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sldIdLst>
    <p:sldId id="256" r:id="rId2"/>
    <p:sldId id="257" r:id="rId3"/>
    <p:sldId id="290" r:id="rId4"/>
    <p:sldId id="260" r:id="rId5"/>
    <p:sldId id="268" r:id="rId6"/>
    <p:sldId id="270" r:id="rId7"/>
    <p:sldId id="269" r:id="rId8"/>
    <p:sldId id="271" r:id="rId9"/>
    <p:sldId id="265" r:id="rId10"/>
    <p:sldId id="281" r:id="rId11"/>
    <p:sldId id="266" r:id="rId12"/>
    <p:sldId id="282" r:id="rId13"/>
    <p:sldId id="267" r:id="rId14"/>
    <p:sldId id="289" r:id="rId15"/>
    <p:sldId id="287" r:id="rId16"/>
    <p:sldId id="286" r:id="rId17"/>
    <p:sldId id="284" r:id="rId18"/>
    <p:sldId id="283" r:id="rId19"/>
    <p:sldId id="285" r:id="rId20"/>
    <p:sldId id="291" r:id="rId21"/>
    <p:sldId id="296" r:id="rId22"/>
    <p:sldId id="295" r:id="rId23"/>
    <p:sldId id="294" r:id="rId24"/>
    <p:sldId id="293" r:id="rId25"/>
    <p:sldId id="292" r:id="rId26"/>
    <p:sldId id="298" r:id="rId27"/>
    <p:sldId id="273" r:id="rId28"/>
    <p:sldId id="297" r:id="rId29"/>
    <p:sldId id="274" r:id="rId30"/>
    <p:sldId id="275" r:id="rId31"/>
    <p:sldId id="305" r:id="rId32"/>
    <p:sldId id="303" r:id="rId33"/>
    <p:sldId id="302" r:id="rId34"/>
    <p:sldId id="301" r:id="rId35"/>
    <p:sldId id="300" r:id="rId36"/>
    <p:sldId id="306" r:id="rId37"/>
    <p:sldId id="276" r:id="rId38"/>
    <p:sldId id="308" r:id="rId39"/>
    <p:sldId id="309" r:id="rId40"/>
    <p:sldId id="310" r:id="rId41"/>
    <p:sldId id="307" r:id="rId42"/>
    <p:sldId id="311" r:id="rId43"/>
    <p:sldId id="279" r:id="rId44"/>
    <p:sldId id="280" r:id="rId45"/>
    <p:sldId id="277" r:id="rId46"/>
    <p:sldId id="278" r:id="rId47"/>
    <p:sldId id="312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0000"/>
    <a:srgbClr val="3F0000"/>
    <a:srgbClr val="C00000"/>
    <a:srgbClr val="DF200E"/>
    <a:srgbClr val="ED7D31"/>
    <a:srgbClr val="ED7D30"/>
    <a:srgbClr val="C55A11"/>
    <a:srgbClr val="7F7F7F"/>
    <a:srgbClr val="000000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633"/>
  </p:normalViewPr>
  <p:slideViewPr>
    <p:cSldViewPr snapToGrid="0">
      <p:cViewPr varScale="1">
        <p:scale>
          <a:sx n="116" d="100"/>
          <a:sy n="116" d="100"/>
        </p:scale>
        <p:origin x="1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1161F-2DF4-BB4E-BE95-422F68300A71}" type="datetimeFigureOut">
              <a:rPr lang="en-US" smtClean="0"/>
              <a:t>2/15/24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15109-B001-E64F-B672-12934651009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88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15109-B001-E64F-B672-1293465100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15109-B001-E64F-B672-1293465100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73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15109-B001-E64F-B672-1293465100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22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15109-B001-E64F-B672-1293465100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28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15109-B001-E64F-B672-1293465100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44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15109-B001-E64F-B672-1293465100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15109-B001-E64F-B672-1293465100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79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15109-B001-E64F-B672-1293465100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41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15109-B001-E64F-B672-1293465100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02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15109-B001-E64F-B672-1293465100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76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15109-B001-E64F-B672-1293465100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93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15109-B001-E64F-B672-1293465100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01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15109-B001-E64F-B672-1293465100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95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15109-B001-E64F-B672-1293465100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75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15109-B001-E64F-B672-1293465100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97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15109-B001-E64F-B672-1293465100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330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15109-B001-E64F-B672-1293465100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6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15109-B001-E64F-B672-1293465100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05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15109-B001-E64F-B672-1293465100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02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15109-B001-E64F-B672-1293465100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62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15109-B001-E64F-B672-1293465100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56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15109-B001-E64F-B672-1293465100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02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15109-B001-E64F-B672-1293465100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99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15109-B001-E64F-B672-1293465100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58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5D69-B53B-C243-8ACC-AE96FA1E2F90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4C142-B585-1F4D-8764-9B7A12559F3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44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5D69-B53B-C243-8ACC-AE96FA1E2F90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4C142-B585-1F4D-8764-9B7A12559F3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98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5D69-B53B-C243-8ACC-AE96FA1E2F90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4C142-B585-1F4D-8764-9B7A12559F3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3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5D69-B53B-C243-8ACC-AE96FA1E2F90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4C142-B585-1F4D-8764-9B7A12559F3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33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5D69-B53B-C243-8ACC-AE96FA1E2F90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4C142-B585-1F4D-8764-9B7A12559F3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29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5D69-B53B-C243-8ACC-AE96FA1E2F90}" type="datetimeFigureOut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4C142-B585-1F4D-8764-9B7A12559F3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20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5D69-B53B-C243-8ACC-AE96FA1E2F90}" type="datetimeFigureOut">
              <a:rPr lang="en-US" smtClean="0"/>
              <a:t>2/15/24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4C142-B585-1F4D-8764-9B7A12559F3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63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5D69-B53B-C243-8ACC-AE96FA1E2F90}" type="datetimeFigureOut">
              <a:rPr lang="en-US" smtClean="0"/>
              <a:t>2/15/24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4C142-B585-1F4D-8764-9B7A12559F3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76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5D69-B53B-C243-8ACC-AE96FA1E2F90}" type="datetimeFigureOut">
              <a:rPr lang="en-US" smtClean="0"/>
              <a:t>2/15/24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4C142-B585-1F4D-8764-9B7A12559F3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03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5D69-B53B-C243-8ACC-AE96FA1E2F90}" type="datetimeFigureOut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4C142-B585-1F4D-8764-9B7A12559F3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23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5D69-B53B-C243-8ACC-AE96FA1E2F90}" type="datetimeFigureOut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4C142-B585-1F4D-8764-9B7A12559F3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85D69-B53B-C243-8ACC-AE96FA1E2F90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4C142-B585-1F4D-8764-9B7A12559F3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361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50.png"/><Relationship Id="rId7" Type="http://schemas.openxmlformats.org/officeDocument/2006/relationships/image" Target="../media/image190.png"/><Relationship Id="rId12" Type="http://schemas.openxmlformats.org/officeDocument/2006/relationships/image" Target="../media/image2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12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11" Type="http://schemas.openxmlformats.org/officeDocument/2006/relationships/image" Target="../media/image28.png"/><Relationship Id="rId5" Type="http://schemas.openxmlformats.org/officeDocument/2006/relationships/image" Target="../media/image240.png"/><Relationship Id="rId10" Type="http://schemas.openxmlformats.org/officeDocument/2006/relationships/image" Target="../media/image19.png"/><Relationship Id="rId4" Type="http://schemas.openxmlformats.org/officeDocument/2006/relationships/image" Target="../media/image230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12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11" Type="http://schemas.openxmlformats.org/officeDocument/2006/relationships/image" Target="../media/image28.png"/><Relationship Id="rId5" Type="http://schemas.openxmlformats.org/officeDocument/2006/relationships/image" Target="../media/image240.png"/><Relationship Id="rId10" Type="http://schemas.openxmlformats.org/officeDocument/2006/relationships/image" Target="../media/image19.png"/><Relationship Id="rId4" Type="http://schemas.openxmlformats.org/officeDocument/2006/relationships/image" Target="../media/image23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.png"/><Relationship Id="rId7" Type="http://schemas.openxmlformats.org/officeDocument/2006/relationships/image" Target="../media/image32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16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16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16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image" Target="../media/image43.png"/><Relationship Id="rId4" Type="http://schemas.openxmlformats.org/officeDocument/2006/relationships/image" Target="../media/image31.png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6.png"/><Relationship Id="rId3" Type="http://schemas.openxmlformats.org/officeDocument/2006/relationships/image" Target="../media/image16.png"/><Relationship Id="rId7" Type="http://schemas.openxmlformats.org/officeDocument/2006/relationships/image" Target="../media/image40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4.png"/><Relationship Id="rId5" Type="http://schemas.openxmlformats.org/officeDocument/2006/relationships/image" Target="../media/image34.png"/><Relationship Id="rId10" Type="http://schemas.openxmlformats.org/officeDocument/2006/relationships/image" Target="../media/image43.png"/><Relationship Id="rId4" Type="http://schemas.openxmlformats.org/officeDocument/2006/relationships/image" Target="../media/image31.pn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16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image" Target="../media/image47.png"/><Relationship Id="rId4" Type="http://schemas.openxmlformats.org/officeDocument/2006/relationships/image" Target="../media/image31.png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52.png"/><Relationship Id="rId3" Type="http://schemas.openxmlformats.org/officeDocument/2006/relationships/image" Target="../media/image16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4.png"/><Relationship Id="rId9" Type="http://schemas.openxmlformats.org/officeDocument/2006/relationships/image" Target="../media/image4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52.png"/><Relationship Id="rId3" Type="http://schemas.openxmlformats.org/officeDocument/2006/relationships/image" Target="../media/image16.png"/><Relationship Id="rId7" Type="http://schemas.openxmlformats.org/officeDocument/2006/relationships/image" Target="../media/image400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0.png"/><Relationship Id="rId5" Type="http://schemas.openxmlformats.org/officeDocument/2006/relationships/image" Target="../media/image34.png"/><Relationship Id="rId10" Type="http://schemas.openxmlformats.org/officeDocument/2006/relationships/image" Target="../media/image49.png"/><Relationship Id="rId4" Type="http://schemas.openxmlformats.org/officeDocument/2006/relationships/image" Target="../media/image470.png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57.png"/><Relationship Id="rId3" Type="http://schemas.openxmlformats.org/officeDocument/2006/relationships/image" Target="../media/image16.png"/><Relationship Id="rId7" Type="http://schemas.openxmlformats.org/officeDocument/2006/relationships/image" Target="../media/image400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5.png"/><Relationship Id="rId5" Type="http://schemas.openxmlformats.org/officeDocument/2006/relationships/image" Target="../media/image34.png"/><Relationship Id="rId10" Type="http://schemas.openxmlformats.org/officeDocument/2006/relationships/image" Target="../media/image52.png"/><Relationship Id="rId4" Type="http://schemas.openxmlformats.org/officeDocument/2006/relationships/image" Target="../media/image53.pn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16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10" Type="http://schemas.openxmlformats.org/officeDocument/2006/relationships/image" Target="../media/image58.png"/><Relationship Id="rId9" Type="http://schemas.openxmlformats.org/officeDocument/2006/relationships/image" Target="../media/image4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16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60.png"/><Relationship Id="rId5" Type="http://schemas.openxmlformats.org/officeDocument/2006/relationships/image" Target="../media/image34.png"/><Relationship Id="rId10" Type="http://schemas.openxmlformats.org/officeDocument/2006/relationships/image" Target="../media/image59.png"/><Relationship Id="rId9" Type="http://schemas.openxmlformats.org/officeDocument/2006/relationships/image" Target="../media/image4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16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34.png"/><Relationship Id="rId10" Type="http://schemas.openxmlformats.org/officeDocument/2006/relationships/image" Target="../media/image62.png"/><Relationship Id="rId4" Type="http://schemas.openxmlformats.org/officeDocument/2006/relationships/image" Target="../media/image470.png"/><Relationship Id="rId9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16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4.png"/><Relationship Id="rId10" Type="http://schemas.openxmlformats.org/officeDocument/2006/relationships/image" Target="../media/image63.png"/><Relationship Id="rId4" Type="http://schemas.openxmlformats.org/officeDocument/2006/relationships/image" Target="../media/image470.png"/><Relationship Id="rId9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16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4.png"/><Relationship Id="rId10" Type="http://schemas.openxmlformats.org/officeDocument/2006/relationships/image" Target="../media/image64.png"/><Relationship Id="rId4" Type="http://schemas.openxmlformats.org/officeDocument/2006/relationships/image" Target="../media/image470.png"/><Relationship Id="rId9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16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4.png"/><Relationship Id="rId10" Type="http://schemas.openxmlformats.org/officeDocument/2006/relationships/image" Target="../media/image65.png"/><Relationship Id="rId4" Type="http://schemas.openxmlformats.org/officeDocument/2006/relationships/image" Target="../media/image470.png"/><Relationship Id="rId9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610.png"/><Relationship Id="rId3" Type="http://schemas.openxmlformats.org/officeDocument/2006/relationships/image" Target="../media/image16.png"/><Relationship Id="rId7" Type="http://schemas.openxmlformats.org/officeDocument/2006/relationships/image" Target="../media/image400.png"/><Relationship Id="rId12" Type="http://schemas.openxmlformats.org/officeDocument/2006/relationships/image" Target="../media/image6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90.png"/><Relationship Id="rId5" Type="http://schemas.openxmlformats.org/officeDocument/2006/relationships/image" Target="../media/image34.png"/><Relationship Id="rId10" Type="http://schemas.openxmlformats.org/officeDocument/2006/relationships/image" Target="../media/image65.png"/><Relationship Id="rId4" Type="http://schemas.openxmlformats.org/officeDocument/2006/relationships/image" Target="../media/image470.png"/><Relationship Id="rId9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66.png"/><Relationship Id="rId4" Type="http://schemas.openxmlformats.org/officeDocument/2006/relationships/image" Target="../media/image640.png"/><Relationship Id="rId9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7.png"/><Relationship Id="rId10" Type="http://schemas.openxmlformats.org/officeDocument/2006/relationships/image" Target="../media/image70.png"/><Relationship Id="rId4" Type="http://schemas.openxmlformats.org/officeDocument/2006/relationships/image" Target="../media/image640.png"/><Relationship Id="rId9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12" Type="http://schemas.openxmlformats.org/officeDocument/2006/relationships/image" Target="../media/image68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1.png"/><Relationship Id="rId10" Type="http://schemas.openxmlformats.org/officeDocument/2006/relationships/image" Target="../media/image70.png"/><Relationship Id="rId4" Type="http://schemas.openxmlformats.org/officeDocument/2006/relationships/image" Target="../media/image640.png"/><Relationship Id="rId9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0.png"/><Relationship Id="rId7" Type="http://schemas.openxmlformats.org/officeDocument/2006/relationships/image" Target="../media/image670.png"/><Relationship Id="rId12" Type="http://schemas.openxmlformats.org/officeDocument/2006/relationships/image" Target="../media/image72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image" Target="../media/image650.png"/><Relationship Id="rId10" Type="http://schemas.openxmlformats.org/officeDocument/2006/relationships/image" Target="../media/image70.png"/><Relationship Id="rId4" Type="http://schemas.openxmlformats.org/officeDocument/2006/relationships/image" Target="../media/image640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3.png"/><Relationship Id="rId3" Type="http://schemas.openxmlformats.org/officeDocument/2006/relationships/image" Target="../media/image630.png"/><Relationship Id="rId7" Type="http://schemas.openxmlformats.org/officeDocument/2006/relationships/image" Target="../media/image670.png"/><Relationship Id="rId12" Type="http://schemas.openxmlformats.org/officeDocument/2006/relationships/image" Target="../media/image72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image" Target="../media/image650.png"/><Relationship Id="rId10" Type="http://schemas.openxmlformats.org/officeDocument/2006/relationships/image" Target="../media/image70.png"/><Relationship Id="rId4" Type="http://schemas.openxmlformats.org/officeDocument/2006/relationships/image" Target="../media/image640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13" Type="http://schemas.openxmlformats.org/officeDocument/2006/relationships/image" Target="../media/image73.png"/><Relationship Id="rId3" Type="http://schemas.openxmlformats.org/officeDocument/2006/relationships/image" Target="../media/image630.png"/><Relationship Id="rId7" Type="http://schemas.openxmlformats.org/officeDocument/2006/relationships/image" Target="../media/image670.png"/><Relationship Id="rId12" Type="http://schemas.openxmlformats.org/officeDocument/2006/relationships/image" Target="../media/image72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image" Target="../media/image650.png"/><Relationship Id="rId10" Type="http://schemas.openxmlformats.org/officeDocument/2006/relationships/image" Target="../media/image70.png"/><Relationship Id="rId4" Type="http://schemas.openxmlformats.org/officeDocument/2006/relationships/image" Target="../media/image640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3.png"/><Relationship Id="rId3" Type="http://schemas.openxmlformats.org/officeDocument/2006/relationships/image" Target="../media/image630.png"/><Relationship Id="rId7" Type="http://schemas.openxmlformats.org/officeDocument/2006/relationships/image" Target="../media/image670.png"/><Relationship Id="rId12" Type="http://schemas.openxmlformats.org/officeDocument/2006/relationships/image" Target="../media/image72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image" Target="../media/image650.png"/><Relationship Id="rId10" Type="http://schemas.openxmlformats.org/officeDocument/2006/relationships/image" Target="../media/image70.png"/><Relationship Id="rId4" Type="http://schemas.openxmlformats.org/officeDocument/2006/relationships/image" Target="../media/image640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../media/image82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9312AFFE-4EE8-FE88-F0E2-49D162F6A783}"/>
              </a:ext>
            </a:extLst>
          </p:cNvPr>
          <p:cNvSpPr txBox="1"/>
          <p:nvPr/>
        </p:nvSpPr>
        <p:spPr>
          <a:xfrm>
            <a:off x="776348" y="3167390"/>
            <a:ext cx="106393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u="none" strike="noStrike" dirty="0">
                <a:effectLst/>
                <a:latin typeface="+mj-lt"/>
              </a:rPr>
              <a:t>Learnable</a:t>
            </a:r>
            <a:r>
              <a:rPr lang="it-IT" sz="2800" b="1" i="0" u="none" strike="noStrike" dirty="0">
                <a:effectLst/>
                <a:latin typeface="+mj-lt"/>
              </a:rPr>
              <a:t> </a:t>
            </a:r>
            <a:r>
              <a:rPr lang="it-IT" sz="2800" b="1" i="0" u="none" strike="noStrike" dirty="0">
                <a:solidFill>
                  <a:srgbClr val="ED7D31"/>
                </a:solidFill>
                <a:effectLst/>
                <a:latin typeface="+mj-lt"/>
              </a:rPr>
              <a:t>latent</a:t>
            </a:r>
            <a:r>
              <a:rPr lang="it-IT" sz="2800" b="1" i="0" u="none" strike="noStrike" dirty="0">
                <a:effectLst/>
                <a:latin typeface="+mj-lt"/>
              </a:rPr>
              <a:t> embeddings for joint </a:t>
            </a:r>
            <a:r>
              <a:rPr lang="it-IT" sz="2800" b="1" i="0" u="none" strike="noStrike" dirty="0">
                <a:solidFill>
                  <a:srgbClr val="C00000"/>
                </a:solidFill>
                <a:effectLst/>
                <a:latin typeface="+mj-lt"/>
              </a:rPr>
              <a:t>behavioural</a:t>
            </a:r>
            <a:r>
              <a:rPr lang="it-IT" sz="2800" b="1" i="0" u="none" strike="noStrike" dirty="0">
                <a:effectLst/>
                <a:latin typeface="+mj-lt"/>
              </a:rPr>
              <a:t> and </a:t>
            </a:r>
            <a:r>
              <a:rPr lang="it-IT" sz="2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neural</a:t>
            </a:r>
            <a:r>
              <a:rPr lang="it-IT" sz="2800" b="1" i="0" u="none" strike="noStrike" dirty="0">
                <a:effectLst/>
                <a:latin typeface="+mj-lt"/>
              </a:rPr>
              <a:t> analysis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1D93946-8D77-E66F-4E63-B98C8AF3F777}"/>
              </a:ext>
            </a:extLst>
          </p:cNvPr>
          <p:cNvSpPr txBox="1"/>
          <p:nvPr/>
        </p:nvSpPr>
        <p:spPr>
          <a:xfrm>
            <a:off x="5156478" y="197753"/>
            <a:ext cx="1879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+mj-lt"/>
              </a:rPr>
              <a:t>CEBRA</a:t>
            </a:r>
          </a:p>
        </p:txBody>
      </p:sp>
    </p:spTree>
    <p:extLst>
      <p:ext uri="{BB962C8B-B14F-4D97-AF65-F5344CB8AC3E}">
        <p14:creationId xmlns:p14="http://schemas.microsoft.com/office/powerpoint/2010/main" val="32996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921A2201-2BF7-AE12-D9C9-D3CEE1A1D993}"/>
              </a:ext>
            </a:extLst>
          </p:cNvPr>
          <p:cNvSpPr txBox="1"/>
          <p:nvPr/>
        </p:nvSpPr>
        <p:spPr>
          <a:xfrm>
            <a:off x="4516945" y="138601"/>
            <a:ext cx="3158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DF7A42D-E202-5766-C047-0EED51EB29BE}"/>
                  </a:ext>
                </a:extLst>
              </p:cNvPr>
              <p:cNvSpPr txBox="1"/>
              <p:nvPr/>
            </p:nvSpPr>
            <p:spPr>
              <a:xfrm>
                <a:off x="915390" y="1031318"/>
                <a:ext cx="72855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+mj-lt"/>
                  </a:rPr>
                  <a:t>Assumption 1</a:t>
                </a:r>
                <a:r>
                  <a:rPr lang="en-US" dirty="0">
                    <a:latin typeface="+mj-lt"/>
                  </a:rPr>
                  <a:t>: the observable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depends on a latent variable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: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DF7A42D-E202-5766-C047-0EED51EB2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90" y="1031318"/>
                <a:ext cx="7285511" cy="369332"/>
              </a:xfrm>
              <a:prstGeom prst="rect">
                <a:avLst/>
              </a:prstGeom>
              <a:blipFill>
                <a:blip r:embed="rId2"/>
                <a:stretch>
                  <a:fillRect l="-697"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1BC82C5-D029-026B-880B-BCBAB50BF990}"/>
                  </a:ext>
                </a:extLst>
              </p:cNvPr>
              <p:cNvSpPr txBox="1"/>
              <p:nvPr/>
            </p:nvSpPr>
            <p:spPr>
              <a:xfrm>
                <a:off x="911720" y="3909672"/>
                <a:ext cx="6201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+mj-lt"/>
                  </a:rPr>
                  <a:t>Assumption 2</a:t>
                </a:r>
                <a:r>
                  <a:rPr lang="en-US" dirty="0">
                    <a:latin typeface="+mj-lt"/>
                  </a:rPr>
                  <a:t>: the observable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depends on a latent variable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:  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1BC82C5-D029-026B-880B-BCBAB50BF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20" y="3909672"/>
                <a:ext cx="6201599" cy="369332"/>
              </a:xfrm>
              <a:prstGeom prst="rect">
                <a:avLst/>
              </a:prstGeom>
              <a:blipFill>
                <a:blip r:embed="rId3"/>
                <a:stretch>
                  <a:fillRect l="-1022" t="-10000" r="-81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uppo 52">
            <a:extLst>
              <a:ext uri="{FF2B5EF4-FFF2-40B4-BE49-F238E27FC236}">
                <a16:creationId xmlns:a16="http://schemas.microsoft.com/office/drawing/2014/main" id="{0B98158E-1002-B58A-ED97-A457F3FAF2AE}"/>
              </a:ext>
            </a:extLst>
          </p:cNvPr>
          <p:cNvGrpSpPr/>
          <p:nvPr/>
        </p:nvGrpSpPr>
        <p:grpSpPr>
          <a:xfrm rot="16200000">
            <a:off x="4378535" y="908513"/>
            <a:ext cx="612648" cy="2495708"/>
            <a:chOff x="9436772" y="1150073"/>
            <a:chExt cx="612648" cy="2495708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3A38304E-5579-CF4F-A826-62498F6D8865}"/>
                </a:ext>
              </a:extLst>
            </p:cNvPr>
            <p:cNvSpPr/>
            <p:nvPr/>
          </p:nvSpPr>
          <p:spPr>
            <a:xfrm>
              <a:off x="9455653" y="3057952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/>
                <p:nvPr/>
              </p:nvSpPr>
              <p:spPr>
                <a:xfrm rot="5400000">
                  <a:off x="9553698" y="3167200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53698" y="3167200"/>
                  <a:ext cx="367986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itardo 6">
              <a:extLst>
                <a:ext uri="{FF2B5EF4-FFF2-40B4-BE49-F238E27FC236}">
                  <a16:creationId xmlns:a16="http://schemas.microsoft.com/office/drawing/2014/main" id="{A48CA3EB-8B44-7319-E82B-972E49847CC1}"/>
                </a:ext>
              </a:extLst>
            </p:cNvPr>
            <p:cNvSpPr/>
            <p:nvPr/>
          </p:nvSpPr>
          <p:spPr>
            <a:xfrm rot="5400000">
              <a:off x="9449181" y="2100282"/>
              <a:ext cx="587829" cy="612648"/>
            </a:xfrm>
            <a:prstGeom prst="flowChartDelay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134CF434-88B6-8968-00CF-5CF770803C92}"/>
                </a:ext>
              </a:extLst>
            </p:cNvPr>
            <p:cNvSpPr txBox="1"/>
            <p:nvPr/>
          </p:nvSpPr>
          <p:spPr>
            <a:xfrm rot="5400000">
              <a:off x="9608127" y="2190341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g</a:t>
              </a:r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E9D6496D-D8DD-B01B-3F3B-ABA993166F27}"/>
                </a:ext>
              </a:extLst>
            </p:cNvPr>
            <p:cNvSpPr/>
            <p:nvPr/>
          </p:nvSpPr>
          <p:spPr>
            <a:xfrm>
              <a:off x="9450188" y="1150073"/>
              <a:ext cx="587829" cy="587829"/>
            </a:xfrm>
            <a:prstGeom prst="ellipse">
              <a:avLst/>
            </a:prstGeom>
            <a:noFill/>
            <a:ln>
              <a:solidFill>
                <a:srgbClr val="ED7D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0CC9BCFA-30D0-2D7F-9D68-7044D178C7D3}"/>
                    </a:ext>
                  </a:extLst>
                </p:cNvPr>
                <p:cNvSpPr txBox="1"/>
                <p:nvPr/>
              </p:nvSpPr>
              <p:spPr>
                <a:xfrm rot="5400000">
                  <a:off x="9555877" y="1259323"/>
                  <a:ext cx="3764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0CC9BCFA-30D0-2D7F-9D68-7044D178C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55877" y="1259323"/>
                  <a:ext cx="37644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Connettore 2 44">
              <a:extLst>
                <a:ext uri="{FF2B5EF4-FFF2-40B4-BE49-F238E27FC236}">
                  <a16:creationId xmlns:a16="http://schemas.microsoft.com/office/drawing/2014/main" id="{A4423CFF-318A-41F2-E51E-0ADF2374CFBA}"/>
                </a:ext>
              </a:extLst>
            </p:cNvPr>
            <p:cNvCxnSpPr>
              <a:cxnSpLocks/>
              <a:stCxn id="24" idx="4"/>
              <a:endCxn id="7" idx="1"/>
            </p:cNvCxnSpPr>
            <p:nvPr/>
          </p:nvCxnSpPr>
          <p:spPr>
            <a:xfrm flipH="1">
              <a:off x="9743096" y="1737902"/>
              <a:ext cx="1007" cy="3747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Connettore 2 47">
              <a:extLst>
                <a:ext uri="{FF2B5EF4-FFF2-40B4-BE49-F238E27FC236}">
                  <a16:creationId xmlns:a16="http://schemas.microsoft.com/office/drawing/2014/main" id="{14B8710B-9C70-49C9-7B77-97267DC132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3955" y="2700520"/>
              <a:ext cx="1007" cy="3747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DF8141D3-5FC5-4781-B8D8-D2B9CC9A37FD}"/>
                  </a:ext>
                </a:extLst>
              </p:cNvPr>
              <p:cNvSpPr txBox="1"/>
              <p:nvPr/>
            </p:nvSpPr>
            <p:spPr>
              <a:xfrm>
                <a:off x="1796142" y="1974071"/>
                <a:ext cx="13508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DF8141D3-5FC5-4781-B8D8-D2B9CC9A3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142" y="1974071"/>
                <a:ext cx="1350818" cy="369332"/>
              </a:xfrm>
              <a:prstGeom prst="rect">
                <a:avLst/>
              </a:prstGeom>
              <a:blipFill>
                <a:blip r:embed="rId6"/>
                <a:stretch>
                  <a:fillRect t="-1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Gruppo 92">
            <a:extLst>
              <a:ext uri="{FF2B5EF4-FFF2-40B4-BE49-F238E27FC236}">
                <a16:creationId xmlns:a16="http://schemas.microsoft.com/office/drawing/2014/main" id="{DBF7ECB5-AA64-6E56-EA07-A65ECA4261B6}"/>
              </a:ext>
            </a:extLst>
          </p:cNvPr>
          <p:cNvGrpSpPr/>
          <p:nvPr/>
        </p:nvGrpSpPr>
        <p:grpSpPr>
          <a:xfrm>
            <a:off x="2721394" y="2450283"/>
            <a:ext cx="1678229" cy="1300531"/>
            <a:chOff x="6771064" y="3857856"/>
            <a:chExt cx="2764821" cy="2128479"/>
          </a:xfrm>
        </p:grpSpPr>
        <p:sp>
          <p:nvSpPr>
            <p:cNvPr id="65" name="Ovale 64">
              <a:extLst>
                <a:ext uri="{FF2B5EF4-FFF2-40B4-BE49-F238E27FC236}">
                  <a16:creationId xmlns:a16="http://schemas.microsoft.com/office/drawing/2014/main" id="{CEFC7221-FA1F-E042-D9DC-4AECB0E8DD06}"/>
                </a:ext>
              </a:extLst>
            </p:cNvPr>
            <p:cNvSpPr/>
            <p:nvPr/>
          </p:nvSpPr>
          <p:spPr>
            <a:xfrm>
              <a:off x="8947026" y="465229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6" name="Ovale 65">
              <a:extLst>
                <a:ext uri="{FF2B5EF4-FFF2-40B4-BE49-F238E27FC236}">
                  <a16:creationId xmlns:a16="http://schemas.microsoft.com/office/drawing/2014/main" id="{0214B817-D468-38BC-D9BE-BAC6B40AC93C}"/>
                </a:ext>
              </a:extLst>
            </p:cNvPr>
            <p:cNvSpPr/>
            <p:nvPr/>
          </p:nvSpPr>
          <p:spPr>
            <a:xfrm>
              <a:off x="8841570" y="5291195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7" name="Ovale 66">
              <a:extLst>
                <a:ext uri="{FF2B5EF4-FFF2-40B4-BE49-F238E27FC236}">
                  <a16:creationId xmlns:a16="http://schemas.microsoft.com/office/drawing/2014/main" id="{3E9C0E33-F1E3-1907-51EF-563B8F6B87B3}"/>
                </a:ext>
              </a:extLst>
            </p:cNvPr>
            <p:cNvSpPr/>
            <p:nvPr/>
          </p:nvSpPr>
          <p:spPr>
            <a:xfrm>
              <a:off x="8363070" y="5308790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8" name="Ovale 67">
              <a:extLst>
                <a:ext uri="{FF2B5EF4-FFF2-40B4-BE49-F238E27FC236}">
                  <a16:creationId xmlns:a16="http://schemas.microsoft.com/office/drawing/2014/main" id="{2B7B9AAE-1C01-1A69-8552-22A4E7742210}"/>
                </a:ext>
              </a:extLst>
            </p:cNvPr>
            <p:cNvSpPr/>
            <p:nvPr/>
          </p:nvSpPr>
          <p:spPr>
            <a:xfrm>
              <a:off x="8075252" y="444759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69" name="Ovale 68">
              <a:extLst>
                <a:ext uri="{FF2B5EF4-FFF2-40B4-BE49-F238E27FC236}">
                  <a16:creationId xmlns:a16="http://schemas.microsoft.com/office/drawing/2014/main" id="{BABC977B-B1D4-CB43-E881-22ED8A705F9A}"/>
                </a:ext>
              </a:extLst>
            </p:cNvPr>
            <p:cNvSpPr/>
            <p:nvPr/>
          </p:nvSpPr>
          <p:spPr>
            <a:xfrm>
              <a:off x="8529657" y="4518955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0" name="Ovale 69">
              <a:extLst>
                <a:ext uri="{FF2B5EF4-FFF2-40B4-BE49-F238E27FC236}">
                  <a16:creationId xmlns:a16="http://schemas.microsoft.com/office/drawing/2014/main" id="{604A3C0A-B646-D12A-FBC1-1BDADAE906F9}"/>
                </a:ext>
              </a:extLst>
            </p:cNvPr>
            <p:cNvSpPr/>
            <p:nvPr/>
          </p:nvSpPr>
          <p:spPr>
            <a:xfrm>
              <a:off x="7692007" y="469449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1" name="Ovale 70">
              <a:extLst>
                <a:ext uri="{FF2B5EF4-FFF2-40B4-BE49-F238E27FC236}">
                  <a16:creationId xmlns:a16="http://schemas.microsoft.com/office/drawing/2014/main" id="{7B6BA753-74EA-F82F-1BC1-0E8AEEBF0413}"/>
                </a:ext>
              </a:extLst>
            </p:cNvPr>
            <p:cNvSpPr/>
            <p:nvPr/>
          </p:nvSpPr>
          <p:spPr>
            <a:xfrm>
              <a:off x="7179629" y="476649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3AE38588-5466-A2CE-94BB-7CA364EA6478}"/>
                </a:ext>
              </a:extLst>
            </p:cNvPr>
            <p:cNvSpPr txBox="1"/>
            <p:nvPr/>
          </p:nvSpPr>
          <p:spPr>
            <a:xfrm>
              <a:off x="8962135" y="5376132"/>
              <a:ext cx="33534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LL</a:t>
              </a:r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2A91C397-D39C-5A8C-7C23-A8DBC2CC017B}"/>
                </a:ext>
              </a:extLst>
            </p:cNvPr>
            <p:cNvSpPr txBox="1"/>
            <p:nvPr/>
          </p:nvSpPr>
          <p:spPr>
            <a:xfrm>
              <a:off x="8901994" y="4317899"/>
              <a:ext cx="3754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UL</a:t>
              </a:r>
            </a:p>
          </p:txBody>
        </p:sp>
        <p:sp>
          <p:nvSpPr>
            <p:cNvPr id="78" name="CasellaDiTesto 77">
              <a:extLst>
                <a:ext uri="{FF2B5EF4-FFF2-40B4-BE49-F238E27FC236}">
                  <a16:creationId xmlns:a16="http://schemas.microsoft.com/office/drawing/2014/main" id="{37E953C8-7AE8-C7F2-059E-62A917FDA7E6}"/>
                </a:ext>
              </a:extLst>
            </p:cNvPr>
            <p:cNvSpPr txBox="1"/>
            <p:nvPr/>
          </p:nvSpPr>
          <p:spPr>
            <a:xfrm>
              <a:off x="8482339" y="4206619"/>
              <a:ext cx="35426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UJ</a:t>
              </a:r>
            </a:p>
          </p:txBody>
        </p:sp>
        <p:sp>
          <p:nvSpPr>
            <p:cNvPr id="80" name="CasellaDiTesto 79">
              <a:extLst>
                <a:ext uri="{FF2B5EF4-FFF2-40B4-BE49-F238E27FC236}">
                  <a16:creationId xmlns:a16="http://schemas.microsoft.com/office/drawing/2014/main" id="{ACCCFF9D-4A0F-2BF0-40B2-09CEAB9D9973}"/>
                </a:ext>
              </a:extLst>
            </p:cNvPr>
            <p:cNvSpPr txBox="1"/>
            <p:nvPr/>
          </p:nvSpPr>
          <p:spPr>
            <a:xfrm>
              <a:off x="8270772" y="5423210"/>
              <a:ext cx="3198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LJ</a:t>
              </a:r>
            </a:p>
          </p:txBody>
        </p:sp>
        <p:sp>
          <p:nvSpPr>
            <p:cNvPr id="81" name="CasellaDiTesto 80">
              <a:extLst>
                <a:ext uri="{FF2B5EF4-FFF2-40B4-BE49-F238E27FC236}">
                  <a16:creationId xmlns:a16="http://schemas.microsoft.com/office/drawing/2014/main" id="{8C745107-8908-39F5-AF22-CEFFE56919D3}"/>
                </a:ext>
              </a:extLst>
            </p:cNvPr>
            <p:cNvSpPr txBox="1"/>
            <p:nvPr/>
          </p:nvSpPr>
          <p:spPr>
            <a:xfrm>
              <a:off x="7001925" y="440628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82" name="CasellaDiTesto 81">
              <a:extLst>
                <a:ext uri="{FF2B5EF4-FFF2-40B4-BE49-F238E27FC236}">
                  <a16:creationId xmlns:a16="http://schemas.microsoft.com/office/drawing/2014/main" id="{DC915DEC-B170-B85D-0238-A375FBD3061F}"/>
                </a:ext>
              </a:extLst>
            </p:cNvPr>
            <p:cNvSpPr txBox="1"/>
            <p:nvPr/>
          </p:nvSpPr>
          <p:spPr>
            <a:xfrm>
              <a:off x="7550009" y="4354883"/>
              <a:ext cx="4267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45B038FA-AE9A-C533-DD6B-8AD49B674D15}"/>
                </a:ext>
              </a:extLst>
            </p:cNvPr>
            <p:cNvSpPr txBox="1"/>
            <p:nvPr/>
          </p:nvSpPr>
          <p:spPr>
            <a:xfrm>
              <a:off x="7944925" y="4119777"/>
              <a:ext cx="363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85" name="Figura a mano libera 84">
              <a:extLst>
                <a:ext uri="{FF2B5EF4-FFF2-40B4-BE49-F238E27FC236}">
                  <a16:creationId xmlns:a16="http://schemas.microsoft.com/office/drawing/2014/main" id="{C64A53E1-B1BC-4A85-B3EB-DBDA1BE78A6D}"/>
                </a:ext>
              </a:extLst>
            </p:cNvPr>
            <p:cNvSpPr/>
            <p:nvPr/>
          </p:nvSpPr>
          <p:spPr>
            <a:xfrm>
              <a:off x="8934410" y="483576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6" name="Figura a mano libera 85">
              <a:extLst>
                <a:ext uri="{FF2B5EF4-FFF2-40B4-BE49-F238E27FC236}">
                  <a16:creationId xmlns:a16="http://schemas.microsoft.com/office/drawing/2014/main" id="{D8B2D33F-7210-A69A-46F7-AF1A8EFD8FA6}"/>
                </a:ext>
              </a:extLst>
            </p:cNvPr>
            <p:cNvSpPr/>
            <p:nvPr/>
          </p:nvSpPr>
          <p:spPr>
            <a:xfrm>
              <a:off x="8718287" y="5678558"/>
              <a:ext cx="601476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7" name="Figura a mano libera 86">
              <a:extLst>
                <a:ext uri="{FF2B5EF4-FFF2-40B4-BE49-F238E27FC236}">
                  <a16:creationId xmlns:a16="http://schemas.microsoft.com/office/drawing/2014/main" id="{57496B17-A060-632F-E8E8-03826517FB90}"/>
                </a:ext>
              </a:extLst>
            </p:cNvPr>
            <p:cNvSpPr/>
            <p:nvPr/>
          </p:nvSpPr>
          <p:spPr>
            <a:xfrm>
              <a:off x="7874187" y="5666480"/>
              <a:ext cx="601476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8" name="Figura a mano libera 87">
              <a:extLst>
                <a:ext uri="{FF2B5EF4-FFF2-40B4-BE49-F238E27FC236}">
                  <a16:creationId xmlns:a16="http://schemas.microsoft.com/office/drawing/2014/main" id="{8C86FDCD-4376-5FC9-B371-E44EFCC2AF88}"/>
                </a:ext>
              </a:extLst>
            </p:cNvPr>
            <p:cNvSpPr/>
            <p:nvPr/>
          </p:nvSpPr>
          <p:spPr>
            <a:xfrm>
              <a:off x="8402536" y="3992409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9" name="Figura a mano libera 88">
              <a:extLst>
                <a:ext uri="{FF2B5EF4-FFF2-40B4-BE49-F238E27FC236}">
                  <a16:creationId xmlns:a16="http://schemas.microsoft.com/office/drawing/2014/main" id="{DF95DAF0-9850-C169-9CE8-8D5807272F81}"/>
                </a:ext>
              </a:extLst>
            </p:cNvPr>
            <p:cNvSpPr/>
            <p:nvPr/>
          </p:nvSpPr>
          <p:spPr>
            <a:xfrm>
              <a:off x="7675991" y="385785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91" name="Figura a mano libera 90">
              <a:extLst>
                <a:ext uri="{FF2B5EF4-FFF2-40B4-BE49-F238E27FC236}">
                  <a16:creationId xmlns:a16="http://schemas.microsoft.com/office/drawing/2014/main" id="{650CE450-D9FB-4DFC-7EDC-B77465F86576}"/>
                </a:ext>
              </a:extLst>
            </p:cNvPr>
            <p:cNvSpPr/>
            <p:nvPr/>
          </p:nvSpPr>
          <p:spPr>
            <a:xfrm>
              <a:off x="7535269" y="491518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92" name="Figura a mano libera 91">
              <a:extLst>
                <a:ext uri="{FF2B5EF4-FFF2-40B4-BE49-F238E27FC236}">
                  <a16:creationId xmlns:a16="http://schemas.microsoft.com/office/drawing/2014/main" id="{95F2F350-F48E-2AEB-51A1-4F5273C3B502}"/>
                </a:ext>
              </a:extLst>
            </p:cNvPr>
            <p:cNvSpPr/>
            <p:nvPr/>
          </p:nvSpPr>
          <p:spPr>
            <a:xfrm>
              <a:off x="6771064" y="496293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94" name="Figura a mano libera 93">
            <a:extLst>
              <a:ext uri="{FF2B5EF4-FFF2-40B4-BE49-F238E27FC236}">
                <a16:creationId xmlns:a16="http://schemas.microsoft.com/office/drawing/2014/main" id="{4A72FA11-E767-2E28-B477-F17C99C2FC60}"/>
              </a:ext>
            </a:extLst>
          </p:cNvPr>
          <p:cNvSpPr/>
          <p:nvPr/>
        </p:nvSpPr>
        <p:spPr>
          <a:xfrm>
            <a:off x="4917116" y="2678466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5" name="Gruppo 94">
            <a:extLst>
              <a:ext uri="{FF2B5EF4-FFF2-40B4-BE49-F238E27FC236}">
                <a16:creationId xmlns:a16="http://schemas.microsoft.com/office/drawing/2014/main" id="{B9E682E5-80CF-17C7-FE47-BAFE6F362DA8}"/>
              </a:ext>
            </a:extLst>
          </p:cNvPr>
          <p:cNvGrpSpPr/>
          <p:nvPr/>
        </p:nvGrpSpPr>
        <p:grpSpPr>
          <a:xfrm rot="16200000">
            <a:off x="4375450" y="3636236"/>
            <a:ext cx="612648" cy="2495708"/>
            <a:chOff x="9436772" y="1150073"/>
            <a:chExt cx="612648" cy="2495708"/>
          </a:xfrm>
        </p:grpSpPr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BC7AAB32-FE78-F4FE-8AAD-77CE5BF3BF51}"/>
                </a:ext>
              </a:extLst>
            </p:cNvPr>
            <p:cNvSpPr/>
            <p:nvPr/>
          </p:nvSpPr>
          <p:spPr>
            <a:xfrm>
              <a:off x="9455653" y="3057952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asellaDiTesto 96">
                  <a:extLst>
                    <a:ext uri="{FF2B5EF4-FFF2-40B4-BE49-F238E27FC236}">
                      <a16:creationId xmlns:a16="http://schemas.microsoft.com/office/drawing/2014/main" id="{701F27E4-C648-0F0C-DE77-B0A6DA905FEF}"/>
                    </a:ext>
                  </a:extLst>
                </p:cNvPr>
                <p:cNvSpPr txBox="1"/>
                <p:nvPr/>
              </p:nvSpPr>
              <p:spPr>
                <a:xfrm rot="5400000">
                  <a:off x="9551999" y="3168900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97" name="CasellaDiTesto 96">
                  <a:extLst>
                    <a:ext uri="{FF2B5EF4-FFF2-40B4-BE49-F238E27FC236}">
                      <a16:creationId xmlns:a16="http://schemas.microsoft.com/office/drawing/2014/main" id="{701F27E4-C648-0F0C-DE77-B0A6DA905F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51999" y="3168900"/>
                  <a:ext cx="37138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Ritardo 97">
              <a:extLst>
                <a:ext uri="{FF2B5EF4-FFF2-40B4-BE49-F238E27FC236}">
                  <a16:creationId xmlns:a16="http://schemas.microsoft.com/office/drawing/2014/main" id="{3385A697-1C07-E63D-70D6-5D7140D1D41D}"/>
                </a:ext>
              </a:extLst>
            </p:cNvPr>
            <p:cNvSpPr/>
            <p:nvPr/>
          </p:nvSpPr>
          <p:spPr>
            <a:xfrm rot="5400000">
              <a:off x="9449181" y="2100282"/>
              <a:ext cx="587829" cy="612648"/>
            </a:xfrm>
            <a:prstGeom prst="flowChartDelay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CasellaDiTesto 98">
              <a:extLst>
                <a:ext uri="{FF2B5EF4-FFF2-40B4-BE49-F238E27FC236}">
                  <a16:creationId xmlns:a16="http://schemas.microsoft.com/office/drawing/2014/main" id="{DB47C5DD-1840-24D0-CC97-CEFFFEB92182}"/>
                </a:ext>
              </a:extLst>
            </p:cNvPr>
            <p:cNvSpPr txBox="1"/>
            <p:nvPr/>
          </p:nvSpPr>
          <p:spPr>
            <a:xfrm rot="5400000">
              <a:off x="9575009" y="2223461"/>
              <a:ext cx="359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g’</a:t>
              </a:r>
            </a:p>
          </p:txBody>
        </p:sp>
        <p:sp>
          <p:nvSpPr>
            <p:cNvPr id="100" name="Ovale 99">
              <a:extLst>
                <a:ext uri="{FF2B5EF4-FFF2-40B4-BE49-F238E27FC236}">
                  <a16:creationId xmlns:a16="http://schemas.microsoft.com/office/drawing/2014/main" id="{58194D73-235F-4B4F-E9B7-4E9C25FDB2E9}"/>
                </a:ext>
              </a:extLst>
            </p:cNvPr>
            <p:cNvSpPr/>
            <p:nvPr/>
          </p:nvSpPr>
          <p:spPr>
            <a:xfrm>
              <a:off x="9450188" y="1150073"/>
              <a:ext cx="587829" cy="587829"/>
            </a:xfrm>
            <a:prstGeom prst="ellipse">
              <a:avLst/>
            </a:prstGeom>
            <a:noFill/>
            <a:ln>
              <a:solidFill>
                <a:srgbClr val="ED7D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CasellaDiTesto 100">
                  <a:extLst>
                    <a:ext uri="{FF2B5EF4-FFF2-40B4-BE49-F238E27FC236}">
                      <a16:creationId xmlns:a16="http://schemas.microsoft.com/office/drawing/2014/main" id="{4216FBC8-C4D3-663A-C8CC-62148710D30A}"/>
                    </a:ext>
                  </a:extLst>
                </p:cNvPr>
                <p:cNvSpPr txBox="1"/>
                <p:nvPr/>
              </p:nvSpPr>
              <p:spPr>
                <a:xfrm rot="5400000">
                  <a:off x="9559435" y="1255766"/>
                  <a:ext cx="3693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1" name="CasellaDiTesto 100">
                  <a:extLst>
                    <a:ext uri="{FF2B5EF4-FFF2-40B4-BE49-F238E27FC236}">
                      <a16:creationId xmlns:a16="http://schemas.microsoft.com/office/drawing/2014/main" id="{4216FBC8-C4D3-663A-C8CC-62148710D3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59435" y="1255766"/>
                  <a:ext cx="36933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Connettore 2 101">
              <a:extLst>
                <a:ext uri="{FF2B5EF4-FFF2-40B4-BE49-F238E27FC236}">
                  <a16:creationId xmlns:a16="http://schemas.microsoft.com/office/drawing/2014/main" id="{D0A5D627-0BA5-2212-6C2D-B1702994BE85}"/>
                </a:ext>
              </a:extLst>
            </p:cNvPr>
            <p:cNvCxnSpPr>
              <a:cxnSpLocks/>
              <a:stCxn id="100" idx="4"/>
              <a:endCxn id="98" idx="1"/>
            </p:cNvCxnSpPr>
            <p:nvPr/>
          </p:nvCxnSpPr>
          <p:spPr>
            <a:xfrm flipH="1">
              <a:off x="9743096" y="1737902"/>
              <a:ext cx="1007" cy="3747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Connettore 2 102">
              <a:extLst>
                <a:ext uri="{FF2B5EF4-FFF2-40B4-BE49-F238E27FC236}">
                  <a16:creationId xmlns:a16="http://schemas.microsoft.com/office/drawing/2014/main" id="{FAA6AB6E-2262-7E85-221C-0810D2B78C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3955" y="2700520"/>
              <a:ext cx="1007" cy="3747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asellaDiTesto 103">
                <a:extLst>
                  <a:ext uri="{FF2B5EF4-FFF2-40B4-BE49-F238E27FC236}">
                    <a16:creationId xmlns:a16="http://schemas.microsoft.com/office/drawing/2014/main" id="{3A1413AB-AB68-36B4-CD0C-A7FF71D52868}"/>
                  </a:ext>
                </a:extLst>
              </p:cNvPr>
              <p:cNvSpPr txBox="1"/>
              <p:nvPr/>
            </p:nvSpPr>
            <p:spPr>
              <a:xfrm>
                <a:off x="1793057" y="4701794"/>
                <a:ext cx="13508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′(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CasellaDiTesto 103">
                <a:extLst>
                  <a:ext uri="{FF2B5EF4-FFF2-40B4-BE49-F238E27FC236}">
                    <a16:creationId xmlns:a16="http://schemas.microsoft.com/office/drawing/2014/main" id="{3A1413AB-AB68-36B4-CD0C-A7FF71D52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057" y="4701794"/>
                <a:ext cx="1350818" cy="369332"/>
              </a:xfrm>
              <a:prstGeom prst="rect">
                <a:avLst/>
              </a:prstGeom>
              <a:blipFill>
                <a:blip r:embed="rId9"/>
                <a:stretch>
                  <a:fillRect t="-1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Figura a mano libera 126">
            <a:extLst>
              <a:ext uri="{FF2B5EF4-FFF2-40B4-BE49-F238E27FC236}">
                <a16:creationId xmlns:a16="http://schemas.microsoft.com/office/drawing/2014/main" id="{04AF273F-7412-DF57-5A4F-486480E0653C}"/>
              </a:ext>
            </a:extLst>
          </p:cNvPr>
          <p:cNvSpPr/>
          <p:nvPr/>
        </p:nvSpPr>
        <p:spPr>
          <a:xfrm flipH="1">
            <a:off x="4918595" y="5381576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8" name="Figura a mano libera 127">
            <a:extLst>
              <a:ext uri="{FF2B5EF4-FFF2-40B4-BE49-F238E27FC236}">
                <a16:creationId xmlns:a16="http://schemas.microsoft.com/office/drawing/2014/main" id="{193F05FE-31C6-6008-8CD7-043E52533C17}"/>
              </a:ext>
            </a:extLst>
          </p:cNvPr>
          <p:cNvSpPr/>
          <p:nvPr/>
        </p:nvSpPr>
        <p:spPr>
          <a:xfrm>
            <a:off x="3038957" y="5378655"/>
            <a:ext cx="1434235" cy="308093"/>
          </a:xfrm>
          <a:custGeom>
            <a:avLst/>
            <a:gdLst>
              <a:gd name="connsiteX0" fmla="*/ 0 w 4114165"/>
              <a:gd name="connsiteY0" fmla="*/ 3011446 h 3063504"/>
              <a:gd name="connsiteX1" fmla="*/ 3185 w 4114165"/>
              <a:gd name="connsiteY1" fmla="*/ 3013332 h 3063504"/>
              <a:gd name="connsiteX2" fmla="*/ 9554 w 4114165"/>
              <a:gd name="connsiteY2" fmla="*/ 2826245 h 3063504"/>
              <a:gd name="connsiteX3" fmla="*/ 12738 w 4114165"/>
              <a:gd name="connsiteY3" fmla="*/ 2838655 h 3063504"/>
              <a:gd name="connsiteX4" fmla="*/ 15922 w 4114165"/>
              <a:gd name="connsiteY4" fmla="*/ 2924828 h 3063504"/>
              <a:gd name="connsiteX5" fmla="*/ 19106 w 4114165"/>
              <a:gd name="connsiteY5" fmla="*/ 2725369 h 3063504"/>
              <a:gd name="connsiteX6" fmla="*/ 22291 w 4114165"/>
              <a:gd name="connsiteY6" fmla="*/ 2641399 h 3063504"/>
              <a:gd name="connsiteX7" fmla="*/ 25475 w 4114165"/>
              <a:gd name="connsiteY7" fmla="*/ 2821179 h 3063504"/>
              <a:gd name="connsiteX8" fmla="*/ 28660 w 4114165"/>
              <a:gd name="connsiteY8" fmla="*/ 2514627 h 3063504"/>
              <a:gd name="connsiteX9" fmla="*/ 31843 w 4114165"/>
              <a:gd name="connsiteY9" fmla="*/ 2618250 h 3063504"/>
              <a:gd name="connsiteX10" fmla="*/ 35028 w 4114165"/>
              <a:gd name="connsiteY10" fmla="*/ 2254674 h 3063504"/>
              <a:gd name="connsiteX11" fmla="*/ 38212 w 4114165"/>
              <a:gd name="connsiteY11" fmla="*/ 2269567 h 3063504"/>
              <a:gd name="connsiteX12" fmla="*/ 44582 w 4114165"/>
              <a:gd name="connsiteY12" fmla="*/ 1843155 h 3063504"/>
              <a:gd name="connsiteX13" fmla="*/ 47765 w 4114165"/>
              <a:gd name="connsiteY13" fmla="*/ 1889465 h 3063504"/>
              <a:gd name="connsiteX14" fmla="*/ 50950 w 4114165"/>
              <a:gd name="connsiteY14" fmla="*/ 1451074 h 3063504"/>
              <a:gd name="connsiteX15" fmla="*/ 54134 w 4114165"/>
              <a:gd name="connsiteY15" fmla="*/ 1745876 h 3063504"/>
              <a:gd name="connsiteX16" fmla="*/ 57319 w 4114165"/>
              <a:gd name="connsiteY16" fmla="*/ 1707861 h 3063504"/>
              <a:gd name="connsiteX17" fmla="*/ 60503 w 4114165"/>
              <a:gd name="connsiteY17" fmla="*/ 1736163 h 3063504"/>
              <a:gd name="connsiteX18" fmla="*/ 66871 w 4114165"/>
              <a:gd name="connsiteY18" fmla="*/ 1595803 h 3063504"/>
              <a:gd name="connsiteX19" fmla="*/ 70056 w 4114165"/>
              <a:gd name="connsiteY19" fmla="*/ 1611164 h 3063504"/>
              <a:gd name="connsiteX20" fmla="*/ 73240 w 4114165"/>
              <a:gd name="connsiteY20" fmla="*/ 1610809 h 3063504"/>
              <a:gd name="connsiteX21" fmla="*/ 76425 w 4114165"/>
              <a:gd name="connsiteY21" fmla="*/ 1814308 h 3063504"/>
              <a:gd name="connsiteX22" fmla="*/ 79608 w 4114165"/>
              <a:gd name="connsiteY22" fmla="*/ 1666945 h 3063504"/>
              <a:gd name="connsiteX23" fmla="*/ 82793 w 4114165"/>
              <a:gd name="connsiteY23" fmla="*/ 1683737 h 3063504"/>
              <a:gd name="connsiteX24" fmla="*/ 85978 w 4114165"/>
              <a:gd name="connsiteY24" fmla="*/ 1724374 h 3063504"/>
              <a:gd name="connsiteX25" fmla="*/ 89162 w 4114165"/>
              <a:gd name="connsiteY25" fmla="*/ 1786398 h 3063504"/>
              <a:gd name="connsiteX26" fmla="*/ 92347 w 4114165"/>
              <a:gd name="connsiteY26" fmla="*/ 1745293 h 3063504"/>
              <a:gd name="connsiteX27" fmla="*/ 95530 w 4114165"/>
              <a:gd name="connsiteY27" fmla="*/ 1727286 h 3063504"/>
              <a:gd name="connsiteX28" fmla="*/ 98715 w 4114165"/>
              <a:gd name="connsiteY28" fmla="*/ 1781827 h 3063504"/>
              <a:gd name="connsiteX29" fmla="*/ 101899 w 4114165"/>
              <a:gd name="connsiteY29" fmla="*/ 1772203 h 3063504"/>
              <a:gd name="connsiteX30" fmla="*/ 105084 w 4114165"/>
              <a:gd name="connsiteY30" fmla="*/ 1830365 h 3063504"/>
              <a:gd name="connsiteX31" fmla="*/ 108268 w 4114165"/>
              <a:gd name="connsiteY31" fmla="*/ 1860162 h 3063504"/>
              <a:gd name="connsiteX32" fmla="*/ 111452 w 4114165"/>
              <a:gd name="connsiteY32" fmla="*/ 1854540 h 3063504"/>
              <a:gd name="connsiteX33" fmla="*/ 124190 w 4114165"/>
              <a:gd name="connsiteY33" fmla="*/ 2026178 h 3063504"/>
              <a:gd name="connsiteX34" fmla="*/ 127373 w 4114165"/>
              <a:gd name="connsiteY34" fmla="*/ 1988302 h 3063504"/>
              <a:gd name="connsiteX35" fmla="*/ 133742 w 4114165"/>
              <a:gd name="connsiteY35" fmla="*/ 1778623 h 3063504"/>
              <a:gd name="connsiteX36" fmla="*/ 136927 w 4114165"/>
              <a:gd name="connsiteY36" fmla="*/ 1775546 h 3063504"/>
              <a:gd name="connsiteX37" fmla="*/ 140112 w 4114165"/>
              <a:gd name="connsiteY37" fmla="*/ 1739620 h 3063504"/>
              <a:gd name="connsiteX38" fmla="*/ 143296 w 4114165"/>
              <a:gd name="connsiteY38" fmla="*/ 1765352 h 3063504"/>
              <a:gd name="connsiteX39" fmla="*/ 146480 w 4114165"/>
              <a:gd name="connsiteY39" fmla="*/ 1810927 h 3063504"/>
              <a:gd name="connsiteX40" fmla="*/ 152849 w 4114165"/>
              <a:gd name="connsiteY40" fmla="*/ 1709469 h 3063504"/>
              <a:gd name="connsiteX41" fmla="*/ 156033 w 4114165"/>
              <a:gd name="connsiteY41" fmla="*/ 1680153 h 3063504"/>
              <a:gd name="connsiteX42" fmla="*/ 159218 w 4114165"/>
              <a:gd name="connsiteY42" fmla="*/ 1678089 h 3063504"/>
              <a:gd name="connsiteX43" fmla="*/ 162401 w 4114165"/>
              <a:gd name="connsiteY43" fmla="*/ 1664945 h 3063504"/>
              <a:gd name="connsiteX44" fmla="*/ 165586 w 4114165"/>
              <a:gd name="connsiteY44" fmla="*/ 1675164 h 3063504"/>
              <a:gd name="connsiteX45" fmla="*/ 168770 w 4114165"/>
              <a:gd name="connsiteY45" fmla="*/ 1620218 h 3063504"/>
              <a:gd name="connsiteX46" fmla="*/ 171955 w 4114165"/>
              <a:gd name="connsiteY46" fmla="*/ 1594144 h 3063504"/>
              <a:gd name="connsiteX47" fmla="*/ 175140 w 4114165"/>
              <a:gd name="connsiteY47" fmla="*/ 1608986 h 3063504"/>
              <a:gd name="connsiteX48" fmla="*/ 178323 w 4114165"/>
              <a:gd name="connsiteY48" fmla="*/ 1606884 h 3063504"/>
              <a:gd name="connsiteX49" fmla="*/ 181508 w 4114165"/>
              <a:gd name="connsiteY49" fmla="*/ 1608441 h 3063504"/>
              <a:gd name="connsiteX50" fmla="*/ 184692 w 4114165"/>
              <a:gd name="connsiteY50" fmla="*/ 1602160 h 3063504"/>
              <a:gd name="connsiteX51" fmla="*/ 187877 w 4114165"/>
              <a:gd name="connsiteY51" fmla="*/ 1607871 h 3063504"/>
              <a:gd name="connsiteX52" fmla="*/ 191061 w 4114165"/>
              <a:gd name="connsiteY52" fmla="*/ 1561270 h 3063504"/>
              <a:gd name="connsiteX53" fmla="*/ 194245 w 4114165"/>
              <a:gd name="connsiteY53" fmla="*/ 1591447 h 3063504"/>
              <a:gd name="connsiteX54" fmla="*/ 200614 w 4114165"/>
              <a:gd name="connsiteY54" fmla="*/ 1561156 h 3063504"/>
              <a:gd name="connsiteX55" fmla="*/ 206983 w 4114165"/>
              <a:gd name="connsiteY55" fmla="*/ 1586116 h 3063504"/>
              <a:gd name="connsiteX56" fmla="*/ 210166 w 4114165"/>
              <a:gd name="connsiteY56" fmla="*/ 1617799 h 3063504"/>
              <a:gd name="connsiteX57" fmla="*/ 213351 w 4114165"/>
              <a:gd name="connsiteY57" fmla="*/ 1602755 h 3063504"/>
              <a:gd name="connsiteX58" fmla="*/ 216535 w 4114165"/>
              <a:gd name="connsiteY58" fmla="*/ 1596981 h 3063504"/>
              <a:gd name="connsiteX59" fmla="*/ 219720 w 4114165"/>
              <a:gd name="connsiteY59" fmla="*/ 1570641 h 3063504"/>
              <a:gd name="connsiteX60" fmla="*/ 222905 w 4114165"/>
              <a:gd name="connsiteY60" fmla="*/ 1594195 h 3063504"/>
              <a:gd name="connsiteX61" fmla="*/ 226089 w 4114165"/>
              <a:gd name="connsiteY61" fmla="*/ 1556180 h 3063504"/>
              <a:gd name="connsiteX62" fmla="*/ 229272 w 4114165"/>
              <a:gd name="connsiteY62" fmla="*/ 1552989 h 3063504"/>
              <a:gd name="connsiteX63" fmla="*/ 232457 w 4114165"/>
              <a:gd name="connsiteY63" fmla="*/ 1561714 h 3063504"/>
              <a:gd name="connsiteX64" fmla="*/ 238826 w 4114165"/>
              <a:gd name="connsiteY64" fmla="*/ 1454734 h 3063504"/>
              <a:gd name="connsiteX65" fmla="*/ 248379 w 4114165"/>
              <a:gd name="connsiteY65" fmla="*/ 1211852 h 3063504"/>
              <a:gd name="connsiteX66" fmla="*/ 251563 w 4114165"/>
              <a:gd name="connsiteY66" fmla="*/ 1302015 h 3063504"/>
              <a:gd name="connsiteX67" fmla="*/ 254748 w 4114165"/>
              <a:gd name="connsiteY67" fmla="*/ 1329861 h 3063504"/>
              <a:gd name="connsiteX68" fmla="*/ 257933 w 4114165"/>
              <a:gd name="connsiteY68" fmla="*/ 1292593 h 3063504"/>
              <a:gd name="connsiteX69" fmla="*/ 261116 w 4114165"/>
              <a:gd name="connsiteY69" fmla="*/ 1329114 h 3063504"/>
              <a:gd name="connsiteX70" fmla="*/ 264300 w 4114165"/>
              <a:gd name="connsiteY70" fmla="*/ 1279094 h 3063504"/>
              <a:gd name="connsiteX71" fmla="*/ 267485 w 4114165"/>
              <a:gd name="connsiteY71" fmla="*/ 1355023 h 3063504"/>
              <a:gd name="connsiteX72" fmla="*/ 270670 w 4114165"/>
              <a:gd name="connsiteY72" fmla="*/ 1329405 h 3063504"/>
              <a:gd name="connsiteX73" fmla="*/ 273854 w 4114165"/>
              <a:gd name="connsiteY73" fmla="*/ 1335243 h 3063504"/>
              <a:gd name="connsiteX74" fmla="*/ 277037 w 4114165"/>
              <a:gd name="connsiteY74" fmla="*/ 1297063 h 3063504"/>
              <a:gd name="connsiteX75" fmla="*/ 280222 w 4114165"/>
              <a:gd name="connsiteY75" fmla="*/ 1222008 h 3063504"/>
              <a:gd name="connsiteX76" fmla="*/ 283407 w 4114165"/>
              <a:gd name="connsiteY76" fmla="*/ 1184943 h 3063504"/>
              <a:gd name="connsiteX77" fmla="*/ 286591 w 4114165"/>
              <a:gd name="connsiteY77" fmla="*/ 1180510 h 3063504"/>
              <a:gd name="connsiteX78" fmla="*/ 289776 w 4114165"/>
              <a:gd name="connsiteY78" fmla="*/ 1181283 h 3063504"/>
              <a:gd name="connsiteX79" fmla="*/ 292959 w 4114165"/>
              <a:gd name="connsiteY79" fmla="*/ 1142799 h 3063504"/>
              <a:gd name="connsiteX80" fmla="*/ 296144 w 4114165"/>
              <a:gd name="connsiteY80" fmla="*/ 1200240 h 3063504"/>
              <a:gd name="connsiteX81" fmla="*/ 302513 w 4114165"/>
              <a:gd name="connsiteY81" fmla="*/ 1061286 h 3063504"/>
              <a:gd name="connsiteX82" fmla="*/ 305698 w 4114165"/>
              <a:gd name="connsiteY82" fmla="*/ 1043367 h 3063504"/>
              <a:gd name="connsiteX83" fmla="*/ 308881 w 4114165"/>
              <a:gd name="connsiteY83" fmla="*/ 1015761 h 3063504"/>
              <a:gd name="connsiteX84" fmla="*/ 312065 w 4114165"/>
              <a:gd name="connsiteY84" fmla="*/ 1020636 h 3063504"/>
              <a:gd name="connsiteX85" fmla="*/ 315250 w 4114165"/>
              <a:gd name="connsiteY85" fmla="*/ 995728 h 3063504"/>
              <a:gd name="connsiteX86" fmla="*/ 324803 w 4114165"/>
              <a:gd name="connsiteY86" fmla="*/ 1044659 h 3063504"/>
              <a:gd name="connsiteX87" fmla="*/ 327987 w 4114165"/>
              <a:gd name="connsiteY87" fmla="*/ 1045304 h 3063504"/>
              <a:gd name="connsiteX88" fmla="*/ 331172 w 4114165"/>
              <a:gd name="connsiteY88" fmla="*/ 978037 h 3063504"/>
              <a:gd name="connsiteX89" fmla="*/ 334354 w 4114165"/>
              <a:gd name="connsiteY89" fmla="*/ 967488 h 3063504"/>
              <a:gd name="connsiteX90" fmla="*/ 337535 w 4114165"/>
              <a:gd name="connsiteY90" fmla="*/ 942922 h 3063504"/>
              <a:gd name="connsiteX91" fmla="*/ 343909 w 4114165"/>
              <a:gd name="connsiteY91" fmla="*/ 1069605 h 3063504"/>
              <a:gd name="connsiteX92" fmla="*/ 347090 w 4114165"/>
              <a:gd name="connsiteY92" fmla="*/ 1001996 h 3063504"/>
              <a:gd name="connsiteX93" fmla="*/ 350283 w 4114165"/>
              <a:gd name="connsiteY93" fmla="*/ 1035959 h 3063504"/>
              <a:gd name="connsiteX94" fmla="*/ 353464 w 4114165"/>
              <a:gd name="connsiteY94" fmla="*/ 1037035 h 3063504"/>
              <a:gd name="connsiteX95" fmla="*/ 356645 w 4114165"/>
              <a:gd name="connsiteY95" fmla="*/ 1209180 h 3063504"/>
              <a:gd name="connsiteX96" fmla="*/ 359825 w 4114165"/>
              <a:gd name="connsiteY96" fmla="*/ 1224300 h 3063504"/>
              <a:gd name="connsiteX97" fmla="*/ 366200 w 4114165"/>
              <a:gd name="connsiteY97" fmla="*/ 1319275 h 3063504"/>
              <a:gd name="connsiteX98" fmla="*/ 369380 w 4114165"/>
              <a:gd name="connsiteY98" fmla="*/ 1254337 h 3063504"/>
              <a:gd name="connsiteX99" fmla="*/ 372574 w 4114165"/>
              <a:gd name="connsiteY99" fmla="*/ 1298140 h 3063504"/>
              <a:gd name="connsiteX100" fmla="*/ 375755 w 4114165"/>
              <a:gd name="connsiteY100" fmla="*/ 1247778 h 3063504"/>
              <a:gd name="connsiteX101" fmla="*/ 378935 w 4114165"/>
              <a:gd name="connsiteY101" fmla="*/ 1301951 h 3063504"/>
              <a:gd name="connsiteX102" fmla="*/ 382116 w 4114165"/>
              <a:gd name="connsiteY102" fmla="*/ 1294214 h 3063504"/>
              <a:gd name="connsiteX103" fmla="*/ 385310 w 4114165"/>
              <a:gd name="connsiteY103" fmla="*/ 1319591 h 3063504"/>
              <a:gd name="connsiteX104" fmla="*/ 388490 w 4114165"/>
              <a:gd name="connsiteY104" fmla="*/ 1313690 h 3063504"/>
              <a:gd name="connsiteX105" fmla="*/ 391671 w 4114165"/>
              <a:gd name="connsiteY105" fmla="*/ 1316970 h 3063504"/>
              <a:gd name="connsiteX106" fmla="*/ 394865 w 4114165"/>
              <a:gd name="connsiteY106" fmla="*/ 1262986 h 3063504"/>
              <a:gd name="connsiteX107" fmla="*/ 401226 w 4114165"/>
              <a:gd name="connsiteY107" fmla="*/ 1288414 h 3063504"/>
              <a:gd name="connsiteX108" fmla="*/ 404407 w 4114165"/>
              <a:gd name="connsiteY108" fmla="*/ 1275067 h 3063504"/>
              <a:gd name="connsiteX109" fmla="*/ 407601 w 4114165"/>
              <a:gd name="connsiteY109" fmla="*/ 1332723 h 3063504"/>
              <a:gd name="connsiteX110" fmla="*/ 413962 w 4114165"/>
              <a:gd name="connsiteY110" fmla="*/ 1099706 h 3063504"/>
              <a:gd name="connsiteX111" fmla="*/ 426698 w 4114165"/>
              <a:gd name="connsiteY111" fmla="*/ 106593 h 3063504"/>
              <a:gd name="connsiteX112" fmla="*/ 429891 w 4114165"/>
              <a:gd name="connsiteY112" fmla="*/ 163744 h 3063504"/>
              <a:gd name="connsiteX113" fmla="*/ 433072 w 4114165"/>
              <a:gd name="connsiteY113" fmla="*/ 272852 h 3063504"/>
              <a:gd name="connsiteX114" fmla="*/ 436253 w 4114165"/>
              <a:gd name="connsiteY114" fmla="*/ 264073 h 3063504"/>
              <a:gd name="connsiteX115" fmla="*/ 442627 w 4114165"/>
              <a:gd name="connsiteY115" fmla="*/ 0 h 3063504"/>
              <a:gd name="connsiteX116" fmla="*/ 448989 w 4114165"/>
              <a:gd name="connsiteY116" fmla="*/ 212600 h 3063504"/>
              <a:gd name="connsiteX117" fmla="*/ 452182 w 4114165"/>
              <a:gd name="connsiteY117" fmla="*/ 53217 h 3063504"/>
              <a:gd name="connsiteX118" fmla="*/ 455363 w 4114165"/>
              <a:gd name="connsiteY118" fmla="*/ 35493 h 3063504"/>
              <a:gd name="connsiteX119" fmla="*/ 458544 w 4114165"/>
              <a:gd name="connsiteY119" fmla="*/ 61732 h 3063504"/>
              <a:gd name="connsiteX120" fmla="*/ 468099 w 4114165"/>
              <a:gd name="connsiteY120" fmla="*/ 648880 h 3063504"/>
              <a:gd name="connsiteX121" fmla="*/ 474473 w 4114165"/>
              <a:gd name="connsiteY121" fmla="*/ 828686 h 3063504"/>
              <a:gd name="connsiteX122" fmla="*/ 477654 w 4114165"/>
              <a:gd name="connsiteY122" fmla="*/ 981747 h 3063504"/>
              <a:gd name="connsiteX123" fmla="*/ 480835 w 4114165"/>
              <a:gd name="connsiteY123" fmla="*/ 1056676 h 3063504"/>
              <a:gd name="connsiteX124" fmla="*/ 499945 w 4114165"/>
              <a:gd name="connsiteY124" fmla="*/ 1995963 h 3063504"/>
              <a:gd name="connsiteX125" fmla="*/ 506306 w 4114165"/>
              <a:gd name="connsiteY125" fmla="*/ 2089444 h 3063504"/>
              <a:gd name="connsiteX126" fmla="*/ 515861 w 4114165"/>
              <a:gd name="connsiteY126" fmla="*/ 2169159 h 3063504"/>
              <a:gd name="connsiteX127" fmla="*/ 519042 w 4114165"/>
              <a:gd name="connsiteY127" fmla="*/ 2238212 h 3063504"/>
              <a:gd name="connsiteX128" fmla="*/ 522235 w 4114165"/>
              <a:gd name="connsiteY128" fmla="*/ 2227980 h 3063504"/>
              <a:gd name="connsiteX129" fmla="*/ 525416 w 4114165"/>
              <a:gd name="connsiteY129" fmla="*/ 2306214 h 3063504"/>
              <a:gd name="connsiteX130" fmla="*/ 528597 w 4114165"/>
              <a:gd name="connsiteY130" fmla="*/ 2337277 h 3063504"/>
              <a:gd name="connsiteX131" fmla="*/ 531791 w 4114165"/>
              <a:gd name="connsiteY131" fmla="*/ 2346281 h 3063504"/>
              <a:gd name="connsiteX132" fmla="*/ 538152 w 4114165"/>
              <a:gd name="connsiteY132" fmla="*/ 2373532 h 3063504"/>
              <a:gd name="connsiteX133" fmla="*/ 541333 w 4114165"/>
              <a:gd name="connsiteY133" fmla="*/ 2419740 h 3063504"/>
              <a:gd name="connsiteX134" fmla="*/ 544526 w 4114165"/>
              <a:gd name="connsiteY134" fmla="*/ 2436253 h 3063504"/>
              <a:gd name="connsiteX135" fmla="*/ 550888 w 4114165"/>
              <a:gd name="connsiteY135" fmla="*/ 2604245 h 3063504"/>
              <a:gd name="connsiteX136" fmla="*/ 557262 w 4114165"/>
              <a:gd name="connsiteY136" fmla="*/ 2762219 h 3063504"/>
              <a:gd name="connsiteX137" fmla="*/ 563624 w 4114165"/>
              <a:gd name="connsiteY137" fmla="*/ 2916876 h 3063504"/>
              <a:gd name="connsiteX138" fmla="*/ 566817 w 4114165"/>
              <a:gd name="connsiteY138" fmla="*/ 2948433 h 3063504"/>
              <a:gd name="connsiteX139" fmla="*/ 569998 w 4114165"/>
              <a:gd name="connsiteY139" fmla="*/ 2949953 h 3063504"/>
              <a:gd name="connsiteX140" fmla="*/ 579553 w 4114165"/>
              <a:gd name="connsiteY140" fmla="*/ 2905732 h 3063504"/>
              <a:gd name="connsiteX141" fmla="*/ 585915 w 4114165"/>
              <a:gd name="connsiteY141" fmla="*/ 2936086 h 3063504"/>
              <a:gd name="connsiteX142" fmla="*/ 589108 w 4114165"/>
              <a:gd name="connsiteY142" fmla="*/ 2986638 h 3063504"/>
              <a:gd name="connsiteX143" fmla="*/ 592289 w 4114165"/>
              <a:gd name="connsiteY143" fmla="*/ 2980851 h 3063504"/>
              <a:gd name="connsiteX144" fmla="*/ 595470 w 4114165"/>
              <a:gd name="connsiteY144" fmla="*/ 3017587 h 3063504"/>
              <a:gd name="connsiteX145" fmla="*/ 598650 w 4114165"/>
              <a:gd name="connsiteY145" fmla="*/ 3005962 h 3063504"/>
              <a:gd name="connsiteX146" fmla="*/ 601844 w 4114165"/>
              <a:gd name="connsiteY146" fmla="*/ 3021335 h 3063504"/>
              <a:gd name="connsiteX147" fmla="*/ 605025 w 4114165"/>
              <a:gd name="connsiteY147" fmla="*/ 3001467 h 3063504"/>
              <a:gd name="connsiteX148" fmla="*/ 608205 w 4114165"/>
              <a:gd name="connsiteY148" fmla="*/ 2999694 h 3063504"/>
              <a:gd name="connsiteX149" fmla="*/ 611399 w 4114165"/>
              <a:gd name="connsiteY149" fmla="*/ 3008976 h 3063504"/>
              <a:gd name="connsiteX150" fmla="*/ 614580 w 4114165"/>
              <a:gd name="connsiteY150" fmla="*/ 2974747 h 3063504"/>
              <a:gd name="connsiteX151" fmla="*/ 617760 w 4114165"/>
              <a:gd name="connsiteY151" fmla="*/ 2990247 h 3063504"/>
              <a:gd name="connsiteX152" fmla="*/ 620941 w 4114165"/>
              <a:gd name="connsiteY152" fmla="*/ 2914571 h 3063504"/>
              <a:gd name="connsiteX153" fmla="*/ 624135 w 4114165"/>
              <a:gd name="connsiteY153" fmla="*/ 2993438 h 3063504"/>
              <a:gd name="connsiteX154" fmla="*/ 627315 w 4114165"/>
              <a:gd name="connsiteY154" fmla="*/ 2906277 h 3063504"/>
              <a:gd name="connsiteX155" fmla="*/ 630496 w 4114165"/>
              <a:gd name="connsiteY155" fmla="*/ 2932984 h 3063504"/>
              <a:gd name="connsiteX156" fmla="*/ 633690 w 4114165"/>
              <a:gd name="connsiteY156" fmla="*/ 2767576 h 3063504"/>
              <a:gd name="connsiteX157" fmla="*/ 636870 w 4114165"/>
              <a:gd name="connsiteY157" fmla="*/ 2826485 h 3063504"/>
              <a:gd name="connsiteX158" fmla="*/ 640051 w 4114165"/>
              <a:gd name="connsiteY158" fmla="*/ 2799196 h 3063504"/>
              <a:gd name="connsiteX159" fmla="*/ 643232 w 4114165"/>
              <a:gd name="connsiteY159" fmla="*/ 2831943 h 3063504"/>
              <a:gd name="connsiteX160" fmla="*/ 646426 w 4114165"/>
              <a:gd name="connsiteY160" fmla="*/ 2681453 h 3063504"/>
              <a:gd name="connsiteX161" fmla="*/ 649606 w 4114165"/>
              <a:gd name="connsiteY161" fmla="*/ 2708654 h 3063504"/>
              <a:gd name="connsiteX162" fmla="*/ 652787 w 4114165"/>
              <a:gd name="connsiteY162" fmla="*/ 2870946 h 3063504"/>
              <a:gd name="connsiteX163" fmla="*/ 655981 w 4114165"/>
              <a:gd name="connsiteY163" fmla="*/ 2515703 h 3063504"/>
              <a:gd name="connsiteX164" fmla="*/ 659161 w 4114165"/>
              <a:gd name="connsiteY164" fmla="*/ 2685087 h 3063504"/>
              <a:gd name="connsiteX165" fmla="*/ 662342 w 4114165"/>
              <a:gd name="connsiteY165" fmla="*/ 1744647 h 3063504"/>
              <a:gd name="connsiteX166" fmla="*/ 668716 w 4114165"/>
              <a:gd name="connsiteY166" fmla="*/ 1481428 h 3063504"/>
              <a:gd name="connsiteX167" fmla="*/ 671897 w 4114165"/>
              <a:gd name="connsiteY167" fmla="*/ 1603059 h 3063504"/>
              <a:gd name="connsiteX168" fmla="*/ 675078 w 4114165"/>
              <a:gd name="connsiteY168" fmla="*/ 1584469 h 3063504"/>
              <a:gd name="connsiteX169" fmla="*/ 678259 w 4114165"/>
              <a:gd name="connsiteY169" fmla="*/ 1607631 h 3063504"/>
              <a:gd name="connsiteX170" fmla="*/ 681452 w 4114165"/>
              <a:gd name="connsiteY170" fmla="*/ 1604680 h 3063504"/>
              <a:gd name="connsiteX171" fmla="*/ 684633 w 4114165"/>
              <a:gd name="connsiteY171" fmla="*/ 1275637 h 3063504"/>
              <a:gd name="connsiteX172" fmla="*/ 687814 w 4114165"/>
              <a:gd name="connsiteY172" fmla="*/ 1501386 h 3063504"/>
              <a:gd name="connsiteX173" fmla="*/ 691007 w 4114165"/>
              <a:gd name="connsiteY173" fmla="*/ 1211206 h 3063504"/>
              <a:gd name="connsiteX174" fmla="*/ 694188 w 4114165"/>
              <a:gd name="connsiteY174" fmla="*/ 1600970 h 3063504"/>
              <a:gd name="connsiteX175" fmla="*/ 697369 w 4114165"/>
              <a:gd name="connsiteY175" fmla="*/ 1080141 h 3063504"/>
              <a:gd name="connsiteX176" fmla="*/ 700550 w 4114165"/>
              <a:gd name="connsiteY176" fmla="*/ 1550570 h 3063504"/>
              <a:gd name="connsiteX177" fmla="*/ 703743 w 4114165"/>
              <a:gd name="connsiteY177" fmla="*/ 1284008 h 3063504"/>
              <a:gd name="connsiteX178" fmla="*/ 706924 w 4114165"/>
              <a:gd name="connsiteY178" fmla="*/ 1613367 h 3063504"/>
              <a:gd name="connsiteX179" fmla="*/ 710105 w 4114165"/>
              <a:gd name="connsiteY179" fmla="*/ 1411489 h 3063504"/>
              <a:gd name="connsiteX180" fmla="*/ 713298 w 4114165"/>
              <a:gd name="connsiteY180" fmla="*/ 1407690 h 3063504"/>
              <a:gd name="connsiteX181" fmla="*/ 716479 w 4114165"/>
              <a:gd name="connsiteY181" fmla="*/ 1894404 h 3063504"/>
              <a:gd name="connsiteX182" fmla="*/ 719660 w 4114165"/>
              <a:gd name="connsiteY182" fmla="*/ 1220412 h 3063504"/>
              <a:gd name="connsiteX183" fmla="*/ 722840 w 4114165"/>
              <a:gd name="connsiteY183" fmla="*/ 1962405 h 3063504"/>
              <a:gd name="connsiteX184" fmla="*/ 726034 w 4114165"/>
              <a:gd name="connsiteY184" fmla="*/ 1431066 h 3063504"/>
              <a:gd name="connsiteX185" fmla="*/ 729215 w 4114165"/>
              <a:gd name="connsiteY185" fmla="*/ 2100461 h 3063504"/>
              <a:gd name="connsiteX186" fmla="*/ 732395 w 4114165"/>
              <a:gd name="connsiteY186" fmla="*/ 1845042 h 3063504"/>
              <a:gd name="connsiteX187" fmla="*/ 735589 w 4114165"/>
              <a:gd name="connsiteY187" fmla="*/ 2177327 h 3063504"/>
              <a:gd name="connsiteX188" fmla="*/ 738770 w 4114165"/>
              <a:gd name="connsiteY188" fmla="*/ 2353549 h 3063504"/>
              <a:gd name="connsiteX189" fmla="*/ 741950 w 4114165"/>
              <a:gd name="connsiteY189" fmla="*/ 2300896 h 3063504"/>
              <a:gd name="connsiteX190" fmla="*/ 745131 w 4114165"/>
              <a:gd name="connsiteY190" fmla="*/ 2571371 h 3063504"/>
              <a:gd name="connsiteX191" fmla="*/ 748325 w 4114165"/>
              <a:gd name="connsiteY191" fmla="*/ 2227879 h 3063504"/>
              <a:gd name="connsiteX192" fmla="*/ 751505 w 4114165"/>
              <a:gd name="connsiteY192" fmla="*/ 2581793 h 3063504"/>
              <a:gd name="connsiteX193" fmla="*/ 754686 w 4114165"/>
              <a:gd name="connsiteY193" fmla="*/ 2147214 h 3063504"/>
              <a:gd name="connsiteX194" fmla="*/ 757880 w 4114165"/>
              <a:gd name="connsiteY194" fmla="*/ 2506915 h 3063504"/>
              <a:gd name="connsiteX195" fmla="*/ 761061 w 4114165"/>
              <a:gd name="connsiteY195" fmla="*/ 2098713 h 3063504"/>
              <a:gd name="connsiteX196" fmla="*/ 764241 w 4114165"/>
              <a:gd name="connsiteY196" fmla="*/ 2375698 h 3063504"/>
              <a:gd name="connsiteX197" fmla="*/ 767422 w 4114165"/>
              <a:gd name="connsiteY197" fmla="*/ 2074754 h 3063504"/>
              <a:gd name="connsiteX198" fmla="*/ 770616 w 4114165"/>
              <a:gd name="connsiteY198" fmla="*/ 2073589 h 3063504"/>
              <a:gd name="connsiteX199" fmla="*/ 773796 w 4114165"/>
              <a:gd name="connsiteY199" fmla="*/ 2025519 h 3063504"/>
              <a:gd name="connsiteX200" fmla="*/ 776977 w 4114165"/>
              <a:gd name="connsiteY200" fmla="*/ 1733998 h 3063504"/>
              <a:gd name="connsiteX201" fmla="*/ 780158 w 4114165"/>
              <a:gd name="connsiteY201" fmla="*/ 2112238 h 3063504"/>
              <a:gd name="connsiteX202" fmla="*/ 783351 w 4114165"/>
              <a:gd name="connsiteY202" fmla="*/ 1632742 h 3063504"/>
              <a:gd name="connsiteX203" fmla="*/ 786532 w 4114165"/>
              <a:gd name="connsiteY203" fmla="*/ 1981907 h 3063504"/>
              <a:gd name="connsiteX204" fmla="*/ 789713 w 4114165"/>
              <a:gd name="connsiteY204" fmla="*/ 1791514 h 3063504"/>
              <a:gd name="connsiteX205" fmla="*/ 796087 w 4114165"/>
              <a:gd name="connsiteY205" fmla="*/ 2454476 h 3063504"/>
              <a:gd name="connsiteX206" fmla="*/ 802449 w 4114165"/>
              <a:gd name="connsiteY206" fmla="*/ 2696243 h 3063504"/>
              <a:gd name="connsiteX207" fmla="*/ 805642 w 4114165"/>
              <a:gd name="connsiteY207" fmla="*/ 2628356 h 3063504"/>
              <a:gd name="connsiteX208" fmla="*/ 808823 w 4114165"/>
              <a:gd name="connsiteY208" fmla="*/ 2769881 h 3063504"/>
              <a:gd name="connsiteX209" fmla="*/ 812004 w 4114165"/>
              <a:gd name="connsiteY209" fmla="*/ 2580539 h 3063504"/>
              <a:gd name="connsiteX210" fmla="*/ 815197 w 4114165"/>
              <a:gd name="connsiteY210" fmla="*/ 2709971 h 3063504"/>
              <a:gd name="connsiteX211" fmla="*/ 818378 w 4114165"/>
              <a:gd name="connsiteY211" fmla="*/ 2534571 h 3063504"/>
              <a:gd name="connsiteX212" fmla="*/ 821559 w 4114165"/>
              <a:gd name="connsiteY212" fmla="*/ 2621429 h 3063504"/>
              <a:gd name="connsiteX213" fmla="*/ 824740 w 4114165"/>
              <a:gd name="connsiteY213" fmla="*/ 2635802 h 3063504"/>
              <a:gd name="connsiteX214" fmla="*/ 827933 w 4114165"/>
              <a:gd name="connsiteY214" fmla="*/ 2639259 h 3063504"/>
              <a:gd name="connsiteX215" fmla="*/ 831114 w 4114165"/>
              <a:gd name="connsiteY215" fmla="*/ 2616376 h 3063504"/>
              <a:gd name="connsiteX216" fmla="*/ 834295 w 4114165"/>
              <a:gd name="connsiteY216" fmla="*/ 2571029 h 3063504"/>
              <a:gd name="connsiteX217" fmla="*/ 837488 w 4114165"/>
              <a:gd name="connsiteY217" fmla="*/ 2589986 h 3063504"/>
              <a:gd name="connsiteX218" fmla="*/ 840669 w 4114165"/>
              <a:gd name="connsiteY218" fmla="*/ 2514221 h 3063504"/>
              <a:gd name="connsiteX219" fmla="*/ 843850 w 4114165"/>
              <a:gd name="connsiteY219" fmla="*/ 2581413 h 3063504"/>
              <a:gd name="connsiteX220" fmla="*/ 847030 w 4114165"/>
              <a:gd name="connsiteY220" fmla="*/ 2497746 h 3063504"/>
              <a:gd name="connsiteX221" fmla="*/ 850224 w 4114165"/>
              <a:gd name="connsiteY221" fmla="*/ 2528885 h 3063504"/>
              <a:gd name="connsiteX222" fmla="*/ 853405 w 4114165"/>
              <a:gd name="connsiteY222" fmla="*/ 2497772 h 3063504"/>
              <a:gd name="connsiteX223" fmla="*/ 856585 w 4114165"/>
              <a:gd name="connsiteY223" fmla="*/ 2518577 h 3063504"/>
              <a:gd name="connsiteX224" fmla="*/ 859766 w 4114165"/>
              <a:gd name="connsiteY224" fmla="*/ 2520110 h 3063504"/>
              <a:gd name="connsiteX225" fmla="*/ 862960 w 4114165"/>
              <a:gd name="connsiteY225" fmla="*/ 2511511 h 3063504"/>
              <a:gd name="connsiteX226" fmla="*/ 866140 w 4114165"/>
              <a:gd name="connsiteY226" fmla="*/ 2537446 h 3063504"/>
              <a:gd name="connsiteX227" fmla="*/ 869321 w 4114165"/>
              <a:gd name="connsiteY227" fmla="*/ 2525023 h 3063504"/>
              <a:gd name="connsiteX228" fmla="*/ 872515 w 4114165"/>
              <a:gd name="connsiteY228" fmla="*/ 2567850 h 3063504"/>
              <a:gd name="connsiteX229" fmla="*/ 875695 w 4114165"/>
              <a:gd name="connsiteY229" fmla="*/ 2560379 h 3063504"/>
              <a:gd name="connsiteX230" fmla="*/ 878876 w 4114165"/>
              <a:gd name="connsiteY230" fmla="*/ 2622214 h 3063504"/>
              <a:gd name="connsiteX231" fmla="*/ 882057 w 4114165"/>
              <a:gd name="connsiteY231" fmla="*/ 2628989 h 3063504"/>
              <a:gd name="connsiteX232" fmla="*/ 885250 w 4114165"/>
              <a:gd name="connsiteY232" fmla="*/ 2672475 h 3063504"/>
              <a:gd name="connsiteX233" fmla="*/ 888431 w 4114165"/>
              <a:gd name="connsiteY233" fmla="*/ 2665966 h 3063504"/>
              <a:gd name="connsiteX234" fmla="*/ 894805 w 4114165"/>
              <a:gd name="connsiteY234" fmla="*/ 2728117 h 3063504"/>
              <a:gd name="connsiteX235" fmla="*/ 897986 w 4114165"/>
              <a:gd name="connsiteY235" fmla="*/ 2743997 h 3063504"/>
              <a:gd name="connsiteX236" fmla="*/ 901167 w 4114165"/>
              <a:gd name="connsiteY236" fmla="*/ 2781999 h 3063504"/>
              <a:gd name="connsiteX237" fmla="*/ 904348 w 4114165"/>
              <a:gd name="connsiteY237" fmla="*/ 2768082 h 3063504"/>
              <a:gd name="connsiteX238" fmla="*/ 907541 w 4114165"/>
              <a:gd name="connsiteY238" fmla="*/ 2802248 h 3063504"/>
              <a:gd name="connsiteX239" fmla="*/ 910722 w 4114165"/>
              <a:gd name="connsiteY239" fmla="*/ 2763574 h 3063504"/>
              <a:gd name="connsiteX240" fmla="*/ 913903 w 4114165"/>
              <a:gd name="connsiteY240" fmla="*/ 2755774 h 3063504"/>
              <a:gd name="connsiteX241" fmla="*/ 917096 w 4114165"/>
              <a:gd name="connsiteY241" fmla="*/ 2743604 h 3063504"/>
              <a:gd name="connsiteX242" fmla="*/ 920277 w 4114165"/>
              <a:gd name="connsiteY242" fmla="*/ 2747112 h 3063504"/>
              <a:gd name="connsiteX243" fmla="*/ 929832 w 4114165"/>
              <a:gd name="connsiteY243" fmla="*/ 2494492 h 3063504"/>
              <a:gd name="connsiteX244" fmla="*/ 945749 w 4114165"/>
              <a:gd name="connsiteY244" fmla="*/ 1907485 h 3063504"/>
              <a:gd name="connsiteX245" fmla="*/ 952123 w 4114165"/>
              <a:gd name="connsiteY245" fmla="*/ 1838229 h 3063504"/>
              <a:gd name="connsiteX246" fmla="*/ 955304 w 4114165"/>
              <a:gd name="connsiteY246" fmla="*/ 1782612 h 3063504"/>
              <a:gd name="connsiteX247" fmla="*/ 958485 w 4114165"/>
              <a:gd name="connsiteY247" fmla="*/ 1689372 h 3063504"/>
              <a:gd name="connsiteX248" fmla="*/ 961665 w 4114165"/>
              <a:gd name="connsiteY248" fmla="*/ 1657030 h 3063504"/>
              <a:gd name="connsiteX249" fmla="*/ 964859 w 4114165"/>
              <a:gd name="connsiteY249" fmla="*/ 1549747 h 3063504"/>
              <a:gd name="connsiteX250" fmla="*/ 968040 w 4114165"/>
              <a:gd name="connsiteY250" fmla="*/ 1500284 h 3063504"/>
              <a:gd name="connsiteX251" fmla="*/ 974414 w 4114165"/>
              <a:gd name="connsiteY251" fmla="*/ 1298000 h 3063504"/>
              <a:gd name="connsiteX252" fmla="*/ 980776 w 4114165"/>
              <a:gd name="connsiteY252" fmla="*/ 1110786 h 3063504"/>
              <a:gd name="connsiteX253" fmla="*/ 987150 w 4114165"/>
              <a:gd name="connsiteY253" fmla="*/ 823912 h 3063504"/>
              <a:gd name="connsiteX254" fmla="*/ 990331 w 4114165"/>
              <a:gd name="connsiteY254" fmla="*/ 704864 h 3063504"/>
              <a:gd name="connsiteX255" fmla="*/ 993511 w 4114165"/>
              <a:gd name="connsiteY255" fmla="*/ 662873 h 3063504"/>
              <a:gd name="connsiteX256" fmla="*/ 996705 w 4114165"/>
              <a:gd name="connsiteY256" fmla="*/ 671053 h 3063504"/>
              <a:gd name="connsiteX257" fmla="*/ 999886 w 4114165"/>
              <a:gd name="connsiteY257" fmla="*/ 570015 h 3063504"/>
              <a:gd name="connsiteX258" fmla="*/ 1006247 w 4114165"/>
              <a:gd name="connsiteY258" fmla="*/ 530037 h 3063504"/>
              <a:gd name="connsiteX259" fmla="*/ 1009441 w 4114165"/>
              <a:gd name="connsiteY259" fmla="*/ 603419 h 3063504"/>
              <a:gd name="connsiteX260" fmla="*/ 1012621 w 4114165"/>
              <a:gd name="connsiteY260" fmla="*/ 548202 h 3063504"/>
              <a:gd name="connsiteX261" fmla="*/ 1015802 w 4114165"/>
              <a:gd name="connsiteY261" fmla="*/ 568308 h 3063504"/>
              <a:gd name="connsiteX262" fmla="*/ 1022176 w 4114165"/>
              <a:gd name="connsiteY262" fmla="*/ 655566 h 3063504"/>
              <a:gd name="connsiteX263" fmla="*/ 1025357 w 4114165"/>
              <a:gd name="connsiteY263" fmla="*/ 612777 h 3063504"/>
              <a:gd name="connsiteX264" fmla="*/ 1028538 w 4114165"/>
              <a:gd name="connsiteY264" fmla="*/ 618653 h 3063504"/>
              <a:gd name="connsiteX265" fmla="*/ 1031731 w 4114165"/>
              <a:gd name="connsiteY265" fmla="*/ 556261 h 3063504"/>
              <a:gd name="connsiteX266" fmla="*/ 1034912 w 4114165"/>
              <a:gd name="connsiteY266" fmla="*/ 562606 h 3063504"/>
              <a:gd name="connsiteX267" fmla="*/ 1038093 w 4114165"/>
              <a:gd name="connsiteY267" fmla="*/ 590553 h 3063504"/>
              <a:gd name="connsiteX268" fmla="*/ 1041274 w 4114165"/>
              <a:gd name="connsiteY268" fmla="*/ 574483 h 3063504"/>
              <a:gd name="connsiteX269" fmla="*/ 1044467 w 4114165"/>
              <a:gd name="connsiteY269" fmla="*/ 675701 h 3063504"/>
              <a:gd name="connsiteX270" fmla="*/ 1047648 w 4114165"/>
              <a:gd name="connsiteY270" fmla="*/ 698381 h 3063504"/>
              <a:gd name="connsiteX271" fmla="*/ 1050829 w 4114165"/>
              <a:gd name="connsiteY271" fmla="*/ 809577 h 3063504"/>
              <a:gd name="connsiteX272" fmla="*/ 1054022 w 4114165"/>
              <a:gd name="connsiteY272" fmla="*/ 769941 h 3063504"/>
              <a:gd name="connsiteX273" fmla="*/ 1057203 w 4114165"/>
              <a:gd name="connsiteY273" fmla="*/ 800903 h 3063504"/>
              <a:gd name="connsiteX274" fmla="*/ 1060384 w 4114165"/>
              <a:gd name="connsiteY274" fmla="*/ 932880 h 3063504"/>
              <a:gd name="connsiteX275" fmla="*/ 1063565 w 4114165"/>
              <a:gd name="connsiteY275" fmla="*/ 1147700 h 3063504"/>
              <a:gd name="connsiteX276" fmla="*/ 1066758 w 4114165"/>
              <a:gd name="connsiteY276" fmla="*/ 1071745 h 3063504"/>
              <a:gd name="connsiteX277" fmla="*/ 1069939 w 4114165"/>
              <a:gd name="connsiteY277" fmla="*/ 1202304 h 3063504"/>
              <a:gd name="connsiteX278" fmla="*/ 1073120 w 4114165"/>
              <a:gd name="connsiteY278" fmla="*/ 1529979 h 3063504"/>
              <a:gd name="connsiteX279" fmla="*/ 1076313 w 4114165"/>
              <a:gd name="connsiteY279" fmla="*/ 1482593 h 3063504"/>
              <a:gd name="connsiteX280" fmla="*/ 1082675 w 4114165"/>
              <a:gd name="connsiteY280" fmla="*/ 2071639 h 3063504"/>
              <a:gd name="connsiteX281" fmla="*/ 1098604 w 4114165"/>
              <a:gd name="connsiteY281" fmla="*/ 2722254 h 3063504"/>
              <a:gd name="connsiteX282" fmla="*/ 1101785 w 4114165"/>
              <a:gd name="connsiteY282" fmla="*/ 2668372 h 3063504"/>
              <a:gd name="connsiteX283" fmla="*/ 1104965 w 4114165"/>
              <a:gd name="connsiteY283" fmla="*/ 2693027 h 3063504"/>
              <a:gd name="connsiteX284" fmla="*/ 1108146 w 4114165"/>
              <a:gd name="connsiteY284" fmla="*/ 2737741 h 3063504"/>
              <a:gd name="connsiteX285" fmla="*/ 1111340 w 4114165"/>
              <a:gd name="connsiteY285" fmla="*/ 2813645 h 3063504"/>
              <a:gd name="connsiteX286" fmla="*/ 1117701 w 4114165"/>
              <a:gd name="connsiteY286" fmla="*/ 2823890 h 3063504"/>
              <a:gd name="connsiteX287" fmla="*/ 1120895 w 4114165"/>
              <a:gd name="connsiteY287" fmla="*/ 2892626 h 3063504"/>
              <a:gd name="connsiteX288" fmla="*/ 1124076 w 4114165"/>
              <a:gd name="connsiteY288" fmla="*/ 2892752 h 3063504"/>
              <a:gd name="connsiteX289" fmla="*/ 1127256 w 4114165"/>
              <a:gd name="connsiteY289" fmla="*/ 2909152 h 3063504"/>
              <a:gd name="connsiteX290" fmla="*/ 1130437 w 4114165"/>
              <a:gd name="connsiteY290" fmla="*/ 2907847 h 3063504"/>
              <a:gd name="connsiteX291" fmla="*/ 1133631 w 4114165"/>
              <a:gd name="connsiteY291" fmla="*/ 2903187 h 3063504"/>
              <a:gd name="connsiteX292" fmla="*/ 1136811 w 4114165"/>
              <a:gd name="connsiteY292" fmla="*/ 2901452 h 3063504"/>
              <a:gd name="connsiteX293" fmla="*/ 1139992 w 4114165"/>
              <a:gd name="connsiteY293" fmla="*/ 2903719 h 3063504"/>
              <a:gd name="connsiteX294" fmla="*/ 1143173 w 4114165"/>
              <a:gd name="connsiteY294" fmla="*/ 2875973 h 3063504"/>
              <a:gd name="connsiteX295" fmla="*/ 1146367 w 4114165"/>
              <a:gd name="connsiteY295" fmla="*/ 2829348 h 3063504"/>
              <a:gd name="connsiteX296" fmla="*/ 1149547 w 4114165"/>
              <a:gd name="connsiteY296" fmla="*/ 2875822 h 3063504"/>
              <a:gd name="connsiteX297" fmla="*/ 1152728 w 4114165"/>
              <a:gd name="connsiteY297" fmla="*/ 2885281 h 3063504"/>
              <a:gd name="connsiteX298" fmla="*/ 1155922 w 4114165"/>
              <a:gd name="connsiteY298" fmla="*/ 2836110 h 3063504"/>
              <a:gd name="connsiteX299" fmla="*/ 1159102 w 4114165"/>
              <a:gd name="connsiteY299" fmla="*/ 2830234 h 3063504"/>
              <a:gd name="connsiteX300" fmla="*/ 1165464 w 4114165"/>
              <a:gd name="connsiteY300" fmla="*/ 2770020 h 3063504"/>
              <a:gd name="connsiteX301" fmla="*/ 1168657 w 4114165"/>
              <a:gd name="connsiteY301" fmla="*/ 2684568 h 3063504"/>
              <a:gd name="connsiteX302" fmla="*/ 1171838 w 4114165"/>
              <a:gd name="connsiteY302" fmla="*/ 2705792 h 3063504"/>
              <a:gd name="connsiteX303" fmla="*/ 1175019 w 4114165"/>
              <a:gd name="connsiteY303" fmla="*/ 2747188 h 3063504"/>
              <a:gd name="connsiteX304" fmla="*/ 1178212 w 4114165"/>
              <a:gd name="connsiteY304" fmla="*/ 2624379 h 3063504"/>
              <a:gd name="connsiteX305" fmla="*/ 1181393 w 4114165"/>
              <a:gd name="connsiteY305" fmla="*/ 2615464 h 3063504"/>
              <a:gd name="connsiteX306" fmla="*/ 1184574 w 4114165"/>
              <a:gd name="connsiteY306" fmla="*/ 2621023 h 3063504"/>
              <a:gd name="connsiteX307" fmla="*/ 1187755 w 4114165"/>
              <a:gd name="connsiteY307" fmla="*/ 2640588 h 3063504"/>
              <a:gd name="connsiteX308" fmla="*/ 1194129 w 4114165"/>
              <a:gd name="connsiteY308" fmla="*/ 2445852 h 3063504"/>
              <a:gd name="connsiteX309" fmla="*/ 1197310 w 4114165"/>
              <a:gd name="connsiteY309" fmla="*/ 2619871 h 3063504"/>
              <a:gd name="connsiteX310" fmla="*/ 1200503 w 4114165"/>
              <a:gd name="connsiteY310" fmla="*/ 2622759 h 3063504"/>
              <a:gd name="connsiteX311" fmla="*/ 1203684 w 4114165"/>
              <a:gd name="connsiteY311" fmla="*/ 2517843 h 3063504"/>
              <a:gd name="connsiteX312" fmla="*/ 1206865 w 4114165"/>
              <a:gd name="connsiteY312" fmla="*/ 2481955 h 3063504"/>
              <a:gd name="connsiteX313" fmla="*/ 1210046 w 4114165"/>
              <a:gd name="connsiteY313" fmla="*/ 2505610 h 3063504"/>
              <a:gd name="connsiteX314" fmla="*/ 1216420 w 4114165"/>
              <a:gd name="connsiteY314" fmla="*/ 2610057 h 3063504"/>
              <a:gd name="connsiteX315" fmla="*/ 1219601 w 4114165"/>
              <a:gd name="connsiteY315" fmla="*/ 2630876 h 3063504"/>
              <a:gd name="connsiteX316" fmla="*/ 1225975 w 4114165"/>
              <a:gd name="connsiteY316" fmla="*/ 2720164 h 3063504"/>
              <a:gd name="connsiteX317" fmla="*/ 1229156 w 4114165"/>
              <a:gd name="connsiteY317" fmla="*/ 2747276 h 3063504"/>
              <a:gd name="connsiteX318" fmla="*/ 1232336 w 4114165"/>
              <a:gd name="connsiteY318" fmla="*/ 2713162 h 3063504"/>
              <a:gd name="connsiteX319" fmla="*/ 1235530 w 4114165"/>
              <a:gd name="connsiteY319" fmla="*/ 2730206 h 3063504"/>
              <a:gd name="connsiteX320" fmla="*/ 1238711 w 4114165"/>
              <a:gd name="connsiteY320" fmla="*/ 2842694 h 3063504"/>
              <a:gd name="connsiteX321" fmla="*/ 1241891 w 4114165"/>
              <a:gd name="connsiteY321" fmla="*/ 2837477 h 3063504"/>
              <a:gd name="connsiteX322" fmla="*/ 1245072 w 4114165"/>
              <a:gd name="connsiteY322" fmla="*/ 2805173 h 3063504"/>
              <a:gd name="connsiteX323" fmla="*/ 1248266 w 4114165"/>
              <a:gd name="connsiteY323" fmla="*/ 2791092 h 3063504"/>
              <a:gd name="connsiteX324" fmla="*/ 1251446 w 4114165"/>
              <a:gd name="connsiteY324" fmla="*/ 2825131 h 3063504"/>
              <a:gd name="connsiteX325" fmla="*/ 1254627 w 4114165"/>
              <a:gd name="connsiteY325" fmla="*/ 2843416 h 3063504"/>
              <a:gd name="connsiteX326" fmla="*/ 1257821 w 4114165"/>
              <a:gd name="connsiteY326" fmla="*/ 2842099 h 3063504"/>
              <a:gd name="connsiteX327" fmla="*/ 1261001 w 4114165"/>
              <a:gd name="connsiteY327" fmla="*/ 2824738 h 3063504"/>
              <a:gd name="connsiteX328" fmla="*/ 1267363 w 4114165"/>
              <a:gd name="connsiteY328" fmla="*/ 2890840 h 3063504"/>
              <a:gd name="connsiteX329" fmla="*/ 1270556 w 4114165"/>
              <a:gd name="connsiteY329" fmla="*/ 2845405 h 3063504"/>
              <a:gd name="connsiteX330" fmla="*/ 1273737 w 4114165"/>
              <a:gd name="connsiteY330" fmla="*/ 2841314 h 3063504"/>
              <a:gd name="connsiteX331" fmla="*/ 1280112 w 4114165"/>
              <a:gd name="connsiteY331" fmla="*/ 2472635 h 3063504"/>
              <a:gd name="connsiteX332" fmla="*/ 1286473 w 4114165"/>
              <a:gd name="connsiteY332" fmla="*/ 2380472 h 3063504"/>
              <a:gd name="connsiteX333" fmla="*/ 1289654 w 4114165"/>
              <a:gd name="connsiteY333" fmla="*/ 2486590 h 3063504"/>
              <a:gd name="connsiteX334" fmla="*/ 1292847 w 4114165"/>
              <a:gd name="connsiteY334" fmla="*/ 2640094 h 3063504"/>
              <a:gd name="connsiteX335" fmla="*/ 1296028 w 4114165"/>
              <a:gd name="connsiteY335" fmla="*/ 2663939 h 3063504"/>
              <a:gd name="connsiteX336" fmla="*/ 1299209 w 4114165"/>
              <a:gd name="connsiteY336" fmla="*/ 2713833 h 3063504"/>
              <a:gd name="connsiteX337" fmla="*/ 1302390 w 4114165"/>
              <a:gd name="connsiteY337" fmla="*/ 2711756 h 3063504"/>
              <a:gd name="connsiteX338" fmla="*/ 1305583 w 4114165"/>
              <a:gd name="connsiteY338" fmla="*/ 2728814 h 3063504"/>
              <a:gd name="connsiteX339" fmla="*/ 1308764 w 4114165"/>
              <a:gd name="connsiteY339" fmla="*/ 2734373 h 3063504"/>
              <a:gd name="connsiteX340" fmla="*/ 1311945 w 4114165"/>
              <a:gd name="connsiteY340" fmla="*/ 2716518 h 3063504"/>
              <a:gd name="connsiteX341" fmla="*/ 1315138 w 4114165"/>
              <a:gd name="connsiteY341" fmla="*/ 2738083 h 3063504"/>
              <a:gd name="connsiteX342" fmla="*/ 1318319 w 4114165"/>
              <a:gd name="connsiteY342" fmla="*/ 2716441 h 3063504"/>
              <a:gd name="connsiteX343" fmla="*/ 1321500 w 4114165"/>
              <a:gd name="connsiteY343" fmla="*/ 2764334 h 3063504"/>
              <a:gd name="connsiteX344" fmla="*/ 1324681 w 4114165"/>
              <a:gd name="connsiteY344" fmla="*/ 2723583 h 3063504"/>
              <a:gd name="connsiteX345" fmla="*/ 1327874 w 4114165"/>
              <a:gd name="connsiteY345" fmla="*/ 2779049 h 3063504"/>
              <a:gd name="connsiteX346" fmla="*/ 1331055 w 4114165"/>
              <a:gd name="connsiteY346" fmla="*/ 2687734 h 3063504"/>
              <a:gd name="connsiteX347" fmla="*/ 1334236 w 4114165"/>
              <a:gd name="connsiteY347" fmla="*/ 2754279 h 3063504"/>
              <a:gd name="connsiteX348" fmla="*/ 1337429 w 4114165"/>
              <a:gd name="connsiteY348" fmla="*/ 2645856 h 3063504"/>
              <a:gd name="connsiteX349" fmla="*/ 1340610 w 4114165"/>
              <a:gd name="connsiteY349" fmla="*/ 2717936 h 3063504"/>
              <a:gd name="connsiteX350" fmla="*/ 1343791 w 4114165"/>
              <a:gd name="connsiteY350" fmla="*/ 2672234 h 3063504"/>
              <a:gd name="connsiteX351" fmla="*/ 1346971 w 4114165"/>
              <a:gd name="connsiteY351" fmla="*/ 2745010 h 3063504"/>
              <a:gd name="connsiteX352" fmla="*/ 1353346 w 4114165"/>
              <a:gd name="connsiteY352" fmla="*/ 2678490 h 3063504"/>
              <a:gd name="connsiteX353" fmla="*/ 1356526 w 4114165"/>
              <a:gd name="connsiteY353" fmla="*/ 2667181 h 3063504"/>
              <a:gd name="connsiteX354" fmla="*/ 1359720 w 4114165"/>
              <a:gd name="connsiteY354" fmla="*/ 2358653 h 3063504"/>
              <a:gd name="connsiteX355" fmla="*/ 1362901 w 4114165"/>
              <a:gd name="connsiteY355" fmla="*/ 2541485 h 3063504"/>
              <a:gd name="connsiteX356" fmla="*/ 1366081 w 4114165"/>
              <a:gd name="connsiteY356" fmla="*/ 2069018 h 3063504"/>
              <a:gd name="connsiteX357" fmla="*/ 1369262 w 4114165"/>
              <a:gd name="connsiteY357" fmla="*/ 2275810 h 3063504"/>
              <a:gd name="connsiteX358" fmla="*/ 1372456 w 4114165"/>
              <a:gd name="connsiteY358" fmla="*/ 1632742 h 3063504"/>
              <a:gd name="connsiteX359" fmla="*/ 1375636 w 4114165"/>
              <a:gd name="connsiteY359" fmla="*/ 1659791 h 3063504"/>
              <a:gd name="connsiteX360" fmla="*/ 1378817 w 4114165"/>
              <a:gd name="connsiteY360" fmla="*/ 1076456 h 3063504"/>
              <a:gd name="connsiteX361" fmla="*/ 1382011 w 4114165"/>
              <a:gd name="connsiteY361" fmla="*/ 926282 h 3063504"/>
              <a:gd name="connsiteX362" fmla="*/ 1385191 w 4114165"/>
              <a:gd name="connsiteY362" fmla="*/ 1092615 h 3063504"/>
              <a:gd name="connsiteX363" fmla="*/ 1388372 w 4114165"/>
              <a:gd name="connsiteY363" fmla="*/ 918089 h 3063504"/>
              <a:gd name="connsiteX364" fmla="*/ 1391553 w 4114165"/>
              <a:gd name="connsiteY364" fmla="*/ 1138709 h 3063504"/>
              <a:gd name="connsiteX365" fmla="*/ 1394746 w 4114165"/>
              <a:gd name="connsiteY365" fmla="*/ 571059 h 3063504"/>
              <a:gd name="connsiteX366" fmla="*/ 1397927 w 4114165"/>
              <a:gd name="connsiteY366" fmla="*/ 1172520 h 3063504"/>
              <a:gd name="connsiteX367" fmla="*/ 1401108 w 4114165"/>
              <a:gd name="connsiteY367" fmla="*/ 478485 h 3063504"/>
              <a:gd name="connsiteX368" fmla="*/ 1404289 w 4114165"/>
              <a:gd name="connsiteY368" fmla="*/ 1044773 h 3063504"/>
              <a:gd name="connsiteX369" fmla="*/ 1407482 w 4114165"/>
              <a:gd name="connsiteY369" fmla="*/ 527467 h 3063504"/>
              <a:gd name="connsiteX370" fmla="*/ 1410663 w 4114165"/>
              <a:gd name="connsiteY370" fmla="*/ 1033793 h 3063504"/>
              <a:gd name="connsiteX371" fmla="*/ 1413844 w 4114165"/>
              <a:gd name="connsiteY371" fmla="*/ 568747 h 3063504"/>
              <a:gd name="connsiteX372" fmla="*/ 1417037 w 4114165"/>
              <a:gd name="connsiteY372" fmla="*/ 612435 h 3063504"/>
              <a:gd name="connsiteX373" fmla="*/ 1420218 w 4114165"/>
              <a:gd name="connsiteY373" fmla="*/ 780857 h 3063504"/>
              <a:gd name="connsiteX374" fmla="*/ 1423399 w 4114165"/>
              <a:gd name="connsiteY374" fmla="*/ 331837 h 3063504"/>
              <a:gd name="connsiteX375" fmla="*/ 1426580 w 4114165"/>
              <a:gd name="connsiteY375" fmla="*/ 1069694 h 3063504"/>
              <a:gd name="connsiteX376" fmla="*/ 1429773 w 4114165"/>
              <a:gd name="connsiteY376" fmla="*/ 329314 h 3063504"/>
              <a:gd name="connsiteX377" fmla="*/ 1432954 w 4114165"/>
              <a:gd name="connsiteY377" fmla="*/ 1268508 h 3063504"/>
              <a:gd name="connsiteX378" fmla="*/ 1436135 w 4114165"/>
              <a:gd name="connsiteY378" fmla="*/ 267892 h 3063504"/>
              <a:gd name="connsiteX379" fmla="*/ 1439328 w 4114165"/>
              <a:gd name="connsiteY379" fmla="*/ 1156007 h 3063504"/>
              <a:gd name="connsiteX380" fmla="*/ 1442509 w 4114165"/>
              <a:gd name="connsiteY380" fmla="*/ 613055 h 3063504"/>
              <a:gd name="connsiteX381" fmla="*/ 1445690 w 4114165"/>
              <a:gd name="connsiteY381" fmla="*/ 957396 h 3063504"/>
              <a:gd name="connsiteX382" fmla="*/ 1448870 w 4114165"/>
              <a:gd name="connsiteY382" fmla="*/ 1082800 h 3063504"/>
              <a:gd name="connsiteX383" fmla="*/ 1452064 w 4114165"/>
              <a:gd name="connsiteY383" fmla="*/ 832776 h 3063504"/>
              <a:gd name="connsiteX384" fmla="*/ 1455245 w 4114165"/>
              <a:gd name="connsiteY384" fmla="*/ 1393304 h 3063504"/>
              <a:gd name="connsiteX385" fmla="*/ 1458426 w 4114165"/>
              <a:gd name="connsiteY385" fmla="*/ 752149 h 3063504"/>
              <a:gd name="connsiteX386" fmla="*/ 1461619 w 4114165"/>
              <a:gd name="connsiteY386" fmla="*/ 1571984 h 3063504"/>
              <a:gd name="connsiteX387" fmla="*/ 1464800 w 4114165"/>
              <a:gd name="connsiteY387" fmla="*/ 775424 h 3063504"/>
              <a:gd name="connsiteX388" fmla="*/ 1467981 w 4114165"/>
              <a:gd name="connsiteY388" fmla="*/ 1737379 h 3063504"/>
              <a:gd name="connsiteX389" fmla="*/ 1471161 w 4114165"/>
              <a:gd name="connsiteY389" fmla="*/ 1500018 h 3063504"/>
              <a:gd name="connsiteX390" fmla="*/ 1477536 w 4114165"/>
              <a:gd name="connsiteY390" fmla="*/ 2132524 h 3063504"/>
              <a:gd name="connsiteX391" fmla="*/ 1480716 w 4114165"/>
              <a:gd name="connsiteY391" fmla="*/ 2150050 h 3063504"/>
              <a:gd name="connsiteX392" fmla="*/ 1483897 w 4114165"/>
              <a:gd name="connsiteY392" fmla="*/ 2514753 h 3063504"/>
              <a:gd name="connsiteX393" fmla="*/ 1487091 w 4114165"/>
              <a:gd name="connsiteY393" fmla="*/ 2296058 h 3063504"/>
              <a:gd name="connsiteX394" fmla="*/ 1490272 w 4114165"/>
              <a:gd name="connsiteY394" fmla="*/ 2543157 h 3063504"/>
              <a:gd name="connsiteX395" fmla="*/ 1493452 w 4114165"/>
              <a:gd name="connsiteY395" fmla="*/ 2427820 h 3063504"/>
              <a:gd name="connsiteX396" fmla="*/ 1496646 w 4114165"/>
              <a:gd name="connsiteY396" fmla="*/ 2618643 h 3063504"/>
              <a:gd name="connsiteX397" fmla="*/ 1499827 w 4114165"/>
              <a:gd name="connsiteY397" fmla="*/ 2483373 h 3063504"/>
              <a:gd name="connsiteX398" fmla="*/ 1503007 w 4114165"/>
              <a:gd name="connsiteY398" fmla="*/ 2647819 h 3063504"/>
              <a:gd name="connsiteX399" fmla="*/ 1506188 w 4114165"/>
              <a:gd name="connsiteY399" fmla="*/ 2560176 h 3063504"/>
              <a:gd name="connsiteX400" fmla="*/ 1509382 w 4114165"/>
              <a:gd name="connsiteY400" fmla="*/ 2679579 h 3063504"/>
              <a:gd name="connsiteX401" fmla="*/ 1512562 w 4114165"/>
              <a:gd name="connsiteY401" fmla="*/ 2647591 h 3063504"/>
              <a:gd name="connsiteX402" fmla="*/ 1515743 w 4114165"/>
              <a:gd name="connsiteY402" fmla="*/ 2665915 h 3063504"/>
              <a:gd name="connsiteX403" fmla="*/ 1518937 w 4114165"/>
              <a:gd name="connsiteY403" fmla="*/ 2695813 h 3063504"/>
              <a:gd name="connsiteX404" fmla="*/ 1522117 w 4114165"/>
              <a:gd name="connsiteY404" fmla="*/ 2660267 h 3063504"/>
              <a:gd name="connsiteX405" fmla="*/ 1528479 w 4114165"/>
              <a:gd name="connsiteY405" fmla="*/ 2815810 h 3063504"/>
              <a:gd name="connsiteX406" fmla="*/ 1531672 w 4114165"/>
              <a:gd name="connsiteY406" fmla="*/ 2780721 h 3063504"/>
              <a:gd name="connsiteX407" fmla="*/ 1534853 w 4114165"/>
              <a:gd name="connsiteY407" fmla="*/ 2686594 h 3063504"/>
              <a:gd name="connsiteX408" fmla="*/ 1538034 w 4114165"/>
              <a:gd name="connsiteY408" fmla="*/ 2519654 h 3063504"/>
              <a:gd name="connsiteX409" fmla="*/ 1544408 w 4114165"/>
              <a:gd name="connsiteY409" fmla="*/ 2791294 h 3063504"/>
              <a:gd name="connsiteX410" fmla="*/ 1550770 w 4114165"/>
              <a:gd name="connsiteY410" fmla="*/ 2490326 h 3063504"/>
              <a:gd name="connsiteX411" fmla="*/ 1553963 w 4114165"/>
              <a:gd name="connsiteY411" fmla="*/ 2036739 h 3063504"/>
              <a:gd name="connsiteX412" fmla="*/ 1557144 w 4114165"/>
              <a:gd name="connsiteY412" fmla="*/ 2266755 h 3063504"/>
              <a:gd name="connsiteX413" fmla="*/ 1560325 w 4114165"/>
              <a:gd name="connsiteY413" fmla="*/ 2047921 h 3063504"/>
              <a:gd name="connsiteX414" fmla="*/ 1563518 w 4114165"/>
              <a:gd name="connsiteY414" fmla="*/ 1945791 h 3063504"/>
              <a:gd name="connsiteX415" fmla="*/ 1569880 w 4114165"/>
              <a:gd name="connsiteY415" fmla="*/ 1585407 h 3063504"/>
              <a:gd name="connsiteX416" fmla="*/ 1573060 w 4114165"/>
              <a:gd name="connsiteY416" fmla="*/ 1686422 h 3063504"/>
              <a:gd name="connsiteX417" fmla="*/ 1576254 w 4114165"/>
              <a:gd name="connsiteY417" fmla="*/ 1572490 h 3063504"/>
              <a:gd name="connsiteX418" fmla="*/ 1579435 w 4114165"/>
              <a:gd name="connsiteY418" fmla="*/ 1699313 h 3063504"/>
              <a:gd name="connsiteX419" fmla="*/ 1582615 w 4114165"/>
              <a:gd name="connsiteY419" fmla="*/ 1615393 h 3063504"/>
              <a:gd name="connsiteX420" fmla="*/ 1585796 w 4114165"/>
              <a:gd name="connsiteY420" fmla="*/ 1656422 h 3063504"/>
              <a:gd name="connsiteX421" fmla="*/ 1588990 w 4114165"/>
              <a:gd name="connsiteY421" fmla="*/ 1489685 h 3063504"/>
              <a:gd name="connsiteX422" fmla="*/ 1592171 w 4114165"/>
              <a:gd name="connsiteY422" fmla="*/ 1543377 h 3063504"/>
              <a:gd name="connsiteX423" fmla="*/ 1598545 w 4114165"/>
              <a:gd name="connsiteY423" fmla="*/ 1738708 h 3063504"/>
              <a:gd name="connsiteX424" fmla="*/ 1601726 w 4114165"/>
              <a:gd name="connsiteY424" fmla="*/ 1743761 h 3063504"/>
              <a:gd name="connsiteX425" fmla="*/ 1604906 w 4114165"/>
              <a:gd name="connsiteY425" fmla="*/ 1826984 h 3063504"/>
              <a:gd name="connsiteX426" fmla="*/ 1608087 w 4114165"/>
              <a:gd name="connsiteY426" fmla="*/ 2031826 h 3063504"/>
              <a:gd name="connsiteX427" fmla="*/ 1611281 w 4114165"/>
              <a:gd name="connsiteY427" fmla="*/ 1971080 h 3063504"/>
              <a:gd name="connsiteX428" fmla="*/ 1614461 w 4114165"/>
              <a:gd name="connsiteY428" fmla="*/ 1988834 h 3063504"/>
              <a:gd name="connsiteX429" fmla="*/ 1617642 w 4114165"/>
              <a:gd name="connsiteY429" fmla="*/ 2065611 h 3063504"/>
              <a:gd name="connsiteX430" fmla="*/ 1627197 w 4114165"/>
              <a:gd name="connsiteY430" fmla="*/ 2478245 h 3063504"/>
              <a:gd name="connsiteX431" fmla="*/ 1630378 w 4114165"/>
              <a:gd name="connsiteY431" fmla="*/ 2545436 h 3063504"/>
              <a:gd name="connsiteX432" fmla="*/ 1633572 w 4114165"/>
              <a:gd name="connsiteY432" fmla="*/ 2507510 h 3063504"/>
              <a:gd name="connsiteX433" fmla="*/ 1636752 w 4114165"/>
              <a:gd name="connsiteY433" fmla="*/ 2489857 h 3063504"/>
              <a:gd name="connsiteX434" fmla="*/ 1639933 w 4114165"/>
              <a:gd name="connsiteY434" fmla="*/ 2558036 h 3063504"/>
              <a:gd name="connsiteX435" fmla="*/ 1643127 w 4114165"/>
              <a:gd name="connsiteY435" fmla="*/ 2591797 h 3063504"/>
              <a:gd name="connsiteX436" fmla="*/ 1646307 w 4114165"/>
              <a:gd name="connsiteY436" fmla="*/ 2720000 h 3063504"/>
              <a:gd name="connsiteX437" fmla="*/ 1649488 w 4114165"/>
              <a:gd name="connsiteY437" fmla="*/ 2720418 h 3063504"/>
              <a:gd name="connsiteX438" fmla="*/ 1652669 w 4114165"/>
              <a:gd name="connsiteY438" fmla="*/ 2679692 h 3063504"/>
              <a:gd name="connsiteX439" fmla="*/ 1655862 w 4114165"/>
              <a:gd name="connsiteY439" fmla="*/ 2800564 h 3063504"/>
              <a:gd name="connsiteX440" fmla="*/ 1659043 w 4114165"/>
              <a:gd name="connsiteY440" fmla="*/ 2775731 h 3063504"/>
              <a:gd name="connsiteX441" fmla="*/ 1662224 w 4114165"/>
              <a:gd name="connsiteY441" fmla="*/ 2796486 h 3063504"/>
              <a:gd name="connsiteX442" fmla="*/ 1665405 w 4114165"/>
              <a:gd name="connsiteY442" fmla="*/ 2764663 h 3063504"/>
              <a:gd name="connsiteX443" fmla="*/ 1668598 w 4114165"/>
              <a:gd name="connsiteY443" fmla="*/ 2795676 h 3063504"/>
              <a:gd name="connsiteX444" fmla="*/ 1671779 w 4114165"/>
              <a:gd name="connsiteY444" fmla="*/ 2795372 h 3063504"/>
              <a:gd name="connsiteX445" fmla="*/ 1674960 w 4114165"/>
              <a:gd name="connsiteY445" fmla="*/ 2791826 h 3063504"/>
              <a:gd name="connsiteX446" fmla="*/ 1678153 w 4114165"/>
              <a:gd name="connsiteY446" fmla="*/ 2833222 h 3063504"/>
              <a:gd name="connsiteX447" fmla="*/ 1681334 w 4114165"/>
              <a:gd name="connsiteY447" fmla="*/ 2751645 h 3063504"/>
              <a:gd name="connsiteX448" fmla="*/ 1684515 w 4114165"/>
              <a:gd name="connsiteY448" fmla="*/ 2737437 h 3063504"/>
              <a:gd name="connsiteX449" fmla="*/ 1687696 w 4114165"/>
              <a:gd name="connsiteY449" fmla="*/ 2806186 h 3063504"/>
              <a:gd name="connsiteX450" fmla="*/ 1690889 w 4114165"/>
              <a:gd name="connsiteY450" fmla="*/ 2761612 h 3063504"/>
              <a:gd name="connsiteX451" fmla="*/ 1694070 w 4114165"/>
              <a:gd name="connsiteY451" fmla="*/ 2644071 h 3063504"/>
              <a:gd name="connsiteX452" fmla="*/ 1697251 w 4114165"/>
              <a:gd name="connsiteY452" fmla="*/ 2695459 h 3063504"/>
              <a:gd name="connsiteX453" fmla="*/ 1700444 w 4114165"/>
              <a:gd name="connsiteY453" fmla="*/ 2683517 h 3063504"/>
              <a:gd name="connsiteX454" fmla="*/ 1706806 w 4114165"/>
              <a:gd name="connsiteY454" fmla="*/ 2640462 h 3063504"/>
              <a:gd name="connsiteX455" fmla="*/ 1709986 w 4114165"/>
              <a:gd name="connsiteY455" fmla="*/ 2655480 h 3063504"/>
              <a:gd name="connsiteX456" fmla="*/ 1713180 w 4114165"/>
              <a:gd name="connsiteY456" fmla="*/ 2678148 h 3063504"/>
              <a:gd name="connsiteX457" fmla="*/ 1716361 w 4114165"/>
              <a:gd name="connsiteY457" fmla="*/ 2671221 h 3063504"/>
              <a:gd name="connsiteX458" fmla="*/ 1719541 w 4114165"/>
              <a:gd name="connsiteY458" fmla="*/ 2705336 h 3063504"/>
              <a:gd name="connsiteX459" fmla="*/ 1722735 w 4114165"/>
              <a:gd name="connsiteY459" fmla="*/ 2649782 h 3063504"/>
              <a:gd name="connsiteX460" fmla="*/ 1725916 w 4114165"/>
              <a:gd name="connsiteY460" fmla="*/ 2660444 h 3063504"/>
              <a:gd name="connsiteX461" fmla="*/ 1729096 w 4114165"/>
              <a:gd name="connsiteY461" fmla="*/ 2640867 h 3063504"/>
              <a:gd name="connsiteX462" fmla="*/ 1732277 w 4114165"/>
              <a:gd name="connsiteY462" fmla="*/ 2689697 h 3063504"/>
              <a:gd name="connsiteX463" fmla="*/ 1735471 w 4114165"/>
              <a:gd name="connsiteY463" fmla="*/ 2630825 h 3063504"/>
              <a:gd name="connsiteX464" fmla="*/ 1738651 w 4114165"/>
              <a:gd name="connsiteY464" fmla="*/ 2511283 h 3063504"/>
              <a:gd name="connsiteX465" fmla="*/ 1741832 w 4114165"/>
              <a:gd name="connsiteY465" fmla="*/ 2552756 h 3063504"/>
              <a:gd name="connsiteX466" fmla="*/ 1745026 w 4114165"/>
              <a:gd name="connsiteY466" fmla="*/ 2638752 h 3063504"/>
              <a:gd name="connsiteX467" fmla="*/ 1748206 w 4114165"/>
              <a:gd name="connsiteY467" fmla="*/ 2672449 h 3063504"/>
              <a:gd name="connsiteX468" fmla="*/ 1751387 w 4114165"/>
              <a:gd name="connsiteY468" fmla="*/ 2600699 h 3063504"/>
              <a:gd name="connsiteX469" fmla="*/ 1754568 w 4114165"/>
              <a:gd name="connsiteY469" fmla="*/ 2607854 h 3063504"/>
              <a:gd name="connsiteX470" fmla="*/ 1757761 w 4114165"/>
              <a:gd name="connsiteY470" fmla="*/ 2554174 h 3063504"/>
              <a:gd name="connsiteX471" fmla="*/ 1764123 w 4114165"/>
              <a:gd name="connsiteY471" fmla="*/ 2656861 h 3063504"/>
              <a:gd name="connsiteX472" fmla="*/ 1767304 w 4114165"/>
              <a:gd name="connsiteY472" fmla="*/ 2637182 h 3063504"/>
              <a:gd name="connsiteX473" fmla="*/ 1770497 w 4114165"/>
              <a:gd name="connsiteY473" fmla="*/ 2647009 h 3063504"/>
              <a:gd name="connsiteX474" fmla="*/ 1773678 w 4114165"/>
              <a:gd name="connsiteY474" fmla="*/ 2689266 h 3063504"/>
              <a:gd name="connsiteX475" fmla="*/ 1776859 w 4114165"/>
              <a:gd name="connsiteY475" fmla="*/ 2796423 h 3063504"/>
              <a:gd name="connsiteX476" fmla="*/ 1783233 w 4114165"/>
              <a:gd name="connsiteY476" fmla="*/ 2736867 h 3063504"/>
              <a:gd name="connsiteX477" fmla="*/ 1786414 w 4114165"/>
              <a:gd name="connsiteY477" fmla="*/ 2744237 h 3063504"/>
              <a:gd name="connsiteX478" fmla="*/ 1789595 w 4114165"/>
              <a:gd name="connsiteY478" fmla="*/ 2723951 h 3063504"/>
              <a:gd name="connsiteX479" fmla="*/ 1792788 w 4114165"/>
              <a:gd name="connsiteY479" fmla="*/ 2755419 h 3063504"/>
              <a:gd name="connsiteX480" fmla="*/ 1795969 w 4114165"/>
              <a:gd name="connsiteY480" fmla="*/ 2804439 h 3063504"/>
              <a:gd name="connsiteX481" fmla="*/ 1799150 w 4114165"/>
              <a:gd name="connsiteY481" fmla="*/ 2831171 h 3063504"/>
              <a:gd name="connsiteX482" fmla="*/ 1802343 w 4114165"/>
              <a:gd name="connsiteY482" fmla="*/ 2718619 h 3063504"/>
              <a:gd name="connsiteX483" fmla="*/ 1805524 w 4114165"/>
              <a:gd name="connsiteY483" fmla="*/ 2766943 h 3063504"/>
              <a:gd name="connsiteX484" fmla="*/ 1808705 w 4114165"/>
              <a:gd name="connsiteY484" fmla="*/ 2691204 h 3063504"/>
              <a:gd name="connsiteX485" fmla="*/ 1815079 w 4114165"/>
              <a:gd name="connsiteY485" fmla="*/ 2299819 h 3063504"/>
              <a:gd name="connsiteX486" fmla="*/ 1818260 w 4114165"/>
              <a:gd name="connsiteY486" fmla="*/ 2202730 h 3063504"/>
              <a:gd name="connsiteX487" fmla="*/ 1821441 w 4114165"/>
              <a:gd name="connsiteY487" fmla="*/ 2325386 h 3063504"/>
              <a:gd name="connsiteX488" fmla="*/ 1824634 w 4114165"/>
              <a:gd name="connsiteY488" fmla="*/ 2331300 h 3063504"/>
              <a:gd name="connsiteX489" fmla="*/ 1827815 w 4114165"/>
              <a:gd name="connsiteY489" fmla="*/ 2431821 h 3063504"/>
              <a:gd name="connsiteX490" fmla="*/ 1834176 w 4114165"/>
              <a:gd name="connsiteY490" fmla="*/ 2852863 h 3063504"/>
              <a:gd name="connsiteX491" fmla="*/ 1837370 w 4114165"/>
              <a:gd name="connsiteY491" fmla="*/ 2823687 h 3063504"/>
              <a:gd name="connsiteX492" fmla="*/ 1840551 w 4114165"/>
              <a:gd name="connsiteY492" fmla="*/ 2745922 h 3063504"/>
              <a:gd name="connsiteX493" fmla="*/ 1843731 w 4114165"/>
              <a:gd name="connsiteY493" fmla="*/ 2531937 h 3063504"/>
              <a:gd name="connsiteX494" fmla="*/ 1846912 w 4114165"/>
              <a:gd name="connsiteY494" fmla="*/ 2413143 h 3063504"/>
              <a:gd name="connsiteX495" fmla="*/ 1850106 w 4114165"/>
              <a:gd name="connsiteY495" fmla="*/ 2441091 h 3063504"/>
              <a:gd name="connsiteX496" fmla="*/ 1853286 w 4114165"/>
              <a:gd name="connsiteY496" fmla="*/ 2411332 h 3063504"/>
              <a:gd name="connsiteX497" fmla="*/ 1856467 w 4114165"/>
              <a:gd name="connsiteY497" fmla="*/ 2408787 h 3063504"/>
              <a:gd name="connsiteX498" fmla="*/ 1859661 w 4114165"/>
              <a:gd name="connsiteY498" fmla="*/ 2227752 h 3063504"/>
              <a:gd name="connsiteX499" fmla="*/ 1862841 w 4114165"/>
              <a:gd name="connsiteY499" fmla="*/ 2223219 h 3063504"/>
              <a:gd name="connsiteX500" fmla="*/ 1866022 w 4114165"/>
              <a:gd name="connsiteY500" fmla="*/ 2150012 h 3063504"/>
              <a:gd name="connsiteX501" fmla="*/ 1869203 w 4114165"/>
              <a:gd name="connsiteY501" fmla="*/ 2222282 h 3063504"/>
              <a:gd name="connsiteX502" fmla="*/ 1872396 w 4114165"/>
              <a:gd name="connsiteY502" fmla="*/ 2116265 h 3063504"/>
              <a:gd name="connsiteX503" fmla="*/ 1875577 w 4114165"/>
              <a:gd name="connsiteY503" fmla="*/ 2150063 h 3063504"/>
              <a:gd name="connsiteX504" fmla="*/ 1881951 w 4114165"/>
              <a:gd name="connsiteY504" fmla="*/ 2062433 h 3063504"/>
              <a:gd name="connsiteX505" fmla="*/ 1885132 w 4114165"/>
              <a:gd name="connsiteY505" fmla="*/ 2064294 h 3063504"/>
              <a:gd name="connsiteX506" fmla="*/ 1888313 w 4114165"/>
              <a:gd name="connsiteY506" fmla="*/ 2008247 h 3063504"/>
              <a:gd name="connsiteX507" fmla="*/ 1891494 w 4114165"/>
              <a:gd name="connsiteY507" fmla="*/ 2117493 h 3063504"/>
              <a:gd name="connsiteX508" fmla="*/ 1894687 w 4114165"/>
              <a:gd name="connsiteY508" fmla="*/ 1969054 h 3063504"/>
              <a:gd name="connsiteX509" fmla="*/ 1897868 w 4114165"/>
              <a:gd name="connsiteY509" fmla="*/ 2191307 h 3063504"/>
              <a:gd name="connsiteX510" fmla="*/ 1901049 w 4114165"/>
              <a:gd name="connsiteY510" fmla="*/ 2022658 h 3063504"/>
              <a:gd name="connsiteX511" fmla="*/ 1904242 w 4114165"/>
              <a:gd name="connsiteY511" fmla="*/ 2215988 h 3063504"/>
              <a:gd name="connsiteX512" fmla="*/ 1907423 w 4114165"/>
              <a:gd name="connsiteY512" fmla="*/ 1937218 h 3063504"/>
              <a:gd name="connsiteX513" fmla="*/ 1910604 w 4114165"/>
              <a:gd name="connsiteY513" fmla="*/ 2103057 h 3063504"/>
              <a:gd name="connsiteX514" fmla="*/ 1916978 w 4114165"/>
              <a:gd name="connsiteY514" fmla="*/ 2012235 h 3063504"/>
              <a:gd name="connsiteX515" fmla="*/ 1920159 w 4114165"/>
              <a:gd name="connsiteY515" fmla="*/ 2171464 h 3063504"/>
              <a:gd name="connsiteX516" fmla="*/ 1923340 w 4114165"/>
              <a:gd name="connsiteY516" fmla="*/ 1790210 h 3063504"/>
              <a:gd name="connsiteX517" fmla="*/ 1926520 w 4114165"/>
              <a:gd name="connsiteY517" fmla="*/ 2366187 h 3063504"/>
              <a:gd name="connsiteX518" fmla="*/ 1929714 w 4114165"/>
              <a:gd name="connsiteY518" fmla="*/ 1631476 h 3063504"/>
              <a:gd name="connsiteX519" fmla="*/ 1932895 w 4114165"/>
              <a:gd name="connsiteY519" fmla="*/ 2269149 h 3063504"/>
              <a:gd name="connsiteX520" fmla="*/ 1936075 w 4114165"/>
              <a:gd name="connsiteY520" fmla="*/ 1478655 h 3063504"/>
              <a:gd name="connsiteX521" fmla="*/ 1939269 w 4114165"/>
              <a:gd name="connsiteY521" fmla="*/ 1710608 h 3063504"/>
              <a:gd name="connsiteX522" fmla="*/ 1942450 w 4114165"/>
              <a:gd name="connsiteY522" fmla="*/ 1817107 h 3063504"/>
              <a:gd name="connsiteX523" fmla="*/ 1945631 w 4114165"/>
              <a:gd name="connsiteY523" fmla="*/ 1149561 h 3063504"/>
              <a:gd name="connsiteX524" fmla="*/ 1948811 w 4114165"/>
              <a:gd name="connsiteY524" fmla="*/ 2165955 h 3063504"/>
              <a:gd name="connsiteX525" fmla="*/ 1952005 w 4114165"/>
              <a:gd name="connsiteY525" fmla="*/ 846592 h 3063504"/>
              <a:gd name="connsiteX526" fmla="*/ 1955186 w 4114165"/>
              <a:gd name="connsiteY526" fmla="*/ 1950350 h 3063504"/>
              <a:gd name="connsiteX527" fmla="*/ 1958366 w 4114165"/>
              <a:gd name="connsiteY527" fmla="*/ 864169 h 3063504"/>
              <a:gd name="connsiteX528" fmla="*/ 1961560 w 4114165"/>
              <a:gd name="connsiteY528" fmla="*/ 1399560 h 3063504"/>
              <a:gd name="connsiteX529" fmla="*/ 1964741 w 4114165"/>
              <a:gd name="connsiteY529" fmla="*/ 1303623 h 3063504"/>
              <a:gd name="connsiteX530" fmla="*/ 1967921 w 4114165"/>
              <a:gd name="connsiteY530" fmla="*/ 789202 h 3063504"/>
              <a:gd name="connsiteX531" fmla="*/ 1971102 w 4114165"/>
              <a:gd name="connsiteY531" fmla="*/ 1617673 h 3063504"/>
              <a:gd name="connsiteX532" fmla="*/ 1974296 w 4114165"/>
              <a:gd name="connsiteY532" fmla="*/ 501977 h 3063504"/>
              <a:gd name="connsiteX533" fmla="*/ 1977477 w 4114165"/>
              <a:gd name="connsiteY533" fmla="*/ 1724918 h 3063504"/>
              <a:gd name="connsiteX534" fmla="*/ 1980657 w 4114165"/>
              <a:gd name="connsiteY534" fmla="*/ 540785 h 3063504"/>
              <a:gd name="connsiteX535" fmla="*/ 1983851 w 4114165"/>
              <a:gd name="connsiteY535" fmla="*/ 1270926 h 3063504"/>
              <a:gd name="connsiteX536" fmla="*/ 1987032 w 4114165"/>
              <a:gd name="connsiteY536" fmla="*/ 845186 h 3063504"/>
              <a:gd name="connsiteX537" fmla="*/ 1993393 w 4114165"/>
              <a:gd name="connsiteY537" fmla="*/ 1188248 h 3063504"/>
              <a:gd name="connsiteX538" fmla="*/ 1996587 w 4114165"/>
              <a:gd name="connsiteY538" fmla="*/ 828990 h 3063504"/>
              <a:gd name="connsiteX539" fmla="*/ 1999767 w 4114165"/>
              <a:gd name="connsiteY539" fmla="*/ 1529232 h 3063504"/>
              <a:gd name="connsiteX540" fmla="*/ 2002948 w 4114165"/>
              <a:gd name="connsiteY540" fmla="*/ 867398 h 3063504"/>
              <a:gd name="connsiteX541" fmla="*/ 2006142 w 4114165"/>
              <a:gd name="connsiteY541" fmla="*/ 1526636 h 3063504"/>
              <a:gd name="connsiteX542" fmla="*/ 2009322 w 4114165"/>
              <a:gd name="connsiteY542" fmla="*/ 947050 h 3063504"/>
              <a:gd name="connsiteX543" fmla="*/ 2012503 w 4114165"/>
              <a:gd name="connsiteY543" fmla="*/ 1598918 h 3063504"/>
              <a:gd name="connsiteX544" fmla="*/ 2015684 w 4114165"/>
              <a:gd name="connsiteY544" fmla="*/ 1262733 h 3063504"/>
              <a:gd name="connsiteX545" fmla="*/ 2018877 w 4114165"/>
              <a:gd name="connsiteY545" fmla="*/ 1568362 h 3063504"/>
              <a:gd name="connsiteX546" fmla="*/ 2022058 w 4114165"/>
              <a:gd name="connsiteY546" fmla="*/ 1696438 h 3063504"/>
              <a:gd name="connsiteX547" fmla="*/ 2025239 w 4114165"/>
              <a:gd name="connsiteY547" fmla="*/ 1640530 h 3063504"/>
              <a:gd name="connsiteX548" fmla="*/ 2028420 w 4114165"/>
              <a:gd name="connsiteY548" fmla="*/ 1925378 h 3063504"/>
              <a:gd name="connsiteX549" fmla="*/ 2031613 w 4114165"/>
              <a:gd name="connsiteY549" fmla="*/ 1618471 h 3063504"/>
              <a:gd name="connsiteX550" fmla="*/ 2034794 w 4114165"/>
              <a:gd name="connsiteY550" fmla="*/ 2157408 h 3063504"/>
              <a:gd name="connsiteX551" fmla="*/ 2037975 w 4114165"/>
              <a:gd name="connsiteY551" fmla="*/ 1957366 h 3063504"/>
              <a:gd name="connsiteX552" fmla="*/ 2041168 w 4114165"/>
              <a:gd name="connsiteY552" fmla="*/ 2357956 h 3063504"/>
              <a:gd name="connsiteX553" fmla="*/ 2044349 w 4114165"/>
              <a:gd name="connsiteY553" fmla="*/ 2274214 h 3063504"/>
              <a:gd name="connsiteX554" fmla="*/ 2047530 w 4114165"/>
              <a:gd name="connsiteY554" fmla="*/ 2456160 h 3063504"/>
              <a:gd name="connsiteX555" fmla="*/ 2050711 w 4114165"/>
              <a:gd name="connsiteY555" fmla="*/ 2483753 h 3063504"/>
              <a:gd name="connsiteX556" fmla="*/ 2053904 w 4114165"/>
              <a:gd name="connsiteY556" fmla="*/ 2551363 h 3063504"/>
              <a:gd name="connsiteX557" fmla="*/ 2063459 w 4114165"/>
              <a:gd name="connsiteY557" fmla="*/ 2850027 h 3063504"/>
              <a:gd name="connsiteX558" fmla="*/ 2066640 w 4114165"/>
              <a:gd name="connsiteY558" fmla="*/ 2850698 h 3063504"/>
              <a:gd name="connsiteX559" fmla="*/ 2069821 w 4114165"/>
              <a:gd name="connsiteY559" fmla="*/ 2919308 h 3063504"/>
              <a:gd name="connsiteX560" fmla="*/ 2073001 w 4114165"/>
              <a:gd name="connsiteY560" fmla="*/ 2817925 h 3063504"/>
              <a:gd name="connsiteX561" fmla="*/ 2076195 w 4114165"/>
              <a:gd name="connsiteY561" fmla="*/ 2931122 h 3063504"/>
              <a:gd name="connsiteX562" fmla="*/ 2079376 w 4114165"/>
              <a:gd name="connsiteY562" fmla="*/ 2871744 h 3063504"/>
              <a:gd name="connsiteX563" fmla="*/ 2082556 w 4114165"/>
              <a:gd name="connsiteY563" fmla="*/ 2969986 h 3063504"/>
              <a:gd name="connsiteX564" fmla="*/ 2085750 w 4114165"/>
              <a:gd name="connsiteY564" fmla="*/ 2951561 h 3063504"/>
              <a:gd name="connsiteX565" fmla="*/ 2088931 w 4114165"/>
              <a:gd name="connsiteY565" fmla="*/ 2984789 h 3063504"/>
              <a:gd name="connsiteX566" fmla="*/ 2092111 w 4114165"/>
              <a:gd name="connsiteY566" fmla="*/ 2969315 h 3063504"/>
              <a:gd name="connsiteX567" fmla="*/ 2095292 w 4114165"/>
              <a:gd name="connsiteY567" fmla="*/ 2967314 h 3063504"/>
              <a:gd name="connsiteX568" fmla="*/ 2098486 w 4114165"/>
              <a:gd name="connsiteY568" fmla="*/ 2976229 h 3063504"/>
              <a:gd name="connsiteX569" fmla="*/ 2101666 w 4114165"/>
              <a:gd name="connsiteY569" fmla="*/ 2978280 h 3063504"/>
              <a:gd name="connsiteX570" fmla="*/ 2104847 w 4114165"/>
              <a:gd name="connsiteY570" fmla="*/ 2986499 h 3063504"/>
              <a:gd name="connsiteX571" fmla="*/ 2108028 w 4114165"/>
              <a:gd name="connsiteY571" fmla="*/ 2960919 h 3063504"/>
              <a:gd name="connsiteX572" fmla="*/ 2111222 w 4114165"/>
              <a:gd name="connsiteY572" fmla="*/ 2976609 h 3063504"/>
              <a:gd name="connsiteX573" fmla="*/ 2114402 w 4114165"/>
              <a:gd name="connsiteY573" fmla="*/ 2965301 h 3063504"/>
              <a:gd name="connsiteX574" fmla="*/ 2117583 w 4114165"/>
              <a:gd name="connsiteY574" fmla="*/ 3007077 h 3063504"/>
              <a:gd name="connsiteX575" fmla="*/ 2120777 w 4114165"/>
              <a:gd name="connsiteY575" fmla="*/ 2964338 h 3063504"/>
              <a:gd name="connsiteX576" fmla="*/ 2123957 w 4114165"/>
              <a:gd name="connsiteY576" fmla="*/ 2959425 h 3063504"/>
              <a:gd name="connsiteX577" fmla="*/ 2127138 w 4114165"/>
              <a:gd name="connsiteY577" fmla="*/ 2922904 h 3063504"/>
              <a:gd name="connsiteX578" fmla="*/ 2130319 w 4114165"/>
              <a:gd name="connsiteY578" fmla="*/ 2967719 h 3063504"/>
              <a:gd name="connsiteX579" fmla="*/ 2133512 w 4114165"/>
              <a:gd name="connsiteY579" fmla="*/ 2748100 h 3063504"/>
              <a:gd name="connsiteX580" fmla="*/ 2136693 w 4114165"/>
              <a:gd name="connsiteY580" fmla="*/ 2770425 h 3063504"/>
              <a:gd name="connsiteX581" fmla="*/ 2139874 w 4114165"/>
              <a:gd name="connsiteY581" fmla="*/ 2840744 h 3063504"/>
              <a:gd name="connsiteX582" fmla="*/ 2143068 w 4114165"/>
              <a:gd name="connsiteY582" fmla="*/ 2520490 h 3063504"/>
              <a:gd name="connsiteX583" fmla="*/ 2155803 w 4114165"/>
              <a:gd name="connsiteY583" fmla="*/ 2802843 h 3063504"/>
              <a:gd name="connsiteX584" fmla="*/ 2158984 w 4114165"/>
              <a:gd name="connsiteY584" fmla="*/ 2808542 h 3063504"/>
              <a:gd name="connsiteX585" fmla="*/ 2165358 w 4114165"/>
              <a:gd name="connsiteY585" fmla="*/ 2716695 h 3063504"/>
              <a:gd name="connsiteX586" fmla="*/ 2168539 w 4114165"/>
              <a:gd name="connsiteY586" fmla="*/ 2878050 h 3063504"/>
              <a:gd name="connsiteX587" fmla="*/ 2171720 w 4114165"/>
              <a:gd name="connsiteY587" fmla="*/ 2791725 h 3063504"/>
              <a:gd name="connsiteX588" fmla="*/ 2174901 w 4114165"/>
              <a:gd name="connsiteY588" fmla="*/ 2656911 h 3063504"/>
              <a:gd name="connsiteX589" fmla="*/ 2178094 w 4114165"/>
              <a:gd name="connsiteY589" fmla="*/ 2667789 h 3063504"/>
              <a:gd name="connsiteX590" fmla="*/ 2184456 w 4114165"/>
              <a:gd name="connsiteY590" fmla="*/ 2001358 h 3063504"/>
              <a:gd name="connsiteX591" fmla="*/ 2187649 w 4114165"/>
              <a:gd name="connsiteY591" fmla="*/ 2232932 h 3063504"/>
              <a:gd name="connsiteX592" fmla="*/ 2190830 w 4114165"/>
              <a:gd name="connsiteY592" fmla="*/ 2350396 h 3063504"/>
              <a:gd name="connsiteX593" fmla="*/ 2194011 w 4114165"/>
              <a:gd name="connsiteY593" fmla="*/ 2318029 h 3063504"/>
              <a:gd name="connsiteX594" fmla="*/ 2197192 w 4114165"/>
              <a:gd name="connsiteY594" fmla="*/ 2241720 h 3063504"/>
              <a:gd name="connsiteX595" fmla="*/ 2200385 w 4114165"/>
              <a:gd name="connsiteY595" fmla="*/ 2286801 h 3063504"/>
              <a:gd name="connsiteX596" fmla="*/ 2203566 w 4114165"/>
              <a:gd name="connsiteY596" fmla="*/ 2371265 h 3063504"/>
              <a:gd name="connsiteX597" fmla="*/ 2206747 w 4114165"/>
              <a:gd name="connsiteY597" fmla="*/ 2299768 h 3063504"/>
              <a:gd name="connsiteX598" fmla="*/ 2209927 w 4114165"/>
              <a:gd name="connsiteY598" fmla="*/ 2269744 h 3063504"/>
              <a:gd name="connsiteX599" fmla="*/ 2213121 w 4114165"/>
              <a:gd name="connsiteY599" fmla="*/ 2346103 h 3063504"/>
              <a:gd name="connsiteX600" fmla="*/ 2216302 w 4114165"/>
              <a:gd name="connsiteY600" fmla="*/ 2368999 h 3063504"/>
              <a:gd name="connsiteX601" fmla="*/ 2219482 w 4114165"/>
              <a:gd name="connsiteY601" fmla="*/ 2328628 h 3063504"/>
              <a:gd name="connsiteX602" fmla="*/ 2222676 w 4114165"/>
              <a:gd name="connsiteY602" fmla="*/ 2314243 h 3063504"/>
              <a:gd name="connsiteX603" fmla="*/ 2232218 w 4114165"/>
              <a:gd name="connsiteY603" fmla="*/ 1898848 h 3063504"/>
              <a:gd name="connsiteX604" fmla="*/ 2235412 w 4114165"/>
              <a:gd name="connsiteY604" fmla="*/ 1656663 h 3063504"/>
              <a:gd name="connsiteX605" fmla="*/ 2238592 w 4114165"/>
              <a:gd name="connsiteY605" fmla="*/ 1296050 h 3063504"/>
              <a:gd name="connsiteX606" fmla="*/ 2244967 w 4114165"/>
              <a:gd name="connsiteY606" fmla="*/ 875173 h 3063504"/>
              <a:gd name="connsiteX607" fmla="*/ 2248147 w 4114165"/>
              <a:gd name="connsiteY607" fmla="*/ 593693 h 3063504"/>
              <a:gd name="connsiteX608" fmla="*/ 2251328 w 4114165"/>
              <a:gd name="connsiteY608" fmla="*/ 644612 h 3063504"/>
              <a:gd name="connsiteX609" fmla="*/ 2254509 w 4114165"/>
              <a:gd name="connsiteY609" fmla="*/ 515406 h 3063504"/>
              <a:gd name="connsiteX610" fmla="*/ 2257702 w 4114165"/>
              <a:gd name="connsiteY610" fmla="*/ 504589 h 3063504"/>
              <a:gd name="connsiteX611" fmla="*/ 2260883 w 4114165"/>
              <a:gd name="connsiteY611" fmla="*/ 533884 h 3063504"/>
              <a:gd name="connsiteX612" fmla="*/ 2264064 w 4114165"/>
              <a:gd name="connsiteY612" fmla="*/ 440313 h 3063504"/>
              <a:gd name="connsiteX613" fmla="*/ 2267257 w 4114165"/>
              <a:gd name="connsiteY613" fmla="*/ 452684 h 3063504"/>
              <a:gd name="connsiteX614" fmla="*/ 2270438 w 4114165"/>
              <a:gd name="connsiteY614" fmla="*/ 500866 h 3063504"/>
              <a:gd name="connsiteX615" fmla="*/ 2273619 w 4114165"/>
              <a:gd name="connsiteY615" fmla="*/ 629986 h 3063504"/>
              <a:gd name="connsiteX616" fmla="*/ 2276800 w 4114165"/>
              <a:gd name="connsiteY616" fmla="*/ 641320 h 3063504"/>
              <a:gd name="connsiteX617" fmla="*/ 2283174 w 4114165"/>
              <a:gd name="connsiteY617" fmla="*/ 799763 h 3063504"/>
              <a:gd name="connsiteX618" fmla="*/ 2286355 w 4114165"/>
              <a:gd name="connsiteY618" fmla="*/ 849492 h 3063504"/>
              <a:gd name="connsiteX619" fmla="*/ 2295910 w 4114165"/>
              <a:gd name="connsiteY619" fmla="*/ 1157273 h 3063504"/>
              <a:gd name="connsiteX620" fmla="*/ 2299091 w 4114165"/>
              <a:gd name="connsiteY620" fmla="*/ 1247360 h 3063504"/>
              <a:gd name="connsiteX621" fmla="*/ 2305465 w 4114165"/>
              <a:gd name="connsiteY621" fmla="*/ 1627740 h 3063504"/>
              <a:gd name="connsiteX622" fmla="*/ 2327756 w 4114165"/>
              <a:gd name="connsiteY622" fmla="*/ 2527644 h 3063504"/>
              <a:gd name="connsiteX623" fmla="*/ 2330936 w 4114165"/>
              <a:gd name="connsiteY623" fmla="*/ 2536230 h 3063504"/>
              <a:gd name="connsiteX624" fmla="*/ 2334117 w 4114165"/>
              <a:gd name="connsiteY624" fmla="*/ 2575347 h 3063504"/>
              <a:gd name="connsiteX625" fmla="*/ 2337311 w 4114165"/>
              <a:gd name="connsiteY625" fmla="*/ 2567559 h 3063504"/>
              <a:gd name="connsiteX626" fmla="*/ 2340491 w 4114165"/>
              <a:gd name="connsiteY626" fmla="*/ 2657735 h 3063504"/>
              <a:gd name="connsiteX627" fmla="*/ 2343672 w 4114165"/>
              <a:gd name="connsiteY627" fmla="*/ 2677679 h 3063504"/>
              <a:gd name="connsiteX628" fmla="*/ 2346866 w 4114165"/>
              <a:gd name="connsiteY628" fmla="*/ 2676653 h 3063504"/>
              <a:gd name="connsiteX629" fmla="*/ 2350047 w 4114165"/>
              <a:gd name="connsiteY629" fmla="*/ 2718873 h 3063504"/>
              <a:gd name="connsiteX630" fmla="*/ 2353227 w 4114165"/>
              <a:gd name="connsiteY630" fmla="*/ 2727256 h 3063504"/>
              <a:gd name="connsiteX631" fmla="*/ 2359602 w 4114165"/>
              <a:gd name="connsiteY631" fmla="*/ 2758344 h 3063504"/>
              <a:gd name="connsiteX632" fmla="*/ 2362782 w 4114165"/>
              <a:gd name="connsiteY632" fmla="*/ 2709464 h 3063504"/>
              <a:gd name="connsiteX633" fmla="*/ 2365963 w 4114165"/>
              <a:gd name="connsiteY633" fmla="*/ 2701651 h 3063504"/>
              <a:gd name="connsiteX634" fmla="*/ 2369144 w 4114165"/>
              <a:gd name="connsiteY634" fmla="*/ 2749581 h 3063504"/>
              <a:gd name="connsiteX635" fmla="*/ 2372337 w 4114165"/>
              <a:gd name="connsiteY635" fmla="*/ 2738311 h 3063504"/>
              <a:gd name="connsiteX636" fmla="*/ 2375518 w 4114165"/>
              <a:gd name="connsiteY636" fmla="*/ 2683466 h 3063504"/>
              <a:gd name="connsiteX637" fmla="*/ 2381892 w 4114165"/>
              <a:gd name="connsiteY637" fmla="*/ 2760295 h 3063504"/>
              <a:gd name="connsiteX638" fmla="*/ 2385073 w 4114165"/>
              <a:gd name="connsiteY638" fmla="*/ 2736829 h 3063504"/>
              <a:gd name="connsiteX639" fmla="*/ 2388254 w 4114165"/>
              <a:gd name="connsiteY639" fmla="*/ 2701106 h 3063504"/>
              <a:gd name="connsiteX640" fmla="*/ 2391435 w 4114165"/>
              <a:gd name="connsiteY640" fmla="*/ 2683530 h 3063504"/>
              <a:gd name="connsiteX641" fmla="*/ 2394628 w 4114165"/>
              <a:gd name="connsiteY641" fmla="*/ 2730574 h 3063504"/>
              <a:gd name="connsiteX642" fmla="*/ 2397809 w 4114165"/>
              <a:gd name="connsiteY642" fmla="*/ 2662280 h 3063504"/>
              <a:gd name="connsiteX643" fmla="*/ 2400990 w 4114165"/>
              <a:gd name="connsiteY643" fmla="*/ 2633636 h 3063504"/>
              <a:gd name="connsiteX644" fmla="*/ 2404183 w 4114165"/>
              <a:gd name="connsiteY644" fmla="*/ 2647958 h 3063504"/>
              <a:gd name="connsiteX645" fmla="*/ 2407364 w 4114165"/>
              <a:gd name="connsiteY645" fmla="*/ 2741350 h 3063504"/>
              <a:gd name="connsiteX646" fmla="*/ 2410545 w 4114165"/>
              <a:gd name="connsiteY646" fmla="*/ 2674665 h 3063504"/>
              <a:gd name="connsiteX647" fmla="*/ 2413726 w 4114165"/>
              <a:gd name="connsiteY647" fmla="*/ 2647211 h 3063504"/>
              <a:gd name="connsiteX648" fmla="*/ 2416919 w 4114165"/>
              <a:gd name="connsiteY648" fmla="*/ 2707716 h 3063504"/>
              <a:gd name="connsiteX649" fmla="*/ 2420100 w 4114165"/>
              <a:gd name="connsiteY649" fmla="*/ 2636891 h 3063504"/>
              <a:gd name="connsiteX650" fmla="*/ 2423281 w 4114165"/>
              <a:gd name="connsiteY650" fmla="*/ 2730726 h 3063504"/>
              <a:gd name="connsiteX651" fmla="*/ 2426474 w 4114165"/>
              <a:gd name="connsiteY651" fmla="*/ 2679870 h 3063504"/>
              <a:gd name="connsiteX652" fmla="*/ 2429655 w 4114165"/>
              <a:gd name="connsiteY652" fmla="*/ 2703993 h 3063504"/>
              <a:gd name="connsiteX653" fmla="*/ 2432836 w 4114165"/>
              <a:gd name="connsiteY653" fmla="*/ 2809251 h 3063504"/>
              <a:gd name="connsiteX654" fmla="*/ 2436017 w 4114165"/>
              <a:gd name="connsiteY654" fmla="*/ 2763612 h 3063504"/>
              <a:gd name="connsiteX655" fmla="*/ 2439210 w 4114165"/>
              <a:gd name="connsiteY655" fmla="*/ 2782544 h 3063504"/>
              <a:gd name="connsiteX656" fmla="*/ 2442391 w 4114165"/>
              <a:gd name="connsiteY656" fmla="*/ 2865324 h 3063504"/>
              <a:gd name="connsiteX657" fmla="*/ 2445572 w 4114165"/>
              <a:gd name="connsiteY657" fmla="*/ 2880304 h 3063504"/>
              <a:gd name="connsiteX658" fmla="*/ 2448765 w 4114165"/>
              <a:gd name="connsiteY658" fmla="*/ 2785836 h 3063504"/>
              <a:gd name="connsiteX659" fmla="*/ 2451946 w 4114165"/>
              <a:gd name="connsiteY659" fmla="*/ 2807731 h 3063504"/>
              <a:gd name="connsiteX660" fmla="*/ 2455127 w 4114165"/>
              <a:gd name="connsiteY660" fmla="*/ 2849938 h 3063504"/>
              <a:gd name="connsiteX661" fmla="*/ 2458308 w 4114165"/>
              <a:gd name="connsiteY661" fmla="*/ 2849710 h 3063504"/>
              <a:gd name="connsiteX662" fmla="*/ 2461501 w 4114165"/>
              <a:gd name="connsiteY662" fmla="*/ 2889346 h 3063504"/>
              <a:gd name="connsiteX663" fmla="*/ 2464682 w 4114165"/>
              <a:gd name="connsiteY663" fmla="*/ 2898337 h 3063504"/>
              <a:gd name="connsiteX664" fmla="*/ 2467863 w 4114165"/>
              <a:gd name="connsiteY664" fmla="*/ 2934136 h 3063504"/>
              <a:gd name="connsiteX665" fmla="*/ 2477418 w 4114165"/>
              <a:gd name="connsiteY665" fmla="*/ 2787850 h 3063504"/>
              <a:gd name="connsiteX666" fmla="*/ 2480598 w 4114165"/>
              <a:gd name="connsiteY666" fmla="*/ 2852167 h 3063504"/>
              <a:gd name="connsiteX667" fmla="*/ 2483792 w 4114165"/>
              <a:gd name="connsiteY667" fmla="*/ 2877151 h 3063504"/>
              <a:gd name="connsiteX668" fmla="*/ 2486973 w 4114165"/>
              <a:gd name="connsiteY668" fmla="*/ 2878772 h 3063504"/>
              <a:gd name="connsiteX669" fmla="*/ 2490153 w 4114165"/>
              <a:gd name="connsiteY669" fmla="*/ 2869097 h 3063504"/>
              <a:gd name="connsiteX670" fmla="*/ 2493334 w 4114165"/>
              <a:gd name="connsiteY670" fmla="*/ 2704285 h 3063504"/>
              <a:gd name="connsiteX671" fmla="*/ 2496528 w 4114165"/>
              <a:gd name="connsiteY671" fmla="*/ 2715289 h 3063504"/>
              <a:gd name="connsiteX672" fmla="*/ 2499708 w 4114165"/>
              <a:gd name="connsiteY672" fmla="*/ 2345875 h 3063504"/>
              <a:gd name="connsiteX673" fmla="*/ 2502889 w 4114165"/>
              <a:gd name="connsiteY673" fmla="*/ 1782447 h 3063504"/>
              <a:gd name="connsiteX674" fmla="*/ 2506083 w 4114165"/>
              <a:gd name="connsiteY674" fmla="*/ 1608011 h 3063504"/>
              <a:gd name="connsiteX675" fmla="*/ 2509263 w 4114165"/>
              <a:gd name="connsiteY675" fmla="*/ 1562030 h 3063504"/>
              <a:gd name="connsiteX676" fmla="*/ 2512444 w 4114165"/>
              <a:gd name="connsiteY676" fmla="*/ 1481416 h 3063504"/>
              <a:gd name="connsiteX677" fmla="*/ 2518818 w 4114165"/>
              <a:gd name="connsiteY677" fmla="*/ 1498625 h 3063504"/>
              <a:gd name="connsiteX678" fmla="*/ 2521999 w 4114165"/>
              <a:gd name="connsiteY678" fmla="*/ 1532157 h 3063504"/>
              <a:gd name="connsiteX679" fmla="*/ 2525180 w 4114165"/>
              <a:gd name="connsiteY679" fmla="*/ 1514518 h 3063504"/>
              <a:gd name="connsiteX680" fmla="*/ 2528373 w 4114165"/>
              <a:gd name="connsiteY680" fmla="*/ 1432130 h 3063504"/>
              <a:gd name="connsiteX681" fmla="*/ 2531554 w 4114165"/>
              <a:gd name="connsiteY681" fmla="*/ 1431294 h 3063504"/>
              <a:gd name="connsiteX682" fmla="*/ 2534735 w 4114165"/>
              <a:gd name="connsiteY682" fmla="*/ 1413186 h 3063504"/>
              <a:gd name="connsiteX683" fmla="*/ 2537916 w 4114165"/>
              <a:gd name="connsiteY683" fmla="*/ 1511086 h 3063504"/>
              <a:gd name="connsiteX684" fmla="*/ 2541109 w 4114165"/>
              <a:gd name="connsiteY684" fmla="*/ 1427647 h 3063504"/>
              <a:gd name="connsiteX685" fmla="*/ 2544290 w 4114165"/>
              <a:gd name="connsiteY685" fmla="*/ 1460369 h 3063504"/>
              <a:gd name="connsiteX686" fmla="*/ 2550652 w 4114165"/>
              <a:gd name="connsiteY686" fmla="*/ 1651382 h 3063504"/>
              <a:gd name="connsiteX687" fmla="*/ 2553845 w 4114165"/>
              <a:gd name="connsiteY687" fmla="*/ 1886312 h 3063504"/>
              <a:gd name="connsiteX688" fmla="*/ 2560207 w 4114165"/>
              <a:gd name="connsiteY688" fmla="*/ 2090115 h 3063504"/>
              <a:gd name="connsiteX689" fmla="*/ 2563400 w 4114165"/>
              <a:gd name="connsiteY689" fmla="*/ 2090963 h 3063504"/>
              <a:gd name="connsiteX690" fmla="*/ 2566581 w 4114165"/>
              <a:gd name="connsiteY690" fmla="*/ 2006372 h 3063504"/>
              <a:gd name="connsiteX691" fmla="*/ 2569762 w 4114165"/>
              <a:gd name="connsiteY691" fmla="*/ 1971903 h 3063504"/>
              <a:gd name="connsiteX692" fmla="*/ 2572942 w 4114165"/>
              <a:gd name="connsiteY692" fmla="*/ 1987859 h 3063504"/>
              <a:gd name="connsiteX693" fmla="*/ 2579317 w 4114165"/>
              <a:gd name="connsiteY693" fmla="*/ 2167437 h 3063504"/>
              <a:gd name="connsiteX694" fmla="*/ 2582497 w 4114165"/>
              <a:gd name="connsiteY694" fmla="*/ 2167184 h 3063504"/>
              <a:gd name="connsiteX695" fmla="*/ 2588872 w 4114165"/>
              <a:gd name="connsiteY695" fmla="*/ 2209568 h 3063504"/>
              <a:gd name="connsiteX696" fmla="*/ 2598427 w 4114165"/>
              <a:gd name="connsiteY696" fmla="*/ 2462694 h 3063504"/>
              <a:gd name="connsiteX697" fmla="*/ 2601607 w 4114165"/>
              <a:gd name="connsiteY697" fmla="*/ 2500773 h 3063504"/>
              <a:gd name="connsiteX698" fmla="*/ 2611162 w 4114165"/>
              <a:gd name="connsiteY698" fmla="*/ 2806731 h 3063504"/>
              <a:gd name="connsiteX699" fmla="*/ 2614343 w 4114165"/>
              <a:gd name="connsiteY699" fmla="*/ 2888472 h 3063504"/>
              <a:gd name="connsiteX700" fmla="*/ 2617524 w 4114165"/>
              <a:gd name="connsiteY700" fmla="*/ 2880609 h 3063504"/>
              <a:gd name="connsiteX701" fmla="*/ 2620717 w 4114165"/>
              <a:gd name="connsiteY701" fmla="*/ 2920523 h 3063504"/>
              <a:gd name="connsiteX702" fmla="*/ 2623898 w 4114165"/>
              <a:gd name="connsiteY702" fmla="*/ 2910532 h 3063504"/>
              <a:gd name="connsiteX703" fmla="*/ 2627079 w 4114165"/>
              <a:gd name="connsiteY703" fmla="*/ 2940481 h 3063504"/>
              <a:gd name="connsiteX704" fmla="*/ 2633453 w 4114165"/>
              <a:gd name="connsiteY704" fmla="*/ 2957424 h 3063504"/>
              <a:gd name="connsiteX705" fmla="*/ 2636634 w 4114165"/>
              <a:gd name="connsiteY705" fmla="*/ 3004671 h 3063504"/>
              <a:gd name="connsiteX706" fmla="*/ 2639815 w 4114165"/>
              <a:gd name="connsiteY706" fmla="*/ 3009217 h 3063504"/>
              <a:gd name="connsiteX707" fmla="*/ 2643008 w 4114165"/>
              <a:gd name="connsiteY707" fmla="*/ 3025249 h 3063504"/>
              <a:gd name="connsiteX708" fmla="*/ 2646189 w 4114165"/>
              <a:gd name="connsiteY708" fmla="*/ 3020145 h 3063504"/>
              <a:gd name="connsiteX709" fmla="*/ 2649370 w 4114165"/>
              <a:gd name="connsiteY709" fmla="*/ 3036734 h 3063504"/>
              <a:gd name="connsiteX710" fmla="*/ 2652551 w 4114165"/>
              <a:gd name="connsiteY710" fmla="*/ 3017613 h 3063504"/>
              <a:gd name="connsiteX711" fmla="*/ 2655744 w 4114165"/>
              <a:gd name="connsiteY711" fmla="*/ 3025135 h 3063504"/>
              <a:gd name="connsiteX712" fmla="*/ 2658925 w 4114165"/>
              <a:gd name="connsiteY712" fmla="*/ 3026211 h 3063504"/>
              <a:gd name="connsiteX713" fmla="*/ 2662106 w 4114165"/>
              <a:gd name="connsiteY713" fmla="*/ 3043484 h 3063504"/>
              <a:gd name="connsiteX714" fmla="*/ 2665299 w 4114165"/>
              <a:gd name="connsiteY714" fmla="*/ 3041090 h 3063504"/>
              <a:gd name="connsiteX715" fmla="*/ 2668480 w 4114165"/>
              <a:gd name="connsiteY715" fmla="*/ 3036569 h 3063504"/>
              <a:gd name="connsiteX716" fmla="*/ 2671661 w 4114165"/>
              <a:gd name="connsiteY716" fmla="*/ 3044877 h 3063504"/>
              <a:gd name="connsiteX717" fmla="*/ 2674841 w 4114165"/>
              <a:gd name="connsiteY717" fmla="*/ 3032720 h 3063504"/>
              <a:gd name="connsiteX718" fmla="*/ 2678035 w 4114165"/>
              <a:gd name="connsiteY718" fmla="*/ 3051955 h 3063504"/>
              <a:gd name="connsiteX719" fmla="*/ 2681216 w 4114165"/>
              <a:gd name="connsiteY719" fmla="*/ 3027604 h 3063504"/>
              <a:gd name="connsiteX720" fmla="*/ 2684396 w 4114165"/>
              <a:gd name="connsiteY720" fmla="*/ 3063504 h 3063504"/>
              <a:gd name="connsiteX721" fmla="*/ 2687590 w 4114165"/>
              <a:gd name="connsiteY721" fmla="*/ 3027959 h 3063504"/>
              <a:gd name="connsiteX722" fmla="*/ 2690771 w 4114165"/>
              <a:gd name="connsiteY722" fmla="*/ 3063239 h 3063504"/>
              <a:gd name="connsiteX723" fmla="*/ 2693951 w 4114165"/>
              <a:gd name="connsiteY723" fmla="*/ 3022387 h 3063504"/>
              <a:gd name="connsiteX724" fmla="*/ 2697132 w 4114165"/>
              <a:gd name="connsiteY724" fmla="*/ 3055159 h 3063504"/>
              <a:gd name="connsiteX725" fmla="*/ 2700326 w 4114165"/>
              <a:gd name="connsiteY725" fmla="*/ 3015042 h 3063504"/>
              <a:gd name="connsiteX726" fmla="*/ 2703507 w 4114165"/>
              <a:gd name="connsiteY726" fmla="*/ 3029098 h 3063504"/>
              <a:gd name="connsiteX727" fmla="*/ 2706687 w 4114165"/>
              <a:gd name="connsiteY727" fmla="*/ 3023374 h 3063504"/>
              <a:gd name="connsiteX728" fmla="*/ 2709881 w 4114165"/>
              <a:gd name="connsiteY728" fmla="*/ 3009647 h 3063504"/>
              <a:gd name="connsiteX729" fmla="*/ 2713062 w 4114165"/>
              <a:gd name="connsiteY729" fmla="*/ 3033644 h 3063504"/>
              <a:gd name="connsiteX730" fmla="*/ 2716242 w 4114165"/>
              <a:gd name="connsiteY730" fmla="*/ 2920751 h 3063504"/>
              <a:gd name="connsiteX731" fmla="*/ 2719423 w 4114165"/>
              <a:gd name="connsiteY731" fmla="*/ 3048752 h 3063504"/>
              <a:gd name="connsiteX732" fmla="*/ 2722617 w 4114165"/>
              <a:gd name="connsiteY732" fmla="*/ 2843036 h 3063504"/>
              <a:gd name="connsiteX733" fmla="*/ 2725797 w 4114165"/>
              <a:gd name="connsiteY733" fmla="*/ 2786077 h 3063504"/>
              <a:gd name="connsiteX734" fmla="*/ 2728978 w 4114165"/>
              <a:gd name="connsiteY734" fmla="*/ 2556276 h 3063504"/>
              <a:gd name="connsiteX735" fmla="*/ 2732159 w 4114165"/>
              <a:gd name="connsiteY735" fmla="*/ 2734499 h 3063504"/>
              <a:gd name="connsiteX736" fmla="*/ 2735353 w 4114165"/>
              <a:gd name="connsiteY736" fmla="*/ 2543575 h 3063504"/>
              <a:gd name="connsiteX737" fmla="*/ 2738533 w 4114165"/>
              <a:gd name="connsiteY737" fmla="*/ 2707742 h 3063504"/>
              <a:gd name="connsiteX738" fmla="*/ 2741714 w 4114165"/>
              <a:gd name="connsiteY738" fmla="*/ 2453425 h 3063504"/>
              <a:gd name="connsiteX739" fmla="*/ 2744908 w 4114165"/>
              <a:gd name="connsiteY739" fmla="*/ 1655447 h 3063504"/>
              <a:gd name="connsiteX740" fmla="*/ 2748088 w 4114165"/>
              <a:gd name="connsiteY740" fmla="*/ 1718549 h 3063504"/>
              <a:gd name="connsiteX741" fmla="*/ 2751269 w 4114165"/>
              <a:gd name="connsiteY741" fmla="*/ 1458368 h 3063504"/>
              <a:gd name="connsiteX742" fmla="*/ 2754450 w 4114165"/>
              <a:gd name="connsiteY742" fmla="*/ 1717004 h 3063504"/>
              <a:gd name="connsiteX743" fmla="*/ 2757643 w 4114165"/>
              <a:gd name="connsiteY743" fmla="*/ 1229289 h 3063504"/>
              <a:gd name="connsiteX744" fmla="*/ 2760824 w 4114165"/>
              <a:gd name="connsiteY744" fmla="*/ 1562321 h 3063504"/>
              <a:gd name="connsiteX745" fmla="*/ 2764005 w 4114165"/>
              <a:gd name="connsiteY745" fmla="*/ 1551760 h 3063504"/>
              <a:gd name="connsiteX746" fmla="*/ 2767199 w 4114165"/>
              <a:gd name="connsiteY746" fmla="*/ 1347793 h 3063504"/>
              <a:gd name="connsiteX747" fmla="*/ 2770379 w 4114165"/>
              <a:gd name="connsiteY747" fmla="*/ 1343550 h 3063504"/>
              <a:gd name="connsiteX748" fmla="*/ 2773560 w 4114165"/>
              <a:gd name="connsiteY748" fmla="*/ 1304345 h 3063504"/>
              <a:gd name="connsiteX749" fmla="*/ 2776741 w 4114165"/>
              <a:gd name="connsiteY749" fmla="*/ 1548240 h 3063504"/>
              <a:gd name="connsiteX750" fmla="*/ 2779934 w 4114165"/>
              <a:gd name="connsiteY750" fmla="*/ 1319566 h 3063504"/>
              <a:gd name="connsiteX751" fmla="*/ 2783115 w 4114165"/>
              <a:gd name="connsiteY751" fmla="*/ 1482631 h 3063504"/>
              <a:gd name="connsiteX752" fmla="*/ 2786296 w 4114165"/>
              <a:gd name="connsiteY752" fmla="*/ 1443514 h 3063504"/>
              <a:gd name="connsiteX753" fmla="*/ 2789489 w 4114165"/>
              <a:gd name="connsiteY753" fmla="*/ 1552989 h 3063504"/>
              <a:gd name="connsiteX754" fmla="*/ 2792670 w 4114165"/>
              <a:gd name="connsiteY754" fmla="*/ 1539262 h 3063504"/>
              <a:gd name="connsiteX755" fmla="*/ 2795851 w 4114165"/>
              <a:gd name="connsiteY755" fmla="*/ 1809281 h 3063504"/>
              <a:gd name="connsiteX756" fmla="*/ 2799032 w 4114165"/>
              <a:gd name="connsiteY756" fmla="*/ 1595765 h 3063504"/>
              <a:gd name="connsiteX757" fmla="*/ 2802225 w 4114165"/>
              <a:gd name="connsiteY757" fmla="*/ 1867798 h 3063504"/>
              <a:gd name="connsiteX758" fmla="*/ 2805406 w 4114165"/>
              <a:gd name="connsiteY758" fmla="*/ 1864164 h 3063504"/>
              <a:gd name="connsiteX759" fmla="*/ 2808587 w 4114165"/>
              <a:gd name="connsiteY759" fmla="*/ 1906421 h 3063504"/>
              <a:gd name="connsiteX760" fmla="*/ 2811780 w 4114165"/>
              <a:gd name="connsiteY760" fmla="*/ 2144998 h 3063504"/>
              <a:gd name="connsiteX761" fmla="*/ 2814961 w 4114165"/>
              <a:gd name="connsiteY761" fmla="*/ 2067144 h 3063504"/>
              <a:gd name="connsiteX762" fmla="*/ 2818142 w 4114165"/>
              <a:gd name="connsiteY762" fmla="*/ 2270339 h 3063504"/>
              <a:gd name="connsiteX763" fmla="*/ 2821323 w 4114165"/>
              <a:gd name="connsiteY763" fmla="*/ 2064940 h 3063504"/>
              <a:gd name="connsiteX764" fmla="*/ 2824516 w 4114165"/>
              <a:gd name="connsiteY764" fmla="*/ 2089684 h 3063504"/>
              <a:gd name="connsiteX765" fmla="*/ 2827697 w 4114165"/>
              <a:gd name="connsiteY765" fmla="*/ 1934850 h 3063504"/>
              <a:gd name="connsiteX766" fmla="*/ 2830878 w 4114165"/>
              <a:gd name="connsiteY766" fmla="*/ 2050441 h 3063504"/>
              <a:gd name="connsiteX767" fmla="*/ 2834058 w 4114165"/>
              <a:gd name="connsiteY767" fmla="*/ 1936433 h 3063504"/>
              <a:gd name="connsiteX768" fmla="*/ 2837252 w 4114165"/>
              <a:gd name="connsiteY768" fmla="*/ 1983161 h 3063504"/>
              <a:gd name="connsiteX769" fmla="*/ 2840433 w 4114165"/>
              <a:gd name="connsiteY769" fmla="*/ 1981654 h 3063504"/>
              <a:gd name="connsiteX770" fmla="*/ 2843613 w 4114165"/>
              <a:gd name="connsiteY770" fmla="*/ 1923162 h 3063504"/>
              <a:gd name="connsiteX771" fmla="*/ 2846807 w 4114165"/>
              <a:gd name="connsiteY771" fmla="*/ 1949540 h 3063504"/>
              <a:gd name="connsiteX772" fmla="*/ 2849988 w 4114165"/>
              <a:gd name="connsiteY772" fmla="*/ 1890263 h 3063504"/>
              <a:gd name="connsiteX773" fmla="*/ 2853168 w 4114165"/>
              <a:gd name="connsiteY773" fmla="*/ 1943170 h 3063504"/>
              <a:gd name="connsiteX774" fmla="*/ 2856349 w 4114165"/>
              <a:gd name="connsiteY774" fmla="*/ 1903673 h 3063504"/>
              <a:gd name="connsiteX775" fmla="*/ 2859543 w 4114165"/>
              <a:gd name="connsiteY775" fmla="*/ 1948564 h 3063504"/>
              <a:gd name="connsiteX776" fmla="*/ 2862723 w 4114165"/>
              <a:gd name="connsiteY776" fmla="*/ 1935002 h 3063504"/>
              <a:gd name="connsiteX777" fmla="*/ 2865904 w 4114165"/>
              <a:gd name="connsiteY777" fmla="*/ 2011387 h 3063504"/>
              <a:gd name="connsiteX778" fmla="*/ 2869098 w 4114165"/>
              <a:gd name="connsiteY778" fmla="*/ 2005258 h 3063504"/>
              <a:gd name="connsiteX779" fmla="*/ 2872278 w 4114165"/>
              <a:gd name="connsiteY779" fmla="*/ 2058723 h 3063504"/>
              <a:gd name="connsiteX780" fmla="*/ 2875459 w 4114165"/>
              <a:gd name="connsiteY780" fmla="*/ 2025621 h 3063504"/>
              <a:gd name="connsiteX781" fmla="*/ 2878640 w 4114165"/>
              <a:gd name="connsiteY781" fmla="*/ 2106717 h 3063504"/>
              <a:gd name="connsiteX782" fmla="*/ 2885014 w 4114165"/>
              <a:gd name="connsiteY782" fmla="*/ 2094496 h 3063504"/>
              <a:gd name="connsiteX783" fmla="*/ 2888195 w 4114165"/>
              <a:gd name="connsiteY783" fmla="*/ 2130131 h 3063504"/>
              <a:gd name="connsiteX784" fmla="*/ 2891388 w 4114165"/>
              <a:gd name="connsiteY784" fmla="*/ 2116961 h 3063504"/>
              <a:gd name="connsiteX785" fmla="*/ 2894569 w 4114165"/>
              <a:gd name="connsiteY785" fmla="*/ 2158598 h 3063504"/>
              <a:gd name="connsiteX786" fmla="*/ 2897750 w 4114165"/>
              <a:gd name="connsiteY786" fmla="*/ 2139476 h 3063504"/>
              <a:gd name="connsiteX787" fmla="*/ 2900931 w 4114165"/>
              <a:gd name="connsiteY787" fmla="*/ 2179303 h 3063504"/>
              <a:gd name="connsiteX788" fmla="*/ 2904124 w 4114165"/>
              <a:gd name="connsiteY788" fmla="*/ 2123381 h 3063504"/>
              <a:gd name="connsiteX789" fmla="*/ 2907305 w 4114165"/>
              <a:gd name="connsiteY789" fmla="*/ 2153203 h 3063504"/>
              <a:gd name="connsiteX790" fmla="*/ 2910486 w 4114165"/>
              <a:gd name="connsiteY790" fmla="*/ 2118848 h 3063504"/>
              <a:gd name="connsiteX791" fmla="*/ 2913667 w 4114165"/>
              <a:gd name="connsiteY791" fmla="*/ 2124356 h 3063504"/>
              <a:gd name="connsiteX792" fmla="*/ 2916860 w 4114165"/>
              <a:gd name="connsiteY792" fmla="*/ 2111681 h 3063504"/>
              <a:gd name="connsiteX793" fmla="*/ 2920041 w 4114165"/>
              <a:gd name="connsiteY793" fmla="*/ 2118797 h 3063504"/>
              <a:gd name="connsiteX794" fmla="*/ 2926415 w 4114165"/>
              <a:gd name="connsiteY794" fmla="*/ 2074691 h 3063504"/>
              <a:gd name="connsiteX795" fmla="*/ 2929596 w 4114165"/>
              <a:gd name="connsiteY795" fmla="*/ 2081314 h 3063504"/>
              <a:gd name="connsiteX796" fmla="*/ 2932777 w 4114165"/>
              <a:gd name="connsiteY796" fmla="*/ 2075109 h 3063504"/>
              <a:gd name="connsiteX797" fmla="*/ 2935957 w 4114165"/>
              <a:gd name="connsiteY797" fmla="*/ 2102500 h 3063504"/>
              <a:gd name="connsiteX798" fmla="*/ 2939151 w 4114165"/>
              <a:gd name="connsiteY798" fmla="*/ 2076958 h 3063504"/>
              <a:gd name="connsiteX799" fmla="*/ 2942332 w 4114165"/>
              <a:gd name="connsiteY799" fmla="*/ 2124724 h 3063504"/>
              <a:gd name="connsiteX800" fmla="*/ 2945512 w 4114165"/>
              <a:gd name="connsiteY800" fmla="*/ 2110997 h 3063504"/>
              <a:gd name="connsiteX801" fmla="*/ 2948706 w 4114165"/>
              <a:gd name="connsiteY801" fmla="*/ 2173629 h 3063504"/>
              <a:gd name="connsiteX802" fmla="*/ 2951887 w 4114165"/>
              <a:gd name="connsiteY802" fmla="*/ 2166247 h 3063504"/>
              <a:gd name="connsiteX803" fmla="*/ 2955067 w 4114165"/>
              <a:gd name="connsiteY803" fmla="*/ 2198462 h 3063504"/>
              <a:gd name="connsiteX804" fmla="*/ 2958248 w 4114165"/>
              <a:gd name="connsiteY804" fmla="*/ 2174756 h 3063504"/>
              <a:gd name="connsiteX805" fmla="*/ 2961442 w 4114165"/>
              <a:gd name="connsiteY805" fmla="*/ 2233286 h 3063504"/>
              <a:gd name="connsiteX806" fmla="*/ 2964622 w 4114165"/>
              <a:gd name="connsiteY806" fmla="*/ 2253484 h 3063504"/>
              <a:gd name="connsiteX807" fmla="*/ 2967803 w 4114165"/>
              <a:gd name="connsiteY807" fmla="*/ 2300870 h 3063504"/>
              <a:gd name="connsiteX808" fmla="*/ 2974177 w 4114165"/>
              <a:gd name="connsiteY808" fmla="*/ 2461694 h 3063504"/>
              <a:gd name="connsiteX809" fmla="*/ 2977358 w 4114165"/>
              <a:gd name="connsiteY809" fmla="*/ 2547804 h 3063504"/>
              <a:gd name="connsiteX810" fmla="*/ 2980539 w 4114165"/>
              <a:gd name="connsiteY810" fmla="*/ 2549514 h 3063504"/>
              <a:gd name="connsiteX811" fmla="*/ 2983732 w 4114165"/>
              <a:gd name="connsiteY811" fmla="*/ 2586706 h 3063504"/>
              <a:gd name="connsiteX812" fmla="*/ 2986913 w 4114165"/>
              <a:gd name="connsiteY812" fmla="*/ 2362629 h 3063504"/>
              <a:gd name="connsiteX813" fmla="*/ 2990094 w 4114165"/>
              <a:gd name="connsiteY813" fmla="*/ 2527644 h 3063504"/>
              <a:gd name="connsiteX814" fmla="*/ 2993275 w 4114165"/>
              <a:gd name="connsiteY814" fmla="*/ 2429668 h 3063504"/>
              <a:gd name="connsiteX815" fmla="*/ 2996468 w 4114165"/>
              <a:gd name="connsiteY815" fmla="*/ 2387360 h 3063504"/>
              <a:gd name="connsiteX816" fmla="*/ 2999649 w 4114165"/>
              <a:gd name="connsiteY816" fmla="*/ 2296045 h 3063504"/>
              <a:gd name="connsiteX817" fmla="*/ 3002830 w 4114165"/>
              <a:gd name="connsiteY817" fmla="*/ 2136880 h 3063504"/>
              <a:gd name="connsiteX818" fmla="*/ 3006023 w 4114165"/>
              <a:gd name="connsiteY818" fmla="*/ 2097270 h 3063504"/>
              <a:gd name="connsiteX819" fmla="*/ 3009204 w 4114165"/>
              <a:gd name="connsiteY819" fmla="*/ 1934293 h 3063504"/>
              <a:gd name="connsiteX820" fmla="*/ 3012385 w 4114165"/>
              <a:gd name="connsiteY820" fmla="*/ 1944803 h 3063504"/>
              <a:gd name="connsiteX821" fmla="*/ 3015566 w 4114165"/>
              <a:gd name="connsiteY821" fmla="*/ 1826858 h 3063504"/>
              <a:gd name="connsiteX822" fmla="*/ 3018759 w 4114165"/>
              <a:gd name="connsiteY822" fmla="*/ 1821438 h 3063504"/>
              <a:gd name="connsiteX823" fmla="*/ 3021940 w 4114165"/>
              <a:gd name="connsiteY823" fmla="*/ 1704999 h 3063504"/>
              <a:gd name="connsiteX824" fmla="*/ 3025121 w 4114165"/>
              <a:gd name="connsiteY824" fmla="*/ 1738101 h 3063504"/>
              <a:gd name="connsiteX825" fmla="*/ 3028314 w 4114165"/>
              <a:gd name="connsiteY825" fmla="*/ 1638744 h 3063504"/>
              <a:gd name="connsiteX826" fmla="*/ 3031495 w 4114165"/>
              <a:gd name="connsiteY826" fmla="*/ 1634983 h 3063504"/>
              <a:gd name="connsiteX827" fmla="*/ 3034676 w 4114165"/>
              <a:gd name="connsiteY827" fmla="*/ 1617343 h 3063504"/>
              <a:gd name="connsiteX828" fmla="*/ 3044231 w 4114165"/>
              <a:gd name="connsiteY828" fmla="*/ 1465852 h 3063504"/>
              <a:gd name="connsiteX829" fmla="*/ 3047412 w 4114165"/>
              <a:gd name="connsiteY829" fmla="*/ 1387682 h 3063504"/>
              <a:gd name="connsiteX830" fmla="*/ 3050605 w 4114165"/>
              <a:gd name="connsiteY830" fmla="*/ 1255047 h 3063504"/>
              <a:gd name="connsiteX831" fmla="*/ 3053786 w 4114165"/>
              <a:gd name="connsiteY831" fmla="*/ 1385326 h 3063504"/>
              <a:gd name="connsiteX832" fmla="*/ 3060147 w 4114165"/>
              <a:gd name="connsiteY832" fmla="*/ 1201303 h 3063504"/>
              <a:gd name="connsiteX833" fmla="*/ 3063341 w 4114165"/>
              <a:gd name="connsiteY833" fmla="*/ 986889 h 3063504"/>
              <a:gd name="connsiteX834" fmla="*/ 3066522 w 4114165"/>
              <a:gd name="connsiteY834" fmla="*/ 983039 h 3063504"/>
              <a:gd name="connsiteX835" fmla="*/ 3072896 w 4114165"/>
              <a:gd name="connsiteY835" fmla="*/ 740486 h 3063504"/>
              <a:gd name="connsiteX836" fmla="*/ 3076077 w 4114165"/>
              <a:gd name="connsiteY836" fmla="*/ 756265 h 3063504"/>
              <a:gd name="connsiteX837" fmla="*/ 3079258 w 4114165"/>
              <a:gd name="connsiteY837" fmla="*/ 597188 h 3063504"/>
              <a:gd name="connsiteX838" fmla="*/ 3082438 w 4114165"/>
              <a:gd name="connsiteY838" fmla="*/ 606015 h 3063504"/>
              <a:gd name="connsiteX839" fmla="*/ 3085632 w 4114165"/>
              <a:gd name="connsiteY839" fmla="*/ 563436 h 3063504"/>
              <a:gd name="connsiteX840" fmla="*/ 3088813 w 4114165"/>
              <a:gd name="connsiteY840" fmla="*/ 771093 h 3063504"/>
              <a:gd name="connsiteX841" fmla="*/ 3091993 w 4114165"/>
              <a:gd name="connsiteY841" fmla="*/ 702648 h 3063504"/>
              <a:gd name="connsiteX842" fmla="*/ 3095174 w 4114165"/>
              <a:gd name="connsiteY842" fmla="*/ 812667 h 3063504"/>
              <a:gd name="connsiteX843" fmla="*/ 3098368 w 4114165"/>
              <a:gd name="connsiteY843" fmla="*/ 764027 h 3063504"/>
              <a:gd name="connsiteX844" fmla="*/ 3101548 w 4114165"/>
              <a:gd name="connsiteY844" fmla="*/ 850391 h 3063504"/>
              <a:gd name="connsiteX845" fmla="*/ 3104729 w 4114165"/>
              <a:gd name="connsiteY845" fmla="*/ 1024498 h 3063504"/>
              <a:gd name="connsiteX846" fmla="*/ 3107923 w 4114165"/>
              <a:gd name="connsiteY846" fmla="*/ 875312 h 3063504"/>
              <a:gd name="connsiteX847" fmla="*/ 3111104 w 4114165"/>
              <a:gd name="connsiteY847" fmla="*/ 1035668 h 3063504"/>
              <a:gd name="connsiteX848" fmla="*/ 3114284 w 4114165"/>
              <a:gd name="connsiteY848" fmla="*/ 755631 h 3063504"/>
              <a:gd name="connsiteX849" fmla="*/ 3117465 w 4114165"/>
              <a:gd name="connsiteY849" fmla="*/ 845427 h 3063504"/>
              <a:gd name="connsiteX850" fmla="*/ 3120659 w 4114165"/>
              <a:gd name="connsiteY850" fmla="*/ 820835 h 3063504"/>
              <a:gd name="connsiteX851" fmla="*/ 3123839 w 4114165"/>
              <a:gd name="connsiteY851" fmla="*/ 778641 h 3063504"/>
              <a:gd name="connsiteX852" fmla="*/ 3127020 w 4114165"/>
              <a:gd name="connsiteY852" fmla="*/ 687858 h 3063504"/>
              <a:gd name="connsiteX853" fmla="*/ 3136575 w 4114165"/>
              <a:gd name="connsiteY853" fmla="*/ 544626 h 3063504"/>
              <a:gd name="connsiteX854" fmla="*/ 3139756 w 4114165"/>
              <a:gd name="connsiteY854" fmla="*/ 540338 h 3063504"/>
              <a:gd name="connsiteX855" fmla="*/ 3142949 w 4114165"/>
              <a:gd name="connsiteY855" fmla="*/ 586466 h 3063504"/>
              <a:gd name="connsiteX856" fmla="*/ 3146130 w 4114165"/>
              <a:gd name="connsiteY856" fmla="*/ 531934 h 3063504"/>
              <a:gd name="connsiteX857" fmla="*/ 3149311 w 4114165"/>
              <a:gd name="connsiteY857" fmla="*/ 439962 h 3063504"/>
              <a:gd name="connsiteX858" fmla="*/ 3152504 w 4114165"/>
              <a:gd name="connsiteY858" fmla="*/ 685933 h 3063504"/>
              <a:gd name="connsiteX859" fmla="*/ 3155685 w 4114165"/>
              <a:gd name="connsiteY859" fmla="*/ 603786 h 3063504"/>
              <a:gd name="connsiteX860" fmla="*/ 3158866 w 4114165"/>
              <a:gd name="connsiteY860" fmla="*/ 880048 h 3063504"/>
              <a:gd name="connsiteX861" fmla="*/ 3162047 w 4114165"/>
              <a:gd name="connsiteY861" fmla="*/ 735864 h 3063504"/>
              <a:gd name="connsiteX862" fmla="*/ 3165240 w 4114165"/>
              <a:gd name="connsiteY862" fmla="*/ 1040834 h 3063504"/>
              <a:gd name="connsiteX863" fmla="*/ 3168421 w 4114165"/>
              <a:gd name="connsiteY863" fmla="*/ 1045887 h 3063504"/>
              <a:gd name="connsiteX864" fmla="*/ 3177976 w 4114165"/>
              <a:gd name="connsiteY864" fmla="*/ 1555116 h 3063504"/>
              <a:gd name="connsiteX865" fmla="*/ 3181157 w 4114165"/>
              <a:gd name="connsiteY865" fmla="*/ 2063661 h 3063504"/>
              <a:gd name="connsiteX866" fmla="*/ 3184338 w 4114165"/>
              <a:gd name="connsiteY866" fmla="*/ 1967458 h 3063504"/>
              <a:gd name="connsiteX867" fmla="*/ 3187531 w 4114165"/>
              <a:gd name="connsiteY867" fmla="*/ 2374621 h 3063504"/>
              <a:gd name="connsiteX868" fmla="*/ 3190712 w 4114165"/>
              <a:gd name="connsiteY868" fmla="*/ 2156078 h 3063504"/>
              <a:gd name="connsiteX869" fmla="*/ 3193893 w 4114165"/>
              <a:gd name="connsiteY869" fmla="*/ 2192067 h 3063504"/>
              <a:gd name="connsiteX870" fmla="*/ 3197073 w 4114165"/>
              <a:gd name="connsiteY870" fmla="*/ 2181557 h 3063504"/>
              <a:gd name="connsiteX871" fmla="*/ 3203448 w 4114165"/>
              <a:gd name="connsiteY871" fmla="*/ 2290309 h 3063504"/>
              <a:gd name="connsiteX872" fmla="*/ 3209822 w 4114165"/>
              <a:gd name="connsiteY872" fmla="*/ 2370734 h 3063504"/>
              <a:gd name="connsiteX873" fmla="*/ 3213003 w 4114165"/>
              <a:gd name="connsiteY873" fmla="*/ 2327096 h 3063504"/>
              <a:gd name="connsiteX874" fmla="*/ 3216183 w 4114165"/>
              <a:gd name="connsiteY874" fmla="*/ 2420678 h 3063504"/>
              <a:gd name="connsiteX875" fmla="*/ 3219364 w 4114165"/>
              <a:gd name="connsiteY875" fmla="*/ 2347496 h 3063504"/>
              <a:gd name="connsiteX876" fmla="*/ 3222558 w 4114165"/>
              <a:gd name="connsiteY876" fmla="*/ 2439052 h 3063504"/>
              <a:gd name="connsiteX877" fmla="*/ 3225738 w 4114165"/>
              <a:gd name="connsiteY877" fmla="*/ 2402126 h 3063504"/>
              <a:gd name="connsiteX878" fmla="*/ 3228919 w 4114165"/>
              <a:gd name="connsiteY878" fmla="*/ 2502153 h 3063504"/>
              <a:gd name="connsiteX879" fmla="*/ 3232113 w 4114165"/>
              <a:gd name="connsiteY879" fmla="*/ 2495999 h 3063504"/>
              <a:gd name="connsiteX880" fmla="*/ 3235293 w 4114165"/>
              <a:gd name="connsiteY880" fmla="*/ 2558556 h 3063504"/>
              <a:gd name="connsiteX881" fmla="*/ 3238474 w 4114165"/>
              <a:gd name="connsiteY881" fmla="*/ 2504724 h 3063504"/>
              <a:gd name="connsiteX882" fmla="*/ 3241655 w 4114165"/>
              <a:gd name="connsiteY882" fmla="*/ 2609677 h 3063504"/>
              <a:gd name="connsiteX883" fmla="*/ 3244848 w 4114165"/>
              <a:gd name="connsiteY883" fmla="*/ 2621226 h 3063504"/>
              <a:gd name="connsiteX884" fmla="*/ 3248029 w 4114165"/>
              <a:gd name="connsiteY884" fmla="*/ 2674222 h 3063504"/>
              <a:gd name="connsiteX885" fmla="*/ 3251210 w 4114165"/>
              <a:gd name="connsiteY885" fmla="*/ 2633877 h 3063504"/>
              <a:gd name="connsiteX886" fmla="*/ 3254403 w 4114165"/>
              <a:gd name="connsiteY886" fmla="*/ 2615439 h 3063504"/>
              <a:gd name="connsiteX887" fmla="*/ 3257584 w 4114165"/>
              <a:gd name="connsiteY887" fmla="*/ 2757141 h 3063504"/>
              <a:gd name="connsiteX888" fmla="*/ 3260765 w 4114165"/>
              <a:gd name="connsiteY888" fmla="*/ 2567610 h 3063504"/>
              <a:gd name="connsiteX889" fmla="*/ 3263946 w 4114165"/>
              <a:gd name="connsiteY889" fmla="*/ 2710008 h 3063504"/>
              <a:gd name="connsiteX890" fmla="*/ 3267139 w 4114165"/>
              <a:gd name="connsiteY890" fmla="*/ 2669208 h 3063504"/>
              <a:gd name="connsiteX891" fmla="*/ 3270320 w 4114165"/>
              <a:gd name="connsiteY891" fmla="*/ 2695661 h 3063504"/>
              <a:gd name="connsiteX892" fmla="*/ 3273501 w 4114165"/>
              <a:gd name="connsiteY892" fmla="*/ 2276063 h 3063504"/>
              <a:gd name="connsiteX893" fmla="*/ 3276682 w 4114165"/>
              <a:gd name="connsiteY893" fmla="*/ 2686240 h 3063504"/>
              <a:gd name="connsiteX894" fmla="*/ 3279875 w 4114165"/>
              <a:gd name="connsiteY894" fmla="*/ 2095079 h 3063504"/>
              <a:gd name="connsiteX895" fmla="*/ 3283056 w 4114165"/>
              <a:gd name="connsiteY895" fmla="*/ 2249913 h 3063504"/>
              <a:gd name="connsiteX896" fmla="*/ 3286237 w 4114165"/>
              <a:gd name="connsiteY896" fmla="*/ 2228297 h 3063504"/>
              <a:gd name="connsiteX897" fmla="*/ 3289430 w 4114165"/>
              <a:gd name="connsiteY897" fmla="*/ 1724716 h 3063504"/>
              <a:gd name="connsiteX898" fmla="*/ 3292611 w 4114165"/>
              <a:gd name="connsiteY898" fmla="*/ 2246519 h 3063504"/>
              <a:gd name="connsiteX899" fmla="*/ 3295792 w 4114165"/>
              <a:gd name="connsiteY899" fmla="*/ 1117675 h 3063504"/>
              <a:gd name="connsiteX900" fmla="*/ 3298972 w 4114165"/>
              <a:gd name="connsiteY900" fmla="*/ 1902217 h 3063504"/>
              <a:gd name="connsiteX901" fmla="*/ 3302166 w 4114165"/>
              <a:gd name="connsiteY901" fmla="*/ 998602 h 3063504"/>
              <a:gd name="connsiteX902" fmla="*/ 3305347 w 4114165"/>
              <a:gd name="connsiteY902" fmla="*/ 1384200 h 3063504"/>
              <a:gd name="connsiteX903" fmla="*/ 3311721 w 4114165"/>
              <a:gd name="connsiteY903" fmla="*/ 1143306 h 3063504"/>
              <a:gd name="connsiteX904" fmla="*/ 3314902 w 4114165"/>
              <a:gd name="connsiteY904" fmla="*/ 1440931 h 3063504"/>
              <a:gd name="connsiteX905" fmla="*/ 3318082 w 4114165"/>
              <a:gd name="connsiteY905" fmla="*/ 986699 h 3063504"/>
              <a:gd name="connsiteX906" fmla="*/ 3321263 w 4114165"/>
              <a:gd name="connsiteY906" fmla="*/ 1526978 h 3063504"/>
              <a:gd name="connsiteX907" fmla="*/ 3324457 w 4114165"/>
              <a:gd name="connsiteY907" fmla="*/ 669318 h 3063504"/>
              <a:gd name="connsiteX908" fmla="*/ 3327637 w 4114165"/>
              <a:gd name="connsiteY908" fmla="*/ 1522749 h 3063504"/>
              <a:gd name="connsiteX909" fmla="*/ 3330818 w 4114165"/>
              <a:gd name="connsiteY909" fmla="*/ 778805 h 3063504"/>
              <a:gd name="connsiteX910" fmla="*/ 3334012 w 4114165"/>
              <a:gd name="connsiteY910" fmla="*/ 1461661 h 3063504"/>
              <a:gd name="connsiteX911" fmla="*/ 3337192 w 4114165"/>
              <a:gd name="connsiteY911" fmla="*/ 1018433 h 3063504"/>
              <a:gd name="connsiteX912" fmla="*/ 3340373 w 4114165"/>
              <a:gd name="connsiteY912" fmla="*/ 1152145 h 3063504"/>
              <a:gd name="connsiteX913" fmla="*/ 3343554 w 4114165"/>
              <a:gd name="connsiteY913" fmla="*/ 1199189 h 3063504"/>
              <a:gd name="connsiteX914" fmla="*/ 3346747 w 4114165"/>
              <a:gd name="connsiteY914" fmla="*/ 938857 h 3063504"/>
              <a:gd name="connsiteX915" fmla="*/ 3349928 w 4114165"/>
              <a:gd name="connsiteY915" fmla="*/ 1449960 h 3063504"/>
              <a:gd name="connsiteX916" fmla="*/ 3353109 w 4114165"/>
              <a:gd name="connsiteY916" fmla="*/ 991207 h 3063504"/>
              <a:gd name="connsiteX917" fmla="*/ 3356290 w 4114165"/>
              <a:gd name="connsiteY917" fmla="*/ 1534323 h 3063504"/>
              <a:gd name="connsiteX918" fmla="*/ 3359483 w 4114165"/>
              <a:gd name="connsiteY918" fmla="*/ 992764 h 3063504"/>
              <a:gd name="connsiteX919" fmla="*/ 3362664 w 4114165"/>
              <a:gd name="connsiteY919" fmla="*/ 1638175 h 3063504"/>
              <a:gd name="connsiteX920" fmla="*/ 3365845 w 4114165"/>
              <a:gd name="connsiteY920" fmla="*/ 1054815 h 3063504"/>
              <a:gd name="connsiteX921" fmla="*/ 3369038 w 4114165"/>
              <a:gd name="connsiteY921" fmla="*/ 1484012 h 3063504"/>
              <a:gd name="connsiteX922" fmla="*/ 3372219 w 4114165"/>
              <a:gd name="connsiteY922" fmla="*/ 1191667 h 3063504"/>
              <a:gd name="connsiteX923" fmla="*/ 3375400 w 4114165"/>
              <a:gd name="connsiteY923" fmla="*/ 1379400 h 3063504"/>
              <a:gd name="connsiteX924" fmla="*/ 3378581 w 4114165"/>
              <a:gd name="connsiteY924" fmla="*/ 1440830 h 3063504"/>
              <a:gd name="connsiteX925" fmla="*/ 3381774 w 4114165"/>
              <a:gd name="connsiteY925" fmla="*/ 1218399 h 3063504"/>
              <a:gd name="connsiteX926" fmla="*/ 3384955 w 4114165"/>
              <a:gd name="connsiteY926" fmla="*/ 1640973 h 3063504"/>
              <a:gd name="connsiteX927" fmla="*/ 3388136 w 4114165"/>
              <a:gd name="connsiteY927" fmla="*/ 1208357 h 3063504"/>
              <a:gd name="connsiteX928" fmla="*/ 3391329 w 4114165"/>
              <a:gd name="connsiteY928" fmla="*/ 1712268 h 3063504"/>
              <a:gd name="connsiteX929" fmla="*/ 3394510 w 4114165"/>
              <a:gd name="connsiteY929" fmla="*/ 1348160 h 3063504"/>
              <a:gd name="connsiteX930" fmla="*/ 3397691 w 4114165"/>
              <a:gd name="connsiteY930" fmla="*/ 1739924 h 3063504"/>
              <a:gd name="connsiteX931" fmla="*/ 3400872 w 4114165"/>
              <a:gd name="connsiteY931" fmla="*/ 1630944 h 3063504"/>
              <a:gd name="connsiteX932" fmla="*/ 3404065 w 4114165"/>
              <a:gd name="connsiteY932" fmla="*/ 1785157 h 3063504"/>
              <a:gd name="connsiteX933" fmla="*/ 3407246 w 4114165"/>
              <a:gd name="connsiteY933" fmla="*/ 1755209 h 3063504"/>
              <a:gd name="connsiteX934" fmla="*/ 3410427 w 4114165"/>
              <a:gd name="connsiteY934" fmla="*/ 1707126 h 3063504"/>
              <a:gd name="connsiteX935" fmla="*/ 3413620 w 4114165"/>
              <a:gd name="connsiteY935" fmla="*/ 1782245 h 3063504"/>
              <a:gd name="connsiteX936" fmla="*/ 3416801 w 4114165"/>
              <a:gd name="connsiteY936" fmla="*/ 1690828 h 3063504"/>
              <a:gd name="connsiteX937" fmla="*/ 3419982 w 4114165"/>
              <a:gd name="connsiteY937" fmla="*/ 1891162 h 3063504"/>
              <a:gd name="connsiteX938" fmla="*/ 3423163 w 4114165"/>
              <a:gd name="connsiteY938" fmla="*/ 1842978 h 3063504"/>
              <a:gd name="connsiteX939" fmla="*/ 3426356 w 4114165"/>
              <a:gd name="connsiteY939" fmla="*/ 1883285 h 3063504"/>
              <a:gd name="connsiteX940" fmla="*/ 3429537 w 4114165"/>
              <a:gd name="connsiteY940" fmla="*/ 1830568 h 3063504"/>
              <a:gd name="connsiteX941" fmla="*/ 3432718 w 4114165"/>
              <a:gd name="connsiteY941" fmla="*/ 1925125 h 3063504"/>
              <a:gd name="connsiteX942" fmla="*/ 3435911 w 4114165"/>
              <a:gd name="connsiteY942" fmla="*/ 1861568 h 3063504"/>
              <a:gd name="connsiteX943" fmla="*/ 3439092 w 4114165"/>
              <a:gd name="connsiteY943" fmla="*/ 1992468 h 3063504"/>
              <a:gd name="connsiteX944" fmla="*/ 3442273 w 4114165"/>
              <a:gd name="connsiteY944" fmla="*/ 2001750 h 3063504"/>
              <a:gd name="connsiteX945" fmla="*/ 3445453 w 4114165"/>
              <a:gd name="connsiteY945" fmla="*/ 2021037 h 3063504"/>
              <a:gd name="connsiteX946" fmla="*/ 3448647 w 4114165"/>
              <a:gd name="connsiteY946" fmla="*/ 2079414 h 3063504"/>
              <a:gd name="connsiteX947" fmla="*/ 3451828 w 4114165"/>
              <a:gd name="connsiteY947" fmla="*/ 2093572 h 3063504"/>
              <a:gd name="connsiteX948" fmla="*/ 3455008 w 4114165"/>
              <a:gd name="connsiteY948" fmla="*/ 2090090 h 3063504"/>
              <a:gd name="connsiteX949" fmla="*/ 3458189 w 4114165"/>
              <a:gd name="connsiteY949" fmla="*/ 2207643 h 3063504"/>
              <a:gd name="connsiteX950" fmla="*/ 3461383 w 4114165"/>
              <a:gd name="connsiteY950" fmla="*/ 2216786 h 3063504"/>
              <a:gd name="connsiteX951" fmla="*/ 3464564 w 4114165"/>
              <a:gd name="connsiteY951" fmla="*/ 2214658 h 3063504"/>
              <a:gd name="connsiteX952" fmla="*/ 3467744 w 4114165"/>
              <a:gd name="connsiteY952" fmla="*/ 2342254 h 3063504"/>
              <a:gd name="connsiteX953" fmla="*/ 3470938 w 4114165"/>
              <a:gd name="connsiteY953" fmla="*/ 2375812 h 3063504"/>
              <a:gd name="connsiteX954" fmla="*/ 3474119 w 4114165"/>
              <a:gd name="connsiteY954" fmla="*/ 2456072 h 3063504"/>
              <a:gd name="connsiteX955" fmla="*/ 3477299 w 4114165"/>
              <a:gd name="connsiteY955" fmla="*/ 2484488 h 3063504"/>
              <a:gd name="connsiteX956" fmla="*/ 3490035 w 4114165"/>
              <a:gd name="connsiteY956" fmla="*/ 2697003 h 3063504"/>
              <a:gd name="connsiteX957" fmla="*/ 3502771 w 4114165"/>
              <a:gd name="connsiteY957" fmla="*/ 2946762 h 3063504"/>
              <a:gd name="connsiteX958" fmla="*/ 3509145 w 4114165"/>
              <a:gd name="connsiteY958" fmla="*/ 2842758 h 3063504"/>
              <a:gd name="connsiteX959" fmla="*/ 3515519 w 4114165"/>
              <a:gd name="connsiteY959" fmla="*/ 2807795 h 3063504"/>
              <a:gd name="connsiteX960" fmla="*/ 3518700 w 4114165"/>
              <a:gd name="connsiteY960" fmla="*/ 2760370 h 3063504"/>
              <a:gd name="connsiteX961" fmla="*/ 3525062 w 4114165"/>
              <a:gd name="connsiteY961" fmla="*/ 2827879 h 3063504"/>
              <a:gd name="connsiteX962" fmla="*/ 3528255 w 4114165"/>
              <a:gd name="connsiteY962" fmla="*/ 2815861 h 3063504"/>
              <a:gd name="connsiteX963" fmla="*/ 3534617 w 4114165"/>
              <a:gd name="connsiteY963" fmla="*/ 2864374 h 3063504"/>
              <a:gd name="connsiteX964" fmla="*/ 3537797 w 4114165"/>
              <a:gd name="connsiteY964" fmla="*/ 2863842 h 3063504"/>
              <a:gd name="connsiteX965" fmla="*/ 3540991 w 4114165"/>
              <a:gd name="connsiteY965" fmla="*/ 2847051 h 3063504"/>
              <a:gd name="connsiteX966" fmla="*/ 3544172 w 4114165"/>
              <a:gd name="connsiteY966" fmla="*/ 2881533 h 3063504"/>
              <a:gd name="connsiteX967" fmla="*/ 3547353 w 4114165"/>
              <a:gd name="connsiteY967" fmla="*/ 2860664 h 3063504"/>
              <a:gd name="connsiteX968" fmla="*/ 3550546 w 4114165"/>
              <a:gd name="connsiteY968" fmla="*/ 2801830 h 3063504"/>
              <a:gd name="connsiteX969" fmla="*/ 3556908 w 4114165"/>
              <a:gd name="connsiteY969" fmla="*/ 2785457 h 3063504"/>
              <a:gd name="connsiteX970" fmla="*/ 3563282 w 4114165"/>
              <a:gd name="connsiteY970" fmla="*/ 2861702 h 3063504"/>
              <a:gd name="connsiteX971" fmla="*/ 3566463 w 4114165"/>
              <a:gd name="connsiteY971" fmla="*/ 2837224 h 3063504"/>
              <a:gd name="connsiteX972" fmla="*/ 3569643 w 4114165"/>
              <a:gd name="connsiteY972" fmla="*/ 2846405 h 3063504"/>
              <a:gd name="connsiteX973" fmla="*/ 3572837 w 4114165"/>
              <a:gd name="connsiteY973" fmla="*/ 2897451 h 3063504"/>
              <a:gd name="connsiteX974" fmla="*/ 3576018 w 4114165"/>
              <a:gd name="connsiteY974" fmla="*/ 2891106 h 3063504"/>
              <a:gd name="connsiteX975" fmla="*/ 3579198 w 4114165"/>
              <a:gd name="connsiteY975" fmla="*/ 2858840 h 3063504"/>
              <a:gd name="connsiteX976" fmla="*/ 3582379 w 4114165"/>
              <a:gd name="connsiteY976" fmla="*/ 2854142 h 3063504"/>
              <a:gd name="connsiteX977" fmla="*/ 3585573 w 4114165"/>
              <a:gd name="connsiteY977" fmla="*/ 2862563 h 3063504"/>
              <a:gd name="connsiteX978" fmla="*/ 3588753 w 4114165"/>
              <a:gd name="connsiteY978" fmla="*/ 2841251 h 3063504"/>
              <a:gd name="connsiteX979" fmla="*/ 3591934 w 4114165"/>
              <a:gd name="connsiteY979" fmla="*/ 2856143 h 3063504"/>
              <a:gd name="connsiteX980" fmla="*/ 3595128 w 4114165"/>
              <a:gd name="connsiteY980" fmla="*/ 2894513 h 3063504"/>
              <a:gd name="connsiteX981" fmla="*/ 3598308 w 4114165"/>
              <a:gd name="connsiteY981" fmla="*/ 2846874 h 3063504"/>
              <a:gd name="connsiteX982" fmla="*/ 3601489 w 4114165"/>
              <a:gd name="connsiteY982" fmla="*/ 2829601 h 3063504"/>
              <a:gd name="connsiteX983" fmla="*/ 3604670 w 4114165"/>
              <a:gd name="connsiteY983" fmla="*/ 2915762 h 3063504"/>
              <a:gd name="connsiteX984" fmla="*/ 3607863 w 4114165"/>
              <a:gd name="connsiteY984" fmla="*/ 2844974 h 3063504"/>
              <a:gd name="connsiteX985" fmla="*/ 3611044 w 4114165"/>
              <a:gd name="connsiteY985" fmla="*/ 2836692 h 3063504"/>
              <a:gd name="connsiteX986" fmla="*/ 3614225 w 4114165"/>
              <a:gd name="connsiteY986" fmla="*/ 2856814 h 3063504"/>
              <a:gd name="connsiteX987" fmla="*/ 3623780 w 4114165"/>
              <a:gd name="connsiteY987" fmla="*/ 2745098 h 3063504"/>
              <a:gd name="connsiteX988" fmla="*/ 3626961 w 4114165"/>
              <a:gd name="connsiteY988" fmla="*/ 2773946 h 3063504"/>
              <a:gd name="connsiteX989" fmla="*/ 3630154 w 4114165"/>
              <a:gd name="connsiteY989" fmla="*/ 2601041 h 3063504"/>
              <a:gd name="connsiteX990" fmla="*/ 3639696 w 4114165"/>
              <a:gd name="connsiteY990" fmla="*/ 1685459 h 3063504"/>
              <a:gd name="connsiteX991" fmla="*/ 3646071 w 4114165"/>
              <a:gd name="connsiteY991" fmla="*/ 1252805 h 3063504"/>
              <a:gd name="connsiteX992" fmla="*/ 3649251 w 4114165"/>
              <a:gd name="connsiteY992" fmla="*/ 1297684 h 3063504"/>
              <a:gd name="connsiteX993" fmla="*/ 3652445 w 4114165"/>
              <a:gd name="connsiteY993" fmla="*/ 1489330 h 3063504"/>
              <a:gd name="connsiteX994" fmla="*/ 3655626 w 4114165"/>
              <a:gd name="connsiteY994" fmla="*/ 1397306 h 3063504"/>
              <a:gd name="connsiteX995" fmla="*/ 3661987 w 4114165"/>
              <a:gd name="connsiteY995" fmla="*/ 1027373 h 3063504"/>
              <a:gd name="connsiteX996" fmla="*/ 3668362 w 4114165"/>
              <a:gd name="connsiteY996" fmla="*/ 1159591 h 3063504"/>
              <a:gd name="connsiteX997" fmla="*/ 3671542 w 4114165"/>
              <a:gd name="connsiteY997" fmla="*/ 1120410 h 3063504"/>
              <a:gd name="connsiteX998" fmla="*/ 3674736 w 4114165"/>
              <a:gd name="connsiteY998" fmla="*/ 1104315 h 3063504"/>
              <a:gd name="connsiteX999" fmla="*/ 3677917 w 4114165"/>
              <a:gd name="connsiteY999" fmla="*/ 928815 h 3063504"/>
              <a:gd name="connsiteX1000" fmla="*/ 3681097 w 4114165"/>
              <a:gd name="connsiteY1000" fmla="*/ 979164 h 3063504"/>
              <a:gd name="connsiteX1001" fmla="*/ 3684278 w 4114165"/>
              <a:gd name="connsiteY1001" fmla="*/ 1608973 h 3063504"/>
              <a:gd name="connsiteX1002" fmla="*/ 3687472 w 4114165"/>
              <a:gd name="connsiteY1002" fmla="*/ 1528004 h 3063504"/>
              <a:gd name="connsiteX1003" fmla="*/ 3690652 w 4114165"/>
              <a:gd name="connsiteY1003" fmla="*/ 1090728 h 3063504"/>
              <a:gd name="connsiteX1004" fmla="*/ 3693833 w 4114165"/>
              <a:gd name="connsiteY1004" fmla="*/ 1363026 h 3063504"/>
              <a:gd name="connsiteX1005" fmla="*/ 3697027 w 4114165"/>
              <a:gd name="connsiteY1005" fmla="*/ 987306 h 3063504"/>
              <a:gd name="connsiteX1006" fmla="*/ 3700208 w 4114165"/>
              <a:gd name="connsiteY1006" fmla="*/ 1009771 h 3063504"/>
              <a:gd name="connsiteX1007" fmla="*/ 3703388 w 4114165"/>
              <a:gd name="connsiteY1007" fmla="*/ 947987 h 3063504"/>
              <a:gd name="connsiteX1008" fmla="*/ 3706569 w 4114165"/>
              <a:gd name="connsiteY1008" fmla="*/ 857457 h 3063504"/>
              <a:gd name="connsiteX1009" fmla="*/ 3709763 w 4114165"/>
              <a:gd name="connsiteY1009" fmla="*/ 935526 h 3063504"/>
              <a:gd name="connsiteX1010" fmla="*/ 3712943 w 4114165"/>
              <a:gd name="connsiteY1010" fmla="*/ 766028 h 3063504"/>
              <a:gd name="connsiteX1011" fmla="*/ 3716124 w 4114165"/>
              <a:gd name="connsiteY1011" fmla="*/ 800105 h 3063504"/>
              <a:gd name="connsiteX1012" fmla="*/ 3719305 w 4114165"/>
              <a:gd name="connsiteY1012" fmla="*/ 617374 h 3063504"/>
              <a:gd name="connsiteX1013" fmla="*/ 3722498 w 4114165"/>
              <a:gd name="connsiteY1013" fmla="*/ 765281 h 3063504"/>
              <a:gd name="connsiteX1014" fmla="*/ 3728860 w 4114165"/>
              <a:gd name="connsiteY1014" fmla="*/ 399180 h 3063504"/>
              <a:gd name="connsiteX1015" fmla="*/ 3732054 w 4114165"/>
              <a:gd name="connsiteY1015" fmla="*/ 403989 h 3063504"/>
              <a:gd name="connsiteX1016" fmla="*/ 3735234 w 4114165"/>
              <a:gd name="connsiteY1016" fmla="*/ 485506 h 3063504"/>
              <a:gd name="connsiteX1017" fmla="*/ 3738415 w 4114165"/>
              <a:gd name="connsiteY1017" fmla="*/ 374250 h 3063504"/>
              <a:gd name="connsiteX1018" fmla="*/ 3741596 w 4114165"/>
              <a:gd name="connsiteY1018" fmla="*/ 371702 h 3063504"/>
              <a:gd name="connsiteX1019" fmla="*/ 3744789 w 4114165"/>
              <a:gd name="connsiteY1019" fmla="*/ 344610 h 3063504"/>
              <a:gd name="connsiteX1020" fmla="*/ 3747970 w 4114165"/>
              <a:gd name="connsiteY1020" fmla="*/ 394226 h 3063504"/>
              <a:gd name="connsiteX1021" fmla="*/ 3751151 w 4114165"/>
              <a:gd name="connsiteY1021" fmla="*/ 353527 h 3063504"/>
              <a:gd name="connsiteX1022" fmla="*/ 3754344 w 4114165"/>
              <a:gd name="connsiteY1022" fmla="*/ 147922 h 3063504"/>
              <a:gd name="connsiteX1023" fmla="*/ 3757525 w 4114165"/>
              <a:gd name="connsiteY1023" fmla="*/ 391444 h 3063504"/>
              <a:gd name="connsiteX1024" fmla="*/ 3760706 w 4114165"/>
              <a:gd name="connsiteY1024" fmla="*/ 334550 h 3063504"/>
              <a:gd name="connsiteX1025" fmla="*/ 3763887 w 4114165"/>
              <a:gd name="connsiteY1025" fmla="*/ 426961 h 3063504"/>
              <a:gd name="connsiteX1026" fmla="*/ 3767080 w 4114165"/>
              <a:gd name="connsiteY1026" fmla="*/ 423509 h 3063504"/>
              <a:gd name="connsiteX1027" fmla="*/ 3770261 w 4114165"/>
              <a:gd name="connsiteY1027" fmla="*/ 573155 h 3063504"/>
              <a:gd name="connsiteX1028" fmla="*/ 3773442 w 4114165"/>
              <a:gd name="connsiteY1028" fmla="*/ 291831 h 3063504"/>
              <a:gd name="connsiteX1029" fmla="*/ 3776635 w 4114165"/>
              <a:gd name="connsiteY1029" fmla="*/ 574040 h 3063504"/>
              <a:gd name="connsiteX1030" fmla="*/ 3779816 w 4114165"/>
              <a:gd name="connsiteY1030" fmla="*/ 325796 h 3063504"/>
              <a:gd name="connsiteX1031" fmla="*/ 3789371 w 4114165"/>
              <a:gd name="connsiteY1031" fmla="*/ 598531 h 3063504"/>
              <a:gd name="connsiteX1032" fmla="*/ 3792552 w 4114165"/>
              <a:gd name="connsiteY1032" fmla="*/ 638724 h 3063504"/>
              <a:gd name="connsiteX1033" fmla="*/ 3795733 w 4114165"/>
              <a:gd name="connsiteY1033" fmla="*/ 414247 h 3063504"/>
              <a:gd name="connsiteX1034" fmla="*/ 3798926 w 4114165"/>
              <a:gd name="connsiteY1034" fmla="*/ 773740 h 3063504"/>
              <a:gd name="connsiteX1035" fmla="*/ 3802107 w 4114165"/>
              <a:gd name="connsiteY1035" fmla="*/ 351274 h 3063504"/>
              <a:gd name="connsiteX1036" fmla="*/ 3805288 w 4114165"/>
              <a:gd name="connsiteY1036" fmla="*/ 953837 h 3063504"/>
              <a:gd name="connsiteX1037" fmla="*/ 3808468 w 4114165"/>
              <a:gd name="connsiteY1037" fmla="*/ 601380 h 3063504"/>
              <a:gd name="connsiteX1038" fmla="*/ 3811662 w 4114165"/>
              <a:gd name="connsiteY1038" fmla="*/ 1166239 h 3063504"/>
              <a:gd name="connsiteX1039" fmla="*/ 3814843 w 4114165"/>
              <a:gd name="connsiteY1039" fmla="*/ 433804 h 3063504"/>
              <a:gd name="connsiteX1040" fmla="*/ 3821204 w 4114165"/>
              <a:gd name="connsiteY1040" fmla="*/ 948835 h 3063504"/>
              <a:gd name="connsiteX1041" fmla="*/ 3824398 w 4114165"/>
              <a:gd name="connsiteY1041" fmla="*/ 1039530 h 3063504"/>
              <a:gd name="connsiteX1042" fmla="*/ 3827578 w 4114165"/>
              <a:gd name="connsiteY1042" fmla="*/ 1196960 h 3063504"/>
              <a:gd name="connsiteX1043" fmla="*/ 3830759 w 4114165"/>
              <a:gd name="connsiteY1043" fmla="*/ 700078 h 3063504"/>
              <a:gd name="connsiteX1044" fmla="*/ 3833953 w 4114165"/>
              <a:gd name="connsiteY1044" fmla="*/ 1226605 h 3063504"/>
              <a:gd name="connsiteX1045" fmla="*/ 3837133 w 4114165"/>
              <a:gd name="connsiteY1045" fmla="*/ 724087 h 3063504"/>
              <a:gd name="connsiteX1046" fmla="*/ 3840314 w 4114165"/>
              <a:gd name="connsiteY1046" fmla="*/ 1564575 h 3063504"/>
              <a:gd name="connsiteX1047" fmla="*/ 3843495 w 4114165"/>
              <a:gd name="connsiteY1047" fmla="*/ 762824 h 3063504"/>
              <a:gd name="connsiteX1048" fmla="*/ 3846688 w 4114165"/>
              <a:gd name="connsiteY1048" fmla="*/ 1385998 h 3063504"/>
              <a:gd name="connsiteX1049" fmla="*/ 3849869 w 4114165"/>
              <a:gd name="connsiteY1049" fmla="*/ 804512 h 3063504"/>
              <a:gd name="connsiteX1050" fmla="*/ 3853050 w 4114165"/>
              <a:gd name="connsiteY1050" fmla="*/ 1263164 h 3063504"/>
              <a:gd name="connsiteX1051" fmla="*/ 3859424 w 4114165"/>
              <a:gd name="connsiteY1051" fmla="*/ 894776 h 3063504"/>
              <a:gd name="connsiteX1052" fmla="*/ 3862605 w 4114165"/>
              <a:gd name="connsiteY1052" fmla="*/ 1361760 h 3063504"/>
              <a:gd name="connsiteX1053" fmla="*/ 3865786 w 4114165"/>
              <a:gd name="connsiteY1053" fmla="*/ 1035364 h 3063504"/>
              <a:gd name="connsiteX1054" fmla="*/ 3868979 w 4114165"/>
              <a:gd name="connsiteY1054" fmla="*/ 1779180 h 3063504"/>
              <a:gd name="connsiteX1055" fmla="*/ 3872160 w 4114165"/>
              <a:gd name="connsiteY1055" fmla="*/ 997564 h 3063504"/>
              <a:gd name="connsiteX1056" fmla="*/ 3875341 w 4114165"/>
              <a:gd name="connsiteY1056" fmla="*/ 1754107 h 3063504"/>
              <a:gd name="connsiteX1057" fmla="*/ 3878534 w 4114165"/>
              <a:gd name="connsiteY1057" fmla="*/ 930360 h 3063504"/>
              <a:gd name="connsiteX1058" fmla="*/ 3881715 w 4114165"/>
              <a:gd name="connsiteY1058" fmla="*/ 1633527 h 3063504"/>
              <a:gd name="connsiteX1059" fmla="*/ 3884896 w 4114165"/>
              <a:gd name="connsiteY1059" fmla="*/ 988142 h 3063504"/>
              <a:gd name="connsiteX1060" fmla="*/ 3888077 w 4114165"/>
              <a:gd name="connsiteY1060" fmla="*/ 1470095 h 3063504"/>
              <a:gd name="connsiteX1061" fmla="*/ 3891270 w 4114165"/>
              <a:gd name="connsiteY1061" fmla="*/ 1700756 h 3063504"/>
              <a:gd name="connsiteX1062" fmla="*/ 3894451 w 4114165"/>
              <a:gd name="connsiteY1062" fmla="*/ 1503323 h 3063504"/>
              <a:gd name="connsiteX1063" fmla="*/ 3897632 w 4114165"/>
              <a:gd name="connsiteY1063" fmla="*/ 1666895 h 3063504"/>
              <a:gd name="connsiteX1064" fmla="*/ 3900812 w 4114165"/>
              <a:gd name="connsiteY1064" fmla="*/ 882860 h 3063504"/>
              <a:gd name="connsiteX1065" fmla="*/ 3904006 w 4114165"/>
              <a:gd name="connsiteY1065" fmla="*/ 1935433 h 3063504"/>
              <a:gd name="connsiteX1066" fmla="*/ 3907187 w 4114165"/>
              <a:gd name="connsiteY1066" fmla="*/ 1273079 h 3063504"/>
              <a:gd name="connsiteX1067" fmla="*/ 3910367 w 4114165"/>
              <a:gd name="connsiteY1067" fmla="*/ 1932976 h 3063504"/>
              <a:gd name="connsiteX1068" fmla="*/ 3913561 w 4114165"/>
              <a:gd name="connsiteY1068" fmla="*/ 1237913 h 3063504"/>
              <a:gd name="connsiteX1069" fmla="*/ 3916742 w 4114165"/>
              <a:gd name="connsiteY1069" fmla="*/ 1646178 h 3063504"/>
              <a:gd name="connsiteX1070" fmla="*/ 3919922 w 4114165"/>
              <a:gd name="connsiteY1070" fmla="*/ 1386137 h 3063504"/>
              <a:gd name="connsiteX1071" fmla="*/ 3923103 w 4114165"/>
              <a:gd name="connsiteY1071" fmla="*/ 1405689 h 3063504"/>
              <a:gd name="connsiteX1072" fmla="*/ 3926297 w 4114165"/>
              <a:gd name="connsiteY1072" fmla="*/ 1721436 h 3063504"/>
              <a:gd name="connsiteX1073" fmla="*/ 3929477 w 4114165"/>
              <a:gd name="connsiteY1073" fmla="*/ 1256174 h 3063504"/>
              <a:gd name="connsiteX1074" fmla="*/ 3932658 w 4114165"/>
              <a:gd name="connsiteY1074" fmla="*/ 1840585 h 3063504"/>
              <a:gd name="connsiteX1075" fmla="*/ 3935852 w 4114165"/>
              <a:gd name="connsiteY1075" fmla="*/ 1233937 h 3063504"/>
              <a:gd name="connsiteX1076" fmla="*/ 3939032 w 4114165"/>
              <a:gd name="connsiteY1076" fmla="*/ 1818360 h 3063504"/>
              <a:gd name="connsiteX1077" fmla="*/ 3942213 w 4114165"/>
              <a:gd name="connsiteY1077" fmla="*/ 1246410 h 3063504"/>
              <a:gd name="connsiteX1078" fmla="*/ 3945394 w 4114165"/>
              <a:gd name="connsiteY1078" fmla="*/ 1695641 h 3063504"/>
              <a:gd name="connsiteX1079" fmla="*/ 3948587 w 4114165"/>
              <a:gd name="connsiteY1079" fmla="*/ 1438360 h 3063504"/>
              <a:gd name="connsiteX1080" fmla="*/ 3951768 w 4114165"/>
              <a:gd name="connsiteY1080" fmla="*/ 1533031 h 3063504"/>
              <a:gd name="connsiteX1081" fmla="*/ 3954949 w 4114165"/>
              <a:gd name="connsiteY1081" fmla="*/ 1689461 h 3063504"/>
              <a:gd name="connsiteX1082" fmla="*/ 3958142 w 4114165"/>
              <a:gd name="connsiteY1082" fmla="*/ 1465219 h 3063504"/>
              <a:gd name="connsiteX1083" fmla="*/ 3961323 w 4114165"/>
              <a:gd name="connsiteY1083" fmla="*/ 1874066 h 3063504"/>
              <a:gd name="connsiteX1084" fmla="*/ 3964504 w 4114165"/>
              <a:gd name="connsiteY1084" fmla="*/ 1503627 h 3063504"/>
              <a:gd name="connsiteX1085" fmla="*/ 3967685 w 4114165"/>
              <a:gd name="connsiteY1085" fmla="*/ 2051517 h 3063504"/>
              <a:gd name="connsiteX1086" fmla="*/ 3970878 w 4114165"/>
              <a:gd name="connsiteY1086" fmla="*/ 1635844 h 3063504"/>
              <a:gd name="connsiteX1087" fmla="*/ 3974059 w 4114165"/>
              <a:gd name="connsiteY1087" fmla="*/ 2140755 h 3063504"/>
              <a:gd name="connsiteX1088" fmla="*/ 3977240 w 4114165"/>
              <a:gd name="connsiteY1088" fmla="*/ 1949362 h 3063504"/>
              <a:gd name="connsiteX1089" fmla="*/ 3983614 w 4114165"/>
              <a:gd name="connsiteY1089" fmla="*/ 2083910 h 3063504"/>
              <a:gd name="connsiteX1090" fmla="*/ 3986795 w 4114165"/>
              <a:gd name="connsiteY1090" fmla="*/ 1880221 h 3063504"/>
              <a:gd name="connsiteX1091" fmla="*/ 3989976 w 4114165"/>
              <a:gd name="connsiteY1091" fmla="*/ 2092382 h 3063504"/>
              <a:gd name="connsiteX1092" fmla="*/ 3993169 w 4114165"/>
              <a:gd name="connsiteY1092" fmla="*/ 1831037 h 3063504"/>
              <a:gd name="connsiteX1093" fmla="*/ 3996350 w 4114165"/>
              <a:gd name="connsiteY1093" fmla="*/ 2108350 h 3063504"/>
              <a:gd name="connsiteX1094" fmla="*/ 3999531 w 4114165"/>
              <a:gd name="connsiteY1094" fmla="*/ 1816626 h 3063504"/>
              <a:gd name="connsiteX1095" fmla="*/ 4002711 w 4114165"/>
              <a:gd name="connsiteY1095" fmla="*/ 2082669 h 3063504"/>
              <a:gd name="connsiteX1096" fmla="*/ 4005905 w 4114165"/>
              <a:gd name="connsiteY1096" fmla="*/ 1911816 h 3063504"/>
              <a:gd name="connsiteX1097" fmla="*/ 4009086 w 4114165"/>
              <a:gd name="connsiteY1097" fmla="*/ 2012299 h 3063504"/>
              <a:gd name="connsiteX1098" fmla="*/ 4012267 w 4114165"/>
              <a:gd name="connsiteY1098" fmla="*/ 1951654 h 3063504"/>
              <a:gd name="connsiteX1099" fmla="*/ 4015460 w 4114165"/>
              <a:gd name="connsiteY1099" fmla="*/ 1921731 h 3063504"/>
              <a:gd name="connsiteX1100" fmla="*/ 4018641 w 4114165"/>
              <a:gd name="connsiteY1100" fmla="*/ 2068055 h 3063504"/>
              <a:gd name="connsiteX1101" fmla="*/ 4021822 w 4114165"/>
              <a:gd name="connsiteY1101" fmla="*/ 1909688 h 3063504"/>
              <a:gd name="connsiteX1102" fmla="*/ 4025002 w 4114165"/>
              <a:gd name="connsiteY1102" fmla="*/ 2091584 h 3063504"/>
              <a:gd name="connsiteX1103" fmla="*/ 4028196 w 4114165"/>
              <a:gd name="connsiteY1103" fmla="*/ 1924200 h 3063504"/>
              <a:gd name="connsiteX1104" fmla="*/ 4031377 w 4114165"/>
              <a:gd name="connsiteY1104" fmla="*/ 2070753 h 3063504"/>
              <a:gd name="connsiteX1105" fmla="*/ 4034557 w 4114165"/>
              <a:gd name="connsiteY1105" fmla="*/ 2000851 h 3063504"/>
              <a:gd name="connsiteX1106" fmla="*/ 4037751 w 4114165"/>
              <a:gd name="connsiteY1106" fmla="*/ 2039310 h 3063504"/>
              <a:gd name="connsiteX1107" fmla="*/ 4040932 w 4114165"/>
              <a:gd name="connsiteY1107" fmla="*/ 1984123 h 3063504"/>
              <a:gd name="connsiteX1108" fmla="*/ 4047293 w 4114165"/>
              <a:gd name="connsiteY1108" fmla="*/ 2012995 h 3063504"/>
              <a:gd name="connsiteX1109" fmla="*/ 4050487 w 4114165"/>
              <a:gd name="connsiteY1109" fmla="*/ 1977234 h 3063504"/>
              <a:gd name="connsiteX1110" fmla="*/ 4053668 w 4114165"/>
              <a:gd name="connsiteY1110" fmla="*/ 2025342 h 3063504"/>
              <a:gd name="connsiteX1111" fmla="*/ 4056848 w 4114165"/>
              <a:gd name="connsiteY1111" fmla="*/ 1987023 h 3063504"/>
              <a:gd name="connsiteX1112" fmla="*/ 4060042 w 4114165"/>
              <a:gd name="connsiteY1112" fmla="*/ 2085683 h 3063504"/>
              <a:gd name="connsiteX1113" fmla="*/ 4063223 w 4114165"/>
              <a:gd name="connsiteY1113" fmla="*/ 2002561 h 3063504"/>
              <a:gd name="connsiteX1114" fmla="*/ 4066403 w 4114165"/>
              <a:gd name="connsiteY1114" fmla="*/ 2077059 h 3063504"/>
              <a:gd name="connsiteX1115" fmla="*/ 4069584 w 4114165"/>
              <a:gd name="connsiteY1115" fmla="*/ 2024430 h 3063504"/>
              <a:gd name="connsiteX1116" fmla="*/ 4072778 w 4114165"/>
              <a:gd name="connsiteY1116" fmla="*/ 2099233 h 3063504"/>
              <a:gd name="connsiteX1117" fmla="*/ 4075958 w 4114165"/>
              <a:gd name="connsiteY1117" fmla="*/ 2070398 h 3063504"/>
              <a:gd name="connsiteX1118" fmla="*/ 4079139 w 4114165"/>
              <a:gd name="connsiteY1118" fmla="*/ 2073184 h 3063504"/>
              <a:gd name="connsiteX1119" fmla="*/ 4082320 w 4114165"/>
              <a:gd name="connsiteY1119" fmla="*/ 2178036 h 3063504"/>
              <a:gd name="connsiteX1120" fmla="*/ 4085514 w 4114165"/>
              <a:gd name="connsiteY1120" fmla="*/ 2086721 h 3063504"/>
              <a:gd name="connsiteX1121" fmla="*/ 4088694 w 4114165"/>
              <a:gd name="connsiteY1121" fmla="*/ 2211505 h 3063504"/>
              <a:gd name="connsiteX1122" fmla="*/ 4091875 w 4114165"/>
              <a:gd name="connsiteY1122" fmla="*/ 2096092 h 3063504"/>
              <a:gd name="connsiteX1123" fmla="*/ 4095069 w 4114165"/>
              <a:gd name="connsiteY1123" fmla="*/ 2309392 h 3063504"/>
              <a:gd name="connsiteX1124" fmla="*/ 4098249 w 4114165"/>
              <a:gd name="connsiteY1124" fmla="*/ 2293994 h 3063504"/>
              <a:gd name="connsiteX1125" fmla="*/ 4101430 w 4114165"/>
              <a:gd name="connsiteY1125" fmla="*/ 2474357 h 3063504"/>
              <a:gd name="connsiteX1126" fmla="*/ 4104611 w 4114165"/>
              <a:gd name="connsiteY1126" fmla="*/ 2520604 h 3063504"/>
              <a:gd name="connsiteX1127" fmla="*/ 4107804 w 4114165"/>
              <a:gd name="connsiteY1127" fmla="*/ 2511904 h 3063504"/>
              <a:gd name="connsiteX1128" fmla="*/ 4110985 w 4114165"/>
              <a:gd name="connsiteY1128" fmla="*/ 2735398 h 3063504"/>
              <a:gd name="connsiteX1129" fmla="*/ 4114166 w 4114165"/>
              <a:gd name="connsiteY1129" fmla="*/ 2546905 h 3063504"/>
              <a:gd name="connsiteX1130" fmla="*/ 4114166 w 4114165"/>
              <a:gd name="connsiteY1130" fmla="*/ 2546905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</a:cxnLst>
            <a:rect l="l" t="t" r="r" b="b"/>
            <a:pathLst>
              <a:path w="4114165" h="3063504">
                <a:moveTo>
                  <a:pt x="0" y="3011446"/>
                </a:moveTo>
                <a:lnTo>
                  <a:pt x="3185" y="3013332"/>
                </a:lnTo>
                <a:lnTo>
                  <a:pt x="9554" y="2826245"/>
                </a:lnTo>
                <a:lnTo>
                  <a:pt x="12738" y="2838655"/>
                </a:lnTo>
                <a:lnTo>
                  <a:pt x="15922" y="2924828"/>
                </a:lnTo>
                <a:lnTo>
                  <a:pt x="19106" y="2725369"/>
                </a:lnTo>
                <a:lnTo>
                  <a:pt x="22291" y="2641399"/>
                </a:lnTo>
                <a:lnTo>
                  <a:pt x="25475" y="2821179"/>
                </a:lnTo>
                <a:lnTo>
                  <a:pt x="28660" y="2514627"/>
                </a:lnTo>
                <a:lnTo>
                  <a:pt x="31843" y="2618250"/>
                </a:lnTo>
                <a:lnTo>
                  <a:pt x="35028" y="2254674"/>
                </a:lnTo>
                <a:lnTo>
                  <a:pt x="38212" y="2269567"/>
                </a:lnTo>
                <a:lnTo>
                  <a:pt x="44582" y="1843155"/>
                </a:lnTo>
                <a:lnTo>
                  <a:pt x="47765" y="1889465"/>
                </a:lnTo>
                <a:lnTo>
                  <a:pt x="50950" y="1451074"/>
                </a:lnTo>
                <a:lnTo>
                  <a:pt x="54134" y="1745876"/>
                </a:lnTo>
                <a:lnTo>
                  <a:pt x="57319" y="1707861"/>
                </a:lnTo>
                <a:lnTo>
                  <a:pt x="60503" y="1736163"/>
                </a:lnTo>
                <a:lnTo>
                  <a:pt x="66871" y="1595803"/>
                </a:lnTo>
                <a:lnTo>
                  <a:pt x="70056" y="1611164"/>
                </a:lnTo>
                <a:lnTo>
                  <a:pt x="73240" y="1610809"/>
                </a:lnTo>
                <a:lnTo>
                  <a:pt x="76425" y="1814308"/>
                </a:lnTo>
                <a:lnTo>
                  <a:pt x="79608" y="1666945"/>
                </a:lnTo>
                <a:lnTo>
                  <a:pt x="82793" y="1683737"/>
                </a:lnTo>
                <a:lnTo>
                  <a:pt x="85978" y="1724374"/>
                </a:lnTo>
                <a:lnTo>
                  <a:pt x="89162" y="1786398"/>
                </a:lnTo>
                <a:lnTo>
                  <a:pt x="92347" y="1745293"/>
                </a:lnTo>
                <a:lnTo>
                  <a:pt x="95530" y="1727286"/>
                </a:lnTo>
                <a:lnTo>
                  <a:pt x="98715" y="1781827"/>
                </a:lnTo>
                <a:lnTo>
                  <a:pt x="101899" y="1772203"/>
                </a:lnTo>
                <a:lnTo>
                  <a:pt x="105084" y="1830365"/>
                </a:lnTo>
                <a:lnTo>
                  <a:pt x="108268" y="1860162"/>
                </a:lnTo>
                <a:lnTo>
                  <a:pt x="111452" y="1854540"/>
                </a:lnTo>
                <a:lnTo>
                  <a:pt x="124190" y="2026178"/>
                </a:lnTo>
                <a:lnTo>
                  <a:pt x="127373" y="1988302"/>
                </a:lnTo>
                <a:lnTo>
                  <a:pt x="133742" y="1778623"/>
                </a:lnTo>
                <a:lnTo>
                  <a:pt x="136927" y="1775546"/>
                </a:lnTo>
                <a:lnTo>
                  <a:pt x="140112" y="1739620"/>
                </a:lnTo>
                <a:lnTo>
                  <a:pt x="143296" y="1765352"/>
                </a:lnTo>
                <a:lnTo>
                  <a:pt x="146480" y="1810927"/>
                </a:lnTo>
                <a:lnTo>
                  <a:pt x="152849" y="1709469"/>
                </a:lnTo>
                <a:lnTo>
                  <a:pt x="156033" y="1680153"/>
                </a:lnTo>
                <a:lnTo>
                  <a:pt x="159218" y="1678089"/>
                </a:lnTo>
                <a:lnTo>
                  <a:pt x="162401" y="1664945"/>
                </a:lnTo>
                <a:lnTo>
                  <a:pt x="165586" y="1675164"/>
                </a:lnTo>
                <a:lnTo>
                  <a:pt x="168770" y="1620218"/>
                </a:lnTo>
                <a:lnTo>
                  <a:pt x="171955" y="1594144"/>
                </a:lnTo>
                <a:lnTo>
                  <a:pt x="175140" y="1608986"/>
                </a:lnTo>
                <a:lnTo>
                  <a:pt x="178323" y="1606884"/>
                </a:lnTo>
                <a:lnTo>
                  <a:pt x="181508" y="1608441"/>
                </a:lnTo>
                <a:lnTo>
                  <a:pt x="184692" y="1602160"/>
                </a:lnTo>
                <a:lnTo>
                  <a:pt x="187877" y="1607871"/>
                </a:lnTo>
                <a:lnTo>
                  <a:pt x="191061" y="1561270"/>
                </a:lnTo>
                <a:lnTo>
                  <a:pt x="194245" y="1591447"/>
                </a:lnTo>
                <a:lnTo>
                  <a:pt x="200614" y="1561156"/>
                </a:lnTo>
                <a:lnTo>
                  <a:pt x="206983" y="1586116"/>
                </a:lnTo>
                <a:lnTo>
                  <a:pt x="210166" y="1617799"/>
                </a:lnTo>
                <a:lnTo>
                  <a:pt x="213351" y="1602755"/>
                </a:lnTo>
                <a:lnTo>
                  <a:pt x="216535" y="1596981"/>
                </a:lnTo>
                <a:lnTo>
                  <a:pt x="219720" y="1570641"/>
                </a:lnTo>
                <a:lnTo>
                  <a:pt x="222905" y="1594195"/>
                </a:lnTo>
                <a:lnTo>
                  <a:pt x="226089" y="1556180"/>
                </a:lnTo>
                <a:lnTo>
                  <a:pt x="229272" y="1552989"/>
                </a:lnTo>
                <a:lnTo>
                  <a:pt x="232457" y="1561714"/>
                </a:lnTo>
                <a:lnTo>
                  <a:pt x="238826" y="1454734"/>
                </a:lnTo>
                <a:lnTo>
                  <a:pt x="248379" y="1211852"/>
                </a:lnTo>
                <a:lnTo>
                  <a:pt x="251563" y="1302015"/>
                </a:lnTo>
                <a:lnTo>
                  <a:pt x="254748" y="1329861"/>
                </a:lnTo>
                <a:lnTo>
                  <a:pt x="257933" y="1292593"/>
                </a:lnTo>
                <a:lnTo>
                  <a:pt x="261116" y="1329114"/>
                </a:lnTo>
                <a:lnTo>
                  <a:pt x="264300" y="1279094"/>
                </a:lnTo>
                <a:lnTo>
                  <a:pt x="267485" y="1355023"/>
                </a:lnTo>
                <a:lnTo>
                  <a:pt x="270670" y="1329405"/>
                </a:lnTo>
                <a:lnTo>
                  <a:pt x="273854" y="1335243"/>
                </a:lnTo>
                <a:lnTo>
                  <a:pt x="277037" y="1297063"/>
                </a:lnTo>
                <a:lnTo>
                  <a:pt x="280222" y="1222008"/>
                </a:lnTo>
                <a:lnTo>
                  <a:pt x="283407" y="1184943"/>
                </a:lnTo>
                <a:lnTo>
                  <a:pt x="286591" y="1180510"/>
                </a:lnTo>
                <a:lnTo>
                  <a:pt x="289776" y="1181283"/>
                </a:lnTo>
                <a:lnTo>
                  <a:pt x="292959" y="1142799"/>
                </a:lnTo>
                <a:lnTo>
                  <a:pt x="296144" y="1200240"/>
                </a:lnTo>
                <a:lnTo>
                  <a:pt x="302513" y="1061286"/>
                </a:lnTo>
                <a:lnTo>
                  <a:pt x="305698" y="1043367"/>
                </a:lnTo>
                <a:lnTo>
                  <a:pt x="308881" y="1015761"/>
                </a:lnTo>
                <a:lnTo>
                  <a:pt x="312065" y="1020636"/>
                </a:lnTo>
                <a:lnTo>
                  <a:pt x="315250" y="995728"/>
                </a:lnTo>
                <a:lnTo>
                  <a:pt x="324803" y="1044659"/>
                </a:lnTo>
                <a:lnTo>
                  <a:pt x="327987" y="1045304"/>
                </a:lnTo>
                <a:lnTo>
                  <a:pt x="331172" y="978037"/>
                </a:lnTo>
                <a:lnTo>
                  <a:pt x="334354" y="967488"/>
                </a:lnTo>
                <a:lnTo>
                  <a:pt x="337535" y="942922"/>
                </a:lnTo>
                <a:lnTo>
                  <a:pt x="343909" y="1069605"/>
                </a:lnTo>
                <a:lnTo>
                  <a:pt x="347090" y="1001996"/>
                </a:lnTo>
                <a:lnTo>
                  <a:pt x="350283" y="1035959"/>
                </a:lnTo>
                <a:lnTo>
                  <a:pt x="353464" y="1037035"/>
                </a:lnTo>
                <a:lnTo>
                  <a:pt x="356645" y="1209180"/>
                </a:lnTo>
                <a:lnTo>
                  <a:pt x="359825" y="1224300"/>
                </a:lnTo>
                <a:lnTo>
                  <a:pt x="366200" y="1319275"/>
                </a:lnTo>
                <a:lnTo>
                  <a:pt x="369380" y="1254337"/>
                </a:lnTo>
                <a:lnTo>
                  <a:pt x="372574" y="1298140"/>
                </a:lnTo>
                <a:lnTo>
                  <a:pt x="375755" y="1247778"/>
                </a:lnTo>
                <a:lnTo>
                  <a:pt x="378935" y="1301951"/>
                </a:lnTo>
                <a:lnTo>
                  <a:pt x="382116" y="1294214"/>
                </a:lnTo>
                <a:lnTo>
                  <a:pt x="385310" y="1319591"/>
                </a:lnTo>
                <a:lnTo>
                  <a:pt x="388490" y="1313690"/>
                </a:lnTo>
                <a:lnTo>
                  <a:pt x="391671" y="1316970"/>
                </a:lnTo>
                <a:lnTo>
                  <a:pt x="394865" y="1262986"/>
                </a:lnTo>
                <a:lnTo>
                  <a:pt x="401226" y="1288414"/>
                </a:lnTo>
                <a:lnTo>
                  <a:pt x="404407" y="1275067"/>
                </a:lnTo>
                <a:lnTo>
                  <a:pt x="407601" y="1332723"/>
                </a:lnTo>
                <a:lnTo>
                  <a:pt x="413962" y="1099706"/>
                </a:lnTo>
                <a:lnTo>
                  <a:pt x="426698" y="106593"/>
                </a:lnTo>
                <a:lnTo>
                  <a:pt x="429891" y="163744"/>
                </a:lnTo>
                <a:lnTo>
                  <a:pt x="433072" y="272852"/>
                </a:lnTo>
                <a:lnTo>
                  <a:pt x="436253" y="264073"/>
                </a:lnTo>
                <a:lnTo>
                  <a:pt x="442627" y="0"/>
                </a:lnTo>
                <a:lnTo>
                  <a:pt x="448989" y="212600"/>
                </a:lnTo>
                <a:lnTo>
                  <a:pt x="452182" y="53217"/>
                </a:lnTo>
                <a:lnTo>
                  <a:pt x="455363" y="35493"/>
                </a:lnTo>
                <a:lnTo>
                  <a:pt x="458544" y="61732"/>
                </a:lnTo>
                <a:lnTo>
                  <a:pt x="468099" y="648880"/>
                </a:lnTo>
                <a:lnTo>
                  <a:pt x="474473" y="828686"/>
                </a:lnTo>
                <a:lnTo>
                  <a:pt x="477654" y="981747"/>
                </a:lnTo>
                <a:lnTo>
                  <a:pt x="480835" y="1056676"/>
                </a:lnTo>
                <a:lnTo>
                  <a:pt x="499945" y="1995963"/>
                </a:lnTo>
                <a:lnTo>
                  <a:pt x="506306" y="2089444"/>
                </a:lnTo>
                <a:lnTo>
                  <a:pt x="515861" y="2169159"/>
                </a:lnTo>
                <a:lnTo>
                  <a:pt x="519042" y="2238212"/>
                </a:lnTo>
                <a:lnTo>
                  <a:pt x="522235" y="2227980"/>
                </a:lnTo>
                <a:lnTo>
                  <a:pt x="525416" y="2306214"/>
                </a:lnTo>
                <a:lnTo>
                  <a:pt x="528597" y="2337277"/>
                </a:lnTo>
                <a:lnTo>
                  <a:pt x="531791" y="2346281"/>
                </a:lnTo>
                <a:lnTo>
                  <a:pt x="538152" y="2373532"/>
                </a:lnTo>
                <a:lnTo>
                  <a:pt x="541333" y="2419740"/>
                </a:lnTo>
                <a:lnTo>
                  <a:pt x="544526" y="2436253"/>
                </a:lnTo>
                <a:lnTo>
                  <a:pt x="550888" y="2604245"/>
                </a:lnTo>
                <a:lnTo>
                  <a:pt x="557262" y="2762219"/>
                </a:lnTo>
                <a:lnTo>
                  <a:pt x="563624" y="2916876"/>
                </a:lnTo>
                <a:lnTo>
                  <a:pt x="566817" y="2948433"/>
                </a:lnTo>
                <a:lnTo>
                  <a:pt x="569998" y="2949953"/>
                </a:lnTo>
                <a:lnTo>
                  <a:pt x="579553" y="2905732"/>
                </a:lnTo>
                <a:lnTo>
                  <a:pt x="585915" y="2936086"/>
                </a:lnTo>
                <a:lnTo>
                  <a:pt x="589108" y="2986638"/>
                </a:lnTo>
                <a:lnTo>
                  <a:pt x="592289" y="2980851"/>
                </a:lnTo>
                <a:lnTo>
                  <a:pt x="595470" y="3017587"/>
                </a:lnTo>
                <a:lnTo>
                  <a:pt x="598650" y="3005962"/>
                </a:lnTo>
                <a:lnTo>
                  <a:pt x="601844" y="3021335"/>
                </a:lnTo>
                <a:lnTo>
                  <a:pt x="605025" y="3001467"/>
                </a:lnTo>
                <a:lnTo>
                  <a:pt x="608205" y="2999694"/>
                </a:lnTo>
                <a:lnTo>
                  <a:pt x="611399" y="3008976"/>
                </a:lnTo>
                <a:lnTo>
                  <a:pt x="614580" y="2974747"/>
                </a:lnTo>
                <a:lnTo>
                  <a:pt x="617760" y="2990247"/>
                </a:lnTo>
                <a:lnTo>
                  <a:pt x="620941" y="2914571"/>
                </a:lnTo>
                <a:lnTo>
                  <a:pt x="624135" y="2993438"/>
                </a:lnTo>
                <a:lnTo>
                  <a:pt x="627315" y="2906277"/>
                </a:lnTo>
                <a:lnTo>
                  <a:pt x="630496" y="2932984"/>
                </a:lnTo>
                <a:lnTo>
                  <a:pt x="633690" y="2767576"/>
                </a:lnTo>
                <a:lnTo>
                  <a:pt x="636870" y="2826485"/>
                </a:lnTo>
                <a:lnTo>
                  <a:pt x="640051" y="2799196"/>
                </a:lnTo>
                <a:lnTo>
                  <a:pt x="643232" y="2831943"/>
                </a:lnTo>
                <a:lnTo>
                  <a:pt x="646426" y="2681453"/>
                </a:lnTo>
                <a:lnTo>
                  <a:pt x="649606" y="2708654"/>
                </a:lnTo>
                <a:lnTo>
                  <a:pt x="652787" y="2870946"/>
                </a:lnTo>
                <a:lnTo>
                  <a:pt x="655981" y="2515703"/>
                </a:lnTo>
                <a:lnTo>
                  <a:pt x="659161" y="2685087"/>
                </a:lnTo>
                <a:lnTo>
                  <a:pt x="662342" y="1744647"/>
                </a:lnTo>
                <a:lnTo>
                  <a:pt x="668716" y="1481428"/>
                </a:lnTo>
                <a:lnTo>
                  <a:pt x="671897" y="1603059"/>
                </a:lnTo>
                <a:lnTo>
                  <a:pt x="675078" y="1584469"/>
                </a:lnTo>
                <a:lnTo>
                  <a:pt x="678259" y="1607631"/>
                </a:lnTo>
                <a:lnTo>
                  <a:pt x="681452" y="1604680"/>
                </a:lnTo>
                <a:lnTo>
                  <a:pt x="684633" y="1275637"/>
                </a:lnTo>
                <a:lnTo>
                  <a:pt x="687814" y="1501386"/>
                </a:lnTo>
                <a:lnTo>
                  <a:pt x="691007" y="1211206"/>
                </a:lnTo>
                <a:lnTo>
                  <a:pt x="694188" y="1600970"/>
                </a:lnTo>
                <a:lnTo>
                  <a:pt x="697369" y="1080141"/>
                </a:lnTo>
                <a:lnTo>
                  <a:pt x="700550" y="1550570"/>
                </a:lnTo>
                <a:lnTo>
                  <a:pt x="703743" y="1284008"/>
                </a:lnTo>
                <a:lnTo>
                  <a:pt x="706924" y="1613367"/>
                </a:lnTo>
                <a:lnTo>
                  <a:pt x="710105" y="1411489"/>
                </a:lnTo>
                <a:lnTo>
                  <a:pt x="713298" y="1407690"/>
                </a:lnTo>
                <a:lnTo>
                  <a:pt x="716479" y="1894404"/>
                </a:lnTo>
                <a:lnTo>
                  <a:pt x="719660" y="1220412"/>
                </a:lnTo>
                <a:lnTo>
                  <a:pt x="722840" y="1962405"/>
                </a:lnTo>
                <a:lnTo>
                  <a:pt x="726034" y="1431066"/>
                </a:lnTo>
                <a:lnTo>
                  <a:pt x="729215" y="2100461"/>
                </a:lnTo>
                <a:lnTo>
                  <a:pt x="732395" y="1845042"/>
                </a:lnTo>
                <a:lnTo>
                  <a:pt x="735589" y="2177327"/>
                </a:lnTo>
                <a:lnTo>
                  <a:pt x="738770" y="2353549"/>
                </a:lnTo>
                <a:lnTo>
                  <a:pt x="741950" y="2300896"/>
                </a:lnTo>
                <a:lnTo>
                  <a:pt x="745131" y="2571371"/>
                </a:lnTo>
                <a:lnTo>
                  <a:pt x="748325" y="2227879"/>
                </a:lnTo>
                <a:lnTo>
                  <a:pt x="751505" y="2581793"/>
                </a:lnTo>
                <a:lnTo>
                  <a:pt x="754686" y="2147214"/>
                </a:lnTo>
                <a:lnTo>
                  <a:pt x="757880" y="2506915"/>
                </a:lnTo>
                <a:lnTo>
                  <a:pt x="761061" y="2098713"/>
                </a:lnTo>
                <a:lnTo>
                  <a:pt x="764241" y="2375698"/>
                </a:lnTo>
                <a:lnTo>
                  <a:pt x="767422" y="2074754"/>
                </a:lnTo>
                <a:lnTo>
                  <a:pt x="770616" y="2073589"/>
                </a:lnTo>
                <a:lnTo>
                  <a:pt x="773796" y="2025519"/>
                </a:lnTo>
                <a:lnTo>
                  <a:pt x="776977" y="1733998"/>
                </a:lnTo>
                <a:lnTo>
                  <a:pt x="780158" y="2112238"/>
                </a:lnTo>
                <a:lnTo>
                  <a:pt x="783351" y="1632742"/>
                </a:lnTo>
                <a:lnTo>
                  <a:pt x="786532" y="1981907"/>
                </a:lnTo>
                <a:lnTo>
                  <a:pt x="789713" y="1791514"/>
                </a:lnTo>
                <a:lnTo>
                  <a:pt x="796087" y="2454476"/>
                </a:lnTo>
                <a:lnTo>
                  <a:pt x="802449" y="2696243"/>
                </a:lnTo>
                <a:lnTo>
                  <a:pt x="805642" y="2628356"/>
                </a:lnTo>
                <a:lnTo>
                  <a:pt x="808823" y="2769881"/>
                </a:lnTo>
                <a:lnTo>
                  <a:pt x="812004" y="2580539"/>
                </a:lnTo>
                <a:lnTo>
                  <a:pt x="815197" y="2709971"/>
                </a:lnTo>
                <a:lnTo>
                  <a:pt x="818378" y="2534571"/>
                </a:lnTo>
                <a:lnTo>
                  <a:pt x="821559" y="2621429"/>
                </a:lnTo>
                <a:lnTo>
                  <a:pt x="824740" y="2635802"/>
                </a:lnTo>
                <a:lnTo>
                  <a:pt x="827933" y="2639259"/>
                </a:lnTo>
                <a:lnTo>
                  <a:pt x="831114" y="2616376"/>
                </a:lnTo>
                <a:lnTo>
                  <a:pt x="834295" y="2571029"/>
                </a:lnTo>
                <a:lnTo>
                  <a:pt x="837488" y="2589986"/>
                </a:lnTo>
                <a:lnTo>
                  <a:pt x="840669" y="2514221"/>
                </a:lnTo>
                <a:lnTo>
                  <a:pt x="843850" y="2581413"/>
                </a:lnTo>
                <a:lnTo>
                  <a:pt x="847030" y="2497746"/>
                </a:lnTo>
                <a:lnTo>
                  <a:pt x="850224" y="2528885"/>
                </a:lnTo>
                <a:lnTo>
                  <a:pt x="853405" y="2497772"/>
                </a:lnTo>
                <a:lnTo>
                  <a:pt x="856585" y="2518577"/>
                </a:lnTo>
                <a:lnTo>
                  <a:pt x="859766" y="2520110"/>
                </a:lnTo>
                <a:lnTo>
                  <a:pt x="862960" y="2511511"/>
                </a:lnTo>
                <a:lnTo>
                  <a:pt x="866140" y="2537446"/>
                </a:lnTo>
                <a:lnTo>
                  <a:pt x="869321" y="2525023"/>
                </a:lnTo>
                <a:lnTo>
                  <a:pt x="872515" y="2567850"/>
                </a:lnTo>
                <a:lnTo>
                  <a:pt x="875695" y="2560379"/>
                </a:lnTo>
                <a:lnTo>
                  <a:pt x="878876" y="2622214"/>
                </a:lnTo>
                <a:lnTo>
                  <a:pt x="882057" y="2628989"/>
                </a:lnTo>
                <a:lnTo>
                  <a:pt x="885250" y="2672475"/>
                </a:lnTo>
                <a:lnTo>
                  <a:pt x="888431" y="2665966"/>
                </a:lnTo>
                <a:lnTo>
                  <a:pt x="894805" y="2728117"/>
                </a:lnTo>
                <a:lnTo>
                  <a:pt x="897986" y="2743997"/>
                </a:lnTo>
                <a:lnTo>
                  <a:pt x="901167" y="2781999"/>
                </a:lnTo>
                <a:lnTo>
                  <a:pt x="904348" y="2768082"/>
                </a:lnTo>
                <a:lnTo>
                  <a:pt x="907541" y="2802248"/>
                </a:lnTo>
                <a:lnTo>
                  <a:pt x="910722" y="2763574"/>
                </a:lnTo>
                <a:lnTo>
                  <a:pt x="913903" y="2755774"/>
                </a:lnTo>
                <a:lnTo>
                  <a:pt x="917096" y="2743604"/>
                </a:lnTo>
                <a:lnTo>
                  <a:pt x="920277" y="2747112"/>
                </a:lnTo>
                <a:lnTo>
                  <a:pt x="929832" y="2494492"/>
                </a:lnTo>
                <a:lnTo>
                  <a:pt x="945749" y="1907485"/>
                </a:lnTo>
                <a:lnTo>
                  <a:pt x="952123" y="1838229"/>
                </a:lnTo>
                <a:lnTo>
                  <a:pt x="955304" y="1782612"/>
                </a:lnTo>
                <a:lnTo>
                  <a:pt x="958485" y="1689372"/>
                </a:lnTo>
                <a:lnTo>
                  <a:pt x="961665" y="1657030"/>
                </a:lnTo>
                <a:lnTo>
                  <a:pt x="964859" y="1549747"/>
                </a:lnTo>
                <a:lnTo>
                  <a:pt x="968040" y="1500284"/>
                </a:lnTo>
                <a:lnTo>
                  <a:pt x="974414" y="1298000"/>
                </a:lnTo>
                <a:lnTo>
                  <a:pt x="980776" y="1110786"/>
                </a:lnTo>
                <a:lnTo>
                  <a:pt x="987150" y="823912"/>
                </a:lnTo>
                <a:lnTo>
                  <a:pt x="990331" y="704864"/>
                </a:lnTo>
                <a:lnTo>
                  <a:pt x="993511" y="662873"/>
                </a:lnTo>
                <a:lnTo>
                  <a:pt x="996705" y="671053"/>
                </a:lnTo>
                <a:lnTo>
                  <a:pt x="999886" y="570015"/>
                </a:lnTo>
                <a:lnTo>
                  <a:pt x="1006247" y="530037"/>
                </a:lnTo>
                <a:lnTo>
                  <a:pt x="1009441" y="603419"/>
                </a:lnTo>
                <a:lnTo>
                  <a:pt x="1012621" y="548202"/>
                </a:lnTo>
                <a:lnTo>
                  <a:pt x="1015802" y="568308"/>
                </a:lnTo>
                <a:lnTo>
                  <a:pt x="1022176" y="655566"/>
                </a:lnTo>
                <a:lnTo>
                  <a:pt x="1025357" y="612777"/>
                </a:lnTo>
                <a:lnTo>
                  <a:pt x="1028538" y="618653"/>
                </a:lnTo>
                <a:lnTo>
                  <a:pt x="1031731" y="556261"/>
                </a:lnTo>
                <a:lnTo>
                  <a:pt x="1034912" y="562606"/>
                </a:lnTo>
                <a:lnTo>
                  <a:pt x="1038093" y="590553"/>
                </a:lnTo>
                <a:lnTo>
                  <a:pt x="1041274" y="574483"/>
                </a:lnTo>
                <a:lnTo>
                  <a:pt x="1044467" y="675701"/>
                </a:lnTo>
                <a:lnTo>
                  <a:pt x="1047648" y="698381"/>
                </a:lnTo>
                <a:lnTo>
                  <a:pt x="1050829" y="809577"/>
                </a:lnTo>
                <a:lnTo>
                  <a:pt x="1054022" y="769941"/>
                </a:lnTo>
                <a:lnTo>
                  <a:pt x="1057203" y="800903"/>
                </a:lnTo>
                <a:lnTo>
                  <a:pt x="1060384" y="932880"/>
                </a:lnTo>
                <a:lnTo>
                  <a:pt x="1063565" y="1147700"/>
                </a:lnTo>
                <a:lnTo>
                  <a:pt x="1066758" y="1071745"/>
                </a:lnTo>
                <a:lnTo>
                  <a:pt x="1069939" y="1202304"/>
                </a:lnTo>
                <a:lnTo>
                  <a:pt x="1073120" y="1529979"/>
                </a:lnTo>
                <a:lnTo>
                  <a:pt x="1076313" y="1482593"/>
                </a:lnTo>
                <a:lnTo>
                  <a:pt x="1082675" y="2071639"/>
                </a:lnTo>
                <a:lnTo>
                  <a:pt x="1098604" y="2722254"/>
                </a:lnTo>
                <a:lnTo>
                  <a:pt x="1101785" y="2668372"/>
                </a:lnTo>
                <a:lnTo>
                  <a:pt x="1104965" y="2693027"/>
                </a:lnTo>
                <a:lnTo>
                  <a:pt x="1108146" y="2737741"/>
                </a:lnTo>
                <a:lnTo>
                  <a:pt x="1111340" y="2813645"/>
                </a:lnTo>
                <a:lnTo>
                  <a:pt x="1117701" y="2823890"/>
                </a:lnTo>
                <a:lnTo>
                  <a:pt x="1120895" y="2892626"/>
                </a:lnTo>
                <a:lnTo>
                  <a:pt x="1124076" y="2892752"/>
                </a:lnTo>
                <a:lnTo>
                  <a:pt x="1127256" y="2909152"/>
                </a:lnTo>
                <a:lnTo>
                  <a:pt x="1130437" y="2907847"/>
                </a:lnTo>
                <a:lnTo>
                  <a:pt x="1133631" y="2903187"/>
                </a:lnTo>
                <a:lnTo>
                  <a:pt x="1136811" y="2901452"/>
                </a:lnTo>
                <a:lnTo>
                  <a:pt x="1139992" y="2903719"/>
                </a:lnTo>
                <a:lnTo>
                  <a:pt x="1143173" y="2875973"/>
                </a:lnTo>
                <a:lnTo>
                  <a:pt x="1146367" y="2829348"/>
                </a:lnTo>
                <a:lnTo>
                  <a:pt x="1149547" y="2875822"/>
                </a:lnTo>
                <a:lnTo>
                  <a:pt x="1152728" y="2885281"/>
                </a:lnTo>
                <a:lnTo>
                  <a:pt x="1155922" y="2836110"/>
                </a:lnTo>
                <a:lnTo>
                  <a:pt x="1159102" y="2830234"/>
                </a:lnTo>
                <a:lnTo>
                  <a:pt x="1165464" y="2770020"/>
                </a:lnTo>
                <a:lnTo>
                  <a:pt x="1168657" y="2684568"/>
                </a:lnTo>
                <a:lnTo>
                  <a:pt x="1171838" y="2705792"/>
                </a:lnTo>
                <a:lnTo>
                  <a:pt x="1175019" y="2747188"/>
                </a:lnTo>
                <a:lnTo>
                  <a:pt x="1178212" y="2624379"/>
                </a:lnTo>
                <a:lnTo>
                  <a:pt x="1181393" y="2615464"/>
                </a:lnTo>
                <a:lnTo>
                  <a:pt x="1184574" y="2621023"/>
                </a:lnTo>
                <a:lnTo>
                  <a:pt x="1187755" y="2640588"/>
                </a:lnTo>
                <a:lnTo>
                  <a:pt x="1194129" y="2445852"/>
                </a:lnTo>
                <a:lnTo>
                  <a:pt x="1197310" y="2619871"/>
                </a:lnTo>
                <a:lnTo>
                  <a:pt x="1200503" y="2622759"/>
                </a:lnTo>
                <a:lnTo>
                  <a:pt x="1203684" y="2517843"/>
                </a:lnTo>
                <a:lnTo>
                  <a:pt x="1206865" y="2481955"/>
                </a:lnTo>
                <a:lnTo>
                  <a:pt x="1210046" y="2505610"/>
                </a:lnTo>
                <a:lnTo>
                  <a:pt x="1216420" y="2610057"/>
                </a:lnTo>
                <a:lnTo>
                  <a:pt x="1219601" y="2630876"/>
                </a:lnTo>
                <a:lnTo>
                  <a:pt x="1225975" y="2720164"/>
                </a:lnTo>
                <a:lnTo>
                  <a:pt x="1229156" y="2747276"/>
                </a:lnTo>
                <a:lnTo>
                  <a:pt x="1232336" y="2713162"/>
                </a:lnTo>
                <a:lnTo>
                  <a:pt x="1235530" y="2730206"/>
                </a:lnTo>
                <a:lnTo>
                  <a:pt x="1238711" y="2842694"/>
                </a:lnTo>
                <a:lnTo>
                  <a:pt x="1241891" y="2837477"/>
                </a:lnTo>
                <a:lnTo>
                  <a:pt x="1245072" y="2805173"/>
                </a:lnTo>
                <a:lnTo>
                  <a:pt x="1248266" y="2791092"/>
                </a:lnTo>
                <a:lnTo>
                  <a:pt x="1251446" y="2825131"/>
                </a:lnTo>
                <a:lnTo>
                  <a:pt x="1254627" y="2843416"/>
                </a:lnTo>
                <a:lnTo>
                  <a:pt x="1257821" y="2842099"/>
                </a:lnTo>
                <a:lnTo>
                  <a:pt x="1261001" y="2824738"/>
                </a:lnTo>
                <a:lnTo>
                  <a:pt x="1267363" y="2890840"/>
                </a:lnTo>
                <a:lnTo>
                  <a:pt x="1270556" y="2845405"/>
                </a:lnTo>
                <a:lnTo>
                  <a:pt x="1273737" y="2841314"/>
                </a:lnTo>
                <a:lnTo>
                  <a:pt x="1280112" y="2472635"/>
                </a:lnTo>
                <a:lnTo>
                  <a:pt x="1286473" y="2380472"/>
                </a:lnTo>
                <a:lnTo>
                  <a:pt x="1289654" y="2486590"/>
                </a:lnTo>
                <a:lnTo>
                  <a:pt x="1292847" y="2640094"/>
                </a:lnTo>
                <a:lnTo>
                  <a:pt x="1296028" y="2663939"/>
                </a:lnTo>
                <a:lnTo>
                  <a:pt x="1299209" y="2713833"/>
                </a:lnTo>
                <a:lnTo>
                  <a:pt x="1302390" y="2711756"/>
                </a:lnTo>
                <a:lnTo>
                  <a:pt x="1305583" y="2728814"/>
                </a:lnTo>
                <a:lnTo>
                  <a:pt x="1308764" y="2734373"/>
                </a:lnTo>
                <a:lnTo>
                  <a:pt x="1311945" y="2716518"/>
                </a:lnTo>
                <a:lnTo>
                  <a:pt x="1315138" y="2738083"/>
                </a:lnTo>
                <a:lnTo>
                  <a:pt x="1318319" y="2716441"/>
                </a:lnTo>
                <a:lnTo>
                  <a:pt x="1321500" y="2764334"/>
                </a:lnTo>
                <a:lnTo>
                  <a:pt x="1324681" y="2723583"/>
                </a:lnTo>
                <a:lnTo>
                  <a:pt x="1327874" y="2779049"/>
                </a:lnTo>
                <a:lnTo>
                  <a:pt x="1331055" y="2687734"/>
                </a:lnTo>
                <a:lnTo>
                  <a:pt x="1334236" y="2754279"/>
                </a:lnTo>
                <a:lnTo>
                  <a:pt x="1337429" y="2645856"/>
                </a:lnTo>
                <a:lnTo>
                  <a:pt x="1340610" y="2717936"/>
                </a:lnTo>
                <a:lnTo>
                  <a:pt x="1343791" y="2672234"/>
                </a:lnTo>
                <a:lnTo>
                  <a:pt x="1346971" y="2745010"/>
                </a:lnTo>
                <a:lnTo>
                  <a:pt x="1353346" y="2678490"/>
                </a:lnTo>
                <a:lnTo>
                  <a:pt x="1356526" y="2667181"/>
                </a:lnTo>
                <a:lnTo>
                  <a:pt x="1359720" y="2358653"/>
                </a:lnTo>
                <a:lnTo>
                  <a:pt x="1362901" y="2541485"/>
                </a:lnTo>
                <a:lnTo>
                  <a:pt x="1366081" y="2069018"/>
                </a:lnTo>
                <a:lnTo>
                  <a:pt x="1369262" y="2275810"/>
                </a:lnTo>
                <a:lnTo>
                  <a:pt x="1372456" y="1632742"/>
                </a:lnTo>
                <a:lnTo>
                  <a:pt x="1375636" y="1659791"/>
                </a:lnTo>
                <a:lnTo>
                  <a:pt x="1378817" y="1076456"/>
                </a:lnTo>
                <a:lnTo>
                  <a:pt x="1382011" y="926282"/>
                </a:lnTo>
                <a:lnTo>
                  <a:pt x="1385191" y="1092615"/>
                </a:lnTo>
                <a:lnTo>
                  <a:pt x="1388372" y="918089"/>
                </a:lnTo>
                <a:lnTo>
                  <a:pt x="1391553" y="1138709"/>
                </a:lnTo>
                <a:lnTo>
                  <a:pt x="1394746" y="571059"/>
                </a:lnTo>
                <a:lnTo>
                  <a:pt x="1397927" y="1172520"/>
                </a:lnTo>
                <a:lnTo>
                  <a:pt x="1401108" y="478485"/>
                </a:lnTo>
                <a:lnTo>
                  <a:pt x="1404289" y="1044773"/>
                </a:lnTo>
                <a:lnTo>
                  <a:pt x="1407482" y="527467"/>
                </a:lnTo>
                <a:lnTo>
                  <a:pt x="1410663" y="1033793"/>
                </a:lnTo>
                <a:lnTo>
                  <a:pt x="1413844" y="568747"/>
                </a:lnTo>
                <a:lnTo>
                  <a:pt x="1417037" y="612435"/>
                </a:lnTo>
                <a:lnTo>
                  <a:pt x="1420218" y="780857"/>
                </a:lnTo>
                <a:lnTo>
                  <a:pt x="1423399" y="331837"/>
                </a:lnTo>
                <a:lnTo>
                  <a:pt x="1426580" y="1069694"/>
                </a:lnTo>
                <a:lnTo>
                  <a:pt x="1429773" y="329314"/>
                </a:lnTo>
                <a:lnTo>
                  <a:pt x="1432954" y="1268508"/>
                </a:lnTo>
                <a:lnTo>
                  <a:pt x="1436135" y="267892"/>
                </a:lnTo>
                <a:lnTo>
                  <a:pt x="1439328" y="1156007"/>
                </a:lnTo>
                <a:lnTo>
                  <a:pt x="1442509" y="613055"/>
                </a:lnTo>
                <a:lnTo>
                  <a:pt x="1445690" y="957396"/>
                </a:lnTo>
                <a:lnTo>
                  <a:pt x="1448870" y="1082800"/>
                </a:lnTo>
                <a:lnTo>
                  <a:pt x="1452064" y="832776"/>
                </a:lnTo>
                <a:lnTo>
                  <a:pt x="1455245" y="1393304"/>
                </a:lnTo>
                <a:lnTo>
                  <a:pt x="1458426" y="752149"/>
                </a:lnTo>
                <a:lnTo>
                  <a:pt x="1461619" y="1571984"/>
                </a:lnTo>
                <a:lnTo>
                  <a:pt x="1464800" y="775424"/>
                </a:lnTo>
                <a:lnTo>
                  <a:pt x="1467981" y="1737379"/>
                </a:lnTo>
                <a:lnTo>
                  <a:pt x="1471161" y="1500018"/>
                </a:lnTo>
                <a:lnTo>
                  <a:pt x="1477536" y="2132524"/>
                </a:lnTo>
                <a:lnTo>
                  <a:pt x="1480716" y="2150050"/>
                </a:lnTo>
                <a:lnTo>
                  <a:pt x="1483897" y="2514753"/>
                </a:lnTo>
                <a:lnTo>
                  <a:pt x="1487091" y="2296058"/>
                </a:lnTo>
                <a:lnTo>
                  <a:pt x="1490272" y="2543157"/>
                </a:lnTo>
                <a:lnTo>
                  <a:pt x="1493452" y="2427820"/>
                </a:lnTo>
                <a:lnTo>
                  <a:pt x="1496646" y="2618643"/>
                </a:lnTo>
                <a:lnTo>
                  <a:pt x="1499827" y="2483373"/>
                </a:lnTo>
                <a:lnTo>
                  <a:pt x="1503007" y="2647819"/>
                </a:lnTo>
                <a:lnTo>
                  <a:pt x="1506188" y="2560176"/>
                </a:lnTo>
                <a:lnTo>
                  <a:pt x="1509382" y="2679579"/>
                </a:lnTo>
                <a:lnTo>
                  <a:pt x="1512562" y="2647591"/>
                </a:lnTo>
                <a:lnTo>
                  <a:pt x="1515743" y="2665915"/>
                </a:lnTo>
                <a:lnTo>
                  <a:pt x="1518937" y="2695813"/>
                </a:lnTo>
                <a:lnTo>
                  <a:pt x="1522117" y="2660267"/>
                </a:lnTo>
                <a:lnTo>
                  <a:pt x="1528479" y="2815810"/>
                </a:lnTo>
                <a:lnTo>
                  <a:pt x="1531672" y="2780721"/>
                </a:lnTo>
                <a:lnTo>
                  <a:pt x="1534853" y="2686594"/>
                </a:lnTo>
                <a:lnTo>
                  <a:pt x="1538034" y="2519654"/>
                </a:lnTo>
                <a:lnTo>
                  <a:pt x="1544408" y="2791294"/>
                </a:lnTo>
                <a:lnTo>
                  <a:pt x="1550770" y="2490326"/>
                </a:lnTo>
                <a:lnTo>
                  <a:pt x="1553963" y="2036739"/>
                </a:lnTo>
                <a:lnTo>
                  <a:pt x="1557144" y="2266755"/>
                </a:lnTo>
                <a:lnTo>
                  <a:pt x="1560325" y="2047921"/>
                </a:lnTo>
                <a:lnTo>
                  <a:pt x="1563518" y="1945791"/>
                </a:lnTo>
                <a:lnTo>
                  <a:pt x="1569880" y="1585407"/>
                </a:lnTo>
                <a:lnTo>
                  <a:pt x="1573060" y="1686422"/>
                </a:lnTo>
                <a:lnTo>
                  <a:pt x="1576254" y="1572490"/>
                </a:lnTo>
                <a:lnTo>
                  <a:pt x="1579435" y="1699313"/>
                </a:lnTo>
                <a:lnTo>
                  <a:pt x="1582615" y="1615393"/>
                </a:lnTo>
                <a:lnTo>
                  <a:pt x="1585796" y="1656422"/>
                </a:lnTo>
                <a:lnTo>
                  <a:pt x="1588990" y="1489685"/>
                </a:lnTo>
                <a:lnTo>
                  <a:pt x="1592171" y="1543377"/>
                </a:lnTo>
                <a:lnTo>
                  <a:pt x="1598545" y="1738708"/>
                </a:lnTo>
                <a:lnTo>
                  <a:pt x="1601726" y="1743761"/>
                </a:lnTo>
                <a:lnTo>
                  <a:pt x="1604906" y="1826984"/>
                </a:lnTo>
                <a:lnTo>
                  <a:pt x="1608087" y="2031826"/>
                </a:lnTo>
                <a:lnTo>
                  <a:pt x="1611281" y="1971080"/>
                </a:lnTo>
                <a:lnTo>
                  <a:pt x="1614461" y="1988834"/>
                </a:lnTo>
                <a:lnTo>
                  <a:pt x="1617642" y="2065611"/>
                </a:lnTo>
                <a:lnTo>
                  <a:pt x="1627197" y="2478245"/>
                </a:lnTo>
                <a:lnTo>
                  <a:pt x="1630378" y="2545436"/>
                </a:lnTo>
                <a:lnTo>
                  <a:pt x="1633572" y="2507510"/>
                </a:lnTo>
                <a:lnTo>
                  <a:pt x="1636752" y="2489857"/>
                </a:lnTo>
                <a:lnTo>
                  <a:pt x="1639933" y="2558036"/>
                </a:lnTo>
                <a:lnTo>
                  <a:pt x="1643127" y="2591797"/>
                </a:lnTo>
                <a:lnTo>
                  <a:pt x="1646307" y="2720000"/>
                </a:lnTo>
                <a:lnTo>
                  <a:pt x="1649488" y="2720418"/>
                </a:lnTo>
                <a:lnTo>
                  <a:pt x="1652669" y="2679692"/>
                </a:lnTo>
                <a:lnTo>
                  <a:pt x="1655862" y="2800564"/>
                </a:lnTo>
                <a:lnTo>
                  <a:pt x="1659043" y="2775731"/>
                </a:lnTo>
                <a:lnTo>
                  <a:pt x="1662224" y="2796486"/>
                </a:lnTo>
                <a:lnTo>
                  <a:pt x="1665405" y="2764663"/>
                </a:lnTo>
                <a:lnTo>
                  <a:pt x="1668598" y="2795676"/>
                </a:lnTo>
                <a:lnTo>
                  <a:pt x="1671779" y="2795372"/>
                </a:lnTo>
                <a:lnTo>
                  <a:pt x="1674960" y="2791826"/>
                </a:lnTo>
                <a:lnTo>
                  <a:pt x="1678153" y="2833222"/>
                </a:lnTo>
                <a:lnTo>
                  <a:pt x="1681334" y="2751645"/>
                </a:lnTo>
                <a:lnTo>
                  <a:pt x="1684515" y="2737437"/>
                </a:lnTo>
                <a:lnTo>
                  <a:pt x="1687696" y="2806186"/>
                </a:lnTo>
                <a:lnTo>
                  <a:pt x="1690889" y="2761612"/>
                </a:lnTo>
                <a:lnTo>
                  <a:pt x="1694070" y="2644071"/>
                </a:lnTo>
                <a:lnTo>
                  <a:pt x="1697251" y="2695459"/>
                </a:lnTo>
                <a:lnTo>
                  <a:pt x="1700444" y="2683517"/>
                </a:lnTo>
                <a:lnTo>
                  <a:pt x="1706806" y="2640462"/>
                </a:lnTo>
                <a:lnTo>
                  <a:pt x="1709986" y="2655480"/>
                </a:lnTo>
                <a:lnTo>
                  <a:pt x="1713180" y="2678148"/>
                </a:lnTo>
                <a:lnTo>
                  <a:pt x="1716361" y="2671221"/>
                </a:lnTo>
                <a:lnTo>
                  <a:pt x="1719541" y="2705336"/>
                </a:lnTo>
                <a:lnTo>
                  <a:pt x="1722735" y="2649782"/>
                </a:lnTo>
                <a:lnTo>
                  <a:pt x="1725916" y="2660444"/>
                </a:lnTo>
                <a:lnTo>
                  <a:pt x="1729096" y="2640867"/>
                </a:lnTo>
                <a:lnTo>
                  <a:pt x="1732277" y="2689697"/>
                </a:lnTo>
                <a:lnTo>
                  <a:pt x="1735471" y="2630825"/>
                </a:lnTo>
                <a:lnTo>
                  <a:pt x="1738651" y="2511283"/>
                </a:lnTo>
                <a:lnTo>
                  <a:pt x="1741832" y="2552756"/>
                </a:lnTo>
                <a:lnTo>
                  <a:pt x="1745026" y="2638752"/>
                </a:lnTo>
                <a:lnTo>
                  <a:pt x="1748206" y="2672449"/>
                </a:lnTo>
                <a:lnTo>
                  <a:pt x="1751387" y="2600699"/>
                </a:lnTo>
                <a:lnTo>
                  <a:pt x="1754568" y="2607854"/>
                </a:lnTo>
                <a:lnTo>
                  <a:pt x="1757761" y="2554174"/>
                </a:lnTo>
                <a:lnTo>
                  <a:pt x="1764123" y="2656861"/>
                </a:lnTo>
                <a:lnTo>
                  <a:pt x="1767304" y="2637182"/>
                </a:lnTo>
                <a:lnTo>
                  <a:pt x="1770497" y="2647009"/>
                </a:lnTo>
                <a:lnTo>
                  <a:pt x="1773678" y="2689266"/>
                </a:lnTo>
                <a:lnTo>
                  <a:pt x="1776859" y="2796423"/>
                </a:lnTo>
                <a:lnTo>
                  <a:pt x="1783233" y="2736867"/>
                </a:lnTo>
                <a:lnTo>
                  <a:pt x="1786414" y="2744237"/>
                </a:lnTo>
                <a:lnTo>
                  <a:pt x="1789595" y="2723951"/>
                </a:lnTo>
                <a:lnTo>
                  <a:pt x="1792788" y="2755419"/>
                </a:lnTo>
                <a:lnTo>
                  <a:pt x="1795969" y="2804439"/>
                </a:lnTo>
                <a:lnTo>
                  <a:pt x="1799150" y="2831171"/>
                </a:lnTo>
                <a:lnTo>
                  <a:pt x="1802343" y="2718619"/>
                </a:lnTo>
                <a:lnTo>
                  <a:pt x="1805524" y="2766943"/>
                </a:lnTo>
                <a:lnTo>
                  <a:pt x="1808705" y="2691204"/>
                </a:lnTo>
                <a:lnTo>
                  <a:pt x="1815079" y="2299819"/>
                </a:lnTo>
                <a:lnTo>
                  <a:pt x="1818260" y="2202730"/>
                </a:lnTo>
                <a:lnTo>
                  <a:pt x="1821441" y="2325386"/>
                </a:lnTo>
                <a:lnTo>
                  <a:pt x="1824634" y="2331300"/>
                </a:lnTo>
                <a:lnTo>
                  <a:pt x="1827815" y="2431821"/>
                </a:lnTo>
                <a:lnTo>
                  <a:pt x="1834176" y="2852863"/>
                </a:lnTo>
                <a:lnTo>
                  <a:pt x="1837370" y="2823687"/>
                </a:lnTo>
                <a:lnTo>
                  <a:pt x="1840551" y="2745922"/>
                </a:lnTo>
                <a:lnTo>
                  <a:pt x="1843731" y="2531937"/>
                </a:lnTo>
                <a:lnTo>
                  <a:pt x="1846912" y="2413143"/>
                </a:lnTo>
                <a:lnTo>
                  <a:pt x="1850106" y="2441091"/>
                </a:lnTo>
                <a:lnTo>
                  <a:pt x="1853286" y="2411332"/>
                </a:lnTo>
                <a:lnTo>
                  <a:pt x="1856467" y="2408787"/>
                </a:lnTo>
                <a:lnTo>
                  <a:pt x="1859661" y="2227752"/>
                </a:lnTo>
                <a:lnTo>
                  <a:pt x="1862841" y="2223219"/>
                </a:lnTo>
                <a:lnTo>
                  <a:pt x="1866022" y="2150012"/>
                </a:lnTo>
                <a:lnTo>
                  <a:pt x="1869203" y="2222282"/>
                </a:lnTo>
                <a:lnTo>
                  <a:pt x="1872396" y="2116265"/>
                </a:lnTo>
                <a:lnTo>
                  <a:pt x="1875577" y="2150063"/>
                </a:lnTo>
                <a:lnTo>
                  <a:pt x="1881951" y="2062433"/>
                </a:lnTo>
                <a:lnTo>
                  <a:pt x="1885132" y="2064294"/>
                </a:lnTo>
                <a:lnTo>
                  <a:pt x="1888313" y="2008247"/>
                </a:lnTo>
                <a:lnTo>
                  <a:pt x="1891494" y="2117493"/>
                </a:lnTo>
                <a:lnTo>
                  <a:pt x="1894687" y="1969054"/>
                </a:lnTo>
                <a:lnTo>
                  <a:pt x="1897868" y="2191307"/>
                </a:lnTo>
                <a:lnTo>
                  <a:pt x="1901049" y="2022658"/>
                </a:lnTo>
                <a:lnTo>
                  <a:pt x="1904242" y="2215988"/>
                </a:lnTo>
                <a:lnTo>
                  <a:pt x="1907423" y="1937218"/>
                </a:lnTo>
                <a:lnTo>
                  <a:pt x="1910604" y="2103057"/>
                </a:lnTo>
                <a:lnTo>
                  <a:pt x="1916978" y="2012235"/>
                </a:lnTo>
                <a:lnTo>
                  <a:pt x="1920159" y="2171464"/>
                </a:lnTo>
                <a:lnTo>
                  <a:pt x="1923340" y="1790210"/>
                </a:lnTo>
                <a:lnTo>
                  <a:pt x="1926520" y="2366187"/>
                </a:lnTo>
                <a:lnTo>
                  <a:pt x="1929714" y="1631476"/>
                </a:lnTo>
                <a:lnTo>
                  <a:pt x="1932895" y="2269149"/>
                </a:lnTo>
                <a:lnTo>
                  <a:pt x="1936075" y="1478655"/>
                </a:lnTo>
                <a:lnTo>
                  <a:pt x="1939269" y="1710608"/>
                </a:lnTo>
                <a:lnTo>
                  <a:pt x="1942450" y="1817107"/>
                </a:lnTo>
                <a:lnTo>
                  <a:pt x="1945631" y="1149561"/>
                </a:lnTo>
                <a:lnTo>
                  <a:pt x="1948811" y="2165955"/>
                </a:lnTo>
                <a:lnTo>
                  <a:pt x="1952005" y="846592"/>
                </a:lnTo>
                <a:lnTo>
                  <a:pt x="1955186" y="1950350"/>
                </a:lnTo>
                <a:lnTo>
                  <a:pt x="1958366" y="864169"/>
                </a:lnTo>
                <a:lnTo>
                  <a:pt x="1961560" y="1399560"/>
                </a:lnTo>
                <a:lnTo>
                  <a:pt x="1964741" y="1303623"/>
                </a:lnTo>
                <a:lnTo>
                  <a:pt x="1967921" y="789202"/>
                </a:lnTo>
                <a:lnTo>
                  <a:pt x="1971102" y="1617673"/>
                </a:lnTo>
                <a:lnTo>
                  <a:pt x="1974296" y="501977"/>
                </a:lnTo>
                <a:lnTo>
                  <a:pt x="1977477" y="1724918"/>
                </a:lnTo>
                <a:lnTo>
                  <a:pt x="1980657" y="540785"/>
                </a:lnTo>
                <a:lnTo>
                  <a:pt x="1983851" y="1270926"/>
                </a:lnTo>
                <a:lnTo>
                  <a:pt x="1987032" y="845186"/>
                </a:lnTo>
                <a:lnTo>
                  <a:pt x="1993393" y="1188248"/>
                </a:lnTo>
                <a:lnTo>
                  <a:pt x="1996587" y="828990"/>
                </a:lnTo>
                <a:lnTo>
                  <a:pt x="1999767" y="1529232"/>
                </a:lnTo>
                <a:lnTo>
                  <a:pt x="2002948" y="867398"/>
                </a:lnTo>
                <a:lnTo>
                  <a:pt x="2006142" y="1526636"/>
                </a:lnTo>
                <a:lnTo>
                  <a:pt x="2009322" y="947050"/>
                </a:lnTo>
                <a:lnTo>
                  <a:pt x="2012503" y="1598918"/>
                </a:lnTo>
                <a:lnTo>
                  <a:pt x="2015684" y="1262733"/>
                </a:lnTo>
                <a:lnTo>
                  <a:pt x="2018877" y="1568362"/>
                </a:lnTo>
                <a:lnTo>
                  <a:pt x="2022058" y="1696438"/>
                </a:lnTo>
                <a:lnTo>
                  <a:pt x="2025239" y="1640530"/>
                </a:lnTo>
                <a:lnTo>
                  <a:pt x="2028420" y="1925378"/>
                </a:lnTo>
                <a:lnTo>
                  <a:pt x="2031613" y="1618471"/>
                </a:lnTo>
                <a:lnTo>
                  <a:pt x="2034794" y="2157408"/>
                </a:lnTo>
                <a:lnTo>
                  <a:pt x="2037975" y="1957366"/>
                </a:lnTo>
                <a:lnTo>
                  <a:pt x="2041168" y="2357956"/>
                </a:lnTo>
                <a:lnTo>
                  <a:pt x="2044349" y="2274214"/>
                </a:lnTo>
                <a:lnTo>
                  <a:pt x="2047530" y="2456160"/>
                </a:lnTo>
                <a:lnTo>
                  <a:pt x="2050711" y="2483753"/>
                </a:lnTo>
                <a:lnTo>
                  <a:pt x="2053904" y="2551363"/>
                </a:lnTo>
                <a:lnTo>
                  <a:pt x="2063459" y="2850027"/>
                </a:lnTo>
                <a:lnTo>
                  <a:pt x="2066640" y="2850698"/>
                </a:lnTo>
                <a:lnTo>
                  <a:pt x="2069821" y="2919308"/>
                </a:lnTo>
                <a:lnTo>
                  <a:pt x="2073001" y="2817925"/>
                </a:lnTo>
                <a:lnTo>
                  <a:pt x="2076195" y="2931122"/>
                </a:lnTo>
                <a:lnTo>
                  <a:pt x="2079376" y="2871744"/>
                </a:lnTo>
                <a:lnTo>
                  <a:pt x="2082556" y="2969986"/>
                </a:lnTo>
                <a:lnTo>
                  <a:pt x="2085750" y="2951561"/>
                </a:lnTo>
                <a:lnTo>
                  <a:pt x="2088931" y="2984789"/>
                </a:lnTo>
                <a:lnTo>
                  <a:pt x="2092111" y="2969315"/>
                </a:lnTo>
                <a:lnTo>
                  <a:pt x="2095292" y="2967314"/>
                </a:lnTo>
                <a:lnTo>
                  <a:pt x="2098486" y="2976229"/>
                </a:lnTo>
                <a:lnTo>
                  <a:pt x="2101666" y="2978280"/>
                </a:lnTo>
                <a:lnTo>
                  <a:pt x="2104847" y="2986499"/>
                </a:lnTo>
                <a:lnTo>
                  <a:pt x="2108028" y="2960919"/>
                </a:lnTo>
                <a:lnTo>
                  <a:pt x="2111222" y="2976609"/>
                </a:lnTo>
                <a:lnTo>
                  <a:pt x="2114402" y="2965301"/>
                </a:lnTo>
                <a:lnTo>
                  <a:pt x="2117583" y="3007077"/>
                </a:lnTo>
                <a:lnTo>
                  <a:pt x="2120777" y="2964338"/>
                </a:lnTo>
                <a:lnTo>
                  <a:pt x="2123957" y="2959425"/>
                </a:lnTo>
                <a:lnTo>
                  <a:pt x="2127138" y="2922904"/>
                </a:lnTo>
                <a:lnTo>
                  <a:pt x="2130319" y="2967719"/>
                </a:lnTo>
                <a:lnTo>
                  <a:pt x="2133512" y="2748100"/>
                </a:lnTo>
                <a:lnTo>
                  <a:pt x="2136693" y="2770425"/>
                </a:lnTo>
                <a:lnTo>
                  <a:pt x="2139874" y="2840744"/>
                </a:lnTo>
                <a:lnTo>
                  <a:pt x="2143068" y="2520490"/>
                </a:lnTo>
                <a:lnTo>
                  <a:pt x="2155803" y="2802843"/>
                </a:lnTo>
                <a:lnTo>
                  <a:pt x="2158984" y="2808542"/>
                </a:lnTo>
                <a:lnTo>
                  <a:pt x="2165358" y="2716695"/>
                </a:lnTo>
                <a:lnTo>
                  <a:pt x="2168539" y="2878050"/>
                </a:lnTo>
                <a:lnTo>
                  <a:pt x="2171720" y="2791725"/>
                </a:lnTo>
                <a:lnTo>
                  <a:pt x="2174901" y="2656911"/>
                </a:lnTo>
                <a:lnTo>
                  <a:pt x="2178094" y="2667789"/>
                </a:lnTo>
                <a:lnTo>
                  <a:pt x="2184456" y="2001358"/>
                </a:lnTo>
                <a:lnTo>
                  <a:pt x="2187649" y="2232932"/>
                </a:lnTo>
                <a:lnTo>
                  <a:pt x="2190830" y="2350396"/>
                </a:lnTo>
                <a:lnTo>
                  <a:pt x="2194011" y="2318029"/>
                </a:lnTo>
                <a:lnTo>
                  <a:pt x="2197192" y="2241720"/>
                </a:lnTo>
                <a:lnTo>
                  <a:pt x="2200385" y="2286801"/>
                </a:lnTo>
                <a:lnTo>
                  <a:pt x="2203566" y="2371265"/>
                </a:lnTo>
                <a:lnTo>
                  <a:pt x="2206747" y="2299768"/>
                </a:lnTo>
                <a:lnTo>
                  <a:pt x="2209927" y="2269744"/>
                </a:lnTo>
                <a:lnTo>
                  <a:pt x="2213121" y="2346103"/>
                </a:lnTo>
                <a:lnTo>
                  <a:pt x="2216302" y="2368999"/>
                </a:lnTo>
                <a:lnTo>
                  <a:pt x="2219482" y="2328628"/>
                </a:lnTo>
                <a:lnTo>
                  <a:pt x="2222676" y="2314243"/>
                </a:lnTo>
                <a:lnTo>
                  <a:pt x="2232218" y="1898848"/>
                </a:lnTo>
                <a:lnTo>
                  <a:pt x="2235412" y="1656663"/>
                </a:lnTo>
                <a:lnTo>
                  <a:pt x="2238592" y="1296050"/>
                </a:lnTo>
                <a:lnTo>
                  <a:pt x="2244967" y="875173"/>
                </a:lnTo>
                <a:lnTo>
                  <a:pt x="2248147" y="593693"/>
                </a:lnTo>
                <a:lnTo>
                  <a:pt x="2251328" y="644612"/>
                </a:lnTo>
                <a:lnTo>
                  <a:pt x="2254509" y="515406"/>
                </a:lnTo>
                <a:lnTo>
                  <a:pt x="2257702" y="504589"/>
                </a:lnTo>
                <a:lnTo>
                  <a:pt x="2260883" y="533884"/>
                </a:lnTo>
                <a:lnTo>
                  <a:pt x="2264064" y="440313"/>
                </a:lnTo>
                <a:lnTo>
                  <a:pt x="2267257" y="452684"/>
                </a:lnTo>
                <a:lnTo>
                  <a:pt x="2270438" y="500866"/>
                </a:lnTo>
                <a:lnTo>
                  <a:pt x="2273619" y="629986"/>
                </a:lnTo>
                <a:lnTo>
                  <a:pt x="2276800" y="641320"/>
                </a:lnTo>
                <a:lnTo>
                  <a:pt x="2283174" y="799763"/>
                </a:lnTo>
                <a:lnTo>
                  <a:pt x="2286355" y="849492"/>
                </a:lnTo>
                <a:lnTo>
                  <a:pt x="2295910" y="1157273"/>
                </a:lnTo>
                <a:lnTo>
                  <a:pt x="2299091" y="1247360"/>
                </a:lnTo>
                <a:lnTo>
                  <a:pt x="2305465" y="1627740"/>
                </a:lnTo>
                <a:lnTo>
                  <a:pt x="2327756" y="2527644"/>
                </a:lnTo>
                <a:lnTo>
                  <a:pt x="2330936" y="2536230"/>
                </a:lnTo>
                <a:lnTo>
                  <a:pt x="2334117" y="2575347"/>
                </a:lnTo>
                <a:lnTo>
                  <a:pt x="2337311" y="2567559"/>
                </a:lnTo>
                <a:lnTo>
                  <a:pt x="2340491" y="2657735"/>
                </a:lnTo>
                <a:lnTo>
                  <a:pt x="2343672" y="2677679"/>
                </a:lnTo>
                <a:lnTo>
                  <a:pt x="2346866" y="2676653"/>
                </a:lnTo>
                <a:lnTo>
                  <a:pt x="2350047" y="2718873"/>
                </a:lnTo>
                <a:lnTo>
                  <a:pt x="2353227" y="2727256"/>
                </a:lnTo>
                <a:lnTo>
                  <a:pt x="2359602" y="2758344"/>
                </a:lnTo>
                <a:lnTo>
                  <a:pt x="2362782" y="2709464"/>
                </a:lnTo>
                <a:lnTo>
                  <a:pt x="2365963" y="2701651"/>
                </a:lnTo>
                <a:lnTo>
                  <a:pt x="2369144" y="2749581"/>
                </a:lnTo>
                <a:lnTo>
                  <a:pt x="2372337" y="2738311"/>
                </a:lnTo>
                <a:lnTo>
                  <a:pt x="2375518" y="2683466"/>
                </a:lnTo>
                <a:lnTo>
                  <a:pt x="2381892" y="2760295"/>
                </a:lnTo>
                <a:lnTo>
                  <a:pt x="2385073" y="2736829"/>
                </a:lnTo>
                <a:lnTo>
                  <a:pt x="2388254" y="2701106"/>
                </a:lnTo>
                <a:lnTo>
                  <a:pt x="2391435" y="2683530"/>
                </a:lnTo>
                <a:lnTo>
                  <a:pt x="2394628" y="2730574"/>
                </a:lnTo>
                <a:lnTo>
                  <a:pt x="2397809" y="2662280"/>
                </a:lnTo>
                <a:lnTo>
                  <a:pt x="2400990" y="2633636"/>
                </a:lnTo>
                <a:lnTo>
                  <a:pt x="2404183" y="2647958"/>
                </a:lnTo>
                <a:lnTo>
                  <a:pt x="2407364" y="2741350"/>
                </a:lnTo>
                <a:lnTo>
                  <a:pt x="2410545" y="2674665"/>
                </a:lnTo>
                <a:lnTo>
                  <a:pt x="2413726" y="2647211"/>
                </a:lnTo>
                <a:lnTo>
                  <a:pt x="2416919" y="2707716"/>
                </a:lnTo>
                <a:lnTo>
                  <a:pt x="2420100" y="2636891"/>
                </a:lnTo>
                <a:lnTo>
                  <a:pt x="2423281" y="2730726"/>
                </a:lnTo>
                <a:lnTo>
                  <a:pt x="2426474" y="2679870"/>
                </a:lnTo>
                <a:lnTo>
                  <a:pt x="2429655" y="2703993"/>
                </a:lnTo>
                <a:lnTo>
                  <a:pt x="2432836" y="2809251"/>
                </a:lnTo>
                <a:lnTo>
                  <a:pt x="2436017" y="2763612"/>
                </a:lnTo>
                <a:lnTo>
                  <a:pt x="2439210" y="2782544"/>
                </a:lnTo>
                <a:lnTo>
                  <a:pt x="2442391" y="2865324"/>
                </a:lnTo>
                <a:lnTo>
                  <a:pt x="2445572" y="2880304"/>
                </a:lnTo>
                <a:lnTo>
                  <a:pt x="2448765" y="2785836"/>
                </a:lnTo>
                <a:lnTo>
                  <a:pt x="2451946" y="2807731"/>
                </a:lnTo>
                <a:lnTo>
                  <a:pt x="2455127" y="2849938"/>
                </a:lnTo>
                <a:lnTo>
                  <a:pt x="2458308" y="2849710"/>
                </a:lnTo>
                <a:lnTo>
                  <a:pt x="2461501" y="2889346"/>
                </a:lnTo>
                <a:lnTo>
                  <a:pt x="2464682" y="2898337"/>
                </a:lnTo>
                <a:lnTo>
                  <a:pt x="2467863" y="2934136"/>
                </a:lnTo>
                <a:lnTo>
                  <a:pt x="2477418" y="2787850"/>
                </a:lnTo>
                <a:lnTo>
                  <a:pt x="2480598" y="2852167"/>
                </a:lnTo>
                <a:lnTo>
                  <a:pt x="2483792" y="2877151"/>
                </a:lnTo>
                <a:lnTo>
                  <a:pt x="2486973" y="2878772"/>
                </a:lnTo>
                <a:lnTo>
                  <a:pt x="2490153" y="2869097"/>
                </a:lnTo>
                <a:lnTo>
                  <a:pt x="2493334" y="2704285"/>
                </a:lnTo>
                <a:lnTo>
                  <a:pt x="2496528" y="2715289"/>
                </a:lnTo>
                <a:lnTo>
                  <a:pt x="2499708" y="2345875"/>
                </a:lnTo>
                <a:lnTo>
                  <a:pt x="2502889" y="1782447"/>
                </a:lnTo>
                <a:lnTo>
                  <a:pt x="2506083" y="1608011"/>
                </a:lnTo>
                <a:lnTo>
                  <a:pt x="2509263" y="1562030"/>
                </a:lnTo>
                <a:lnTo>
                  <a:pt x="2512444" y="1481416"/>
                </a:lnTo>
                <a:lnTo>
                  <a:pt x="2518818" y="1498625"/>
                </a:lnTo>
                <a:lnTo>
                  <a:pt x="2521999" y="1532157"/>
                </a:lnTo>
                <a:lnTo>
                  <a:pt x="2525180" y="1514518"/>
                </a:lnTo>
                <a:lnTo>
                  <a:pt x="2528373" y="1432130"/>
                </a:lnTo>
                <a:lnTo>
                  <a:pt x="2531554" y="1431294"/>
                </a:lnTo>
                <a:lnTo>
                  <a:pt x="2534735" y="1413186"/>
                </a:lnTo>
                <a:lnTo>
                  <a:pt x="2537916" y="1511086"/>
                </a:lnTo>
                <a:lnTo>
                  <a:pt x="2541109" y="1427647"/>
                </a:lnTo>
                <a:lnTo>
                  <a:pt x="2544290" y="1460369"/>
                </a:lnTo>
                <a:lnTo>
                  <a:pt x="2550652" y="1651382"/>
                </a:lnTo>
                <a:lnTo>
                  <a:pt x="2553845" y="1886312"/>
                </a:lnTo>
                <a:lnTo>
                  <a:pt x="2560207" y="2090115"/>
                </a:lnTo>
                <a:lnTo>
                  <a:pt x="2563400" y="2090963"/>
                </a:lnTo>
                <a:lnTo>
                  <a:pt x="2566581" y="2006372"/>
                </a:lnTo>
                <a:lnTo>
                  <a:pt x="2569762" y="1971903"/>
                </a:lnTo>
                <a:lnTo>
                  <a:pt x="2572942" y="1987859"/>
                </a:lnTo>
                <a:lnTo>
                  <a:pt x="2579317" y="2167437"/>
                </a:lnTo>
                <a:lnTo>
                  <a:pt x="2582497" y="2167184"/>
                </a:lnTo>
                <a:lnTo>
                  <a:pt x="2588872" y="2209568"/>
                </a:lnTo>
                <a:lnTo>
                  <a:pt x="2598427" y="2462694"/>
                </a:lnTo>
                <a:lnTo>
                  <a:pt x="2601607" y="2500773"/>
                </a:lnTo>
                <a:lnTo>
                  <a:pt x="2611162" y="2806731"/>
                </a:lnTo>
                <a:lnTo>
                  <a:pt x="2614343" y="2888472"/>
                </a:lnTo>
                <a:lnTo>
                  <a:pt x="2617524" y="2880609"/>
                </a:lnTo>
                <a:lnTo>
                  <a:pt x="2620717" y="2920523"/>
                </a:lnTo>
                <a:lnTo>
                  <a:pt x="2623898" y="2910532"/>
                </a:lnTo>
                <a:lnTo>
                  <a:pt x="2627079" y="2940481"/>
                </a:lnTo>
                <a:lnTo>
                  <a:pt x="2633453" y="2957424"/>
                </a:lnTo>
                <a:lnTo>
                  <a:pt x="2636634" y="3004671"/>
                </a:lnTo>
                <a:lnTo>
                  <a:pt x="2639815" y="3009217"/>
                </a:lnTo>
                <a:lnTo>
                  <a:pt x="2643008" y="3025249"/>
                </a:lnTo>
                <a:lnTo>
                  <a:pt x="2646189" y="3020145"/>
                </a:lnTo>
                <a:lnTo>
                  <a:pt x="2649370" y="3036734"/>
                </a:lnTo>
                <a:lnTo>
                  <a:pt x="2652551" y="3017613"/>
                </a:lnTo>
                <a:lnTo>
                  <a:pt x="2655744" y="3025135"/>
                </a:lnTo>
                <a:lnTo>
                  <a:pt x="2658925" y="3026211"/>
                </a:lnTo>
                <a:lnTo>
                  <a:pt x="2662106" y="3043484"/>
                </a:lnTo>
                <a:lnTo>
                  <a:pt x="2665299" y="3041090"/>
                </a:lnTo>
                <a:lnTo>
                  <a:pt x="2668480" y="3036569"/>
                </a:lnTo>
                <a:lnTo>
                  <a:pt x="2671661" y="3044877"/>
                </a:lnTo>
                <a:lnTo>
                  <a:pt x="2674841" y="3032720"/>
                </a:lnTo>
                <a:lnTo>
                  <a:pt x="2678035" y="3051955"/>
                </a:lnTo>
                <a:lnTo>
                  <a:pt x="2681216" y="3027604"/>
                </a:lnTo>
                <a:lnTo>
                  <a:pt x="2684396" y="3063504"/>
                </a:lnTo>
                <a:lnTo>
                  <a:pt x="2687590" y="3027959"/>
                </a:lnTo>
                <a:lnTo>
                  <a:pt x="2690771" y="3063239"/>
                </a:lnTo>
                <a:lnTo>
                  <a:pt x="2693951" y="3022387"/>
                </a:lnTo>
                <a:lnTo>
                  <a:pt x="2697132" y="3055159"/>
                </a:lnTo>
                <a:lnTo>
                  <a:pt x="2700326" y="3015042"/>
                </a:lnTo>
                <a:lnTo>
                  <a:pt x="2703507" y="3029098"/>
                </a:lnTo>
                <a:lnTo>
                  <a:pt x="2706687" y="3023374"/>
                </a:lnTo>
                <a:lnTo>
                  <a:pt x="2709881" y="3009647"/>
                </a:lnTo>
                <a:lnTo>
                  <a:pt x="2713062" y="3033644"/>
                </a:lnTo>
                <a:lnTo>
                  <a:pt x="2716242" y="2920751"/>
                </a:lnTo>
                <a:lnTo>
                  <a:pt x="2719423" y="3048752"/>
                </a:lnTo>
                <a:lnTo>
                  <a:pt x="2722617" y="2843036"/>
                </a:lnTo>
                <a:lnTo>
                  <a:pt x="2725797" y="2786077"/>
                </a:lnTo>
                <a:lnTo>
                  <a:pt x="2728978" y="2556276"/>
                </a:lnTo>
                <a:lnTo>
                  <a:pt x="2732159" y="2734499"/>
                </a:lnTo>
                <a:lnTo>
                  <a:pt x="2735353" y="2543575"/>
                </a:lnTo>
                <a:lnTo>
                  <a:pt x="2738533" y="2707742"/>
                </a:lnTo>
                <a:lnTo>
                  <a:pt x="2741714" y="2453425"/>
                </a:lnTo>
                <a:lnTo>
                  <a:pt x="2744908" y="1655447"/>
                </a:lnTo>
                <a:lnTo>
                  <a:pt x="2748088" y="1718549"/>
                </a:lnTo>
                <a:lnTo>
                  <a:pt x="2751269" y="1458368"/>
                </a:lnTo>
                <a:lnTo>
                  <a:pt x="2754450" y="1717004"/>
                </a:lnTo>
                <a:lnTo>
                  <a:pt x="2757643" y="1229289"/>
                </a:lnTo>
                <a:lnTo>
                  <a:pt x="2760824" y="1562321"/>
                </a:lnTo>
                <a:lnTo>
                  <a:pt x="2764005" y="1551760"/>
                </a:lnTo>
                <a:lnTo>
                  <a:pt x="2767199" y="1347793"/>
                </a:lnTo>
                <a:lnTo>
                  <a:pt x="2770379" y="1343550"/>
                </a:lnTo>
                <a:lnTo>
                  <a:pt x="2773560" y="1304345"/>
                </a:lnTo>
                <a:lnTo>
                  <a:pt x="2776741" y="1548240"/>
                </a:lnTo>
                <a:lnTo>
                  <a:pt x="2779934" y="1319566"/>
                </a:lnTo>
                <a:lnTo>
                  <a:pt x="2783115" y="1482631"/>
                </a:lnTo>
                <a:lnTo>
                  <a:pt x="2786296" y="1443514"/>
                </a:lnTo>
                <a:lnTo>
                  <a:pt x="2789489" y="1552989"/>
                </a:lnTo>
                <a:lnTo>
                  <a:pt x="2792670" y="1539262"/>
                </a:lnTo>
                <a:lnTo>
                  <a:pt x="2795851" y="1809281"/>
                </a:lnTo>
                <a:lnTo>
                  <a:pt x="2799032" y="1595765"/>
                </a:lnTo>
                <a:lnTo>
                  <a:pt x="2802225" y="1867798"/>
                </a:lnTo>
                <a:lnTo>
                  <a:pt x="2805406" y="1864164"/>
                </a:lnTo>
                <a:lnTo>
                  <a:pt x="2808587" y="1906421"/>
                </a:lnTo>
                <a:lnTo>
                  <a:pt x="2811780" y="2144998"/>
                </a:lnTo>
                <a:lnTo>
                  <a:pt x="2814961" y="2067144"/>
                </a:lnTo>
                <a:lnTo>
                  <a:pt x="2818142" y="2270339"/>
                </a:lnTo>
                <a:lnTo>
                  <a:pt x="2821323" y="2064940"/>
                </a:lnTo>
                <a:lnTo>
                  <a:pt x="2824516" y="2089684"/>
                </a:lnTo>
                <a:lnTo>
                  <a:pt x="2827697" y="1934850"/>
                </a:lnTo>
                <a:lnTo>
                  <a:pt x="2830878" y="2050441"/>
                </a:lnTo>
                <a:lnTo>
                  <a:pt x="2834058" y="1936433"/>
                </a:lnTo>
                <a:lnTo>
                  <a:pt x="2837252" y="1983161"/>
                </a:lnTo>
                <a:lnTo>
                  <a:pt x="2840433" y="1981654"/>
                </a:lnTo>
                <a:lnTo>
                  <a:pt x="2843613" y="1923162"/>
                </a:lnTo>
                <a:lnTo>
                  <a:pt x="2846807" y="1949540"/>
                </a:lnTo>
                <a:lnTo>
                  <a:pt x="2849988" y="1890263"/>
                </a:lnTo>
                <a:lnTo>
                  <a:pt x="2853168" y="1943170"/>
                </a:lnTo>
                <a:lnTo>
                  <a:pt x="2856349" y="1903673"/>
                </a:lnTo>
                <a:lnTo>
                  <a:pt x="2859543" y="1948564"/>
                </a:lnTo>
                <a:lnTo>
                  <a:pt x="2862723" y="1935002"/>
                </a:lnTo>
                <a:lnTo>
                  <a:pt x="2865904" y="2011387"/>
                </a:lnTo>
                <a:lnTo>
                  <a:pt x="2869098" y="2005258"/>
                </a:lnTo>
                <a:lnTo>
                  <a:pt x="2872278" y="2058723"/>
                </a:lnTo>
                <a:lnTo>
                  <a:pt x="2875459" y="2025621"/>
                </a:lnTo>
                <a:lnTo>
                  <a:pt x="2878640" y="2106717"/>
                </a:lnTo>
                <a:lnTo>
                  <a:pt x="2885014" y="2094496"/>
                </a:lnTo>
                <a:lnTo>
                  <a:pt x="2888195" y="2130131"/>
                </a:lnTo>
                <a:lnTo>
                  <a:pt x="2891388" y="2116961"/>
                </a:lnTo>
                <a:lnTo>
                  <a:pt x="2894569" y="2158598"/>
                </a:lnTo>
                <a:lnTo>
                  <a:pt x="2897750" y="2139476"/>
                </a:lnTo>
                <a:lnTo>
                  <a:pt x="2900931" y="2179303"/>
                </a:lnTo>
                <a:lnTo>
                  <a:pt x="2904124" y="2123381"/>
                </a:lnTo>
                <a:lnTo>
                  <a:pt x="2907305" y="2153203"/>
                </a:lnTo>
                <a:lnTo>
                  <a:pt x="2910486" y="2118848"/>
                </a:lnTo>
                <a:lnTo>
                  <a:pt x="2913667" y="2124356"/>
                </a:lnTo>
                <a:lnTo>
                  <a:pt x="2916860" y="2111681"/>
                </a:lnTo>
                <a:lnTo>
                  <a:pt x="2920041" y="2118797"/>
                </a:lnTo>
                <a:lnTo>
                  <a:pt x="2926415" y="2074691"/>
                </a:lnTo>
                <a:lnTo>
                  <a:pt x="2929596" y="2081314"/>
                </a:lnTo>
                <a:lnTo>
                  <a:pt x="2932777" y="2075109"/>
                </a:lnTo>
                <a:lnTo>
                  <a:pt x="2935957" y="2102500"/>
                </a:lnTo>
                <a:lnTo>
                  <a:pt x="2939151" y="2076958"/>
                </a:lnTo>
                <a:lnTo>
                  <a:pt x="2942332" y="2124724"/>
                </a:lnTo>
                <a:lnTo>
                  <a:pt x="2945512" y="2110997"/>
                </a:lnTo>
                <a:lnTo>
                  <a:pt x="2948706" y="2173629"/>
                </a:lnTo>
                <a:lnTo>
                  <a:pt x="2951887" y="2166247"/>
                </a:lnTo>
                <a:lnTo>
                  <a:pt x="2955067" y="2198462"/>
                </a:lnTo>
                <a:lnTo>
                  <a:pt x="2958248" y="2174756"/>
                </a:lnTo>
                <a:lnTo>
                  <a:pt x="2961442" y="2233286"/>
                </a:lnTo>
                <a:lnTo>
                  <a:pt x="2964622" y="2253484"/>
                </a:lnTo>
                <a:lnTo>
                  <a:pt x="2967803" y="2300870"/>
                </a:lnTo>
                <a:lnTo>
                  <a:pt x="2974177" y="2461694"/>
                </a:lnTo>
                <a:lnTo>
                  <a:pt x="2977358" y="2547804"/>
                </a:lnTo>
                <a:lnTo>
                  <a:pt x="2980539" y="2549514"/>
                </a:lnTo>
                <a:lnTo>
                  <a:pt x="2983732" y="2586706"/>
                </a:lnTo>
                <a:lnTo>
                  <a:pt x="2986913" y="2362629"/>
                </a:lnTo>
                <a:lnTo>
                  <a:pt x="2990094" y="2527644"/>
                </a:lnTo>
                <a:lnTo>
                  <a:pt x="2993275" y="2429668"/>
                </a:lnTo>
                <a:lnTo>
                  <a:pt x="2996468" y="2387360"/>
                </a:lnTo>
                <a:lnTo>
                  <a:pt x="2999649" y="2296045"/>
                </a:lnTo>
                <a:lnTo>
                  <a:pt x="3002830" y="2136880"/>
                </a:lnTo>
                <a:lnTo>
                  <a:pt x="3006023" y="2097270"/>
                </a:lnTo>
                <a:lnTo>
                  <a:pt x="3009204" y="1934293"/>
                </a:lnTo>
                <a:lnTo>
                  <a:pt x="3012385" y="1944803"/>
                </a:lnTo>
                <a:lnTo>
                  <a:pt x="3015566" y="1826858"/>
                </a:lnTo>
                <a:lnTo>
                  <a:pt x="3018759" y="1821438"/>
                </a:lnTo>
                <a:lnTo>
                  <a:pt x="3021940" y="1704999"/>
                </a:lnTo>
                <a:lnTo>
                  <a:pt x="3025121" y="1738101"/>
                </a:lnTo>
                <a:lnTo>
                  <a:pt x="3028314" y="1638744"/>
                </a:lnTo>
                <a:lnTo>
                  <a:pt x="3031495" y="1634983"/>
                </a:lnTo>
                <a:lnTo>
                  <a:pt x="3034676" y="1617343"/>
                </a:lnTo>
                <a:lnTo>
                  <a:pt x="3044231" y="1465852"/>
                </a:lnTo>
                <a:lnTo>
                  <a:pt x="3047412" y="1387682"/>
                </a:lnTo>
                <a:lnTo>
                  <a:pt x="3050605" y="1255047"/>
                </a:lnTo>
                <a:lnTo>
                  <a:pt x="3053786" y="1385326"/>
                </a:lnTo>
                <a:lnTo>
                  <a:pt x="3060147" y="1201303"/>
                </a:lnTo>
                <a:lnTo>
                  <a:pt x="3063341" y="986889"/>
                </a:lnTo>
                <a:lnTo>
                  <a:pt x="3066522" y="983039"/>
                </a:lnTo>
                <a:lnTo>
                  <a:pt x="3072896" y="740486"/>
                </a:lnTo>
                <a:lnTo>
                  <a:pt x="3076077" y="756265"/>
                </a:lnTo>
                <a:lnTo>
                  <a:pt x="3079258" y="597188"/>
                </a:lnTo>
                <a:lnTo>
                  <a:pt x="3082438" y="606015"/>
                </a:lnTo>
                <a:lnTo>
                  <a:pt x="3085632" y="563436"/>
                </a:lnTo>
                <a:lnTo>
                  <a:pt x="3088813" y="771093"/>
                </a:lnTo>
                <a:lnTo>
                  <a:pt x="3091993" y="702648"/>
                </a:lnTo>
                <a:lnTo>
                  <a:pt x="3095174" y="812667"/>
                </a:lnTo>
                <a:lnTo>
                  <a:pt x="3098368" y="764027"/>
                </a:lnTo>
                <a:lnTo>
                  <a:pt x="3101548" y="850391"/>
                </a:lnTo>
                <a:lnTo>
                  <a:pt x="3104729" y="1024498"/>
                </a:lnTo>
                <a:lnTo>
                  <a:pt x="3107923" y="875312"/>
                </a:lnTo>
                <a:lnTo>
                  <a:pt x="3111104" y="1035668"/>
                </a:lnTo>
                <a:lnTo>
                  <a:pt x="3114284" y="755631"/>
                </a:lnTo>
                <a:lnTo>
                  <a:pt x="3117465" y="845427"/>
                </a:lnTo>
                <a:lnTo>
                  <a:pt x="3120659" y="820835"/>
                </a:lnTo>
                <a:lnTo>
                  <a:pt x="3123839" y="778641"/>
                </a:lnTo>
                <a:lnTo>
                  <a:pt x="3127020" y="687858"/>
                </a:lnTo>
                <a:lnTo>
                  <a:pt x="3136575" y="544626"/>
                </a:lnTo>
                <a:lnTo>
                  <a:pt x="3139756" y="540338"/>
                </a:lnTo>
                <a:lnTo>
                  <a:pt x="3142949" y="586466"/>
                </a:lnTo>
                <a:lnTo>
                  <a:pt x="3146130" y="531934"/>
                </a:lnTo>
                <a:lnTo>
                  <a:pt x="3149311" y="439962"/>
                </a:lnTo>
                <a:lnTo>
                  <a:pt x="3152504" y="685933"/>
                </a:lnTo>
                <a:lnTo>
                  <a:pt x="3155685" y="603786"/>
                </a:lnTo>
                <a:lnTo>
                  <a:pt x="3158866" y="880048"/>
                </a:lnTo>
                <a:lnTo>
                  <a:pt x="3162047" y="735864"/>
                </a:lnTo>
                <a:lnTo>
                  <a:pt x="3165240" y="1040834"/>
                </a:lnTo>
                <a:lnTo>
                  <a:pt x="3168421" y="1045887"/>
                </a:lnTo>
                <a:lnTo>
                  <a:pt x="3177976" y="1555116"/>
                </a:lnTo>
                <a:lnTo>
                  <a:pt x="3181157" y="2063661"/>
                </a:lnTo>
                <a:lnTo>
                  <a:pt x="3184338" y="1967458"/>
                </a:lnTo>
                <a:lnTo>
                  <a:pt x="3187531" y="2374621"/>
                </a:lnTo>
                <a:lnTo>
                  <a:pt x="3190712" y="2156078"/>
                </a:lnTo>
                <a:lnTo>
                  <a:pt x="3193893" y="2192067"/>
                </a:lnTo>
                <a:lnTo>
                  <a:pt x="3197073" y="2181557"/>
                </a:lnTo>
                <a:lnTo>
                  <a:pt x="3203448" y="2290309"/>
                </a:lnTo>
                <a:lnTo>
                  <a:pt x="3209822" y="2370734"/>
                </a:lnTo>
                <a:lnTo>
                  <a:pt x="3213003" y="2327096"/>
                </a:lnTo>
                <a:lnTo>
                  <a:pt x="3216183" y="2420678"/>
                </a:lnTo>
                <a:lnTo>
                  <a:pt x="3219364" y="2347496"/>
                </a:lnTo>
                <a:lnTo>
                  <a:pt x="3222558" y="2439052"/>
                </a:lnTo>
                <a:lnTo>
                  <a:pt x="3225738" y="2402126"/>
                </a:lnTo>
                <a:lnTo>
                  <a:pt x="3228919" y="2502153"/>
                </a:lnTo>
                <a:lnTo>
                  <a:pt x="3232113" y="2495999"/>
                </a:lnTo>
                <a:lnTo>
                  <a:pt x="3235293" y="2558556"/>
                </a:lnTo>
                <a:lnTo>
                  <a:pt x="3238474" y="2504724"/>
                </a:lnTo>
                <a:lnTo>
                  <a:pt x="3241655" y="2609677"/>
                </a:lnTo>
                <a:lnTo>
                  <a:pt x="3244848" y="2621226"/>
                </a:lnTo>
                <a:lnTo>
                  <a:pt x="3248029" y="2674222"/>
                </a:lnTo>
                <a:lnTo>
                  <a:pt x="3251210" y="2633877"/>
                </a:lnTo>
                <a:lnTo>
                  <a:pt x="3254403" y="2615439"/>
                </a:lnTo>
                <a:lnTo>
                  <a:pt x="3257584" y="2757141"/>
                </a:lnTo>
                <a:lnTo>
                  <a:pt x="3260765" y="2567610"/>
                </a:lnTo>
                <a:lnTo>
                  <a:pt x="3263946" y="2710008"/>
                </a:lnTo>
                <a:lnTo>
                  <a:pt x="3267139" y="2669208"/>
                </a:lnTo>
                <a:lnTo>
                  <a:pt x="3270320" y="2695661"/>
                </a:lnTo>
                <a:lnTo>
                  <a:pt x="3273501" y="2276063"/>
                </a:lnTo>
                <a:lnTo>
                  <a:pt x="3276682" y="2686240"/>
                </a:lnTo>
                <a:lnTo>
                  <a:pt x="3279875" y="2095079"/>
                </a:lnTo>
                <a:lnTo>
                  <a:pt x="3283056" y="2249913"/>
                </a:lnTo>
                <a:lnTo>
                  <a:pt x="3286237" y="2228297"/>
                </a:lnTo>
                <a:lnTo>
                  <a:pt x="3289430" y="1724716"/>
                </a:lnTo>
                <a:lnTo>
                  <a:pt x="3292611" y="2246519"/>
                </a:lnTo>
                <a:lnTo>
                  <a:pt x="3295792" y="1117675"/>
                </a:lnTo>
                <a:lnTo>
                  <a:pt x="3298972" y="1902217"/>
                </a:lnTo>
                <a:lnTo>
                  <a:pt x="3302166" y="998602"/>
                </a:lnTo>
                <a:lnTo>
                  <a:pt x="3305347" y="1384200"/>
                </a:lnTo>
                <a:lnTo>
                  <a:pt x="3311721" y="1143306"/>
                </a:lnTo>
                <a:lnTo>
                  <a:pt x="3314902" y="1440931"/>
                </a:lnTo>
                <a:lnTo>
                  <a:pt x="3318082" y="986699"/>
                </a:lnTo>
                <a:lnTo>
                  <a:pt x="3321263" y="1526978"/>
                </a:lnTo>
                <a:lnTo>
                  <a:pt x="3324457" y="669318"/>
                </a:lnTo>
                <a:lnTo>
                  <a:pt x="3327637" y="1522749"/>
                </a:lnTo>
                <a:lnTo>
                  <a:pt x="3330818" y="778805"/>
                </a:lnTo>
                <a:lnTo>
                  <a:pt x="3334012" y="1461661"/>
                </a:lnTo>
                <a:lnTo>
                  <a:pt x="3337192" y="1018433"/>
                </a:lnTo>
                <a:lnTo>
                  <a:pt x="3340373" y="1152145"/>
                </a:lnTo>
                <a:lnTo>
                  <a:pt x="3343554" y="1199189"/>
                </a:lnTo>
                <a:lnTo>
                  <a:pt x="3346747" y="938857"/>
                </a:lnTo>
                <a:lnTo>
                  <a:pt x="3349928" y="1449960"/>
                </a:lnTo>
                <a:lnTo>
                  <a:pt x="3353109" y="991207"/>
                </a:lnTo>
                <a:lnTo>
                  <a:pt x="3356290" y="1534323"/>
                </a:lnTo>
                <a:lnTo>
                  <a:pt x="3359483" y="992764"/>
                </a:lnTo>
                <a:lnTo>
                  <a:pt x="3362664" y="1638175"/>
                </a:lnTo>
                <a:lnTo>
                  <a:pt x="3365845" y="1054815"/>
                </a:lnTo>
                <a:lnTo>
                  <a:pt x="3369038" y="1484012"/>
                </a:lnTo>
                <a:lnTo>
                  <a:pt x="3372219" y="1191667"/>
                </a:lnTo>
                <a:lnTo>
                  <a:pt x="3375400" y="1379400"/>
                </a:lnTo>
                <a:lnTo>
                  <a:pt x="3378581" y="1440830"/>
                </a:lnTo>
                <a:lnTo>
                  <a:pt x="3381774" y="1218399"/>
                </a:lnTo>
                <a:lnTo>
                  <a:pt x="3384955" y="1640973"/>
                </a:lnTo>
                <a:lnTo>
                  <a:pt x="3388136" y="1208357"/>
                </a:lnTo>
                <a:lnTo>
                  <a:pt x="3391329" y="1712268"/>
                </a:lnTo>
                <a:lnTo>
                  <a:pt x="3394510" y="1348160"/>
                </a:lnTo>
                <a:lnTo>
                  <a:pt x="3397691" y="1739924"/>
                </a:lnTo>
                <a:lnTo>
                  <a:pt x="3400872" y="1630944"/>
                </a:lnTo>
                <a:lnTo>
                  <a:pt x="3404065" y="1785157"/>
                </a:lnTo>
                <a:lnTo>
                  <a:pt x="3407246" y="1755209"/>
                </a:lnTo>
                <a:lnTo>
                  <a:pt x="3410427" y="1707126"/>
                </a:lnTo>
                <a:lnTo>
                  <a:pt x="3413620" y="1782245"/>
                </a:lnTo>
                <a:lnTo>
                  <a:pt x="3416801" y="1690828"/>
                </a:lnTo>
                <a:lnTo>
                  <a:pt x="3419982" y="1891162"/>
                </a:lnTo>
                <a:lnTo>
                  <a:pt x="3423163" y="1842978"/>
                </a:lnTo>
                <a:lnTo>
                  <a:pt x="3426356" y="1883285"/>
                </a:lnTo>
                <a:lnTo>
                  <a:pt x="3429537" y="1830568"/>
                </a:lnTo>
                <a:lnTo>
                  <a:pt x="3432718" y="1925125"/>
                </a:lnTo>
                <a:lnTo>
                  <a:pt x="3435911" y="1861568"/>
                </a:lnTo>
                <a:lnTo>
                  <a:pt x="3439092" y="1992468"/>
                </a:lnTo>
                <a:lnTo>
                  <a:pt x="3442273" y="2001750"/>
                </a:lnTo>
                <a:lnTo>
                  <a:pt x="3445453" y="2021037"/>
                </a:lnTo>
                <a:lnTo>
                  <a:pt x="3448647" y="2079414"/>
                </a:lnTo>
                <a:lnTo>
                  <a:pt x="3451828" y="2093572"/>
                </a:lnTo>
                <a:lnTo>
                  <a:pt x="3455008" y="2090090"/>
                </a:lnTo>
                <a:lnTo>
                  <a:pt x="3458189" y="2207643"/>
                </a:lnTo>
                <a:lnTo>
                  <a:pt x="3461383" y="2216786"/>
                </a:lnTo>
                <a:lnTo>
                  <a:pt x="3464564" y="2214658"/>
                </a:lnTo>
                <a:lnTo>
                  <a:pt x="3467744" y="2342254"/>
                </a:lnTo>
                <a:lnTo>
                  <a:pt x="3470938" y="2375812"/>
                </a:lnTo>
                <a:lnTo>
                  <a:pt x="3474119" y="2456072"/>
                </a:lnTo>
                <a:lnTo>
                  <a:pt x="3477299" y="2484488"/>
                </a:lnTo>
                <a:lnTo>
                  <a:pt x="3490035" y="2697003"/>
                </a:lnTo>
                <a:lnTo>
                  <a:pt x="3502771" y="2946762"/>
                </a:lnTo>
                <a:lnTo>
                  <a:pt x="3509145" y="2842758"/>
                </a:lnTo>
                <a:lnTo>
                  <a:pt x="3515519" y="2807795"/>
                </a:lnTo>
                <a:lnTo>
                  <a:pt x="3518700" y="2760370"/>
                </a:lnTo>
                <a:lnTo>
                  <a:pt x="3525062" y="2827879"/>
                </a:lnTo>
                <a:lnTo>
                  <a:pt x="3528255" y="2815861"/>
                </a:lnTo>
                <a:lnTo>
                  <a:pt x="3534617" y="2864374"/>
                </a:lnTo>
                <a:lnTo>
                  <a:pt x="3537797" y="2863842"/>
                </a:lnTo>
                <a:lnTo>
                  <a:pt x="3540991" y="2847051"/>
                </a:lnTo>
                <a:lnTo>
                  <a:pt x="3544172" y="2881533"/>
                </a:lnTo>
                <a:lnTo>
                  <a:pt x="3547353" y="2860664"/>
                </a:lnTo>
                <a:lnTo>
                  <a:pt x="3550546" y="2801830"/>
                </a:lnTo>
                <a:lnTo>
                  <a:pt x="3556908" y="2785457"/>
                </a:lnTo>
                <a:lnTo>
                  <a:pt x="3563282" y="2861702"/>
                </a:lnTo>
                <a:lnTo>
                  <a:pt x="3566463" y="2837224"/>
                </a:lnTo>
                <a:lnTo>
                  <a:pt x="3569643" y="2846405"/>
                </a:lnTo>
                <a:lnTo>
                  <a:pt x="3572837" y="2897451"/>
                </a:lnTo>
                <a:lnTo>
                  <a:pt x="3576018" y="2891106"/>
                </a:lnTo>
                <a:lnTo>
                  <a:pt x="3579198" y="2858840"/>
                </a:lnTo>
                <a:lnTo>
                  <a:pt x="3582379" y="2854142"/>
                </a:lnTo>
                <a:lnTo>
                  <a:pt x="3585573" y="2862563"/>
                </a:lnTo>
                <a:lnTo>
                  <a:pt x="3588753" y="2841251"/>
                </a:lnTo>
                <a:lnTo>
                  <a:pt x="3591934" y="2856143"/>
                </a:lnTo>
                <a:lnTo>
                  <a:pt x="3595128" y="2894513"/>
                </a:lnTo>
                <a:lnTo>
                  <a:pt x="3598308" y="2846874"/>
                </a:lnTo>
                <a:lnTo>
                  <a:pt x="3601489" y="2829601"/>
                </a:lnTo>
                <a:lnTo>
                  <a:pt x="3604670" y="2915762"/>
                </a:lnTo>
                <a:lnTo>
                  <a:pt x="3607863" y="2844974"/>
                </a:lnTo>
                <a:lnTo>
                  <a:pt x="3611044" y="2836692"/>
                </a:lnTo>
                <a:lnTo>
                  <a:pt x="3614225" y="2856814"/>
                </a:lnTo>
                <a:lnTo>
                  <a:pt x="3623780" y="2745098"/>
                </a:lnTo>
                <a:lnTo>
                  <a:pt x="3626961" y="2773946"/>
                </a:lnTo>
                <a:lnTo>
                  <a:pt x="3630154" y="2601041"/>
                </a:lnTo>
                <a:lnTo>
                  <a:pt x="3639696" y="1685459"/>
                </a:lnTo>
                <a:lnTo>
                  <a:pt x="3646071" y="1252805"/>
                </a:lnTo>
                <a:lnTo>
                  <a:pt x="3649251" y="1297684"/>
                </a:lnTo>
                <a:lnTo>
                  <a:pt x="3652445" y="1489330"/>
                </a:lnTo>
                <a:lnTo>
                  <a:pt x="3655626" y="1397306"/>
                </a:lnTo>
                <a:lnTo>
                  <a:pt x="3661987" y="1027373"/>
                </a:lnTo>
                <a:lnTo>
                  <a:pt x="3668362" y="1159591"/>
                </a:lnTo>
                <a:lnTo>
                  <a:pt x="3671542" y="1120410"/>
                </a:lnTo>
                <a:lnTo>
                  <a:pt x="3674736" y="1104315"/>
                </a:lnTo>
                <a:lnTo>
                  <a:pt x="3677917" y="928815"/>
                </a:lnTo>
                <a:lnTo>
                  <a:pt x="3681097" y="979164"/>
                </a:lnTo>
                <a:lnTo>
                  <a:pt x="3684278" y="1608973"/>
                </a:lnTo>
                <a:lnTo>
                  <a:pt x="3687472" y="1528004"/>
                </a:lnTo>
                <a:lnTo>
                  <a:pt x="3690652" y="1090728"/>
                </a:lnTo>
                <a:lnTo>
                  <a:pt x="3693833" y="1363026"/>
                </a:lnTo>
                <a:lnTo>
                  <a:pt x="3697027" y="987306"/>
                </a:lnTo>
                <a:lnTo>
                  <a:pt x="3700208" y="1009771"/>
                </a:lnTo>
                <a:lnTo>
                  <a:pt x="3703388" y="947987"/>
                </a:lnTo>
                <a:lnTo>
                  <a:pt x="3706569" y="857457"/>
                </a:lnTo>
                <a:lnTo>
                  <a:pt x="3709763" y="935526"/>
                </a:lnTo>
                <a:lnTo>
                  <a:pt x="3712943" y="766028"/>
                </a:lnTo>
                <a:lnTo>
                  <a:pt x="3716124" y="800105"/>
                </a:lnTo>
                <a:lnTo>
                  <a:pt x="3719305" y="617374"/>
                </a:lnTo>
                <a:lnTo>
                  <a:pt x="3722498" y="765281"/>
                </a:lnTo>
                <a:lnTo>
                  <a:pt x="3728860" y="399180"/>
                </a:lnTo>
                <a:lnTo>
                  <a:pt x="3732054" y="403989"/>
                </a:lnTo>
                <a:lnTo>
                  <a:pt x="3735234" y="485506"/>
                </a:lnTo>
                <a:lnTo>
                  <a:pt x="3738415" y="374250"/>
                </a:lnTo>
                <a:lnTo>
                  <a:pt x="3741596" y="371702"/>
                </a:lnTo>
                <a:lnTo>
                  <a:pt x="3744789" y="344610"/>
                </a:lnTo>
                <a:lnTo>
                  <a:pt x="3747970" y="394226"/>
                </a:lnTo>
                <a:lnTo>
                  <a:pt x="3751151" y="353527"/>
                </a:lnTo>
                <a:lnTo>
                  <a:pt x="3754344" y="147922"/>
                </a:lnTo>
                <a:lnTo>
                  <a:pt x="3757525" y="391444"/>
                </a:lnTo>
                <a:lnTo>
                  <a:pt x="3760706" y="334550"/>
                </a:lnTo>
                <a:lnTo>
                  <a:pt x="3763887" y="426961"/>
                </a:lnTo>
                <a:lnTo>
                  <a:pt x="3767080" y="423509"/>
                </a:lnTo>
                <a:lnTo>
                  <a:pt x="3770261" y="573155"/>
                </a:lnTo>
                <a:lnTo>
                  <a:pt x="3773442" y="291831"/>
                </a:lnTo>
                <a:lnTo>
                  <a:pt x="3776635" y="574040"/>
                </a:lnTo>
                <a:lnTo>
                  <a:pt x="3779816" y="325796"/>
                </a:lnTo>
                <a:lnTo>
                  <a:pt x="3789371" y="598531"/>
                </a:lnTo>
                <a:lnTo>
                  <a:pt x="3792552" y="638724"/>
                </a:lnTo>
                <a:lnTo>
                  <a:pt x="3795733" y="414247"/>
                </a:lnTo>
                <a:lnTo>
                  <a:pt x="3798926" y="773740"/>
                </a:lnTo>
                <a:lnTo>
                  <a:pt x="3802107" y="351274"/>
                </a:lnTo>
                <a:lnTo>
                  <a:pt x="3805288" y="953837"/>
                </a:lnTo>
                <a:lnTo>
                  <a:pt x="3808468" y="601380"/>
                </a:lnTo>
                <a:lnTo>
                  <a:pt x="3811662" y="1166239"/>
                </a:lnTo>
                <a:lnTo>
                  <a:pt x="3814843" y="433804"/>
                </a:lnTo>
                <a:lnTo>
                  <a:pt x="3821204" y="948835"/>
                </a:lnTo>
                <a:lnTo>
                  <a:pt x="3824398" y="1039530"/>
                </a:lnTo>
                <a:lnTo>
                  <a:pt x="3827578" y="1196960"/>
                </a:lnTo>
                <a:lnTo>
                  <a:pt x="3830759" y="700078"/>
                </a:lnTo>
                <a:lnTo>
                  <a:pt x="3833953" y="1226605"/>
                </a:lnTo>
                <a:lnTo>
                  <a:pt x="3837133" y="724087"/>
                </a:lnTo>
                <a:lnTo>
                  <a:pt x="3840314" y="1564575"/>
                </a:lnTo>
                <a:lnTo>
                  <a:pt x="3843495" y="762824"/>
                </a:lnTo>
                <a:lnTo>
                  <a:pt x="3846688" y="1385998"/>
                </a:lnTo>
                <a:lnTo>
                  <a:pt x="3849869" y="804512"/>
                </a:lnTo>
                <a:lnTo>
                  <a:pt x="3853050" y="1263164"/>
                </a:lnTo>
                <a:lnTo>
                  <a:pt x="3859424" y="894776"/>
                </a:lnTo>
                <a:lnTo>
                  <a:pt x="3862605" y="1361760"/>
                </a:lnTo>
                <a:lnTo>
                  <a:pt x="3865786" y="1035364"/>
                </a:lnTo>
                <a:lnTo>
                  <a:pt x="3868979" y="1779180"/>
                </a:lnTo>
                <a:lnTo>
                  <a:pt x="3872160" y="997564"/>
                </a:lnTo>
                <a:lnTo>
                  <a:pt x="3875341" y="1754107"/>
                </a:lnTo>
                <a:lnTo>
                  <a:pt x="3878534" y="930360"/>
                </a:lnTo>
                <a:lnTo>
                  <a:pt x="3881715" y="1633527"/>
                </a:lnTo>
                <a:lnTo>
                  <a:pt x="3884896" y="988142"/>
                </a:lnTo>
                <a:lnTo>
                  <a:pt x="3888077" y="1470095"/>
                </a:lnTo>
                <a:lnTo>
                  <a:pt x="3891270" y="1700756"/>
                </a:lnTo>
                <a:lnTo>
                  <a:pt x="3894451" y="1503323"/>
                </a:lnTo>
                <a:lnTo>
                  <a:pt x="3897632" y="1666895"/>
                </a:lnTo>
                <a:lnTo>
                  <a:pt x="3900812" y="882860"/>
                </a:lnTo>
                <a:lnTo>
                  <a:pt x="3904006" y="1935433"/>
                </a:lnTo>
                <a:lnTo>
                  <a:pt x="3907187" y="1273079"/>
                </a:lnTo>
                <a:lnTo>
                  <a:pt x="3910367" y="1932976"/>
                </a:lnTo>
                <a:lnTo>
                  <a:pt x="3913561" y="1237913"/>
                </a:lnTo>
                <a:lnTo>
                  <a:pt x="3916742" y="1646178"/>
                </a:lnTo>
                <a:lnTo>
                  <a:pt x="3919922" y="1386137"/>
                </a:lnTo>
                <a:lnTo>
                  <a:pt x="3923103" y="1405689"/>
                </a:lnTo>
                <a:lnTo>
                  <a:pt x="3926297" y="1721436"/>
                </a:lnTo>
                <a:lnTo>
                  <a:pt x="3929477" y="1256174"/>
                </a:lnTo>
                <a:lnTo>
                  <a:pt x="3932658" y="1840585"/>
                </a:lnTo>
                <a:lnTo>
                  <a:pt x="3935852" y="1233937"/>
                </a:lnTo>
                <a:lnTo>
                  <a:pt x="3939032" y="1818360"/>
                </a:lnTo>
                <a:lnTo>
                  <a:pt x="3942213" y="1246410"/>
                </a:lnTo>
                <a:lnTo>
                  <a:pt x="3945394" y="1695641"/>
                </a:lnTo>
                <a:lnTo>
                  <a:pt x="3948587" y="1438360"/>
                </a:lnTo>
                <a:lnTo>
                  <a:pt x="3951768" y="1533031"/>
                </a:lnTo>
                <a:lnTo>
                  <a:pt x="3954949" y="1689461"/>
                </a:lnTo>
                <a:lnTo>
                  <a:pt x="3958142" y="1465219"/>
                </a:lnTo>
                <a:lnTo>
                  <a:pt x="3961323" y="1874066"/>
                </a:lnTo>
                <a:lnTo>
                  <a:pt x="3964504" y="1503627"/>
                </a:lnTo>
                <a:lnTo>
                  <a:pt x="3967685" y="2051517"/>
                </a:lnTo>
                <a:lnTo>
                  <a:pt x="3970878" y="1635844"/>
                </a:lnTo>
                <a:lnTo>
                  <a:pt x="3974059" y="2140755"/>
                </a:lnTo>
                <a:lnTo>
                  <a:pt x="3977240" y="1949362"/>
                </a:lnTo>
                <a:lnTo>
                  <a:pt x="3983614" y="2083910"/>
                </a:lnTo>
                <a:lnTo>
                  <a:pt x="3986795" y="1880221"/>
                </a:lnTo>
                <a:lnTo>
                  <a:pt x="3989976" y="2092382"/>
                </a:lnTo>
                <a:lnTo>
                  <a:pt x="3993169" y="1831037"/>
                </a:lnTo>
                <a:lnTo>
                  <a:pt x="3996350" y="2108350"/>
                </a:lnTo>
                <a:lnTo>
                  <a:pt x="3999531" y="1816626"/>
                </a:lnTo>
                <a:lnTo>
                  <a:pt x="4002711" y="2082669"/>
                </a:lnTo>
                <a:lnTo>
                  <a:pt x="4005905" y="1911816"/>
                </a:lnTo>
                <a:lnTo>
                  <a:pt x="4009086" y="2012299"/>
                </a:lnTo>
                <a:lnTo>
                  <a:pt x="4012267" y="1951654"/>
                </a:lnTo>
                <a:lnTo>
                  <a:pt x="4015460" y="1921731"/>
                </a:lnTo>
                <a:lnTo>
                  <a:pt x="4018641" y="2068055"/>
                </a:lnTo>
                <a:lnTo>
                  <a:pt x="4021822" y="1909688"/>
                </a:lnTo>
                <a:lnTo>
                  <a:pt x="4025002" y="2091584"/>
                </a:lnTo>
                <a:lnTo>
                  <a:pt x="4028196" y="1924200"/>
                </a:lnTo>
                <a:lnTo>
                  <a:pt x="4031377" y="2070753"/>
                </a:lnTo>
                <a:lnTo>
                  <a:pt x="4034557" y="2000851"/>
                </a:lnTo>
                <a:lnTo>
                  <a:pt x="4037751" y="2039310"/>
                </a:lnTo>
                <a:lnTo>
                  <a:pt x="4040932" y="1984123"/>
                </a:lnTo>
                <a:lnTo>
                  <a:pt x="4047293" y="2012995"/>
                </a:lnTo>
                <a:lnTo>
                  <a:pt x="4050487" y="1977234"/>
                </a:lnTo>
                <a:lnTo>
                  <a:pt x="4053668" y="2025342"/>
                </a:lnTo>
                <a:lnTo>
                  <a:pt x="4056848" y="1987023"/>
                </a:lnTo>
                <a:lnTo>
                  <a:pt x="4060042" y="2085683"/>
                </a:lnTo>
                <a:lnTo>
                  <a:pt x="4063223" y="2002561"/>
                </a:lnTo>
                <a:lnTo>
                  <a:pt x="4066403" y="2077059"/>
                </a:lnTo>
                <a:lnTo>
                  <a:pt x="4069584" y="2024430"/>
                </a:lnTo>
                <a:lnTo>
                  <a:pt x="4072778" y="2099233"/>
                </a:lnTo>
                <a:lnTo>
                  <a:pt x="4075958" y="2070398"/>
                </a:lnTo>
                <a:lnTo>
                  <a:pt x="4079139" y="2073184"/>
                </a:lnTo>
                <a:lnTo>
                  <a:pt x="4082320" y="2178036"/>
                </a:lnTo>
                <a:lnTo>
                  <a:pt x="4085514" y="2086721"/>
                </a:lnTo>
                <a:lnTo>
                  <a:pt x="4088694" y="2211505"/>
                </a:lnTo>
                <a:lnTo>
                  <a:pt x="4091875" y="2096092"/>
                </a:lnTo>
                <a:lnTo>
                  <a:pt x="4095069" y="2309392"/>
                </a:lnTo>
                <a:lnTo>
                  <a:pt x="4098249" y="2293994"/>
                </a:lnTo>
                <a:lnTo>
                  <a:pt x="4101430" y="2474357"/>
                </a:lnTo>
                <a:lnTo>
                  <a:pt x="4104611" y="2520604"/>
                </a:lnTo>
                <a:lnTo>
                  <a:pt x="4107804" y="2511904"/>
                </a:lnTo>
                <a:lnTo>
                  <a:pt x="4110985" y="2735398"/>
                </a:lnTo>
                <a:lnTo>
                  <a:pt x="4114166" y="2546905"/>
                </a:lnTo>
                <a:lnTo>
                  <a:pt x="4114166" y="2546905"/>
                </a:lnTo>
              </a:path>
            </a:pathLst>
          </a:custGeom>
          <a:noFill/>
          <a:ln w="6350" cap="sq">
            <a:solidFill>
              <a:srgbClr val="ED7D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Rettangolo con angoli arrotondati 128">
            <a:extLst>
              <a:ext uri="{FF2B5EF4-FFF2-40B4-BE49-F238E27FC236}">
                <a16:creationId xmlns:a16="http://schemas.microsoft.com/office/drawing/2014/main" id="{DCC6AC1C-9C27-5168-7193-A450F1473BC2}"/>
              </a:ext>
            </a:extLst>
          </p:cNvPr>
          <p:cNvSpPr/>
          <p:nvPr/>
        </p:nvSpPr>
        <p:spPr>
          <a:xfrm>
            <a:off x="8762674" y="1400651"/>
            <a:ext cx="1867170" cy="15350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7F4D22E-C914-7262-04E9-22F2920F71AC}"/>
                  </a:ext>
                </a:extLst>
              </p:cNvPr>
              <p:cNvSpPr txBox="1"/>
              <p:nvPr/>
            </p:nvSpPr>
            <p:spPr>
              <a:xfrm>
                <a:off x="9224880" y="1539271"/>
                <a:ext cx="942758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7F4D22E-C914-7262-04E9-22F2920F7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880" y="1539271"/>
                <a:ext cx="942758" cy="3742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4EF2D89-6532-A680-024E-4281ACF1D565}"/>
                  </a:ext>
                </a:extLst>
              </p:cNvPr>
              <p:cNvSpPr txBox="1"/>
              <p:nvPr/>
            </p:nvSpPr>
            <p:spPr>
              <a:xfrm>
                <a:off x="9226579" y="1959835"/>
                <a:ext cx="945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4EF2D89-6532-A680-024E-4281ACF1D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579" y="1959835"/>
                <a:ext cx="945900" cy="369332"/>
              </a:xfrm>
              <a:prstGeom prst="rect">
                <a:avLst/>
              </a:prstGeom>
              <a:blipFill>
                <a:blip r:embed="rId7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A48546B-0027-D91B-F4DC-AD2DE3DC2701}"/>
                  </a:ext>
                </a:extLst>
              </p:cNvPr>
              <p:cNvSpPr txBox="1"/>
              <p:nvPr/>
            </p:nvSpPr>
            <p:spPr>
              <a:xfrm>
                <a:off x="8958447" y="2379704"/>
                <a:ext cx="1481944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A48546B-0027-D91B-F4DC-AD2DE3DC2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447" y="2379704"/>
                <a:ext cx="1481944" cy="374270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A14D3B44-40EE-84B2-3C69-7AEDFB3CC4DD}"/>
              </a:ext>
            </a:extLst>
          </p:cNvPr>
          <p:cNvSpPr/>
          <p:nvPr/>
        </p:nvSpPr>
        <p:spPr>
          <a:xfrm>
            <a:off x="8762674" y="4279004"/>
            <a:ext cx="1867170" cy="15350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32BFA9A5-E35D-3907-B4EB-5270369CFBDE}"/>
                  </a:ext>
                </a:extLst>
              </p:cNvPr>
              <p:cNvSpPr txBox="1"/>
              <p:nvPr/>
            </p:nvSpPr>
            <p:spPr>
              <a:xfrm>
                <a:off x="9224880" y="4417624"/>
                <a:ext cx="1001941" cy="406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32BFA9A5-E35D-3907-B4EB-5270369CF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880" y="4417624"/>
                <a:ext cx="1001941" cy="406971"/>
              </a:xfrm>
              <a:prstGeom prst="rect">
                <a:avLst/>
              </a:prstGeom>
              <a:blipFill>
                <a:blip r:embed="rId10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98536AF5-181E-5C76-B7F1-63202371398A}"/>
                  </a:ext>
                </a:extLst>
              </p:cNvPr>
              <p:cNvSpPr txBox="1"/>
              <p:nvPr/>
            </p:nvSpPr>
            <p:spPr>
              <a:xfrm>
                <a:off x="9226579" y="4838188"/>
                <a:ext cx="1046761" cy="406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98536AF5-181E-5C76-B7F1-632023713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579" y="4838188"/>
                <a:ext cx="1046761" cy="406971"/>
              </a:xfrm>
              <a:prstGeom prst="rect">
                <a:avLst/>
              </a:prstGeom>
              <a:blipFill>
                <a:blip r:embed="rId11"/>
                <a:stretch>
                  <a:fillRect t="-312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B24F382-A6A8-166D-967F-4E52D791AADD}"/>
                  </a:ext>
                </a:extLst>
              </p:cNvPr>
              <p:cNvSpPr txBox="1"/>
              <p:nvPr/>
            </p:nvSpPr>
            <p:spPr>
              <a:xfrm>
                <a:off x="8844388" y="5279777"/>
                <a:ext cx="1669881" cy="406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′: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B24F382-A6A8-166D-967F-4E52D791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388" y="5279777"/>
                <a:ext cx="1669881" cy="406971"/>
              </a:xfrm>
              <a:prstGeom prst="rect">
                <a:avLst/>
              </a:prstGeom>
              <a:blipFill>
                <a:blip r:embed="rId1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27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DF7A42D-E202-5766-C047-0EED51EB29BE}"/>
                  </a:ext>
                </a:extLst>
              </p:cNvPr>
              <p:cNvSpPr txBox="1"/>
              <p:nvPr/>
            </p:nvSpPr>
            <p:spPr>
              <a:xfrm>
                <a:off x="915390" y="1031318"/>
                <a:ext cx="7285511" cy="390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+mj-lt"/>
                  </a:rPr>
                  <a:t>Assumption 3</a:t>
                </a:r>
                <a:r>
                  <a:rPr lang="en-US" dirty="0">
                    <a:latin typeface="+mj-lt"/>
                  </a:rPr>
                  <a:t>: </a:t>
                </a:r>
                <a:r>
                  <a:rPr lang="it-IT" dirty="0" err="1">
                    <a:latin typeface="+mj-lt"/>
                  </a:rPr>
                  <a:t>two</a:t>
                </a:r>
                <a:r>
                  <a:rPr lang="it-IT" dirty="0">
                    <a:latin typeface="+mj-lt"/>
                  </a:rPr>
                  <a:t> encoders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it-IT" b="0" dirty="0">
                    <a:latin typeface="+mj-lt"/>
                  </a:rPr>
                  <a:t> </a:t>
                </a:r>
                <a:r>
                  <a:rPr lang="it-IT" b="0" dirty="0" err="1">
                    <a:latin typeface="+mj-lt"/>
                  </a:rPr>
                  <a:t>exist</a:t>
                </a:r>
                <a:r>
                  <a:rPr lang="it-IT" b="0" dirty="0">
                    <a:latin typeface="+mj-lt"/>
                  </a:rPr>
                  <a:t>, </a:t>
                </a:r>
                <a:r>
                  <a:rPr lang="it-IT" b="0" dirty="0" err="1">
                    <a:latin typeface="+mj-lt"/>
                  </a:rPr>
                  <a:t>such</a:t>
                </a:r>
                <a:r>
                  <a:rPr lang="it-IT" b="0" dirty="0">
                    <a:latin typeface="+mj-lt"/>
                  </a:rPr>
                  <a:t> </a:t>
                </a:r>
                <a:r>
                  <a:rPr lang="it-IT" b="0" dirty="0" err="1">
                    <a:latin typeface="+mj-lt"/>
                  </a:rPr>
                  <a:t>that</a:t>
                </a:r>
                <a:r>
                  <a:rPr lang="it-IT" b="0" dirty="0">
                    <a:latin typeface="+mj-lt"/>
                  </a:rPr>
                  <a:t>: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DF7A42D-E202-5766-C047-0EED51EB2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90" y="1031318"/>
                <a:ext cx="7285511" cy="390941"/>
              </a:xfrm>
              <a:prstGeom prst="rect">
                <a:avLst/>
              </a:prstGeom>
              <a:blipFill>
                <a:blip r:embed="rId2"/>
                <a:stretch>
                  <a:fillRect l="-69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uppo 52">
            <a:extLst>
              <a:ext uri="{FF2B5EF4-FFF2-40B4-BE49-F238E27FC236}">
                <a16:creationId xmlns:a16="http://schemas.microsoft.com/office/drawing/2014/main" id="{0B98158E-1002-B58A-ED97-A457F3FAF2AE}"/>
              </a:ext>
            </a:extLst>
          </p:cNvPr>
          <p:cNvGrpSpPr/>
          <p:nvPr/>
        </p:nvGrpSpPr>
        <p:grpSpPr>
          <a:xfrm rot="16200000">
            <a:off x="4088316" y="1188765"/>
            <a:ext cx="612648" cy="1935209"/>
            <a:chOff x="9436772" y="1140101"/>
            <a:chExt cx="612648" cy="1935209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3A38304E-5579-CF4F-A826-62498F6D8865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/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itardo 6">
              <a:extLst>
                <a:ext uri="{FF2B5EF4-FFF2-40B4-BE49-F238E27FC236}">
                  <a16:creationId xmlns:a16="http://schemas.microsoft.com/office/drawing/2014/main" id="{A48CA3EB-8B44-7319-E82B-972E49847CC1}"/>
                </a:ext>
              </a:extLst>
            </p:cNvPr>
            <p:cNvSpPr/>
            <p:nvPr/>
          </p:nvSpPr>
          <p:spPr>
            <a:xfrm rot="5400000">
              <a:off x="9449181" y="2100282"/>
              <a:ext cx="587829" cy="612648"/>
            </a:xfrm>
            <a:prstGeom prst="flowChartDelay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134CF434-88B6-8968-00CF-5CF770803C92}"/>
                </a:ext>
              </a:extLst>
            </p:cNvPr>
            <p:cNvSpPr txBox="1"/>
            <p:nvPr/>
          </p:nvSpPr>
          <p:spPr>
            <a:xfrm rot="5400000">
              <a:off x="9628164" y="2170305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f</a:t>
              </a:r>
            </a:p>
          </p:txBody>
        </p:sp>
        <p:cxnSp>
          <p:nvCxnSpPr>
            <p:cNvPr id="45" name="Connettore 2 44">
              <a:extLst>
                <a:ext uri="{FF2B5EF4-FFF2-40B4-BE49-F238E27FC236}">
                  <a16:creationId xmlns:a16="http://schemas.microsoft.com/office/drawing/2014/main" id="{A4423CFF-318A-41F2-E51E-0ADF2374CFBA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H="1">
              <a:off x="9743096" y="1737902"/>
              <a:ext cx="1007" cy="3747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Connettore 2 47">
              <a:extLst>
                <a:ext uri="{FF2B5EF4-FFF2-40B4-BE49-F238E27FC236}">
                  <a16:creationId xmlns:a16="http://schemas.microsoft.com/office/drawing/2014/main" id="{14B8710B-9C70-49C9-7B77-97267DC132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3955" y="2700520"/>
              <a:ext cx="1007" cy="3747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DF8141D3-5FC5-4781-B8D8-D2B9CC9A37FD}"/>
                  </a:ext>
                </a:extLst>
              </p:cNvPr>
              <p:cNvSpPr txBox="1"/>
              <p:nvPr/>
            </p:nvSpPr>
            <p:spPr>
              <a:xfrm>
                <a:off x="1568094" y="1974071"/>
                <a:ext cx="16513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  <m:r>
                            <a:rPr lang="it-IT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DF8141D3-5FC5-4781-B8D8-D2B9CC9A3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094" y="1974071"/>
                <a:ext cx="1651358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Gruppo 92">
            <a:extLst>
              <a:ext uri="{FF2B5EF4-FFF2-40B4-BE49-F238E27FC236}">
                <a16:creationId xmlns:a16="http://schemas.microsoft.com/office/drawing/2014/main" id="{DBF7ECB5-AA64-6E56-EA07-A65ECA4261B6}"/>
              </a:ext>
            </a:extLst>
          </p:cNvPr>
          <p:cNvGrpSpPr/>
          <p:nvPr/>
        </p:nvGrpSpPr>
        <p:grpSpPr>
          <a:xfrm>
            <a:off x="4827014" y="2512406"/>
            <a:ext cx="1678232" cy="1293152"/>
            <a:chOff x="6771064" y="3857856"/>
            <a:chExt cx="2764821" cy="2116401"/>
          </a:xfrm>
        </p:grpSpPr>
        <p:sp>
          <p:nvSpPr>
            <p:cNvPr id="65" name="Ovale 64">
              <a:extLst>
                <a:ext uri="{FF2B5EF4-FFF2-40B4-BE49-F238E27FC236}">
                  <a16:creationId xmlns:a16="http://schemas.microsoft.com/office/drawing/2014/main" id="{CEFC7221-FA1F-E042-D9DC-4AECB0E8DD06}"/>
                </a:ext>
              </a:extLst>
            </p:cNvPr>
            <p:cNvSpPr/>
            <p:nvPr/>
          </p:nvSpPr>
          <p:spPr>
            <a:xfrm>
              <a:off x="8947026" y="465229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6" name="Ovale 65">
              <a:extLst>
                <a:ext uri="{FF2B5EF4-FFF2-40B4-BE49-F238E27FC236}">
                  <a16:creationId xmlns:a16="http://schemas.microsoft.com/office/drawing/2014/main" id="{0214B817-D468-38BC-D9BE-BAC6B40AC93C}"/>
                </a:ext>
              </a:extLst>
            </p:cNvPr>
            <p:cNvSpPr/>
            <p:nvPr/>
          </p:nvSpPr>
          <p:spPr>
            <a:xfrm>
              <a:off x="8841570" y="5291195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7" name="Ovale 66">
              <a:extLst>
                <a:ext uri="{FF2B5EF4-FFF2-40B4-BE49-F238E27FC236}">
                  <a16:creationId xmlns:a16="http://schemas.microsoft.com/office/drawing/2014/main" id="{3E9C0E33-F1E3-1907-51EF-563B8F6B87B3}"/>
                </a:ext>
              </a:extLst>
            </p:cNvPr>
            <p:cNvSpPr/>
            <p:nvPr/>
          </p:nvSpPr>
          <p:spPr>
            <a:xfrm>
              <a:off x="8363070" y="5308790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8" name="Ovale 67">
              <a:extLst>
                <a:ext uri="{FF2B5EF4-FFF2-40B4-BE49-F238E27FC236}">
                  <a16:creationId xmlns:a16="http://schemas.microsoft.com/office/drawing/2014/main" id="{2B7B9AAE-1C01-1A69-8552-22A4E7742210}"/>
                </a:ext>
              </a:extLst>
            </p:cNvPr>
            <p:cNvSpPr/>
            <p:nvPr/>
          </p:nvSpPr>
          <p:spPr>
            <a:xfrm>
              <a:off x="8075252" y="444759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69" name="Ovale 68">
              <a:extLst>
                <a:ext uri="{FF2B5EF4-FFF2-40B4-BE49-F238E27FC236}">
                  <a16:creationId xmlns:a16="http://schemas.microsoft.com/office/drawing/2014/main" id="{BABC977B-B1D4-CB43-E881-22ED8A705F9A}"/>
                </a:ext>
              </a:extLst>
            </p:cNvPr>
            <p:cNvSpPr/>
            <p:nvPr/>
          </p:nvSpPr>
          <p:spPr>
            <a:xfrm>
              <a:off x="8529657" y="4518955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0" name="Ovale 69">
              <a:extLst>
                <a:ext uri="{FF2B5EF4-FFF2-40B4-BE49-F238E27FC236}">
                  <a16:creationId xmlns:a16="http://schemas.microsoft.com/office/drawing/2014/main" id="{604A3C0A-B646-D12A-FBC1-1BDADAE906F9}"/>
                </a:ext>
              </a:extLst>
            </p:cNvPr>
            <p:cNvSpPr/>
            <p:nvPr/>
          </p:nvSpPr>
          <p:spPr>
            <a:xfrm>
              <a:off x="7692007" y="469449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1" name="Ovale 70">
              <a:extLst>
                <a:ext uri="{FF2B5EF4-FFF2-40B4-BE49-F238E27FC236}">
                  <a16:creationId xmlns:a16="http://schemas.microsoft.com/office/drawing/2014/main" id="{7B6BA753-74EA-F82F-1BC1-0E8AEEBF0413}"/>
                </a:ext>
              </a:extLst>
            </p:cNvPr>
            <p:cNvSpPr/>
            <p:nvPr/>
          </p:nvSpPr>
          <p:spPr>
            <a:xfrm>
              <a:off x="7179629" y="476649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2A91C397-D39C-5A8C-7C23-A8DBC2CC017B}"/>
                </a:ext>
              </a:extLst>
            </p:cNvPr>
            <p:cNvSpPr txBox="1"/>
            <p:nvPr/>
          </p:nvSpPr>
          <p:spPr>
            <a:xfrm>
              <a:off x="8901993" y="4317899"/>
              <a:ext cx="3754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UL</a:t>
              </a:r>
            </a:p>
          </p:txBody>
        </p:sp>
        <p:sp>
          <p:nvSpPr>
            <p:cNvPr id="78" name="CasellaDiTesto 77">
              <a:extLst>
                <a:ext uri="{FF2B5EF4-FFF2-40B4-BE49-F238E27FC236}">
                  <a16:creationId xmlns:a16="http://schemas.microsoft.com/office/drawing/2014/main" id="{37E953C8-7AE8-C7F2-059E-62A917FDA7E6}"/>
                </a:ext>
              </a:extLst>
            </p:cNvPr>
            <p:cNvSpPr txBox="1"/>
            <p:nvPr/>
          </p:nvSpPr>
          <p:spPr>
            <a:xfrm>
              <a:off x="8482339" y="4206619"/>
              <a:ext cx="35426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UJ</a:t>
              </a:r>
            </a:p>
          </p:txBody>
        </p:sp>
        <p:sp>
          <p:nvSpPr>
            <p:cNvPr id="80" name="CasellaDiTesto 79">
              <a:extLst>
                <a:ext uri="{FF2B5EF4-FFF2-40B4-BE49-F238E27FC236}">
                  <a16:creationId xmlns:a16="http://schemas.microsoft.com/office/drawing/2014/main" id="{ACCCFF9D-4A0F-2BF0-40B2-09CEAB9D9973}"/>
                </a:ext>
              </a:extLst>
            </p:cNvPr>
            <p:cNvSpPr txBox="1"/>
            <p:nvPr/>
          </p:nvSpPr>
          <p:spPr>
            <a:xfrm>
              <a:off x="8270772" y="5423210"/>
              <a:ext cx="3198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LJ</a:t>
              </a:r>
            </a:p>
          </p:txBody>
        </p:sp>
        <p:sp>
          <p:nvSpPr>
            <p:cNvPr id="81" name="CasellaDiTesto 80">
              <a:extLst>
                <a:ext uri="{FF2B5EF4-FFF2-40B4-BE49-F238E27FC236}">
                  <a16:creationId xmlns:a16="http://schemas.microsoft.com/office/drawing/2014/main" id="{8C745107-8908-39F5-AF22-CEFFE56919D3}"/>
                </a:ext>
              </a:extLst>
            </p:cNvPr>
            <p:cNvSpPr txBox="1"/>
            <p:nvPr/>
          </p:nvSpPr>
          <p:spPr>
            <a:xfrm>
              <a:off x="7001925" y="440628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82" name="CasellaDiTesto 81">
              <a:extLst>
                <a:ext uri="{FF2B5EF4-FFF2-40B4-BE49-F238E27FC236}">
                  <a16:creationId xmlns:a16="http://schemas.microsoft.com/office/drawing/2014/main" id="{DC915DEC-B170-B85D-0238-A375FBD3061F}"/>
                </a:ext>
              </a:extLst>
            </p:cNvPr>
            <p:cNvSpPr txBox="1"/>
            <p:nvPr/>
          </p:nvSpPr>
          <p:spPr>
            <a:xfrm>
              <a:off x="7550009" y="4354882"/>
              <a:ext cx="426719" cy="30777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45B038FA-AE9A-C533-DD6B-8AD49B674D15}"/>
                </a:ext>
              </a:extLst>
            </p:cNvPr>
            <p:cNvSpPr txBox="1"/>
            <p:nvPr/>
          </p:nvSpPr>
          <p:spPr>
            <a:xfrm>
              <a:off x="7944925" y="4119778"/>
              <a:ext cx="363433" cy="30777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85" name="Figura a mano libera 84">
              <a:extLst>
                <a:ext uri="{FF2B5EF4-FFF2-40B4-BE49-F238E27FC236}">
                  <a16:creationId xmlns:a16="http://schemas.microsoft.com/office/drawing/2014/main" id="{C64A53E1-B1BC-4A85-B3EB-DBDA1BE78A6D}"/>
                </a:ext>
              </a:extLst>
            </p:cNvPr>
            <p:cNvSpPr/>
            <p:nvPr/>
          </p:nvSpPr>
          <p:spPr>
            <a:xfrm>
              <a:off x="8934410" y="483576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7" name="Figura a mano libera 86">
              <a:extLst>
                <a:ext uri="{FF2B5EF4-FFF2-40B4-BE49-F238E27FC236}">
                  <a16:creationId xmlns:a16="http://schemas.microsoft.com/office/drawing/2014/main" id="{57496B17-A060-632F-E8E8-03826517FB90}"/>
                </a:ext>
              </a:extLst>
            </p:cNvPr>
            <p:cNvSpPr/>
            <p:nvPr/>
          </p:nvSpPr>
          <p:spPr>
            <a:xfrm>
              <a:off x="7874187" y="5666480"/>
              <a:ext cx="601476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8" name="Figura a mano libera 87">
              <a:extLst>
                <a:ext uri="{FF2B5EF4-FFF2-40B4-BE49-F238E27FC236}">
                  <a16:creationId xmlns:a16="http://schemas.microsoft.com/office/drawing/2014/main" id="{8C86FDCD-4376-5FC9-B371-E44EFCC2AF88}"/>
                </a:ext>
              </a:extLst>
            </p:cNvPr>
            <p:cNvSpPr/>
            <p:nvPr/>
          </p:nvSpPr>
          <p:spPr>
            <a:xfrm>
              <a:off x="8402536" y="3992409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9" name="Figura a mano libera 88">
              <a:extLst>
                <a:ext uri="{FF2B5EF4-FFF2-40B4-BE49-F238E27FC236}">
                  <a16:creationId xmlns:a16="http://schemas.microsoft.com/office/drawing/2014/main" id="{DF95DAF0-9850-C169-9CE8-8D5807272F81}"/>
                </a:ext>
              </a:extLst>
            </p:cNvPr>
            <p:cNvSpPr/>
            <p:nvPr/>
          </p:nvSpPr>
          <p:spPr>
            <a:xfrm>
              <a:off x="7675991" y="385785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91" name="Figura a mano libera 90">
              <a:extLst>
                <a:ext uri="{FF2B5EF4-FFF2-40B4-BE49-F238E27FC236}">
                  <a16:creationId xmlns:a16="http://schemas.microsoft.com/office/drawing/2014/main" id="{650CE450-D9FB-4DFC-7EDC-B77465F86576}"/>
                </a:ext>
              </a:extLst>
            </p:cNvPr>
            <p:cNvSpPr/>
            <p:nvPr/>
          </p:nvSpPr>
          <p:spPr>
            <a:xfrm>
              <a:off x="7535269" y="491518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92" name="Figura a mano libera 91">
              <a:extLst>
                <a:ext uri="{FF2B5EF4-FFF2-40B4-BE49-F238E27FC236}">
                  <a16:creationId xmlns:a16="http://schemas.microsoft.com/office/drawing/2014/main" id="{95F2F350-F48E-2AEB-51A1-4F5273C3B502}"/>
                </a:ext>
              </a:extLst>
            </p:cNvPr>
            <p:cNvSpPr/>
            <p:nvPr/>
          </p:nvSpPr>
          <p:spPr>
            <a:xfrm>
              <a:off x="6771064" y="496293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94" name="Figura a mano libera 93">
            <a:extLst>
              <a:ext uri="{FF2B5EF4-FFF2-40B4-BE49-F238E27FC236}">
                <a16:creationId xmlns:a16="http://schemas.microsoft.com/office/drawing/2014/main" id="{4A72FA11-E767-2E28-B477-F17C99C2FC60}"/>
              </a:ext>
            </a:extLst>
          </p:cNvPr>
          <p:cNvSpPr/>
          <p:nvPr/>
        </p:nvSpPr>
        <p:spPr>
          <a:xfrm>
            <a:off x="3003831" y="2616819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9" name="Rettangolo con angoli arrotondati 128">
            <a:extLst>
              <a:ext uri="{FF2B5EF4-FFF2-40B4-BE49-F238E27FC236}">
                <a16:creationId xmlns:a16="http://schemas.microsoft.com/office/drawing/2014/main" id="{DCC6AC1C-9C27-5168-7193-A450F1473BC2}"/>
              </a:ext>
            </a:extLst>
          </p:cNvPr>
          <p:cNvSpPr/>
          <p:nvPr/>
        </p:nvSpPr>
        <p:spPr>
          <a:xfrm>
            <a:off x="8762674" y="1400650"/>
            <a:ext cx="1867170" cy="15242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3D883A5E-F2B8-8321-8445-755AB7E63D1F}"/>
              </a:ext>
            </a:extLst>
          </p:cNvPr>
          <p:cNvSpPr/>
          <p:nvPr/>
        </p:nvSpPr>
        <p:spPr>
          <a:xfrm rot="16200000">
            <a:off x="5372216" y="1868866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7F3F514-20D6-5285-E42B-608A58A0D0F9}"/>
                  </a:ext>
                </a:extLst>
              </p:cNvPr>
              <p:cNvSpPr txBox="1"/>
              <p:nvPr/>
            </p:nvSpPr>
            <p:spPr>
              <a:xfrm>
                <a:off x="5477907" y="1978115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7F3F514-20D6-5285-E42B-608A58A0D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907" y="1978115"/>
                <a:ext cx="3764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o 11">
            <a:extLst>
              <a:ext uri="{FF2B5EF4-FFF2-40B4-BE49-F238E27FC236}">
                <a16:creationId xmlns:a16="http://schemas.microsoft.com/office/drawing/2014/main" id="{7864AE2A-EEAC-8B04-941E-4A76CF1269C9}"/>
              </a:ext>
            </a:extLst>
          </p:cNvPr>
          <p:cNvGrpSpPr/>
          <p:nvPr/>
        </p:nvGrpSpPr>
        <p:grpSpPr>
          <a:xfrm rot="16200000">
            <a:off x="4387106" y="3501968"/>
            <a:ext cx="612649" cy="2533230"/>
            <a:chOff x="9436772" y="1149851"/>
            <a:chExt cx="612649" cy="2533230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27D0D46A-9F17-172B-7156-8E1BE3088D7F}"/>
                </a:ext>
              </a:extLst>
            </p:cNvPr>
            <p:cNvSpPr/>
            <p:nvPr/>
          </p:nvSpPr>
          <p:spPr>
            <a:xfrm>
              <a:off x="9461591" y="114985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asellaDiTesto 13">
                  <a:extLst>
                    <a:ext uri="{FF2B5EF4-FFF2-40B4-BE49-F238E27FC236}">
                      <a16:creationId xmlns:a16="http://schemas.microsoft.com/office/drawing/2014/main" id="{E28E03E8-EFB1-C103-3A69-5343CB582266}"/>
                    </a:ext>
                  </a:extLst>
                </p:cNvPr>
                <p:cNvSpPr txBox="1"/>
                <p:nvPr/>
              </p:nvSpPr>
              <p:spPr>
                <a:xfrm rot="5400000">
                  <a:off x="9557937" y="1260800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4" name="CasellaDiTesto 13">
                  <a:extLst>
                    <a:ext uri="{FF2B5EF4-FFF2-40B4-BE49-F238E27FC236}">
                      <a16:creationId xmlns:a16="http://schemas.microsoft.com/office/drawing/2014/main" id="{E28E03E8-EFB1-C103-3A69-5343CB5822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57937" y="1260800"/>
                  <a:ext cx="371384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000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itardo 14">
              <a:extLst>
                <a:ext uri="{FF2B5EF4-FFF2-40B4-BE49-F238E27FC236}">
                  <a16:creationId xmlns:a16="http://schemas.microsoft.com/office/drawing/2014/main" id="{4EA889A8-F06C-76D6-5BFA-2DAECDEA0F73}"/>
                </a:ext>
              </a:extLst>
            </p:cNvPr>
            <p:cNvSpPr/>
            <p:nvPr/>
          </p:nvSpPr>
          <p:spPr>
            <a:xfrm rot="5400000">
              <a:off x="9449181" y="2100282"/>
              <a:ext cx="587829" cy="612648"/>
            </a:xfrm>
            <a:prstGeom prst="flowChartDelay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18033887-82CA-84E4-F410-16C4374644F9}"/>
                </a:ext>
              </a:extLst>
            </p:cNvPr>
            <p:cNvSpPr txBox="1"/>
            <p:nvPr/>
          </p:nvSpPr>
          <p:spPr>
            <a:xfrm rot="5400000">
              <a:off x="9593348" y="2205124"/>
              <a:ext cx="323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f’</a:t>
              </a:r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563E0780-031C-E460-A4D8-9952B5D93480}"/>
                </a:ext>
              </a:extLst>
            </p:cNvPr>
            <p:cNvSpPr/>
            <p:nvPr/>
          </p:nvSpPr>
          <p:spPr>
            <a:xfrm>
              <a:off x="9461592" y="3095252"/>
              <a:ext cx="587829" cy="587829"/>
            </a:xfrm>
            <a:prstGeom prst="ellipse">
              <a:avLst/>
            </a:prstGeom>
            <a:noFill/>
            <a:ln>
              <a:solidFill>
                <a:srgbClr val="ED7D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B9FFE094-38D1-D7F8-808C-51237D562194}"/>
                    </a:ext>
                  </a:extLst>
                </p:cNvPr>
                <p:cNvSpPr txBox="1"/>
                <p:nvPr/>
              </p:nvSpPr>
              <p:spPr>
                <a:xfrm rot="5400000">
                  <a:off x="9570839" y="3200945"/>
                  <a:ext cx="3693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B9FFE094-38D1-D7F8-808C-51237D5621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70839" y="3200945"/>
                  <a:ext cx="369332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B0EE8F76-D942-B758-F4E4-CDC623387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3955" y="2700520"/>
              <a:ext cx="1007" cy="3747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B5BA2EAD-6EFB-10F5-046A-97B1B5B3C07A}"/>
                  </a:ext>
                </a:extLst>
              </p:cNvPr>
              <p:cNvSpPr txBox="1"/>
              <p:nvPr/>
            </p:nvSpPr>
            <p:spPr>
              <a:xfrm>
                <a:off x="1625588" y="4548302"/>
                <a:ext cx="16513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  <m:r>
                            <a:rPr lang="it-IT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B5BA2EAD-6EFB-10F5-046A-97B1B5B3C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88" y="4548302"/>
                <a:ext cx="1651358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igura a mano libera 21">
            <a:extLst>
              <a:ext uri="{FF2B5EF4-FFF2-40B4-BE49-F238E27FC236}">
                <a16:creationId xmlns:a16="http://schemas.microsoft.com/office/drawing/2014/main" id="{AFD62A2A-741E-F78A-18D7-EE2367527557}"/>
              </a:ext>
            </a:extLst>
          </p:cNvPr>
          <p:cNvSpPr/>
          <p:nvPr/>
        </p:nvSpPr>
        <p:spPr>
          <a:xfrm flipH="1">
            <a:off x="3003831" y="5242593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Figura a mano libera 22">
            <a:extLst>
              <a:ext uri="{FF2B5EF4-FFF2-40B4-BE49-F238E27FC236}">
                <a16:creationId xmlns:a16="http://schemas.microsoft.com/office/drawing/2014/main" id="{28BFC38B-F07A-1D85-0B9F-B8EC7FA7F598}"/>
              </a:ext>
            </a:extLst>
          </p:cNvPr>
          <p:cNvSpPr/>
          <p:nvPr/>
        </p:nvSpPr>
        <p:spPr>
          <a:xfrm>
            <a:off x="4988938" y="5239835"/>
            <a:ext cx="1434235" cy="308093"/>
          </a:xfrm>
          <a:custGeom>
            <a:avLst/>
            <a:gdLst>
              <a:gd name="connsiteX0" fmla="*/ 0 w 4114165"/>
              <a:gd name="connsiteY0" fmla="*/ 3011446 h 3063504"/>
              <a:gd name="connsiteX1" fmla="*/ 3185 w 4114165"/>
              <a:gd name="connsiteY1" fmla="*/ 3013332 h 3063504"/>
              <a:gd name="connsiteX2" fmla="*/ 9554 w 4114165"/>
              <a:gd name="connsiteY2" fmla="*/ 2826245 h 3063504"/>
              <a:gd name="connsiteX3" fmla="*/ 12738 w 4114165"/>
              <a:gd name="connsiteY3" fmla="*/ 2838655 h 3063504"/>
              <a:gd name="connsiteX4" fmla="*/ 15922 w 4114165"/>
              <a:gd name="connsiteY4" fmla="*/ 2924828 h 3063504"/>
              <a:gd name="connsiteX5" fmla="*/ 19106 w 4114165"/>
              <a:gd name="connsiteY5" fmla="*/ 2725369 h 3063504"/>
              <a:gd name="connsiteX6" fmla="*/ 22291 w 4114165"/>
              <a:gd name="connsiteY6" fmla="*/ 2641399 h 3063504"/>
              <a:gd name="connsiteX7" fmla="*/ 25475 w 4114165"/>
              <a:gd name="connsiteY7" fmla="*/ 2821179 h 3063504"/>
              <a:gd name="connsiteX8" fmla="*/ 28660 w 4114165"/>
              <a:gd name="connsiteY8" fmla="*/ 2514627 h 3063504"/>
              <a:gd name="connsiteX9" fmla="*/ 31843 w 4114165"/>
              <a:gd name="connsiteY9" fmla="*/ 2618250 h 3063504"/>
              <a:gd name="connsiteX10" fmla="*/ 35028 w 4114165"/>
              <a:gd name="connsiteY10" fmla="*/ 2254674 h 3063504"/>
              <a:gd name="connsiteX11" fmla="*/ 38212 w 4114165"/>
              <a:gd name="connsiteY11" fmla="*/ 2269567 h 3063504"/>
              <a:gd name="connsiteX12" fmla="*/ 44582 w 4114165"/>
              <a:gd name="connsiteY12" fmla="*/ 1843155 h 3063504"/>
              <a:gd name="connsiteX13" fmla="*/ 47765 w 4114165"/>
              <a:gd name="connsiteY13" fmla="*/ 1889465 h 3063504"/>
              <a:gd name="connsiteX14" fmla="*/ 50950 w 4114165"/>
              <a:gd name="connsiteY14" fmla="*/ 1451074 h 3063504"/>
              <a:gd name="connsiteX15" fmla="*/ 54134 w 4114165"/>
              <a:gd name="connsiteY15" fmla="*/ 1745876 h 3063504"/>
              <a:gd name="connsiteX16" fmla="*/ 57319 w 4114165"/>
              <a:gd name="connsiteY16" fmla="*/ 1707861 h 3063504"/>
              <a:gd name="connsiteX17" fmla="*/ 60503 w 4114165"/>
              <a:gd name="connsiteY17" fmla="*/ 1736163 h 3063504"/>
              <a:gd name="connsiteX18" fmla="*/ 66871 w 4114165"/>
              <a:gd name="connsiteY18" fmla="*/ 1595803 h 3063504"/>
              <a:gd name="connsiteX19" fmla="*/ 70056 w 4114165"/>
              <a:gd name="connsiteY19" fmla="*/ 1611164 h 3063504"/>
              <a:gd name="connsiteX20" fmla="*/ 73240 w 4114165"/>
              <a:gd name="connsiteY20" fmla="*/ 1610809 h 3063504"/>
              <a:gd name="connsiteX21" fmla="*/ 76425 w 4114165"/>
              <a:gd name="connsiteY21" fmla="*/ 1814308 h 3063504"/>
              <a:gd name="connsiteX22" fmla="*/ 79608 w 4114165"/>
              <a:gd name="connsiteY22" fmla="*/ 1666945 h 3063504"/>
              <a:gd name="connsiteX23" fmla="*/ 82793 w 4114165"/>
              <a:gd name="connsiteY23" fmla="*/ 1683737 h 3063504"/>
              <a:gd name="connsiteX24" fmla="*/ 85978 w 4114165"/>
              <a:gd name="connsiteY24" fmla="*/ 1724374 h 3063504"/>
              <a:gd name="connsiteX25" fmla="*/ 89162 w 4114165"/>
              <a:gd name="connsiteY25" fmla="*/ 1786398 h 3063504"/>
              <a:gd name="connsiteX26" fmla="*/ 92347 w 4114165"/>
              <a:gd name="connsiteY26" fmla="*/ 1745293 h 3063504"/>
              <a:gd name="connsiteX27" fmla="*/ 95530 w 4114165"/>
              <a:gd name="connsiteY27" fmla="*/ 1727286 h 3063504"/>
              <a:gd name="connsiteX28" fmla="*/ 98715 w 4114165"/>
              <a:gd name="connsiteY28" fmla="*/ 1781827 h 3063504"/>
              <a:gd name="connsiteX29" fmla="*/ 101899 w 4114165"/>
              <a:gd name="connsiteY29" fmla="*/ 1772203 h 3063504"/>
              <a:gd name="connsiteX30" fmla="*/ 105084 w 4114165"/>
              <a:gd name="connsiteY30" fmla="*/ 1830365 h 3063504"/>
              <a:gd name="connsiteX31" fmla="*/ 108268 w 4114165"/>
              <a:gd name="connsiteY31" fmla="*/ 1860162 h 3063504"/>
              <a:gd name="connsiteX32" fmla="*/ 111452 w 4114165"/>
              <a:gd name="connsiteY32" fmla="*/ 1854540 h 3063504"/>
              <a:gd name="connsiteX33" fmla="*/ 124190 w 4114165"/>
              <a:gd name="connsiteY33" fmla="*/ 2026178 h 3063504"/>
              <a:gd name="connsiteX34" fmla="*/ 127373 w 4114165"/>
              <a:gd name="connsiteY34" fmla="*/ 1988302 h 3063504"/>
              <a:gd name="connsiteX35" fmla="*/ 133742 w 4114165"/>
              <a:gd name="connsiteY35" fmla="*/ 1778623 h 3063504"/>
              <a:gd name="connsiteX36" fmla="*/ 136927 w 4114165"/>
              <a:gd name="connsiteY36" fmla="*/ 1775546 h 3063504"/>
              <a:gd name="connsiteX37" fmla="*/ 140112 w 4114165"/>
              <a:gd name="connsiteY37" fmla="*/ 1739620 h 3063504"/>
              <a:gd name="connsiteX38" fmla="*/ 143296 w 4114165"/>
              <a:gd name="connsiteY38" fmla="*/ 1765352 h 3063504"/>
              <a:gd name="connsiteX39" fmla="*/ 146480 w 4114165"/>
              <a:gd name="connsiteY39" fmla="*/ 1810927 h 3063504"/>
              <a:gd name="connsiteX40" fmla="*/ 152849 w 4114165"/>
              <a:gd name="connsiteY40" fmla="*/ 1709469 h 3063504"/>
              <a:gd name="connsiteX41" fmla="*/ 156033 w 4114165"/>
              <a:gd name="connsiteY41" fmla="*/ 1680153 h 3063504"/>
              <a:gd name="connsiteX42" fmla="*/ 159218 w 4114165"/>
              <a:gd name="connsiteY42" fmla="*/ 1678089 h 3063504"/>
              <a:gd name="connsiteX43" fmla="*/ 162401 w 4114165"/>
              <a:gd name="connsiteY43" fmla="*/ 1664945 h 3063504"/>
              <a:gd name="connsiteX44" fmla="*/ 165586 w 4114165"/>
              <a:gd name="connsiteY44" fmla="*/ 1675164 h 3063504"/>
              <a:gd name="connsiteX45" fmla="*/ 168770 w 4114165"/>
              <a:gd name="connsiteY45" fmla="*/ 1620218 h 3063504"/>
              <a:gd name="connsiteX46" fmla="*/ 171955 w 4114165"/>
              <a:gd name="connsiteY46" fmla="*/ 1594144 h 3063504"/>
              <a:gd name="connsiteX47" fmla="*/ 175140 w 4114165"/>
              <a:gd name="connsiteY47" fmla="*/ 1608986 h 3063504"/>
              <a:gd name="connsiteX48" fmla="*/ 178323 w 4114165"/>
              <a:gd name="connsiteY48" fmla="*/ 1606884 h 3063504"/>
              <a:gd name="connsiteX49" fmla="*/ 181508 w 4114165"/>
              <a:gd name="connsiteY49" fmla="*/ 1608441 h 3063504"/>
              <a:gd name="connsiteX50" fmla="*/ 184692 w 4114165"/>
              <a:gd name="connsiteY50" fmla="*/ 1602160 h 3063504"/>
              <a:gd name="connsiteX51" fmla="*/ 187877 w 4114165"/>
              <a:gd name="connsiteY51" fmla="*/ 1607871 h 3063504"/>
              <a:gd name="connsiteX52" fmla="*/ 191061 w 4114165"/>
              <a:gd name="connsiteY52" fmla="*/ 1561270 h 3063504"/>
              <a:gd name="connsiteX53" fmla="*/ 194245 w 4114165"/>
              <a:gd name="connsiteY53" fmla="*/ 1591447 h 3063504"/>
              <a:gd name="connsiteX54" fmla="*/ 200614 w 4114165"/>
              <a:gd name="connsiteY54" fmla="*/ 1561156 h 3063504"/>
              <a:gd name="connsiteX55" fmla="*/ 206983 w 4114165"/>
              <a:gd name="connsiteY55" fmla="*/ 1586116 h 3063504"/>
              <a:gd name="connsiteX56" fmla="*/ 210166 w 4114165"/>
              <a:gd name="connsiteY56" fmla="*/ 1617799 h 3063504"/>
              <a:gd name="connsiteX57" fmla="*/ 213351 w 4114165"/>
              <a:gd name="connsiteY57" fmla="*/ 1602755 h 3063504"/>
              <a:gd name="connsiteX58" fmla="*/ 216535 w 4114165"/>
              <a:gd name="connsiteY58" fmla="*/ 1596981 h 3063504"/>
              <a:gd name="connsiteX59" fmla="*/ 219720 w 4114165"/>
              <a:gd name="connsiteY59" fmla="*/ 1570641 h 3063504"/>
              <a:gd name="connsiteX60" fmla="*/ 222905 w 4114165"/>
              <a:gd name="connsiteY60" fmla="*/ 1594195 h 3063504"/>
              <a:gd name="connsiteX61" fmla="*/ 226089 w 4114165"/>
              <a:gd name="connsiteY61" fmla="*/ 1556180 h 3063504"/>
              <a:gd name="connsiteX62" fmla="*/ 229272 w 4114165"/>
              <a:gd name="connsiteY62" fmla="*/ 1552989 h 3063504"/>
              <a:gd name="connsiteX63" fmla="*/ 232457 w 4114165"/>
              <a:gd name="connsiteY63" fmla="*/ 1561714 h 3063504"/>
              <a:gd name="connsiteX64" fmla="*/ 238826 w 4114165"/>
              <a:gd name="connsiteY64" fmla="*/ 1454734 h 3063504"/>
              <a:gd name="connsiteX65" fmla="*/ 248379 w 4114165"/>
              <a:gd name="connsiteY65" fmla="*/ 1211852 h 3063504"/>
              <a:gd name="connsiteX66" fmla="*/ 251563 w 4114165"/>
              <a:gd name="connsiteY66" fmla="*/ 1302015 h 3063504"/>
              <a:gd name="connsiteX67" fmla="*/ 254748 w 4114165"/>
              <a:gd name="connsiteY67" fmla="*/ 1329861 h 3063504"/>
              <a:gd name="connsiteX68" fmla="*/ 257933 w 4114165"/>
              <a:gd name="connsiteY68" fmla="*/ 1292593 h 3063504"/>
              <a:gd name="connsiteX69" fmla="*/ 261116 w 4114165"/>
              <a:gd name="connsiteY69" fmla="*/ 1329114 h 3063504"/>
              <a:gd name="connsiteX70" fmla="*/ 264300 w 4114165"/>
              <a:gd name="connsiteY70" fmla="*/ 1279094 h 3063504"/>
              <a:gd name="connsiteX71" fmla="*/ 267485 w 4114165"/>
              <a:gd name="connsiteY71" fmla="*/ 1355023 h 3063504"/>
              <a:gd name="connsiteX72" fmla="*/ 270670 w 4114165"/>
              <a:gd name="connsiteY72" fmla="*/ 1329405 h 3063504"/>
              <a:gd name="connsiteX73" fmla="*/ 273854 w 4114165"/>
              <a:gd name="connsiteY73" fmla="*/ 1335243 h 3063504"/>
              <a:gd name="connsiteX74" fmla="*/ 277037 w 4114165"/>
              <a:gd name="connsiteY74" fmla="*/ 1297063 h 3063504"/>
              <a:gd name="connsiteX75" fmla="*/ 280222 w 4114165"/>
              <a:gd name="connsiteY75" fmla="*/ 1222008 h 3063504"/>
              <a:gd name="connsiteX76" fmla="*/ 283407 w 4114165"/>
              <a:gd name="connsiteY76" fmla="*/ 1184943 h 3063504"/>
              <a:gd name="connsiteX77" fmla="*/ 286591 w 4114165"/>
              <a:gd name="connsiteY77" fmla="*/ 1180510 h 3063504"/>
              <a:gd name="connsiteX78" fmla="*/ 289776 w 4114165"/>
              <a:gd name="connsiteY78" fmla="*/ 1181283 h 3063504"/>
              <a:gd name="connsiteX79" fmla="*/ 292959 w 4114165"/>
              <a:gd name="connsiteY79" fmla="*/ 1142799 h 3063504"/>
              <a:gd name="connsiteX80" fmla="*/ 296144 w 4114165"/>
              <a:gd name="connsiteY80" fmla="*/ 1200240 h 3063504"/>
              <a:gd name="connsiteX81" fmla="*/ 302513 w 4114165"/>
              <a:gd name="connsiteY81" fmla="*/ 1061286 h 3063504"/>
              <a:gd name="connsiteX82" fmla="*/ 305698 w 4114165"/>
              <a:gd name="connsiteY82" fmla="*/ 1043367 h 3063504"/>
              <a:gd name="connsiteX83" fmla="*/ 308881 w 4114165"/>
              <a:gd name="connsiteY83" fmla="*/ 1015761 h 3063504"/>
              <a:gd name="connsiteX84" fmla="*/ 312065 w 4114165"/>
              <a:gd name="connsiteY84" fmla="*/ 1020636 h 3063504"/>
              <a:gd name="connsiteX85" fmla="*/ 315250 w 4114165"/>
              <a:gd name="connsiteY85" fmla="*/ 995728 h 3063504"/>
              <a:gd name="connsiteX86" fmla="*/ 324803 w 4114165"/>
              <a:gd name="connsiteY86" fmla="*/ 1044659 h 3063504"/>
              <a:gd name="connsiteX87" fmla="*/ 327987 w 4114165"/>
              <a:gd name="connsiteY87" fmla="*/ 1045304 h 3063504"/>
              <a:gd name="connsiteX88" fmla="*/ 331172 w 4114165"/>
              <a:gd name="connsiteY88" fmla="*/ 978037 h 3063504"/>
              <a:gd name="connsiteX89" fmla="*/ 334354 w 4114165"/>
              <a:gd name="connsiteY89" fmla="*/ 967488 h 3063504"/>
              <a:gd name="connsiteX90" fmla="*/ 337535 w 4114165"/>
              <a:gd name="connsiteY90" fmla="*/ 942922 h 3063504"/>
              <a:gd name="connsiteX91" fmla="*/ 343909 w 4114165"/>
              <a:gd name="connsiteY91" fmla="*/ 1069605 h 3063504"/>
              <a:gd name="connsiteX92" fmla="*/ 347090 w 4114165"/>
              <a:gd name="connsiteY92" fmla="*/ 1001996 h 3063504"/>
              <a:gd name="connsiteX93" fmla="*/ 350283 w 4114165"/>
              <a:gd name="connsiteY93" fmla="*/ 1035959 h 3063504"/>
              <a:gd name="connsiteX94" fmla="*/ 353464 w 4114165"/>
              <a:gd name="connsiteY94" fmla="*/ 1037035 h 3063504"/>
              <a:gd name="connsiteX95" fmla="*/ 356645 w 4114165"/>
              <a:gd name="connsiteY95" fmla="*/ 1209180 h 3063504"/>
              <a:gd name="connsiteX96" fmla="*/ 359825 w 4114165"/>
              <a:gd name="connsiteY96" fmla="*/ 1224300 h 3063504"/>
              <a:gd name="connsiteX97" fmla="*/ 366200 w 4114165"/>
              <a:gd name="connsiteY97" fmla="*/ 1319275 h 3063504"/>
              <a:gd name="connsiteX98" fmla="*/ 369380 w 4114165"/>
              <a:gd name="connsiteY98" fmla="*/ 1254337 h 3063504"/>
              <a:gd name="connsiteX99" fmla="*/ 372574 w 4114165"/>
              <a:gd name="connsiteY99" fmla="*/ 1298140 h 3063504"/>
              <a:gd name="connsiteX100" fmla="*/ 375755 w 4114165"/>
              <a:gd name="connsiteY100" fmla="*/ 1247778 h 3063504"/>
              <a:gd name="connsiteX101" fmla="*/ 378935 w 4114165"/>
              <a:gd name="connsiteY101" fmla="*/ 1301951 h 3063504"/>
              <a:gd name="connsiteX102" fmla="*/ 382116 w 4114165"/>
              <a:gd name="connsiteY102" fmla="*/ 1294214 h 3063504"/>
              <a:gd name="connsiteX103" fmla="*/ 385310 w 4114165"/>
              <a:gd name="connsiteY103" fmla="*/ 1319591 h 3063504"/>
              <a:gd name="connsiteX104" fmla="*/ 388490 w 4114165"/>
              <a:gd name="connsiteY104" fmla="*/ 1313690 h 3063504"/>
              <a:gd name="connsiteX105" fmla="*/ 391671 w 4114165"/>
              <a:gd name="connsiteY105" fmla="*/ 1316970 h 3063504"/>
              <a:gd name="connsiteX106" fmla="*/ 394865 w 4114165"/>
              <a:gd name="connsiteY106" fmla="*/ 1262986 h 3063504"/>
              <a:gd name="connsiteX107" fmla="*/ 401226 w 4114165"/>
              <a:gd name="connsiteY107" fmla="*/ 1288414 h 3063504"/>
              <a:gd name="connsiteX108" fmla="*/ 404407 w 4114165"/>
              <a:gd name="connsiteY108" fmla="*/ 1275067 h 3063504"/>
              <a:gd name="connsiteX109" fmla="*/ 407601 w 4114165"/>
              <a:gd name="connsiteY109" fmla="*/ 1332723 h 3063504"/>
              <a:gd name="connsiteX110" fmla="*/ 413962 w 4114165"/>
              <a:gd name="connsiteY110" fmla="*/ 1099706 h 3063504"/>
              <a:gd name="connsiteX111" fmla="*/ 426698 w 4114165"/>
              <a:gd name="connsiteY111" fmla="*/ 106593 h 3063504"/>
              <a:gd name="connsiteX112" fmla="*/ 429891 w 4114165"/>
              <a:gd name="connsiteY112" fmla="*/ 163744 h 3063504"/>
              <a:gd name="connsiteX113" fmla="*/ 433072 w 4114165"/>
              <a:gd name="connsiteY113" fmla="*/ 272852 h 3063504"/>
              <a:gd name="connsiteX114" fmla="*/ 436253 w 4114165"/>
              <a:gd name="connsiteY114" fmla="*/ 264073 h 3063504"/>
              <a:gd name="connsiteX115" fmla="*/ 442627 w 4114165"/>
              <a:gd name="connsiteY115" fmla="*/ 0 h 3063504"/>
              <a:gd name="connsiteX116" fmla="*/ 448989 w 4114165"/>
              <a:gd name="connsiteY116" fmla="*/ 212600 h 3063504"/>
              <a:gd name="connsiteX117" fmla="*/ 452182 w 4114165"/>
              <a:gd name="connsiteY117" fmla="*/ 53217 h 3063504"/>
              <a:gd name="connsiteX118" fmla="*/ 455363 w 4114165"/>
              <a:gd name="connsiteY118" fmla="*/ 35493 h 3063504"/>
              <a:gd name="connsiteX119" fmla="*/ 458544 w 4114165"/>
              <a:gd name="connsiteY119" fmla="*/ 61732 h 3063504"/>
              <a:gd name="connsiteX120" fmla="*/ 468099 w 4114165"/>
              <a:gd name="connsiteY120" fmla="*/ 648880 h 3063504"/>
              <a:gd name="connsiteX121" fmla="*/ 474473 w 4114165"/>
              <a:gd name="connsiteY121" fmla="*/ 828686 h 3063504"/>
              <a:gd name="connsiteX122" fmla="*/ 477654 w 4114165"/>
              <a:gd name="connsiteY122" fmla="*/ 981747 h 3063504"/>
              <a:gd name="connsiteX123" fmla="*/ 480835 w 4114165"/>
              <a:gd name="connsiteY123" fmla="*/ 1056676 h 3063504"/>
              <a:gd name="connsiteX124" fmla="*/ 499945 w 4114165"/>
              <a:gd name="connsiteY124" fmla="*/ 1995963 h 3063504"/>
              <a:gd name="connsiteX125" fmla="*/ 506306 w 4114165"/>
              <a:gd name="connsiteY125" fmla="*/ 2089444 h 3063504"/>
              <a:gd name="connsiteX126" fmla="*/ 515861 w 4114165"/>
              <a:gd name="connsiteY126" fmla="*/ 2169159 h 3063504"/>
              <a:gd name="connsiteX127" fmla="*/ 519042 w 4114165"/>
              <a:gd name="connsiteY127" fmla="*/ 2238212 h 3063504"/>
              <a:gd name="connsiteX128" fmla="*/ 522235 w 4114165"/>
              <a:gd name="connsiteY128" fmla="*/ 2227980 h 3063504"/>
              <a:gd name="connsiteX129" fmla="*/ 525416 w 4114165"/>
              <a:gd name="connsiteY129" fmla="*/ 2306214 h 3063504"/>
              <a:gd name="connsiteX130" fmla="*/ 528597 w 4114165"/>
              <a:gd name="connsiteY130" fmla="*/ 2337277 h 3063504"/>
              <a:gd name="connsiteX131" fmla="*/ 531791 w 4114165"/>
              <a:gd name="connsiteY131" fmla="*/ 2346281 h 3063504"/>
              <a:gd name="connsiteX132" fmla="*/ 538152 w 4114165"/>
              <a:gd name="connsiteY132" fmla="*/ 2373532 h 3063504"/>
              <a:gd name="connsiteX133" fmla="*/ 541333 w 4114165"/>
              <a:gd name="connsiteY133" fmla="*/ 2419740 h 3063504"/>
              <a:gd name="connsiteX134" fmla="*/ 544526 w 4114165"/>
              <a:gd name="connsiteY134" fmla="*/ 2436253 h 3063504"/>
              <a:gd name="connsiteX135" fmla="*/ 550888 w 4114165"/>
              <a:gd name="connsiteY135" fmla="*/ 2604245 h 3063504"/>
              <a:gd name="connsiteX136" fmla="*/ 557262 w 4114165"/>
              <a:gd name="connsiteY136" fmla="*/ 2762219 h 3063504"/>
              <a:gd name="connsiteX137" fmla="*/ 563624 w 4114165"/>
              <a:gd name="connsiteY137" fmla="*/ 2916876 h 3063504"/>
              <a:gd name="connsiteX138" fmla="*/ 566817 w 4114165"/>
              <a:gd name="connsiteY138" fmla="*/ 2948433 h 3063504"/>
              <a:gd name="connsiteX139" fmla="*/ 569998 w 4114165"/>
              <a:gd name="connsiteY139" fmla="*/ 2949953 h 3063504"/>
              <a:gd name="connsiteX140" fmla="*/ 579553 w 4114165"/>
              <a:gd name="connsiteY140" fmla="*/ 2905732 h 3063504"/>
              <a:gd name="connsiteX141" fmla="*/ 585915 w 4114165"/>
              <a:gd name="connsiteY141" fmla="*/ 2936086 h 3063504"/>
              <a:gd name="connsiteX142" fmla="*/ 589108 w 4114165"/>
              <a:gd name="connsiteY142" fmla="*/ 2986638 h 3063504"/>
              <a:gd name="connsiteX143" fmla="*/ 592289 w 4114165"/>
              <a:gd name="connsiteY143" fmla="*/ 2980851 h 3063504"/>
              <a:gd name="connsiteX144" fmla="*/ 595470 w 4114165"/>
              <a:gd name="connsiteY144" fmla="*/ 3017587 h 3063504"/>
              <a:gd name="connsiteX145" fmla="*/ 598650 w 4114165"/>
              <a:gd name="connsiteY145" fmla="*/ 3005962 h 3063504"/>
              <a:gd name="connsiteX146" fmla="*/ 601844 w 4114165"/>
              <a:gd name="connsiteY146" fmla="*/ 3021335 h 3063504"/>
              <a:gd name="connsiteX147" fmla="*/ 605025 w 4114165"/>
              <a:gd name="connsiteY147" fmla="*/ 3001467 h 3063504"/>
              <a:gd name="connsiteX148" fmla="*/ 608205 w 4114165"/>
              <a:gd name="connsiteY148" fmla="*/ 2999694 h 3063504"/>
              <a:gd name="connsiteX149" fmla="*/ 611399 w 4114165"/>
              <a:gd name="connsiteY149" fmla="*/ 3008976 h 3063504"/>
              <a:gd name="connsiteX150" fmla="*/ 614580 w 4114165"/>
              <a:gd name="connsiteY150" fmla="*/ 2974747 h 3063504"/>
              <a:gd name="connsiteX151" fmla="*/ 617760 w 4114165"/>
              <a:gd name="connsiteY151" fmla="*/ 2990247 h 3063504"/>
              <a:gd name="connsiteX152" fmla="*/ 620941 w 4114165"/>
              <a:gd name="connsiteY152" fmla="*/ 2914571 h 3063504"/>
              <a:gd name="connsiteX153" fmla="*/ 624135 w 4114165"/>
              <a:gd name="connsiteY153" fmla="*/ 2993438 h 3063504"/>
              <a:gd name="connsiteX154" fmla="*/ 627315 w 4114165"/>
              <a:gd name="connsiteY154" fmla="*/ 2906277 h 3063504"/>
              <a:gd name="connsiteX155" fmla="*/ 630496 w 4114165"/>
              <a:gd name="connsiteY155" fmla="*/ 2932984 h 3063504"/>
              <a:gd name="connsiteX156" fmla="*/ 633690 w 4114165"/>
              <a:gd name="connsiteY156" fmla="*/ 2767576 h 3063504"/>
              <a:gd name="connsiteX157" fmla="*/ 636870 w 4114165"/>
              <a:gd name="connsiteY157" fmla="*/ 2826485 h 3063504"/>
              <a:gd name="connsiteX158" fmla="*/ 640051 w 4114165"/>
              <a:gd name="connsiteY158" fmla="*/ 2799196 h 3063504"/>
              <a:gd name="connsiteX159" fmla="*/ 643232 w 4114165"/>
              <a:gd name="connsiteY159" fmla="*/ 2831943 h 3063504"/>
              <a:gd name="connsiteX160" fmla="*/ 646426 w 4114165"/>
              <a:gd name="connsiteY160" fmla="*/ 2681453 h 3063504"/>
              <a:gd name="connsiteX161" fmla="*/ 649606 w 4114165"/>
              <a:gd name="connsiteY161" fmla="*/ 2708654 h 3063504"/>
              <a:gd name="connsiteX162" fmla="*/ 652787 w 4114165"/>
              <a:gd name="connsiteY162" fmla="*/ 2870946 h 3063504"/>
              <a:gd name="connsiteX163" fmla="*/ 655981 w 4114165"/>
              <a:gd name="connsiteY163" fmla="*/ 2515703 h 3063504"/>
              <a:gd name="connsiteX164" fmla="*/ 659161 w 4114165"/>
              <a:gd name="connsiteY164" fmla="*/ 2685087 h 3063504"/>
              <a:gd name="connsiteX165" fmla="*/ 662342 w 4114165"/>
              <a:gd name="connsiteY165" fmla="*/ 1744647 h 3063504"/>
              <a:gd name="connsiteX166" fmla="*/ 668716 w 4114165"/>
              <a:gd name="connsiteY166" fmla="*/ 1481428 h 3063504"/>
              <a:gd name="connsiteX167" fmla="*/ 671897 w 4114165"/>
              <a:gd name="connsiteY167" fmla="*/ 1603059 h 3063504"/>
              <a:gd name="connsiteX168" fmla="*/ 675078 w 4114165"/>
              <a:gd name="connsiteY168" fmla="*/ 1584469 h 3063504"/>
              <a:gd name="connsiteX169" fmla="*/ 678259 w 4114165"/>
              <a:gd name="connsiteY169" fmla="*/ 1607631 h 3063504"/>
              <a:gd name="connsiteX170" fmla="*/ 681452 w 4114165"/>
              <a:gd name="connsiteY170" fmla="*/ 1604680 h 3063504"/>
              <a:gd name="connsiteX171" fmla="*/ 684633 w 4114165"/>
              <a:gd name="connsiteY171" fmla="*/ 1275637 h 3063504"/>
              <a:gd name="connsiteX172" fmla="*/ 687814 w 4114165"/>
              <a:gd name="connsiteY172" fmla="*/ 1501386 h 3063504"/>
              <a:gd name="connsiteX173" fmla="*/ 691007 w 4114165"/>
              <a:gd name="connsiteY173" fmla="*/ 1211206 h 3063504"/>
              <a:gd name="connsiteX174" fmla="*/ 694188 w 4114165"/>
              <a:gd name="connsiteY174" fmla="*/ 1600970 h 3063504"/>
              <a:gd name="connsiteX175" fmla="*/ 697369 w 4114165"/>
              <a:gd name="connsiteY175" fmla="*/ 1080141 h 3063504"/>
              <a:gd name="connsiteX176" fmla="*/ 700550 w 4114165"/>
              <a:gd name="connsiteY176" fmla="*/ 1550570 h 3063504"/>
              <a:gd name="connsiteX177" fmla="*/ 703743 w 4114165"/>
              <a:gd name="connsiteY177" fmla="*/ 1284008 h 3063504"/>
              <a:gd name="connsiteX178" fmla="*/ 706924 w 4114165"/>
              <a:gd name="connsiteY178" fmla="*/ 1613367 h 3063504"/>
              <a:gd name="connsiteX179" fmla="*/ 710105 w 4114165"/>
              <a:gd name="connsiteY179" fmla="*/ 1411489 h 3063504"/>
              <a:gd name="connsiteX180" fmla="*/ 713298 w 4114165"/>
              <a:gd name="connsiteY180" fmla="*/ 1407690 h 3063504"/>
              <a:gd name="connsiteX181" fmla="*/ 716479 w 4114165"/>
              <a:gd name="connsiteY181" fmla="*/ 1894404 h 3063504"/>
              <a:gd name="connsiteX182" fmla="*/ 719660 w 4114165"/>
              <a:gd name="connsiteY182" fmla="*/ 1220412 h 3063504"/>
              <a:gd name="connsiteX183" fmla="*/ 722840 w 4114165"/>
              <a:gd name="connsiteY183" fmla="*/ 1962405 h 3063504"/>
              <a:gd name="connsiteX184" fmla="*/ 726034 w 4114165"/>
              <a:gd name="connsiteY184" fmla="*/ 1431066 h 3063504"/>
              <a:gd name="connsiteX185" fmla="*/ 729215 w 4114165"/>
              <a:gd name="connsiteY185" fmla="*/ 2100461 h 3063504"/>
              <a:gd name="connsiteX186" fmla="*/ 732395 w 4114165"/>
              <a:gd name="connsiteY186" fmla="*/ 1845042 h 3063504"/>
              <a:gd name="connsiteX187" fmla="*/ 735589 w 4114165"/>
              <a:gd name="connsiteY187" fmla="*/ 2177327 h 3063504"/>
              <a:gd name="connsiteX188" fmla="*/ 738770 w 4114165"/>
              <a:gd name="connsiteY188" fmla="*/ 2353549 h 3063504"/>
              <a:gd name="connsiteX189" fmla="*/ 741950 w 4114165"/>
              <a:gd name="connsiteY189" fmla="*/ 2300896 h 3063504"/>
              <a:gd name="connsiteX190" fmla="*/ 745131 w 4114165"/>
              <a:gd name="connsiteY190" fmla="*/ 2571371 h 3063504"/>
              <a:gd name="connsiteX191" fmla="*/ 748325 w 4114165"/>
              <a:gd name="connsiteY191" fmla="*/ 2227879 h 3063504"/>
              <a:gd name="connsiteX192" fmla="*/ 751505 w 4114165"/>
              <a:gd name="connsiteY192" fmla="*/ 2581793 h 3063504"/>
              <a:gd name="connsiteX193" fmla="*/ 754686 w 4114165"/>
              <a:gd name="connsiteY193" fmla="*/ 2147214 h 3063504"/>
              <a:gd name="connsiteX194" fmla="*/ 757880 w 4114165"/>
              <a:gd name="connsiteY194" fmla="*/ 2506915 h 3063504"/>
              <a:gd name="connsiteX195" fmla="*/ 761061 w 4114165"/>
              <a:gd name="connsiteY195" fmla="*/ 2098713 h 3063504"/>
              <a:gd name="connsiteX196" fmla="*/ 764241 w 4114165"/>
              <a:gd name="connsiteY196" fmla="*/ 2375698 h 3063504"/>
              <a:gd name="connsiteX197" fmla="*/ 767422 w 4114165"/>
              <a:gd name="connsiteY197" fmla="*/ 2074754 h 3063504"/>
              <a:gd name="connsiteX198" fmla="*/ 770616 w 4114165"/>
              <a:gd name="connsiteY198" fmla="*/ 2073589 h 3063504"/>
              <a:gd name="connsiteX199" fmla="*/ 773796 w 4114165"/>
              <a:gd name="connsiteY199" fmla="*/ 2025519 h 3063504"/>
              <a:gd name="connsiteX200" fmla="*/ 776977 w 4114165"/>
              <a:gd name="connsiteY200" fmla="*/ 1733998 h 3063504"/>
              <a:gd name="connsiteX201" fmla="*/ 780158 w 4114165"/>
              <a:gd name="connsiteY201" fmla="*/ 2112238 h 3063504"/>
              <a:gd name="connsiteX202" fmla="*/ 783351 w 4114165"/>
              <a:gd name="connsiteY202" fmla="*/ 1632742 h 3063504"/>
              <a:gd name="connsiteX203" fmla="*/ 786532 w 4114165"/>
              <a:gd name="connsiteY203" fmla="*/ 1981907 h 3063504"/>
              <a:gd name="connsiteX204" fmla="*/ 789713 w 4114165"/>
              <a:gd name="connsiteY204" fmla="*/ 1791514 h 3063504"/>
              <a:gd name="connsiteX205" fmla="*/ 796087 w 4114165"/>
              <a:gd name="connsiteY205" fmla="*/ 2454476 h 3063504"/>
              <a:gd name="connsiteX206" fmla="*/ 802449 w 4114165"/>
              <a:gd name="connsiteY206" fmla="*/ 2696243 h 3063504"/>
              <a:gd name="connsiteX207" fmla="*/ 805642 w 4114165"/>
              <a:gd name="connsiteY207" fmla="*/ 2628356 h 3063504"/>
              <a:gd name="connsiteX208" fmla="*/ 808823 w 4114165"/>
              <a:gd name="connsiteY208" fmla="*/ 2769881 h 3063504"/>
              <a:gd name="connsiteX209" fmla="*/ 812004 w 4114165"/>
              <a:gd name="connsiteY209" fmla="*/ 2580539 h 3063504"/>
              <a:gd name="connsiteX210" fmla="*/ 815197 w 4114165"/>
              <a:gd name="connsiteY210" fmla="*/ 2709971 h 3063504"/>
              <a:gd name="connsiteX211" fmla="*/ 818378 w 4114165"/>
              <a:gd name="connsiteY211" fmla="*/ 2534571 h 3063504"/>
              <a:gd name="connsiteX212" fmla="*/ 821559 w 4114165"/>
              <a:gd name="connsiteY212" fmla="*/ 2621429 h 3063504"/>
              <a:gd name="connsiteX213" fmla="*/ 824740 w 4114165"/>
              <a:gd name="connsiteY213" fmla="*/ 2635802 h 3063504"/>
              <a:gd name="connsiteX214" fmla="*/ 827933 w 4114165"/>
              <a:gd name="connsiteY214" fmla="*/ 2639259 h 3063504"/>
              <a:gd name="connsiteX215" fmla="*/ 831114 w 4114165"/>
              <a:gd name="connsiteY215" fmla="*/ 2616376 h 3063504"/>
              <a:gd name="connsiteX216" fmla="*/ 834295 w 4114165"/>
              <a:gd name="connsiteY216" fmla="*/ 2571029 h 3063504"/>
              <a:gd name="connsiteX217" fmla="*/ 837488 w 4114165"/>
              <a:gd name="connsiteY217" fmla="*/ 2589986 h 3063504"/>
              <a:gd name="connsiteX218" fmla="*/ 840669 w 4114165"/>
              <a:gd name="connsiteY218" fmla="*/ 2514221 h 3063504"/>
              <a:gd name="connsiteX219" fmla="*/ 843850 w 4114165"/>
              <a:gd name="connsiteY219" fmla="*/ 2581413 h 3063504"/>
              <a:gd name="connsiteX220" fmla="*/ 847030 w 4114165"/>
              <a:gd name="connsiteY220" fmla="*/ 2497746 h 3063504"/>
              <a:gd name="connsiteX221" fmla="*/ 850224 w 4114165"/>
              <a:gd name="connsiteY221" fmla="*/ 2528885 h 3063504"/>
              <a:gd name="connsiteX222" fmla="*/ 853405 w 4114165"/>
              <a:gd name="connsiteY222" fmla="*/ 2497772 h 3063504"/>
              <a:gd name="connsiteX223" fmla="*/ 856585 w 4114165"/>
              <a:gd name="connsiteY223" fmla="*/ 2518577 h 3063504"/>
              <a:gd name="connsiteX224" fmla="*/ 859766 w 4114165"/>
              <a:gd name="connsiteY224" fmla="*/ 2520110 h 3063504"/>
              <a:gd name="connsiteX225" fmla="*/ 862960 w 4114165"/>
              <a:gd name="connsiteY225" fmla="*/ 2511511 h 3063504"/>
              <a:gd name="connsiteX226" fmla="*/ 866140 w 4114165"/>
              <a:gd name="connsiteY226" fmla="*/ 2537446 h 3063504"/>
              <a:gd name="connsiteX227" fmla="*/ 869321 w 4114165"/>
              <a:gd name="connsiteY227" fmla="*/ 2525023 h 3063504"/>
              <a:gd name="connsiteX228" fmla="*/ 872515 w 4114165"/>
              <a:gd name="connsiteY228" fmla="*/ 2567850 h 3063504"/>
              <a:gd name="connsiteX229" fmla="*/ 875695 w 4114165"/>
              <a:gd name="connsiteY229" fmla="*/ 2560379 h 3063504"/>
              <a:gd name="connsiteX230" fmla="*/ 878876 w 4114165"/>
              <a:gd name="connsiteY230" fmla="*/ 2622214 h 3063504"/>
              <a:gd name="connsiteX231" fmla="*/ 882057 w 4114165"/>
              <a:gd name="connsiteY231" fmla="*/ 2628989 h 3063504"/>
              <a:gd name="connsiteX232" fmla="*/ 885250 w 4114165"/>
              <a:gd name="connsiteY232" fmla="*/ 2672475 h 3063504"/>
              <a:gd name="connsiteX233" fmla="*/ 888431 w 4114165"/>
              <a:gd name="connsiteY233" fmla="*/ 2665966 h 3063504"/>
              <a:gd name="connsiteX234" fmla="*/ 894805 w 4114165"/>
              <a:gd name="connsiteY234" fmla="*/ 2728117 h 3063504"/>
              <a:gd name="connsiteX235" fmla="*/ 897986 w 4114165"/>
              <a:gd name="connsiteY235" fmla="*/ 2743997 h 3063504"/>
              <a:gd name="connsiteX236" fmla="*/ 901167 w 4114165"/>
              <a:gd name="connsiteY236" fmla="*/ 2781999 h 3063504"/>
              <a:gd name="connsiteX237" fmla="*/ 904348 w 4114165"/>
              <a:gd name="connsiteY237" fmla="*/ 2768082 h 3063504"/>
              <a:gd name="connsiteX238" fmla="*/ 907541 w 4114165"/>
              <a:gd name="connsiteY238" fmla="*/ 2802248 h 3063504"/>
              <a:gd name="connsiteX239" fmla="*/ 910722 w 4114165"/>
              <a:gd name="connsiteY239" fmla="*/ 2763574 h 3063504"/>
              <a:gd name="connsiteX240" fmla="*/ 913903 w 4114165"/>
              <a:gd name="connsiteY240" fmla="*/ 2755774 h 3063504"/>
              <a:gd name="connsiteX241" fmla="*/ 917096 w 4114165"/>
              <a:gd name="connsiteY241" fmla="*/ 2743604 h 3063504"/>
              <a:gd name="connsiteX242" fmla="*/ 920277 w 4114165"/>
              <a:gd name="connsiteY242" fmla="*/ 2747112 h 3063504"/>
              <a:gd name="connsiteX243" fmla="*/ 929832 w 4114165"/>
              <a:gd name="connsiteY243" fmla="*/ 2494492 h 3063504"/>
              <a:gd name="connsiteX244" fmla="*/ 945749 w 4114165"/>
              <a:gd name="connsiteY244" fmla="*/ 1907485 h 3063504"/>
              <a:gd name="connsiteX245" fmla="*/ 952123 w 4114165"/>
              <a:gd name="connsiteY245" fmla="*/ 1838229 h 3063504"/>
              <a:gd name="connsiteX246" fmla="*/ 955304 w 4114165"/>
              <a:gd name="connsiteY246" fmla="*/ 1782612 h 3063504"/>
              <a:gd name="connsiteX247" fmla="*/ 958485 w 4114165"/>
              <a:gd name="connsiteY247" fmla="*/ 1689372 h 3063504"/>
              <a:gd name="connsiteX248" fmla="*/ 961665 w 4114165"/>
              <a:gd name="connsiteY248" fmla="*/ 1657030 h 3063504"/>
              <a:gd name="connsiteX249" fmla="*/ 964859 w 4114165"/>
              <a:gd name="connsiteY249" fmla="*/ 1549747 h 3063504"/>
              <a:gd name="connsiteX250" fmla="*/ 968040 w 4114165"/>
              <a:gd name="connsiteY250" fmla="*/ 1500284 h 3063504"/>
              <a:gd name="connsiteX251" fmla="*/ 974414 w 4114165"/>
              <a:gd name="connsiteY251" fmla="*/ 1298000 h 3063504"/>
              <a:gd name="connsiteX252" fmla="*/ 980776 w 4114165"/>
              <a:gd name="connsiteY252" fmla="*/ 1110786 h 3063504"/>
              <a:gd name="connsiteX253" fmla="*/ 987150 w 4114165"/>
              <a:gd name="connsiteY253" fmla="*/ 823912 h 3063504"/>
              <a:gd name="connsiteX254" fmla="*/ 990331 w 4114165"/>
              <a:gd name="connsiteY254" fmla="*/ 704864 h 3063504"/>
              <a:gd name="connsiteX255" fmla="*/ 993511 w 4114165"/>
              <a:gd name="connsiteY255" fmla="*/ 662873 h 3063504"/>
              <a:gd name="connsiteX256" fmla="*/ 996705 w 4114165"/>
              <a:gd name="connsiteY256" fmla="*/ 671053 h 3063504"/>
              <a:gd name="connsiteX257" fmla="*/ 999886 w 4114165"/>
              <a:gd name="connsiteY257" fmla="*/ 570015 h 3063504"/>
              <a:gd name="connsiteX258" fmla="*/ 1006247 w 4114165"/>
              <a:gd name="connsiteY258" fmla="*/ 530037 h 3063504"/>
              <a:gd name="connsiteX259" fmla="*/ 1009441 w 4114165"/>
              <a:gd name="connsiteY259" fmla="*/ 603419 h 3063504"/>
              <a:gd name="connsiteX260" fmla="*/ 1012621 w 4114165"/>
              <a:gd name="connsiteY260" fmla="*/ 548202 h 3063504"/>
              <a:gd name="connsiteX261" fmla="*/ 1015802 w 4114165"/>
              <a:gd name="connsiteY261" fmla="*/ 568308 h 3063504"/>
              <a:gd name="connsiteX262" fmla="*/ 1022176 w 4114165"/>
              <a:gd name="connsiteY262" fmla="*/ 655566 h 3063504"/>
              <a:gd name="connsiteX263" fmla="*/ 1025357 w 4114165"/>
              <a:gd name="connsiteY263" fmla="*/ 612777 h 3063504"/>
              <a:gd name="connsiteX264" fmla="*/ 1028538 w 4114165"/>
              <a:gd name="connsiteY264" fmla="*/ 618653 h 3063504"/>
              <a:gd name="connsiteX265" fmla="*/ 1031731 w 4114165"/>
              <a:gd name="connsiteY265" fmla="*/ 556261 h 3063504"/>
              <a:gd name="connsiteX266" fmla="*/ 1034912 w 4114165"/>
              <a:gd name="connsiteY266" fmla="*/ 562606 h 3063504"/>
              <a:gd name="connsiteX267" fmla="*/ 1038093 w 4114165"/>
              <a:gd name="connsiteY267" fmla="*/ 590553 h 3063504"/>
              <a:gd name="connsiteX268" fmla="*/ 1041274 w 4114165"/>
              <a:gd name="connsiteY268" fmla="*/ 574483 h 3063504"/>
              <a:gd name="connsiteX269" fmla="*/ 1044467 w 4114165"/>
              <a:gd name="connsiteY269" fmla="*/ 675701 h 3063504"/>
              <a:gd name="connsiteX270" fmla="*/ 1047648 w 4114165"/>
              <a:gd name="connsiteY270" fmla="*/ 698381 h 3063504"/>
              <a:gd name="connsiteX271" fmla="*/ 1050829 w 4114165"/>
              <a:gd name="connsiteY271" fmla="*/ 809577 h 3063504"/>
              <a:gd name="connsiteX272" fmla="*/ 1054022 w 4114165"/>
              <a:gd name="connsiteY272" fmla="*/ 769941 h 3063504"/>
              <a:gd name="connsiteX273" fmla="*/ 1057203 w 4114165"/>
              <a:gd name="connsiteY273" fmla="*/ 800903 h 3063504"/>
              <a:gd name="connsiteX274" fmla="*/ 1060384 w 4114165"/>
              <a:gd name="connsiteY274" fmla="*/ 932880 h 3063504"/>
              <a:gd name="connsiteX275" fmla="*/ 1063565 w 4114165"/>
              <a:gd name="connsiteY275" fmla="*/ 1147700 h 3063504"/>
              <a:gd name="connsiteX276" fmla="*/ 1066758 w 4114165"/>
              <a:gd name="connsiteY276" fmla="*/ 1071745 h 3063504"/>
              <a:gd name="connsiteX277" fmla="*/ 1069939 w 4114165"/>
              <a:gd name="connsiteY277" fmla="*/ 1202304 h 3063504"/>
              <a:gd name="connsiteX278" fmla="*/ 1073120 w 4114165"/>
              <a:gd name="connsiteY278" fmla="*/ 1529979 h 3063504"/>
              <a:gd name="connsiteX279" fmla="*/ 1076313 w 4114165"/>
              <a:gd name="connsiteY279" fmla="*/ 1482593 h 3063504"/>
              <a:gd name="connsiteX280" fmla="*/ 1082675 w 4114165"/>
              <a:gd name="connsiteY280" fmla="*/ 2071639 h 3063504"/>
              <a:gd name="connsiteX281" fmla="*/ 1098604 w 4114165"/>
              <a:gd name="connsiteY281" fmla="*/ 2722254 h 3063504"/>
              <a:gd name="connsiteX282" fmla="*/ 1101785 w 4114165"/>
              <a:gd name="connsiteY282" fmla="*/ 2668372 h 3063504"/>
              <a:gd name="connsiteX283" fmla="*/ 1104965 w 4114165"/>
              <a:gd name="connsiteY283" fmla="*/ 2693027 h 3063504"/>
              <a:gd name="connsiteX284" fmla="*/ 1108146 w 4114165"/>
              <a:gd name="connsiteY284" fmla="*/ 2737741 h 3063504"/>
              <a:gd name="connsiteX285" fmla="*/ 1111340 w 4114165"/>
              <a:gd name="connsiteY285" fmla="*/ 2813645 h 3063504"/>
              <a:gd name="connsiteX286" fmla="*/ 1117701 w 4114165"/>
              <a:gd name="connsiteY286" fmla="*/ 2823890 h 3063504"/>
              <a:gd name="connsiteX287" fmla="*/ 1120895 w 4114165"/>
              <a:gd name="connsiteY287" fmla="*/ 2892626 h 3063504"/>
              <a:gd name="connsiteX288" fmla="*/ 1124076 w 4114165"/>
              <a:gd name="connsiteY288" fmla="*/ 2892752 h 3063504"/>
              <a:gd name="connsiteX289" fmla="*/ 1127256 w 4114165"/>
              <a:gd name="connsiteY289" fmla="*/ 2909152 h 3063504"/>
              <a:gd name="connsiteX290" fmla="*/ 1130437 w 4114165"/>
              <a:gd name="connsiteY290" fmla="*/ 2907847 h 3063504"/>
              <a:gd name="connsiteX291" fmla="*/ 1133631 w 4114165"/>
              <a:gd name="connsiteY291" fmla="*/ 2903187 h 3063504"/>
              <a:gd name="connsiteX292" fmla="*/ 1136811 w 4114165"/>
              <a:gd name="connsiteY292" fmla="*/ 2901452 h 3063504"/>
              <a:gd name="connsiteX293" fmla="*/ 1139992 w 4114165"/>
              <a:gd name="connsiteY293" fmla="*/ 2903719 h 3063504"/>
              <a:gd name="connsiteX294" fmla="*/ 1143173 w 4114165"/>
              <a:gd name="connsiteY294" fmla="*/ 2875973 h 3063504"/>
              <a:gd name="connsiteX295" fmla="*/ 1146367 w 4114165"/>
              <a:gd name="connsiteY295" fmla="*/ 2829348 h 3063504"/>
              <a:gd name="connsiteX296" fmla="*/ 1149547 w 4114165"/>
              <a:gd name="connsiteY296" fmla="*/ 2875822 h 3063504"/>
              <a:gd name="connsiteX297" fmla="*/ 1152728 w 4114165"/>
              <a:gd name="connsiteY297" fmla="*/ 2885281 h 3063504"/>
              <a:gd name="connsiteX298" fmla="*/ 1155922 w 4114165"/>
              <a:gd name="connsiteY298" fmla="*/ 2836110 h 3063504"/>
              <a:gd name="connsiteX299" fmla="*/ 1159102 w 4114165"/>
              <a:gd name="connsiteY299" fmla="*/ 2830234 h 3063504"/>
              <a:gd name="connsiteX300" fmla="*/ 1165464 w 4114165"/>
              <a:gd name="connsiteY300" fmla="*/ 2770020 h 3063504"/>
              <a:gd name="connsiteX301" fmla="*/ 1168657 w 4114165"/>
              <a:gd name="connsiteY301" fmla="*/ 2684568 h 3063504"/>
              <a:gd name="connsiteX302" fmla="*/ 1171838 w 4114165"/>
              <a:gd name="connsiteY302" fmla="*/ 2705792 h 3063504"/>
              <a:gd name="connsiteX303" fmla="*/ 1175019 w 4114165"/>
              <a:gd name="connsiteY303" fmla="*/ 2747188 h 3063504"/>
              <a:gd name="connsiteX304" fmla="*/ 1178212 w 4114165"/>
              <a:gd name="connsiteY304" fmla="*/ 2624379 h 3063504"/>
              <a:gd name="connsiteX305" fmla="*/ 1181393 w 4114165"/>
              <a:gd name="connsiteY305" fmla="*/ 2615464 h 3063504"/>
              <a:gd name="connsiteX306" fmla="*/ 1184574 w 4114165"/>
              <a:gd name="connsiteY306" fmla="*/ 2621023 h 3063504"/>
              <a:gd name="connsiteX307" fmla="*/ 1187755 w 4114165"/>
              <a:gd name="connsiteY307" fmla="*/ 2640588 h 3063504"/>
              <a:gd name="connsiteX308" fmla="*/ 1194129 w 4114165"/>
              <a:gd name="connsiteY308" fmla="*/ 2445852 h 3063504"/>
              <a:gd name="connsiteX309" fmla="*/ 1197310 w 4114165"/>
              <a:gd name="connsiteY309" fmla="*/ 2619871 h 3063504"/>
              <a:gd name="connsiteX310" fmla="*/ 1200503 w 4114165"/>
              <a:gd name="connsiteY310" fmla="*/ 2622759 h 3063504"/>
              <a:gd name="connsiteX311" fmla="*/ 1203684 w 4114165"/>
              <a:gd name="connsiteY311" fmla="*/ 2517843 h 3063504"/>
              <a:gd name="connsiteX312" fmla="*/ 1206865 w 4114165"/>
              <a:gd name="connsiteY312" fmla="*/ 2481955 h 3063504"/>
              <a:gd name="connsiteX313" fmla="*/ 1210046 w 4114165"/>
              <a:gd name="connsiteY313" fmla="*/ 2505610 h 3063504"/>
              <a:gd name="connsiteX314" fmla="*/ 1216420 w 4114165"/>
              <a:gd name="connsiteY314" fmla="*/ 2610057 h 3063504"/>
              <a:gd name="connsiteX315" fmla="*/ 1219601 w 4114165"/>
              <a:gd name="connsiteY315" fmla="*/ 2630876 h 3063504"/>
              <a:gd name="connsiteX316" fmla="*/ 1225975 w 4114165"/>
              <a:gd name="connsiteY316" fmla="*/ 2720164 h 3063504"/>
              <a:gd name="connsiteX317" fmla="*/ 1229156 w 4114165"/>
              <a:gd name="connsiteY317" fmla="*/ 2747276 h 3063504"/>
              <a:gd name="connsiteX318" fmla="*/ 1232336 w 4114165"/>
              <a:gd name="connsiteY318" fmla="*/ 2713162 h 3063504"/>
              <a:gd name="connsiteX319" fmla="*/ 1235530 w 4114165"/>
              <a:gd name="connsiteY319" fmla="*/ 2730206 h 3063504"/>
              <a:gd name="connsiteX320" fmla="*/ 1238711 w 4114165"/>
              <a:gd name="connsiteY320" fmla="*/ 2842694 h 3063504"/>
              <a:gd name="connsiteX321" fmla="*/ 1241891 w 4114165"/>
              <a:gd name="connsiteY321" fmla="*/ 2837477 h 3063504"/>
              <a:gd name="connsiteX322" fmla="*/ 1245072 w 4114165"/>
              <a:gd name="connsiteY322" fmla="*/ 2805173 h 3063504"/>
              <a:gd name="connsiteX323" fmla="*/ 1248266 w 4114165"/>
              <a:gd name="connsiteY323" fmla="*/ 2791092 h 3063504"/>
              <a:gd name="connsiteX324" fmla="*/ 1251446 w 4114165"/>
              <a:gd name="connsiteY324" fmla="*/ 2825131 h 3063504"/>
              <a:gd name="connsiteX325" fmla="*/ 1254627 w 4114165"/>
              <a:gd name="connsiteY325" fmla="*/ 2843416 h 3063504"/>
              <a:gd name="connsiteX326" fmla="*/ 1257821 w 4114165"/>
              <a:gd name="connsiteY326" fmla="*/ 2842099 h 3063504"/>
              <a:gd name="connsiteX327" fmla="*/ 1261001 w 4114165"/>
              <a:gd name="connsiteY327" fmla="*/ 2824738 h 3063504"/>
              <a:gd name="connsiteX328" fmla="*/ 1267363 w 4114165"/>
              <a:gd name="connsiteY328" fmla="*/ 2890840 h 3063504"/>
              <a:gd name="connsiteX329" fmla="*/ 1270556 w 4114165"/>
              <a:gd name="connsiteY329" fmla="*/ 2845405 h 3063504"/>
              <a:gd name="connsiteX330" fmla="*/ 1273737 w 4114165"/>
              <a:gd name="connsiteY330" fmla="*/ 2841314 h 3063504"/>
              <a:gd name="connsiteX331" fmla="*/ 1280112 w 4114165"/>
              <a:gd name="connsiteY331" fmla="*/ 2472635 h 3063504"/>
              <a:gd name="connsiteX332" fmla="*/ 1286473 w 4114165"/>
              <a:gd name="connsiteY332" fmla="*/ 2380472 h 3063504"/>
              <a:gd name="connsiteX333" fmla="*/ 1289654 w 4114165"/>
              <a:gd name="connsiteY333" fmla="*/ 2486590 h 3063504"/>
              <a:gd name="connsiteX334" fmla="*/ 1292847 w 4114165"/>
              <a:gd name="connsiteY334" fmla="*/ 2640094 h 3063504"/>
              <a:gd name="connsiteX335" fmla="*/ 1296028 w 4114165"/>
              <a:gd name="connsiteY335" fmla="*/ 2663939 h 3063504"/>
              <a:gd name="connsiteX336" fmla="*/ 1299209 w 4114165"/>
              <a:gd name="connsiteY336" fmla="*/ 2713833 h 3063504"/>
              <a:gd name="connsiteX337" fmla="*/ 1302390 w 4114165"/>
              <a:gd name="connsiteY337" fmla="*/ 2711756 h 3063504"/>
              <a:gd name="connsiteX338" fmla="*/ 1305583 w 4114165"/>
              <a:gd name="connsiteY338" fmla="*/ 2728814 h 3063504"/>
              <a:gd name="connsiteX339" fmla="*/ 1308764 w 4114165"/>
              <a:gd name="connsiteY339" fmla="*/ 2734373 h 3063504"/>
              <a:gd name="connsiteX340" fmla="*/ 1311945 w 4114165"/>
              <a:gd name="connsiteY340" fmla="*/ 2716518 h 3063504"/>
              <a:gd name="connsiteX341" fmla="*/ 1315138 w 4114165"/>
              <a:gd name="connsiteY341" fmla="*/ 2738083 h 3063504"/>
              <a:gd name="connsiteX342" fmla="*/ 1318319 w 4114165"/>
              <a:gd name="connsiteY342" fmla="*/ 2716441 h 3063504"/>
              <a:gd name="connsiteX343" fmla="*/ 1321500 w 4114165"/>
              <a:gd name="connsiteY343" fmla="*/ 2764334 h 3063504"/>
              <a:gd name="connsiteX344" fmla="*/ 1324681 w 4114165"/>
              <a:gd name="connsiteY344" fmla="*/ 2723583 h 3063504"/>
              <a:gd name="connsiteX345" fmla="*/ 1327874 w 4114165"/>
              <a:gd name="connsiteY345" fmla="*/ 2779049 h 3063504"/>
              <a:gd name="connsiteX346" fmla="*/ 1331055 w 4114165"/>
              <a:gd name="connsiteY346" fmla="*/ 2687734 h 3063504"/>
              <a:gd name="connsiteX347" fmla="*/ 1334236 w 4114165"/>
              <a:gd name="connsiteY347" fmla="*/ 2754279 h 3063504"/>
              <a:gd name="connsiteX348" fmla="*/ 1337429 w 4114165"/>
              <a:gd name="connsiteY348" fmla="*/ 2645856 h 3063504"/>
              <a:gd name="connsiteX349" fmla="*/ 1340610 w 4114165"/>
              <a:gd name="connsiteY349" fmla="*/ 2717936 h 3063504"/>
              <a:gd name="connsiteX350" fmla="*/ 1343791 w 4114165"/>
              <a:gd name="connsiteY350" fmla="*/ 2672234 h 3063504"/>
              <a:gd name="connsiteX351" fmla="*/ 1346971 w 4114165"/>
              <a:gd name="connsiteY351" fmla="*/ 2745010 h 3063504"/>
              <a:gd name="connsiteX352" fmla="*/ 1353346 w 4114165"/>
              <a:gd name="connsiteY352" fmla="*/ 2678490 h 3063504"/>
              <a:gd name="connsiteX353" fmla="*/ 1356526 w 4114165"/>
              <a:gd name="connsiteY353" fmla="*/ 2667181 h 3063504"/>
              <a:gd name="connsiteX354" fmla="*/ 1359720 w 4114165"/>
              <a:gd name="connsiteY354" fmla="*/ 2358653 h 3063504"/>
              <a:gd name="connsiteX355" fmla="*/ 1362901 w 4114165"/>
              <a:gd name="connsiteY355" fmla="*/ 2541485 h 3063504"/>
              <a:gd name="connsiteX356" fmla="*/ 1366081 w 4114165"/>
              <a:gd name="connsiteY356" fmla="*/ 2069018 h 3063504"/>
              <a:gd name="connsiteX357" fmla="*/ 1369262 w 4114165"/>
              <a:gd name="connsiteY357" fmla="*/ 2275810 h 3063504"/>
              <a:gd name="connsiteX358" fmla="*/ 1372456 w 4114165"/>
              <a:gd name="connsiteY358" fmla="*/ 1632742 h 3063504"/>
              <a:gd name="connsiteX359" fmla="*/ 1375636 w 4114165"/>
              <a:gd name="connsiteY359" fmla="*/ 1659791 h 3063504"/>
              <a:gd name="connsiteX360" fmla="*/ 1378817 w 4114165"/>
              <a:gd name="connsiteY360" fmla="*/ 1076456 h 3063504"/>
              <a:gd name="connsiteX361" fmla="*/ 1382011 w 4114165"/>
              <a:gd name="connsiteY361" fmla="*/ 926282 h 3063504"/>
              <a:gd name="connsiteX362" fmla="*/ 1385191 w 4114165"/>
              <a:gd name="connsiteY362" fmla="*/ 1092615 h 3063504"/>
              <a:gd name="connsiteX363" fmla="*/ 1388372 w 4114165"/>
              <a:gd name="connsiteY363" fmla="*/ 918089 h 3063504"/>
              <a:gd name="connsiteX364" fmla="*/ 1391553 w 4114165"/>
              <a:gd name="connsiteY364" fmla="*/ 1138709 h 3063504"/>
              <a:gd name="connsiteX365" fmla="*/ 1394746 w 4114165"/>
              <a:gd name="connsiteY365" fmla="*/ 571059 h 3063504"/>
              <a:gd name="connsiteX366" fmla="*/ 1397927 w 4114165"/>
              <a:gd name="connsiteY366" fmla="*/ 1172520 h 3063504"/>
              <a:gd name="connsiteX367" fmla="*/ 1401108 w 4114165"/>
              <a:gd name="connsiteY367" fmla="*/ 478485 h 3063504"/>
              <a:gd name="connsiteX368" fmla="*/ 1404289 w 4114165"/>
              <a:gd name="connsiteY368" fmla="*/ 1044773 h 3063504"/>
              <a:gd name="connsiteX369" fmla="*/ 1407482 w 4114165"/>
              <a:gd name="connsiteY369" fmla="*/ 527467 h 3063504"/>
              <a:gd name="connsiteX370" fmla="*/ 1410663 w 4114165"/>
              <a:gd name="connsiteY370" fmla="*/ 1033793 h 3063504"/>
              <a:gd name="connsiteX371" fmla="*/ 1413844 w 4114165"/>
              <a:gd name="connsiteY371" fmla="*/ 568747 h 3063504"/>
              <a:gd name="connsiteX372" fmla="*/ 1417037 w 4114165"/>
              <a:gd name="connsiteY372" fmla="*/ 612435 h 3063504"/>
              <a:gd name="connsiteX373" fmla="*/ 1420218 w 4114165"/>
              <a:gd name="connsiteY373" fmla="*/ 780857 h 3063504"/>
              <a:gd name="connsiteX374" fmla="*/ 1423399 w 4114165"/>
              <a:gd name="connsiteY374" fmla="*/ 331837 h 3063504"/>
              <a:gd name="connsiteX375" fmla="*/ 1426580 w 4114165"/>
              <a:gd name="connsiteY375" fmla="*/ 1069694 h 3063504"/>
              <a:gd name="connsiteX376" fmla="*/ 1429773 w 4114165"/>
              <a:gd name="connsiteY376" fmla="*/ 329314 h 3063504"/>
              <a:gd name="connsiteX377" fmla="*/ 1432954 w 4114165"/>
              <a:gd name="connsiteY377" fmla="*/ 1268508 h 3063504"/>
              <a:gd name="connsiteX378" fmla="*/ 1436135 w 4114165"/>
              <a:gd name="connsiteY378" fmla="*/ 267892 h 3063504"/>
              <a:gd name="connsiteX379" fmla="*/ 1439328 w 4114165"/>
              <a:gd name="connsiteY379" fmla="*/ 1156007 h 3063504"/>
              <a:gd name="connsiteX380" fmla="*/ 1442509 w 4114165"/>
              <a:gd name="connsiteY380" fmla="*/ 613055 h 3063504"/>
              <a:gd name="connsiteX381" fmla="*/ 1445690 w 4114165"/>
              <a:gd name="connsiteY381" fmla="*/ 957396 h 3063504"/>
              <a:gd name="connsiteX382" fmla="*/ 1448870 w 4114165"/>
              <a:gd name="connsiteY382" fmla="*/ 1082800 h 3063504"/>
              <a:gd name="connsiteX383" fmla="*/ 1452064 w 4114165"/>
              <a:gd name="connsiteY383" fmla="*/ 832776 h 3063504"/>
              <a:gd name="connsiteX384" fmla="*/ 1455245 w 4114165"/>
              <a:gd name="connsiteY384" fmla="*/ 1393304 h 3063504"/>
              <a:gd name="connsiteX385" fmla="*/ 1458426 w 4114165"/>
              <a:gd name="connsiteY385" fmla="*/ 752149 h 3063504"/>
              <a:gd name="connsiteX386" fmla="*/ 1461619 w 4114165"/>
              <a:gd name="connsiteY386" fmla="*/ 1571984 h 3063504"/>
              <a:gd name="connsiteX387" fmla="*/ 1464800 w 4114165"/>
              <a:gd name="connsiteY387" fmla="*/ 775424 h 3063504"/>
              <a:gd name="connsiteX388" fmla="*/ 1467981 w 4114165"/>
              <a:gd name="connsiteY388" fmla="*/ 1737379 h 3063504"/>
              <a:gd name="connsiteX389" fmla="*/ 1471161 w 4114165"/>
              <a:gd name="connsiteY389" fmla="*/ 1500018 h 3063504"/>
              <a:gd name="connsiteX390" fmla="*/ 1477536 w 4114165"/>
              <a:gd name="connsiteY390" fmla="*/ 2132524 h 3063504"/>
              <a:gd name="connsiteX391" fmla="*/ 1480716 w 4114165"/>
              <a:gd name="connsiteY391" fmla="*/ 2150050 h 3063504"/>
              <a:gd name="connsiteX392" fmla="*/ 1483897 w 4114165"/>
              <a:gd name="connsiteY392" fmla="*/ 2514753 h 3063504"/>
              <a:gd name="connsiteX393" fmla="*/ 1487091 w 4114165"/>
              <a:gd name="connsiteY393" fmla="*/ 2296058 h 3063504"/>
              <a:gd name="connsiteX394" fmla="*/ 1490272 w 4114165"/>
              <a:gd name="connsiteY394" fmla="*/ 2543157 h 3063504"/>
              <a:gd name="connsiteX395" fmla="*/ 1493452 w 4114165"/>
              <a:gd name="connsiteY395" fmla="*/ 2427820 h 3063504"/>
              <a:gd name="connsiteX396" fmla="*/ 1496646 w 4114165"/>
              <a:gd name="connsiteY396" fmla="*/ 2618643 h 3063504"/>
              <a:gd name="connsiteX397" fmla="*/ 1499827 w 4114165"/>
              <a:gd name="connsiteY397" fmla="*/ 2483373 h 3063504"/>
              <a:gd name="connsiteX398" fmla="*/ 1503007 w 4114165"/>
              <a:gd name="connsiteY398" fmla="*/ 2647819 h 3063504"/>
              <a:gd name="connsiteX399" fmla="*/ 1506188 w 4114165"/>
              <a:gd name="connsiteY399" fmla="*/ 2560176 h 3063504"/>
              <a:gd name="connsiteX400" fmla="*/ 1509382 w 4114165"/>
              <a:gd name="connsiteY400" fmla="*/ 2679579 h 3063504"/>
              <a:gd name="connsiteX401" fmla="*/ 1512562 w 4114165"/>
              <a:gd name="connsiteY401" fmla="*/ 2647591 h 3063504"/>
              <a:gd name="connsiteX402" fmla="*/ 1515743 w 4114165"/>
              <a:gd name="connsiteY402" fmla="*/ 2665915 h 3063504"/>
              <a:gd name="connsiteX403" fmla="*/ 1518937 w 4114165"/>
              <a:gd name="connsiteY403" fmla="*/ 2695813 h 3063504"/>
              <a:gd name="connsiteX404" fmla="*/ 1522117 w 4114165"/>
              <a:gd name="connsiteY404" fmla="*/ 2660267 h 3063504"/>
              <a:gd name="connsiteX405" fmla="*/ 1528479 w 4114165"/>
              <a:gd name="connsiteY405" fmla="*/ 2815810 h 3063504"/>
              <a:gd name="connsiteX406" fmla="*/ 1531672 w 4114165"/>
              <a:gd name="connsiteY406" fmla="*/ 2780721 h 3063504"/>
              <a:gd name="connsiteX407" fmla="*/ 1534853 w 4114165"/>
              <a:gd name="connsiteY407" fmla="*/ 2686594 h 3063504"/>
              <a:gd name="connsiteX408" fmla="*/ 1538034 w 4114165"/>
              <a:gd name="connsiteY408" fmla="*/ 2519654 h 3063504"/>
              <a:gd name="connsiteX409" fmla="*/ 1544408 w 4114165"/>
              <a:gd name="connsiteY409" fmla="*/ 2791294 h 3063504"/>
              <a:gd name="connsiteX410" fmla="*/ 1550770 w 4114165"/>
              <a:gd name="connsiteY410" fmla="*/ 2490326 h 3063504"/>
              <a:gd name="connsiteX411" fmla="*/ 1553963 w 4114165"/>
              <a:gd name="connsiteY411" fmla="*/ 2036739 h 3063504"/>
              <a:gd name="connsiteX412" fmla="*/ 1557144 w 4114165"/>
              <a:gd name="connsiteY412" fmla="*/ 2266755 h 3063504"/>
              <a:gd name="connsiteX413" fmla="*/ 1560325 w 4114165"/>
              <a:gd name="connsiteY413" fmla="*/ 2047921 h 3063504"/>
              <a:gd name="connsiteX414" fmla="*/ 1563518 w 4114165"/>
              <a:gd name="connsiteY414" fmla="*/ 1945791 h 3063504"/>
              <a:gd name="connsiteX415" fmla="*/ 1569880 w 4114165"/>
              <a:gd name="connsiteY415" fmla="*/ 1585407 h 3063504"/>
              <a:gd name="connsiteX416" fmla="*/ 1573060 w 4114165"/>
              <a:gd name="connsiteY416" fmla="*/ 1686422 h 3063504"/>
              <a:gd name="connsiteX417" fmla="*/ 1576254 w 4114165"/>
              <a:gd name="connsiteY417" fmla="*/ 1572490 h 3063504"/>
              <a:gd name="connsiteX418" fmla="*/ 1579435 w 4114165"/>
              <a:gd name="connsiteY418" fmla="*/ 1699313 h 3063504"/>
              <a:gd name="connsiteX419" fmla="*/ 1582615 w 4114165"/>
              <a:gd name="connsiteY419" fmla="*/ 1615393 h 3063504"/>
              <a:gd name="connsiteX420" fmla="*/ 1585796 w 4114165"/>
              <a:gd name="connsiteY420" fmla="*/ 1656422 h 3063504"/>
              <a:gd name="connsiteX421" fmla="*/ 1588990 w 4114165"/>
              <a:gd name="connsiteY421" fmla="*/ 1489685 h 3063504"/>
              <a:gd name="connsiteX422" fmla="*/ 1592171 w 4114165"/>
              <a:gd name="connsiteY422" fmla="*/ 1543377 h 3063504"/>
              <a:gd name="connsiteX423" fmla="*/ 1598545 w 4114165"/>
              <a:gd name="connsiteY423" fmla="*/ 1738708 h 3063504"/>
              <a:gd name="connsiteX424" fmla="*/ 1601726 w 4114165"/>
              <a:gd name="connsiteY424" fmla="*/ 1743761 h 3063504"/>
              <a:gd name="connsiteX425" fmla="*/ 1604906 w 4114165"/>
              <a:gd name="connsiteY425" fmla="*/ 1826984 h 3063504"/>
              <a:gd name="connsiteX426" fmla="*/ 1608087 w 4114165"/>
              <a:gd name="connsiteY426" fmla="*/ 2031826 h 3063504"/>
              <a:gd name="connsiteX427" fmla="*/ 1611281 w 4114165"/>
              <a:gd name="connsiteY427" fmla="*/ 1971080 h 3063504"/>
              <a:gd name="connsiteX428" fmla="*/ 1614461 w 4114165"/>
              <a:gd name="connsiteY428" fmla="*/ 1988834 h 3063504"/>
              <a:gd name="connsiteX429" fmla="*/ 1617642 w 4114165"/>
              <a:gd name="connsiteY429" fmla="*/ 2065611 h 3063504"/>
              <a:gd name="connsiteX430" fmla="*/ 1627197 w 4114165"/>
              <a:gd name="connsiteY430" fmla="*/ 2478245 h 3063504"/>
              <a:gd name="connsiteX431" fmla="*/ 1630378 w 4114165"/>
              <a:gd name="connsiteY431" fmla="*/ 2545436 h 3063504"/>
              <a:gd name="connsiteX432" fmla="*/ 1633572 w 4114165"/>
              <a:gd name="connsiteY432" fmla="*/ 2507510 h 3063504"/>
              <a:gd name="connsiteX433" fmla="*/ 1636752 w 4114165"/>
              <a:gd name="connsiteY433" fmla="*/ 2489857 h 3063504"/>
              <a:gd name="connsiteX434" fmla="*/ 1639933 w 4114165"/>
              <a:gd name="connsiteY434" fmla="*/ 2558036 h 3063504"/>
              <a:gd name="connsiteX435" fmla="*/ 1643127 w 4114165"/>
              <a:gd name="connsiteY435" fmla="*/ 2591797 h 3063504"/>
              <a:gd name="connsiteX436" fmla="*/ 1646307 w 4114165"/>
              <a:gd name="connsiteY436" fmla="*/ 2720000 h 3063504"/>
              <a:gd name="connsiteX437" fmla="*/ 1649488 w 4114165"/>
              <a:gd name="connsiteY437" fmla="*/ 2720418 h 3063504"/>
              <a:gd name="connsiteX438" fmla="*/ 1652669 w 4114165"/>
              <a:gd name="connsiteY438" fmla="*/ 2679692 h 3063504"/>
              <a:gd name="connsiteX439" fmla="*/ 1655862 w 4114165"/>
              <a:gd name="connsiteY439" fmla="*/ 2800564 h 3063504"/>
              <a:gd name="connsiteX440" fmla="*/ 1659043 w 4114165"/>
              <a:gd name="connsiteY440" fmla="*/ 2775731 h 3063504"/>
              <a:gd name="connsiteX441" fmla="*/ 1662224 w 4114165"/>
              <a:gd name="connsiteY441" fmla="*/ 2796486 h 3063504"/>
              <a:gd name="connsiteX442" fmla="*/ 1665405 w 4114165"/>
              <a:gd name="connsiteY442" fmla="*/ 2764663 h 3063504"/>
              <a:gd name="connsiteX443" fmla="*/ 1668598 w 4114165"/>
              <a:gd name="connsiteY443" fmla="*/ 2795676 h 3063504"/>
              <a:gd name="connsiteX444" fmla="*/ 1671779 w 4114165"/>
              <a:gd name="connsiteY444" fmla="*/ 2795372 h 3063504"/>
              <a:gd name="connsiteX445" fmla="*/ 1674960 w 4114165"/>
              <a:gd name="connsiteY445" fmla="*/ 2791826 h 3063504"/>
              <a:gd name="connsiteX446" fmla="*/ 1678153 w 4114165"/>
              <a:gd name="connsiteY446" fmla="*/ 2833222 h 3063504"/>
              <a:gd name="connsiteX447" fmla="*/ 1681334 w 4114165"/>
              <a:gd name="connsiteY447" fmla="*/ 2751645 h 3063504"/>
              <a:gd name="connsiteX448" fmla="*/ 1684515 w 4114165"/>
              <a:gd name="connsiteY448" fmla="*/ 2737437 h 3063504"/>
              <a:gd name="connsiteX449" fmla="*/ 1687696 w 4114165"/>
              <a:gd name="connsiteY449" fmla="*/ 2806186 h 3063504"/>
              <a:gd name="connsiteX450" fmla="*/ 1690889 w 4114165"/>
              <a:gd name="connsiteY450" fmla="*/ 2761612 h 3063504"/>
              <a:gd name="connsiteX451" fmla="*/ 1694070 w 4114165"/>
              <a:gd name="connsiteY451" fmla="*/ 2644071 h 3063504"/>
              <a:gd name="connsiteX452" fmla="*/ 1697251 w 4114165"/>
              <a:gd name="connsiteY452" fmla="*/ 2695459 h 3063504"/>
              <a:gd name="connsiteX453" fmla="*/ 1700444 w 4114165"/>
              <a:gd name="connsiteY453" fmla="*/ 2683517 h 3063504"/>
              <a:gd name="connsiteX454" fmla="*/ 1706806 w 4114165"/>
              <a:gd name="connsiteY454" fmla="*/ 2640462 h 3063504"/>
              <a:gd name="connsiteX455" fmla="*/ 1709986 w 4114165"/>
              <a:gd name="connsiteY455" fmla="*/ 2655480 h 3063504"/>
              <a:gd name="connsiteX456" fmla="*/ 1713180 w 4114165"/>
              <a:gd name="connsiteY456" fmla="*/ 2678148 h 3063504"/>
              <a:gd name="connsiteX457" fmla="*/ 1716361 w 4114165"/>
              <a:gd name="connsiteY457" fmla="*/ 2671221 h 3063504"/>
              <a:gd name="connsiteX458" fmla="*/ 1719541 w 4114165"/>
              <a:gd name="connsiteY458" fmla="*/ 2705336 h 3063504"/>
              <a:gd name="connsiteX459" fmla="*/ 1722735 w 4114165"/>
              <a:gd name="connsiteY459" fmla="*/ 2649782 h 3063504"/>
              <a:gd name="connsiteX460" fmla="*/ 1725916 w 4114165"/>
              <a:gd name="connsiteY460" fmla="*/ 2660444 h 3063504"/>
              <a:gd name="connsiteX461" fmla="*/ 1729096 w 4114165"/>
              <a:gd name="connsiteY461" fmla="*/ 2640867 h 3063504"/>
              <a:gd name="connsiteX462" fmla="*/ 1732277 w 4114165"/>
              <a:gd name="connsiteY462" fmla="*/ 2689697 h 3063504"/>
              <a:gd name="connsiteX463" fmla="*/ 1735471 w 4114165"/>
              <a:gd name="connsiteY463" fmla="*/ 2630825 h 3063504"/>
              <a:gd name="connsiteX464" fmla="*/ 1738651 w 4114165"/>
              <a:gd name="connsiteY464" fmla="*/ 2511283 h 3063504"/>
              <a:gd name="connsiteX465" fmla="*/ 1741832 w 4114165"/>
              <a:gd name="connsiteY465" fmla="*/ 2552756 h 3063504"/>
              <a:gd name="connsiteX466" fmla="*/ 1745026 w 4114165"/>
              <a:gd name="connsiteY466" fmla="*/ 2638752 h 3063504"/>
              <a:gd name="connsiteX467" fmla="*/ 1748206 w 4114165"/>
              <a:gd name="connsiteY467" fmla="*/ 2672449 h 3063504"/>
              <a:gd name="connsiteX468" fmla="*/ 1751387 w 4114165"/>
              <a:gd name="connsiteY468" fmla="*/ 2600699 h 3063504"/>
              <a:gd name="connsiteX469" fmla="*/ 1754568 w 4114165"/>
              <a:gd name="connsiteY469" fmla="*/ 2607854 h 3063504"/>
              <a:gd name="connsiteX470" fmla="*/ 1757761 w 4114165"/>
              <a:gd name="connsiteY470" fmla="*/ 2554174 h 3063504"/>
              <a:gd name="connsiteX471" fmla="*/ 1764123 w 4114165"/>
              <a:gd name="connsiteY471" fmla="*/ 2656861 h 3063504"/>
              <a:gd name="connsiteX472" fmla="*/ 1767304 w 4114165"/>
              <a:gd name="connsiteY472" fmla="*/ 2637182 h 3063504"/>
              <a:gd name="connsiteX473" fmla="*/ 1770497 w 4114165"/>
              <a:gd name="connsiteY473" fmla="*/ 2647009 h 3063504"/>
              <a:gd name="connsiteX474" fmla="*/ 1773678 w 4114165"/>
              <a:gd name="connsiteY474" fmla="*/ 2689266 h 3063504"/>
              <a:gd name="connsiteX475" fmla="*/ 1776859 w 4114165"/>
              <a:gd name="connsiteY475" fmla="*/ 2796423 h 3063504"/>
              <a:gd name="connsiteX476" fmla="*/ 1783233 w 4114165"/>
              <a:gd name="connsiteY476" fmla="*/ 2736867 h 3063504"/>
              <a:gd name="connsiteX477" fmla="*/ 1786414 w 4114165"/>
              <a:gd name="connsiteY477" fmla="*/ 2744237 h 3063504"/>
              <a:gd name="connsiteX478" fmla="*/ 1789595 w 4114165"/>
              <a:gd name="connsiteY478" fmla="*/ 2723951 h 3063504"/>
              <a:gd name="connsiteX479" fmla="*/ 1792788 w 4114165"/>
              <a:gd name="connsiteY479" fmla="*/ 2755419 h 3063504"/>
              <a:gd name="connsiteX480" fmla="*/ 1795969 w 4114165"/>
              <a:gd name="connsiteY480" fmla="*/ 2804439 h 3063504"/>
              <a:gd name="connsiteX481" fmla="*/ 1799150 w 4114165"/>
              <a:gd name="connsiteY481" fmla="*/ 2831171 h 3063504"/>
              <a:gd name="connsiteX482" fmla="*/ 1802343 w 4114165"/>
              <a:gd name="connsiteY482" fmla="*/ 2718619 h 3063504"/>
              <a:gd name="connsiteX483" fmla="*/ 1805524 w 4114165"/>
              <a:gd name="connsiteY483" fmla="*/ 2766943 h 3063504"/>
              <a:gd name="connsiteX484" fmla="*/ 1808705 w 4114165"/>
              <a:gd name="connsiteY484" fmla="*/ 2691204 h 3063504"/>
              <a:gd name="connsiteX485" fmla="*/ 1815079 w 4114165"/>
              <a:gd name="connsiteY485" fmla="*/ 2299819 h 3063504"/>
              <a:gd name="connsiteX486" fmla="*/ 1818260 w 4114165"/>
              <a:gd name="connsiteY486" fmla="*/ 2202730 h 3063504"/>
              <a:gd name="connsiteX487" fmla="*/ 1821441 w 4114165"/>
              <a:gd name="connsiteY487" fmla="*/ 2325386 h 3063504"/>
              <a:gd name="connsiteX488" fmla="*/ 1824634 w 4114165"/>
              <a:gd name="connsiteY488" fmla="*/ 2331300 h 3063504"/>
              <a:gd name="connsiteX489" fmla="*/ 1827815 w 4114165"/>
              <a:gd name="connsiteY489" fmla="*/ 2431821 h 3063504"/>
              <a:gd name="connsiteX490" fmla="*/ 1834176 w 4114165"/>
              <a:gd name="connsiteY490" fmla="*/ 2852863 h 3063504"/>
              <a:gd name="connsiteX491" fmla="*/ 1837370 w 4114165"/>
              <a:gd name="connsiteY491" fmla="*/ 2823687 h 3063504"/>
              <a:gd name="connsiteX492" fmla="*/ 1840551 w 4114165"/>
              <a:gd name="connsiteY492" fmla="*/ 2745922 h 3063504"/>
              <a:gd name="connsiteX493" fmla="*/ 1843731 w 4114165"/>
              <a:gd name="connsiteY493" fmla="*/ 2531937 h 3063504"/>
              <a:gd name="connsiteX494" fmla="*/ 1846912 w 4114165"/>
              <a:gd name="connsiteY494" fmla="*/ 2413143 h 3063504"/>
              <a:gd name="connsiteX495" fmla="*/ 1850106 w 4114165"/>
              <a:gd name="connsiteY495" fmla="*/ 2441091 h 3063504"/>
              <a:gd name="connsiteX496" fmla="*/ 1853286 w 4114165"/>
              <a:gd name="connsiteY496" fmla="*/ 2411332 h 3063504"/>
              <a:gd name="connsiteX497" fmla="*/ 1856467 w 4114165"/>
              <a:gd name="connsiteY497" fmla="*/ 2408787 h 3063504"/>
              <a:gd name="connsiteX498" fmla="*/ 1859661 w 4114165"/>
              <a:gd name="connsiteY498" fmla="*/ 2227752 h 3063504"/>
              <a:gd name="connsiteX499" fmla="*/ 1862841 w 4114165"/>
              <a:gd name="connsiteY499" fmla="*/ 2223219 h 3063504"/>
              <a:gd name="connsiteX500" fmla="*/ 1866022 w 4114165"/>
              <a:gd name="connsiteY500" fmla="*/ 2150012 h 3063504"/>
              <a:gd name="connsiteX501" fmla="*/ 1869203 w 4114165"/>
              <a:gd name="connsiteY501" fmla="*/ 2222282 h 3063504"/>
              <a:gd name="connsiteX502" fmla="*/ 1872396 w 4114165"/>
              <a:gd name="connsiteY502" fmla="*/ 2116265 h 3063504"/>
              <a:gd name="connsiteX503" fmla="*/ 1875577 w 4114165"/>
              <a:gd name="connsiteY503" fmla="*/ 2150063 h 3063504"/>
              <a:gd name="connsiteX504" fmla="*/ 1881951 w 4114165"/>
              <a:gd name="connsiteY504" fmla="*/ 2062433 h 3063504"/>
              <a:gd name="connsiteX505" fmla="*/ 1885132 w 4114165"/>
              <a:gd name="connsiteY505" fmla="*/ 2064294 h 3063504"/>
              <a:gd name="connsiteX506" fmla="*/ 1888313 w 4114165"/>
              <a:gd name="connsiteY506" fmla="*/ 2008247 h 3063504"/>
              <a:gd name="connsiteX507" fmla="*/ 1891494 w 4114165"/>
              <a:gd name="connsiteY507" fmla="*/ 2117493 h 3063504"/>
              <a:gd name="connsiteX508" fmla="*/ 1894687 w 4114165"/>
              <a:gd name="connsiteY508" fmla="*/ 1969054 h 3063504"/>
              <a:gd name="connsiteX509" fmla="*/ 1897868 w 4114165"/>
              <a:gd name="connsiteY509" fmla="*/ 2191307 h 3063504"/>
              <a:gd name="connsiteX510" fmla="*/ 1901049 w 4114165"/>
              <a:gd name="connsiteY510" fmla="*/ 2022658 h 3063504"/>
              <a:gd name="connsiteX511" fmla="*/ 1904242 w 4114165"/>
              <a:gd name="connsiteY511" fmla="*/ 2215988 h 3063504"/>
              <a:gd name="connsiteX512" fmla="*/ 1907423 w 4114165"/>
              <a:gd name="connsiteY512" fmla="*/ 1937218 h 3063504"/>
              <a:gd name="connsiteX513" fmla="*/ 1910604 w 4114165"/>
              <a:gd name="connsiteY513" fmla="*/ 2103057 h 3063504"/>
              <a:gd name="connsiteX514" fmla="*/ 1916978 w 4114165"/>
              <a:gd name="connsiteY514" fmla="*/ 2012235 h 3063504"/>
              <a:gd name="connsiteX515" fmla="*/ 1920159 w 4114165"/>
              <a:gd name="connsiteY515" fmla="*/ 2171464 h 3063504"/>
              <a:gd name="connsiteX516" fmla="*/ 1923340 w 4114165"/>
              <a:gd name="connsiteY516" fmla="*/ 1790210 h 3063504"/>
              <a:gd name="connsiteX517" fmla="*/ 1926520 w 4114165"/>
              <a:gd name="connsiteY517" fmla="*/ 2366187 h 3063504"/>
              <a:gd name="connsiteX518" fmla="*/ 1929714 w 4114165"/>
              <a:gd name="connsiteY518" fmla="*/ 1631476 h 3063504"/>
              <a:gd name="connsiteX519" fmla="*/ 1932895 w 4114165"/>
              <a:gd name="connsiteY519" fmla="*/ 2269149 h 3063504"/>
              <a:gd name="connsiteX520" fmla="*/ 1936075 w 4114165"/>
              <a:gd name="connsiteY520" fmla="*/ 1478655 h 3063504"/>
              <a:gd name="connsiteX521" fmla="*/ 1939269 w 4114165"/>
              <a:gd name="connsiteY521" fmla="*/ 1710608 h 3063504"/>
              <a:gd name="connsiteX522" fmla="*/ 1942450 w 4114165"/>
              <a:gd name="connsiteY522" fmla="*/ 1817107 h 3063504"/>
              <a:gd name="connsiteX523" fmla="*/ 1945631 w 4114165"/>
              <a:gd name="connsiteY523" fmla="*/ 1149561 h 3063504"/>
              <a:gd name="connsiteX524" fmla="*/ 1948811 w 4114165"/>
              <a:gd name="connsiteY524" fmla="*/ 2165955 h 3063504"/>
              <a:gd name="connsiteX525" fmla="*/ 1952005 w 4114165"/>
              <a:gd name="connsiteY525" fmla="*/ 846592 h 3063504"/>
              <a:gd name="connsiteX526" fmla="*/ 1955186 w 4114165"/>
              <a:gd name="connsiteY526" fmla="*/ 1950350 h 3063504"/>
              <a:gd name="connsiteX527" fmla="*/ 1958366 w 4114165"/>
              <a:gd name="connsiteY527" fmla="*/ 864169 h 3063504"/>
              <a:gd name="connsiteX528" fmla="*/ 1961560 w 4114165"/>
              <a:gd name="connsiteY528" fmla="*/ 1399560 h 3063504"/>
              <a:gd name="connsiteX529" fmla="*/ 1964741 w 4114165"/>
              <a:gd name="connsiteY529" fmla="*/ 1303623 h 3063504"/>
              <a:gd name="connsiteX530" fmla="*/ 1967921 w 4114165"/>
              <a:gd name="connsiteY530" fmla="*/ 789202 h 3063504"/>
              <a:gd name="connsiteX531" fmla="*/ 1971102 w 4114165"/>
              <a:gd name="connsiteY531" fmla="*/ 1617673 h 3063504"/>
              <a:gd name="connsiteX532" fmla="*/ 1974296 w 4114165"/>
              <a:gd name="connsiteY532" fmla="*/ 501977 h 3063504"/>
              <a:gd name="connsiteX533" fmla="*/ 1977477 w 4114165"/>
              <a:gd name="connsiteY533" fmla="*/ 1724918 h 3063504"/>
              <a:gd name="connsiteX534" fmla="*/ 1980657 w 4114165"/>
              <a:gd name="connsiteY534" fmla="*/ 540785 h 3063504"/>
              <a:gd name="connsiteX535" fmla="*/ 1983851 w 4114165"/>
              <a:gd name="connsiteY535" fmla="*/ 1270926 h 3063504"/>
              <a:gd name="connsiteX536" fmla="*/ 1987032 w 4114165"/>
              <a:gd name="connsiteY536" fmla="*/ 845186 h 3063504"/>
              <a:gd name="connsiteX537" fmla="*/ 1993393 w 4114165"/>
              <a:gd name="connsiteY537" fmla="*/ 1188248 h 3063504"/>
              <a:gd name="connsiteX538" fmla="*/ 1996587 w 4114165"/>
              <a:gd name="connsiteY538" fmla="*/ 828990 h 3063504"/>
              <a:gd name="connsiteX539" fmla="*/ 1999767 w 4114165"/>
              <a:gd name="connsiteY539" fmla="*/ 1529232 h 3063504"/>
              <a:gd name="connsiteX540" fmla="*/ 2002948 w 4114165"/>
              <a:gd name="connsiteY540" fmla="*/ 867398 h 3063504"/>
              <a:gd name="connsiteX541" fmla="*/ 2006142 w 4114165"/>
              <a:gd name="connsiteY541" fmla="*/ 1526636 h 3063504"/>
              <a:gd name="connsiteX542" fmla="*/ 2009322 w 4114165"/>
              <a:gd name="connsiteY542" fmla="*/ 947050 h 3063504"/>
              <a:gd name="connsiteX543" fmla="*/ 2012503 w 4114165"/>
              <a:gd name="connsiteY543" fmla="*/ 1598918 h 3063504"/>
              <a:gd name="connsiteX544" fmla="*/ 2015684 w 4114165"/>
              <a:gd name="connsiteY544" fmla="*/ 1262733 h 3063504"/>
              <a:gd name="connsiteX545" fmla="*/ 2018877 w 4114165"/>
              <a:gd name="connsiteY545" fmla="*/ 1568362 h 3063504"/>
              <a:gd name="connsiteX546" fmla="*/ 2022058 w 4114165"/>
              <a:gd name="connsiteY546" fmla="*/ 1696438 h 3063504"/>
              <a:gd name="connsiteX547" fmla="*/ 2025239 w 4114165"/>
              <a:gd name="connsiteY547" fmla="*/ 1640530 h 3063504"/>
              <a:gd name="connsiteX548" fmla="*/ 2028420 w 4114165"/>
              <a:gd name="connsiteY548" fmla="*/ 1925378 h 3063504"/>
              <a:gd name="connsiteX549" fmla="*/ 2031613 w 4114165"/>
              <a:gd name="connsiteY549" fmla="*/ 1618471 h 3063504"/>
              <a:gd name="connsiteX550" fmla="*/ 2034794 w 4114165"/>
              <a:gd name="connsiteY550" fmla="*/ 2157408 h 3063504"/>
              <a:gd name="connsiteX551" fmla="*/ 2037975 w 4114165"/>
              <a:gd name="connsiteY551" fmla="*/ 1957366 h 3063504"/>
              <a:gd name="connsiteX552" fmla="*/ 2041168 w 4114165"/>
              <a:gd name="connsiteY552" fmla="*/ 2357956 h 3063504"/>
              <a:gd name="connsiteX553" fmla="*/ 2044349 w 4114165"/>
              <a:gd name="connsiteY553" fmla="*/ 2274214 h 3063504"/>
              <a:gd name="connsiteX554" fmla="*/ 2047530 w 4114165"/>
              <a:gd name="connsiteY554" fmla="*/ 2456160 h 3063504"/>
              <a:gd name="connsiteX555" fmla="*/ 2050711 w 4114165"/>
              <a:gd name="connsiteY555" fmla="*/ 2483753 h 3063504"/>
              <a:gd name="connsiteX556" fmla="*/ 2053904 w 4114165"/>
              <a:gd name="connsiteY556" fmla="*/ 2551363 h 3063504"/>
              <a:gd name="connsiteX557" fmla="*/ 2063459 w 4114165"/>
              <a:gd name="connsiteY557" fmla="*/ 2850027 h 3063504"/>
              <a:gd name="connsiteX558" fmla="*/ 2066640 w 4114165"/>
              <a:gd name="connsiteY558" fmla="*/ 2850698 h 3063504"/>
              <a:gd name="connsiteX559" fmla="*/ 2069821 w 4114165"/>
              <a:gd name="connsiteY559" fmla="*/ 2919308 h 3063504"/>
              <a:gd name="connsiteX560" fmla="*/ 2073001 w 4114165"/>
              <a:gd name="connsiteY560" fmla="*/ 2817925 h 3063504"/>
              <a:gd name="connsiteX561" fmla="*/ 2076195 w 4114165"/>
              <a:gd name="connsiteY561" fmla="*/ 2931122 h 3063504"/>
              <a:gd name="connsiteX562" fmla="*/ 2079376 w 4114165"/>
              <a:gd name="connsiteY562" fmla="*/ 2871744 h 3063504"/>
              <a:gd name="connsiteX563" fmla="*/ 2082556 w 4114165"/>
              <a:gd name="connsiteY563" fmla="*/ 2969986 h 3063504"/>
              <a:gd name="connsiteX564" fmla="*/ 2085750 w 4114165"/>
              <a:gd name="connsiteY564" fmla="*/ 2951561 h 3063504"/>
              <a:gd name="connsiteX565" fmla="*/ 2088931 w 4114165"/>
              <a:gd name="connsiteY565" fmla="*/ 2984789 h 3063504"/>
              <a:gd name="connsiteX566" fmla="*/ 2092111 w 4114165"/>
              <a:gd name="connsiteY566" fmla="*/ 2969315 h 3063504"/>
              <a:gd name="connsiteX567" fmla="*/ 2095292 w 4114165"/>
              <a:gd name="connsiteY567" fmla="*/ 2967314 h 3063504"/>
              <a:gd name="connsiteX568" fmla="*/ 2098486 w 4114165"/>
              <a:gd name="connsiteY568" fmla="*/ 2976229 h 3063504"/>
              <a:gd name="connsiteX569" fmla="*/ 2101666 w 4114165"/>
              <a:gd name="connsiteY569" fmla="*/ 2978280 h 3063504"/>
              <a:gd name="connsiteX570" fmla="*/ 2104847 w 4114165"/>
              <a:gd name="connsiteY570" fmla="*/ 2986499 h 3063504"/>
              <a:gd name="connsiteX571" fmla="*/ 2108028 w 4114165"/>
              <a:gd name="connsiteY571" fmla="*/ 2960919 h 3063504"/>
              <a:gd name="connsiteX572" fmla="*/ 2111222 w 4114165"/>
              <a:gd name="connsiteY572" fmla="*/ 2976609 h 3063504"/>
              <a:gd name="connsiteX573" fmla="*/ 2114402 w 4114165"/>
              <a:gd name="connsiteY573" fmla="*/ 2965301 h 3063504"/>
              <a:gd name="connsiteX574" fmla="*/ 2117583 w 4114165"/>
              <a:gd name="connsiteY574" fmla="*/ 3007077 h 3063504"/>
              <a:gd name="connsiteX575" fmla="*/ 2120777 w 4114165"/>
              <a:gd name="connsiteY575" fmla="*/ 2964338 h 3063504"/>
              <a:gd name="connsiteX576" fmla="*/ 2123957 w 4114165"/>
              <a:gd name="connsiteY576" fmla="*/ 2959425 h 3063504"/>
              <a:gd name="connsiteX577" fmla="*/ 2127138 w 4114165"/>
              <a:gd name="connsiteY577" fmla="*/ 2922904 h 3063504"/>
              <a:gd name="connsiteX578" fmla="*/ 2130319 w 4114165"/>
              <a:gd name="connsiteY578" fmla="*/ 2967719 h 3063504"/>
              <a:gd name="connsiteX579" fmla="*/ 2133512 w 4114165"/>
              <a:gd name="connsiteY579" fmla="*/ 2748100 h 3063504"/>
              <a:gd name="connsiteX580" fmla="*/ 2136693 w 4114165"/>
              <a:gd name="connsiteY580" fmla="*/ 2770425 h 3063504"/>
              <a:gd name="connsiteX581" fmla="*/ 2139874 w 4114165"/>
              <a:gd name="connsiteY581" fmla="*/ 2840744 h 3063504"/>
              <a:gd name="connsiteX582" fmla="*/ 2143068 w 4114165"/>
              <a:gd name="connsiteY582" fmla="*/ 2520490 h 3063504"/>
              <a:gd name="connsiteX583" fmla="*/ 2155803 w 4114165"/>
              <a:gd name="connsiteY583" fmla="*/ 2802843 h 3063504"/>
              <a:gd name="connsiteX584" fmla="*/ 2158984 w 4114165"/>
              <a:gd name="connsiteY584" fmla="*/ 2808542 h 3063504"/>
              <a:gd name="connsiteX585" fmla="*/ 2165358 w 4114165"/>
              <a:gd name="connsiteY585" fmla="*/ 2716695 h 3063504"/>
              <a:gd name="connsiteX586" fmla="*/ 2168539 w 4114165"/>
              <a:gd name="connsiteY586" fmla="*/ 2878050 h 3063504"/>
              <a:gd name="connsiteX587" fmla="*/ 2171720 w 4114165"/>
              <a:gd name="connsiteY587" fmla="*/ 2791725 h 3063504"/>
              <a:gd name="connsiteX588" fmla="*/ 2174901 w 4114165"/>
              <a:gd name="connsiteY588" fmla="*/ 2656911 h 3063504"/>
              <a:gd name="connsiteX589" fmla="*/ 2178094 w 4114165"/>
              <a:gd name="connsiteY589" fmla="*/ 2667789 h 3063504"/>
              <a:gd name="connsiteX590" fmla="*/ 2184456 w 4114165"/>
              <a:gd name="connsiteY590" fmla="*/ 2001358 h 3063504"/>
              <a:gd name="connsiteX591" fmla="*/ 2187649 w 4114165"/>
              <a:gd name="connsiteY591" fmla="*/ 2232932 h 3063504"/>
              <a:gd name="connsiteX592" fmla="*/ 2190830 w 4114165"/>
              <a:gd name="connsiteY592" fmla="*/ 2350396 h 3063504"/>
              <a:gd name="connsiteX593" fmla="*/ 2194011 w 4114165"/>
              <a:gd name="connsiteY593" fmla="*/ 2318029 h 3063504"/>
              <a:gd name="connsiteX594" fmla="*/ 2197192 w 4114165"/>
              <a:gd name="connsiteY594" fmla="*/ 2241720 h 3063504"/>
              <a:gd name="connsiteX595" fmla="*/ 2200385 w 4114165"/>
              <a:gd name="connsiteY595" fmla="*/ 2286801 h 3063504"/>
              <a:gd name="connsiteX596" fmla="*/ 2203566 w 4114165"/>
              <a:gd name="connsiteY596" fmla="*/ 2371265 h 3063504"/>
              <a:gd name="connsiteX597" fmla="*/ 2206747 w 4114165"/>
              <a:gd name="connsiteY597" fmla="*/ 2299768 h 3063504"/>
              <a:gd name="connsiteX598" fmla="*/ 2209927 w 4114165"/>
              <a:gd name="connsiteY598" fmla="*/ 2269744 h 3063504"/>
              <a:gd name="connsiteX599" fmla="*/ 2213121 w 4114165"/>
              <a:gd name="connsiteY599" fmla="*/ 2346103 h 3063504"/>
              <a:gd name="connsiteX600" fmla="*/ 2216302 w 4114165"/>
              <a:gd name="connsiteY600" fmla="*/ 2368999 h 3063504"/>
              <a:gd name="connsiteX601" fmla="*/ 2219482 w 4114165"/>
              <a:gd name="connsiteY601" fmla="*/ 2328628 h 3063504"/>
              <a:gd name="connsiteX602" fmla="*/ 2222676 w 4114165"/>
              <a:gd name="connsiteY602" fmla="*/ 2314243 h 3063504"/>
              <a:gd name="connsiteX603" fmla="*/ 2232218 w 4114165"/>
              <a:gd name="connsiteY603" fmla="*/ 1898848 h 3063504"/>
              <a:gd name="connsiteX604" fmla="*/ 2235412 w 4114165"/>
              <a:gd name="connsiteY604" fmla="*/ 1656663 h 3063504"/>
              <a:gd name="connsiteX605" fmla="*/ 2238592 w 4114165"/>
              <a:gd name="connsiteY605" fmla="*/ 1296050 h 3063504"/>
              <a:gd name="connsiteX606" fmla="*/ 2244967 w 4114165"/>
              <a:gd name="connsiteY606" fmla="*/ 875173 h 3063504"/>
              <a:gd name="connsiteX607" fmla="*/ 2248147 w 4114165"/>
              <a:gd name="connsiteY607" fmla="*/ 593693 h 3063504"/>
              <a:gd name="connsiteX608" fmla="*/ 2251328 w 4114165"/>
              <a:gd name="connsiteY608" fmla="*/ 644612 h 3063504"/>
              <a:gd name="connsiteX609" fmla="*/ 2254509 w 4114165"/>
              <a:gd name="connsiteY609" fmla="*/ 515406 h 3063504"/>
              <a:gd name="connsiteX610" fmla="*/ 2257702 w 4114165"/>
              <a:gd name="connsiteY610" fmla="*/ 504589 h 3063504"/>
              <a:gd name="connsiteX611" fmla="*/ 2260883 w 4114165"/>
              <a:gd name="connsiteY611" fmla="*/ 533884 h 3063504"/>
              <a:gd name="connsiteX612" fmla="*/ 2264064 w 4114165"/>
              <a:gd name="connsiteY612" fmla="*/ 440313 h 3063504"/>
              <a:gd name="connsiteX613" fmla="*/ 2267257 w 4114165"/>
              <a:gd name="connsiteY613" fmla="*/ 452684 h 3063504"/>
              <a:gd name="connsiteX614" fmla="*/ 2270438 w 4114165"/>
              <a:gd name="connsiteY614" fmla="*/ 500866 h 3063504"/>
              <a:gd name="connsiteX615" fmla="*/ 2273619 w 4114165"/>
              <a:gd name="connsiteY615" fmla="*/ 629986 h 3063504"/>
              <a:gd name="connsiteX616" fmla="*/ 2276800 w 4114165"/>
              <a:gd name="connsiteY616" fmla="*/ 641320 h 3063504"/>
              <a:gd name="connsiteX617" fmla="*/ 2283174 w 4114165"/>
              <a:gd name="connsiteY617" fmla="*/ 799763 h 3063504"/>
              <a:gd name="connsiteX618" fmla="*/ 2286355 w 4114165"/>
              <a:gd name="connsiteY618" fmla="*/ 849492 h 3063504"/>
              <a:gd name="connsiteX619" fmla="*/ 2295910 w 4114165"/>
              <a:gd name="connsiteY619" fmla="*/ 1157273 h 3063504"/>
              <a:gd name="connsiteX620" fmla="*/ 2299091 w 4114165"/>
              <a:gd name="connsiteY620" fmla="*/ 1247360 h 3063504"/>
              <a:gd name="connsiteX621" fmla="*/ 2305465 w 4114165"/>
              <a:gd name="connsiteY621" fmla="*/ 1627740 h 3063504"/>
              <a:gd name="connsiteX622" fmla="*/ 2327756 w 4114165"/>
              <a:gd name="connsiteY622" fmla="*/ 2527644 h 3063504"/>
              <a:gd name="connsiteX623" fmla="*/ 2330936 w 4114165"/>
              <a:gd name="connsiteY623" fmla="*/ 2536230 h 3063504"/>
              <a:gd name="connsiteX624" fmla="*/ 2334117 w 4114165"/>
              <a:gd name="connsiteY624" fmla="*/ 2575347 h 3063504"/>
              <a:gd name="connsiteX625" fmla="*/ 2337311 w 4114165"/>
              <a:gd name="connsiteY625" fmla="*/ 2567559 h 3063504"/>
              <a:gd name="connsiteX626" fmla="*/ 2340491 w 4114165"/>
              <a:gd name="connsiteY626" fmla="*/ 2657735 h 3063504"/>
              <a:gd name="connsiteX627" fmla="*/ 2343672 w 4114165"/>
              <a:gd name="connsiteY627" fmla="*/ 2677679 h 3063504"/>
              <a:gd name="connsiteX628" fmla="*/ 2346866 w 4114165"/>
              <a:gd name="connsiteY628" fmla="*/ 2676653 h 3063504"/>
              <a:gd name="connsiteX629" fmla="*/ 2350047 w 4114165"/>
              <a:gd name="connsiteY629" fmla="*/ 2718873 h 3063504"/>
              <a:gd name="connsiteX630" fmla="*/ 2353227 w 4114165"/>
              <a:gd name="connsiteY630" fmla="*/ 2727256 h 3063504"/>
              <a:gd name="connsiteX631" fmla="*/ 2359602 w 4114165"/>
              <a:gd name="connsiteY631" fmla="*/ 2758344 h 3063504"/>
              <a:gd name="connsiteX632" fmla="*/ 2362782 w 4114165"/>
              <a:gd name="connsiteY632" fmla="*/ 2709464 h 3063504"/>
              <a:gd name="connsiteX633" fmla="*/ 2365963 w 4114165"/>
              <a:gd name="connsiteY633" fmla="*/ 2701651 h 3063504"/>
              <a:gd name="connsiteX634" fmla="*/ 2369144 w 4114165"/>
              <a:gd name="connsiteY634" fmla="*/ 2749581 h 3063504"/>
              <a:gd name="connsiteX635" fmla="*/ 2372337 w 4114165"/>
              <a:gd name="connsiteY635" fmla="*/ 2738311 h 3063504"/>
              <a:gd name="connsiteX636" fmla="*/ 2375518 w 4114165"/>
              <a:gd name="connsiteY636" fmla="*/ 2683466 h 3063504"/>
              <a:gd name="connsiteX637" fmla="*/ 2381892 w 4114165"/>
              <a:gd name="connsiteY637" fmla="*/ 2760295 h 3063504"/>
              <a:gd name="connsiteX638" fmla="*/ 2385073 w 4114165"/>
              <a:gd name="connsiteY638" fmla="*/ 2736829 h 3063504"/>
              <a:gd name="connsiteX639" fmla="*/ 2388254 w 4114165"/>
              <a:gd name="connsiteY639" fmla="*/ 2701106 h 3063504"/>
              <a:gd name="connsiteX640" fmla="*/ 2391435 w 4114165"/>
              <a:gd name="connsiteY640" fmla="*/ 2683530 h 3063504"/>
              <a:gd name="connsiteX641" fmla="*/ 2394628 w 4114165"/>
              <a:gd name="connsiteY641" fmla="*/ 2730574 h 3063504"/>
              <a:gd name="connsiteX642" fmla="*/ 2397809 w 4114165"/>
              <a:gd name="connsiteY642" fmla="*/ 2662280 h 3063504"/>
              <a:gd name="connsiteX643" fmla="*/ 2400990 w 4114165"/>
              <a:gd name="connsiteY643" fmla="*/ 2633636 h 3063504"/>
              <a:gd name="connsiteX644" fmla="*/ 2404183 w 4114165"/>
              <a:gd name="connsiteY644" fmla="*/ 2647958 h 3063504"/>
              <a:gd name="connsiteX645" fmla="*/ 2407364 w 4114165"/>
              <a:gd name="connsiteY645" fmla="*/ 2741350 h 3063504"/>
              <a:gd name="connsiteX646" fmla="*/ 2410545 w 4114165"/>
              <a:gd name="connsiteY646" fmla="*/ 2674665 h 3063504"/>
              <a:gd name="connsiteX647" fmla="*/ 2413726 w 4114165"/>
              <a:gd name="connsiteY647" fmla="*/ 2647211 h 3063504"/>
              <a:gd name="connsiteX648" fmla="*/ 2416919 w 4114165"/>
              <a:gd name="connsiteY648" fmla="*/ 2707716 h 3063504"/>
              <a:gd name="connsiteX649" fmla="*/ 2420100 w 4114165"/>
              <a:gd name="connsiteY649" fmla="*/ 2636891 h 3063504"/>
              <a:gd name="connsiteX650" fmla="*/ 2423281 w 4114165"/>
              <a:gd name="connsiteY650" fmla="*/ 2730726 h 3063504"/>
              <a:gd name="connsiteX651" fmla="*/ 2426474 w 4114165"/>
              <a:gd name="connsiteY651" fmla="*/ 2679870 h 3063504"/>
              <a:gd name="connsiteX652" fmla="*/ 2429655 w 4114165"/>
              <a:gd name="connsiteY652" fmla="*/ 2703993 h 3063504"/>
              <a:gd name="connsiteX653" fmla="*/ 2432836 w 4114165"/>
              <a:gd name="connsiteY653" fmla="*/ 2809251 h 3063504"/>
              <a:gd name="connsiteX654" fmla="*/ 2436017 w 4114165"/>
              <a:gd name="connsiteY654" fmla="*/ 2763612 h 3063504"/>
              <a:gd name="connsiteX655" fmla="*/ 2439210 w 4114165"/>
              <a:gd name="connsiteY655" fmla="*/ 2782544 h 3063504"/>
              <a:gd name="connsiteX656" fmla="*/ 2442391 w 4114165"/>
              <a:gd name="connsiteY656" fmla="*/ 2865324 h 3063504"/>
              <a:gd name="connsiteX657" fmla="*/ 2445572 w 4114165"/>
              <a:gd name="connsiteY657" fmla="*/ 2880304 h 3063504"/>
              <a:gd name="connsiteX658" fmla="*/ 2448765 w 4114165"/>
              <a:gd name="connsiteY658" fmla="*/ 2785836 h 3063504"/>
              <a:gd name="connsiteX659" fmla="*/ 2451946 w 4114165"/>
              <a:gd name="connsiteY659" fmla="*/ 2807731 h 3063504"/>
              <a:gd name="connsiteX660" fmla="*/ 2455127 w 4114165"/>
              <a:gd name="connsiteY660" fmla="*/ 2849938 h 3063504"/>
              <a:gd name="connsiteX661" fmla="*/ 2458308 w 4114165"/>
              <a:gd name="connsiteY661" fmla="*/ 2849710 h 3063504"/>
              <a:gd name="connsiteX662" fmla="*/ 2461501 w 4114165"/>
              <a:gd name="connsiteY662" fmla="*/ 2889346 h 3063504"/>
              <a:gd name="connsiteX663" fmla="*/ 2464682 w 4114165"/>
              <a:gd name="connsiteY663" fmla="*/ 2898337 h 3063504"/>
              <a:gd name="connsiteX664" fmla="*/ 2467863 w 4114165"/>
              <a:gd name="connsiteY664" fmla="*/ 2934136 h 3063504"/>
              <a:gd name="connsiteX665" fmla="*/ 2477418 w 4114165"/>
              <a:gd name="connsiteY665" fmla="*/ 2787850 h 3063504"/>
              <a:gd name="connsiteX666" fmla="*/ 2480598 w 4114165"/>
              <a:gd name="connsiteY666" fmla="*/ 2852167 h 3063504"/>
              <a:gd name="connsiteX667" fmla="*/ 2483792 w 4114165"/>
              <a:gd name="connsiteY667" fmla="*/ 2877151 h 3063504"/>
              <a:gd name="connsiteX668" fmla="*/ 2486973 w 4114165"/>
              <a:gd name="connsiteY668" fmla="*/ 2878772 h 3063504"/>
              <a:gd name="connsiteX669" fmla="*/ 2490153 w 4114165"/>
              <a:gd name="connsiteY669" fmla="*/ 2869097 h 3063504"/>
              <a:gd name="connsiteX670" fmla="*/ 2493334 w 4114165"/>
              <a:gd name="connsiteY670" fmla="*/ 2704285 h 3063504"/>
              <a:gd name="connsiteX671" fmla="*/ 2496528 w 4114165"/>
              <a:gd name="connsiteY671" fmla="*/ 2715289 h 3063504"/>
              <a:gd name="connsiteX672" fmla="*/ 2499708 w 4114165"/>
              <a:gd name="connsiteY672" fmla="*/ 2345875 h 3063504"/>
              <a:gd name="connsiteX673" fmla="*/ 2502889 w 4114165"/>
              <a:gd name="connsiteY673" fmla="*/ 1782447 h 3063504"/>
              <a:gd name="connsiteX674" fmla="*/ 2506083 w 4114165"/>
              <a:gd name="connsiteY674" fmla="*/ 1608011 h 3063504"/>
              <a:gd name="connsiteX675" fmla="*/ 2509263 w 4114165"/>
              <a:gd name="connsiteY675" fmla="*/ 1562030 h 3063504"/>
              <a:gd name="connsiteX676" fmla="*/ 2512444 w 4114165"/>
              <a:gd name="connsiteY676" fmla="*/ 1481416 h 3063504"/>
              <a:gd name="connsiteX677" fmla="*/ 2518818 w 4114165"/>
              <a:gd name="connsiteY677" fmla="*/ 1498625 h 3063504"/>
              <a:gd name="connsiteX678" fmla="*/ 2521999 w 4114165"/>
              <a:gd name="connsiteY678" fmla="*/ 1532157 h 3063504"/>
              <a:gd name="connsiteX679" fmla="*/ 2525180 w 4114165"/>
              <a:gd name="connsiteY679" fmla="*/ 1514518 h 3063504"/>
              <a:gd name="connsiteX680" fmla="*/ 2528373 w 4114165"/>
              <a:gd name="connsiteY680" fmla="*/ 1432130 h 3063504"/>
              <a:gd name="connsiteX681" fmla="*/ 2531554 w 4114165"/>
              <a:gd name="connsiteY681" fmla="*/ 1431294 h 3063504"/>
              <a:gd name="connsiteX682" fmla="*/ 2534735 w 4114165"/>
              <a:gd name="connsiteY682" fmla="*/ 1413186 h 3063504"/>
              <a:gd name="connsiteX683" fmla="*/ 2537916 w 4114165"/>
              <a:gd name="connsiteY683" fmla="*/ 1511086 h 3063504"/>
              <a:gd name="connsiteX684" fmla="*/ 2541109 w 4114165"/>
              <a:gd name="connsiteY684" fmla="*/ 1427647 h 3063504"/>
              <a:gd name="connsiteX685" fmla="*/ 2544290 w 4114165"/>
              <a:gd name="connsiteY685" fmla="*/ 1460369 h 3063504"/>
              <a:gd name="connsiteX686" fmla="*/ 2550652 w 4114165"/>
              <a:gd name="connsiteY686" fmla="*/ 1651382 h 3063504"/>
              <a:gd name="connsiteX687" fmla="*/ 2553845 w 4114165"/>
              <a:gd name="connsiteY687" fmla="*/ 1886312 h 3063504"/>
              <a:gd name="connsiteX688" fmla="*/ 2560207 w 4114165"/>
              <a:gd name="connsiteY688" fmla="*/ 2090115 h 3063504"/>
              <a:gd name="connsiteX689" fmla="*/ 2563400 w 4114165"/>
              <a:gd name="connsiteY689" fmla="*/ 2090963 h 3063504"/>
              <a:gd name="connsiteX690" fmla="*/ 2566581 w 4114165"/>
              <a:gd name="connsiteY690" fmla="*/ 2006372 h 3063504"/>
              <a:gd name="connsiteX691" fmla="*/ 2569762 w 4114165"/>
              <a:gd name="connsiteY691" fmla="*/ 1971903 h 3063504"/>
              <a:gd name="connsiteX692" fmla="*/ 2572942 w 4114165"/>
              <a:gd name="connsiteY692" fmla="*/ 1987859 h 3063504"/>
              <a:gd name="connsiteX693" fmla="*/ 2579317 w 4114165"/>
              <a:gd name="connsiteY693" fmla="*/ 2167437 h 3063504"/>
              <a:gd name="connsiteX694" fmla="*/ 2582497 w 4114165"/>
              <a:gd name="connsiteY694" fmla="*/ 2167184 h 3063504"/>
              <a:gd name="connsiteX695" fmla="*/ 2588872 w 4114165"/>
              <a:gd name="connsiteY695" fmla="*/ 2209568 h 3063504"/>
              <a:gd name="connsiteX696" fmla="*/ 2598427 w 4114165"/>
              <a:gd name="connsiteY696" fmla="*/ 2462694 h 3063504"/>
              <a:gd name="connsiteX697" fmla="*/ 2601607 w 4114165"/>
              <a:gd name="connsiteY697" fmla="*/ 2500773 h 3063504"/>
              <a:gd name="connsiteX698" fmla="*/ 2611162 w 4114165"/>
              <a:gd name="connsiteY698" fmla="*/ 2806731 h 3063504"/>
              <a:gd name="connsiteX699" fmla="*/ 2614343 w 4114165"/>
              <a:gd name="connsiteY699" fmla="*/ 2888472 h 3063504"/>
              <a:gd name="connsiteX700" fmla="*/ 2617524 w 4114165"/>
              <a:gd name="connsiteY700" fmla="*/ 2880609 h 3063504"/>
              <a:gd name="connsiteX701" fmla="*/ 2620717 w 4114165"/>
              <a:gd name="connsiteY701" fmla="*/ 2920523 h 3063504"/>
              <a:gd name="connsiteX702" fmla="*/ 2623898 w 4114165"/>
              <a:gd name="connsiteY702" fmla="*/ 2910532 h 3063504"/>
              <a:gd name="connsiteX703" fmla="*/ 2627079 w 4114165"/>
              <a:gd name="connsiteY703" fmla="*/ 2940481 h 3063504"/>
              <a:gd name="connsiteX704" fmla="*/ 2633453 w 4114165"/>
              <a:gd name="connsiteY704" fmla="*/ 2957424 h 3063504"/>
              <a:gd name="connsiteX705" fmla="*/ 2636634 w 4114165"/>
              <a:gd name="connsiteY705" fmla="*/ 3004671 h 3063504"/>
              <a:gd name="connsiteX706" fmla="*/ 2639815 w 4114165"/>
              <a:gd name="connsiteY706" fmla="*/ 3009217 h 3063504"/>
              <a:gd name="connsiteX707" fmla="*/ 2643008 w 4114165"/>
              <a:gd name="connsiteY707" fmla="*/ 3025249 h 3063504"/>
              <a:gd name="connsiteX708" fmla="*/ 2646189 w 4114165"/>
              <a:gd name="connsiteY708" fmla="*/ 3020145 h 3063504"/>
              <a:gd name="connsiteX709" fmla="*/ 2649370 w 4114165"/>
              <a:gd name="connsiteY709" fmla="*/ 3036734 h 3063504"/>
              <a:gd name="connsiteX710" fmla="*/ 2652551 w 4114165"/>
              <a:gd name="connsiteY710" fmla="*/ 3017613 h 3063504"/>
              <a:gd name="connsiteX711" fmla="*/ 2655744 w 4114165"/>
              <a:gd name="connsiteY711" fmla="*/ 3025135 h 3063504"/>
              <a:gd name="connsiteX712" fmla="*/ 2658925 w 4114165"/>
              <a:gd name="connsiteY712" fmla="*/ 3026211 h 3063504"/>
              <a:gd name="connsiteX713" fmla="*/ 2662106 w 4114165"/>
              <a:gd name="connsiteY713" fmla="*/ 3043484 h 3063504"/>
              <a:gd name="connsiteX714" fmla="*/ 2665299 w 4114165"/>
              <a:gd name="connsiteY714" fmla="*/ 3041090 h 3063504"/>
              <a:gd name="connsiteX715" fmla="*/ 2668480 w 4114165"/>
              <a:gd name="connsiteY715" fmla="*/ 3036569 h 3063504"/>
              <a:gd name="connsiteX716" fmla="*/ 2671661 w 4114165"/>
              <a:gd name="connsiteY716" fmla="*/ 3044877 h 3063504"/>
              <a:gd name="connsiteX717" fmla="*/ 2674841 w 4114165"/>
              <a:gd name="connsiteY717" fmla="*/ 3032720 h 3063504"/>
              <a:gd name="connsiteX718" fmla="*/ 2678035 w 4114165"/>
              <a:gd name="connsiteY718" fmla="*/ 3051955 h 3063504"/>
              <a:gd name="connsiteX719" fmla="*/ 2681216 w 4114165"/>
              <a:gd name="connsiteY719" fmla="*/ 3027604 h 3063504"/>
              <a:gd name="connsiteX720" fmla="*/ 2684396 w 4114165"/>
              <a:gd name="connsiteY720" fmla="*/ 3063504 h 3063504"/>
              <a:gd name="connsiteX721" fmla="*/ 2687590 w 4114165"/>
              <a:gd name="connsiteY721" fmla="*/ 3027959 h 3063504"/>
              <a:gd name="connsiteX722" fmla="*/ 2690771 w 4114165"/>
              <a:gd name="connsiteY722" fmla="*/ 3063239 h 3063504"/>
              <a:gd name="connsiteX723" fmla="*/ 2693951 w 4114165"/>
              <a:gd name="connsiteY723" fmla="*/ 3022387 h 3063504"/>
              <a:gd name="connsiteX724" fmla="*/ 2697132 w 4114165"/>
              <a:gd name="connsiteY724" fmla="*/ 3055159 h 3063504"/>
              <a:gd name="connsiteX725" fmla="*/ 2700326 w 4114165"/>
              <a:gd name="connsiteY725" fmla="*/ 3015042 h 3063504"/>
              <a:gd name="connsiteX726" fmla="*/ 2703507 w 4114165"/>
              <a:gd name="connsiteY726" fmla="*/ 3029098 h 3063504"/>
              <a:gd name="connsiteX727" fmla="*/ 2706687 w 4114165"/>
              <a:gd name="connsiteY727" fmla="*/ 3023374 h 3063504"/>
              <a:gd name="connsiteX728" fmla="*/ 2709881 w 4114165"/>
              <a:gd name="connsiteY728" fmla="*/ 3009647 h 3063504"/>
              <a:gd name="connsiteX729" fmla="*/ 2713062 w 4114165"/>
              <a:gd name="connsiteY729" fmla="*/ 3033644 h 3063504"/>
              <a:gd name="connsiteX730" fmla="*/ 2716242 w 4114165"/>
              <a:gd name="connsiteY730" fmla="*/ 2920751 h 3063504"/>
              <a:gd name="connsiteX731" fmla="*/ 2719423 w 4114165"/>
              <a:gd name="connsiteY731" fmla="*/ 3048752 h 3063504"/>
              <a:gd name="connsiteX732" fmla="*/ 2722617 w 4114165"/>
              <a:gd name="connsiteY732" fmla="*/ 2843036 h 3063504"/>
              <a:gd name="connsiteX733" fmla="*/ 2725797 w 4114165"/>
              <a:gd name="connsiteY733" fmla="*/ 2786077 h 3063504"/>
              <a:gd name="connsiteX734" fmla="*/ 2728978 w 4114165"/>
              <a:gd name="connsiteY734" fmla="*/ 2556276 h 3063504"/>
              <a:gd name="connsiteX735" fmla="*/ 2732159 w 4114165"/>
              <a:gd name="connsiteY735" fmla="*/ 2734499 h 3063504"/>
              <a:gd name="connsiteX736" fmla="*/ 2735353 w 4114165"/>
              <a:gd name="connsiteY736" fmla="*/ 2543575 h 3063504"/>
              <a:gd name="connsiteX737" fmla="*/ 2738533 w 4114165"/>
              <a:gd name="connsiteY737" fmla="*/ 2707742 h 3063504"/>
              <a:gd name="connsiteX738" fmla="*/ 2741714 w 4114165"/>
              <a:gd name="connsiteY738" fmla="*/ 2453425 h 3063504"/>
              <a:gd name="connsiteX739" fmla="*/ 2744908 w 4114165"/>
              <a:gd name="connsiteY739" fmla="*/ 1655447 h 3063504"/>
              <a:gd name="connsiteX740" fmla="*/ 2748088 w 4114165"/>
              <a:gd name="connsiteY740" fmla="*/ 1718549 h 3063504"/>
              <a:gd name="connsiteX741" fmla="*/ 2751269 w 4114165"/>
              <a:gd name="connsiteY741" fmla="*/ 1458368 h 3063504"/>
              <a:gd name="connsiteX742" fmla="*/ 2754450 w 4114165"/>
              <a:gd name="connsiteY742" fmla="*/ 1717004 h 3063504"/>
              <a:gd name="connsiteX743" fmla="*/ 2757643 w 4114165"/>
              <a:gd name="connsiteY743" fmla="*/ 1229289 h 3063504"/>
              <a:gd name="connsiteX744" fmla="*/ 2760824 w 4114165"/>
              <a:gd name="connsiteY744" fmla="*/ 1562321 h 3063504"/>
              <a:gd name="connsiteX745" fmla="*/ 2764005 w 4114165"/>
              <a:gd name="connsiteY745" fmla="*/ 1551760 h 3063504"/>
              <a:gd name="connsiteX746" fmla="*/ 2767199 w 4114165"/>
              <a:gd name="connsiteY746" fmla="*/ 1347793 h 3063504"/>
              <a:gd name="connsiteX747" fmla="*/ 2770379 w 4114165"/>
              <a:gd name="connsiteY747" fmla="*/ 1343550 h 3063504"/>
              <a:gd name="connsiteX748" fmla="*/ 2773560 w 4114165"/>
              <a:gd name="connsiteY748" fmla="*/ 1304345 h 3063504"/>
              <a:gd name="connsiteX749" fmla="*/ 2776741 w 4114165"/>
              <a:gd name="connsiteY749" fmla="*/ 1548240 h 3063504"/>
              <a:gd name="connsiteX750" fmla="*/ 2779934 w 4114165"/>
              <a:gd name="connsiteY750" fmla="*/ 1319566 h 3063504"/>
              <a:gd name="connsiteX751" fmla="*/ 2783115 w 4114165"/>
              <a:gd name="connsiteY751" fmla="*/ 1482631 h 3063504"/>
              <a:gd name="connsiteX752" fmla="*/ 2786296 w 4114165"/>
              <a:gd name="connsiteY752" fmla="*/ 1443514 h 3063504"/>
              <a:gd name="connsiteX753" fmla="*/ 2789489 w 4114165"/>
              <a:gd name="connsiteY753" fmla="*/ 1552989 h 3063504"/>
              <a:gd name="connsiteX754" fmla="*/ 2792670 w 4114165"/>
              <a:gd name="connsiteY754" fmla="*/ 1539262 h 3063504"/>
              <a:gd name="connsiteX755" fmla="*/ 2795851 w 4114165"/>
              <a:gd name="connsiteY755" fmla="*/ 1809281 h 3063504"/>
              <a:gd name="connsiteX756" fmla="*/ 2799032 w 4114165"/>
              <a:gd name="connsiteY756" fmla="*/ 1595765 h 3063504"/>
              <a:gd name="connsiteX757" fmla="*/ 2802225 w 4114165"/>
              <a:gd name="connsiteY757" fmla="*/ 1867798 h 3063504"/>
              <a:gd name="connsiteX758" fmla="*/ 2805406 w 4114165"/>
              <a:gd name="connsiteY758" fmla="*/ 1864164 h 3063504"/>
              <a:gd name="connsiteX759" fmla="*/ 2808587 w 4114165"/>
              <a:gd name="connsiteY759" fmla="*/ 1906421 h 3063504"/>
              <a:gd name="connsiteX760" fmla="*/ 2811780 w 4114165"/>
              <a:gd name="connsiteY760" fmla="*/ 2144998 h 3063504"/>
              <a:gd name="connsiteX761" fmla="*/ 2814961 w 4114165"/>
              <a:gd name="connsiteY761" fmla="*/ 2067144 h 3063504"/>
              <a:gd name="connsiteX762" fmla="*/ 2818142 w 4114165"/>
              <a:gd name="connsiteY762" fmla="*/ 2270339 h 3063504"/>
              <a:gd name="connsiteX763" fmla="*/ 2821323 w 4114165"/>
              <a:gd name="connsiteY763" fmla="*/ 2064940 h 3063504"/>
              <a:gd name="connsiteX764" fmla="*/ 2824516 w 4114165"/>
              <a:gd name="connsiteY764" fmla="*/ 2089684 h 3063504"/>
              <a:gd name="connsiteX765" fmla="*/ 2827697 w 4114165"/>
              <a:gd name="connsiteY765" fmla="*/ 1934850 h 3063504"/>
              <a:gd name="connsiteX766" fmla="*/ 2830878 w 4114165"/>
              <a:gd name="connsiteY766" fmla="*/ 2050441 h 3063504"/>
              <a:gd name="connsiteX767" fmla="*/ 2834058 w 4114165"/>
              <a:gd name="connsiteY767" fmla="*/ 1936433 h 3063504"/>
              <a:gd name="connsiteX768" fmla="*/ 2837252 w 4114165"/>
              <a:gd name="connsiteY768" fmla="*/ 1983161 h 3063504"/>
              <a:gd name="connsiteX769" fmla="*/ 2840433 w 4114165"/>
              <a:gd name="connsiteY769" fmla="*/ 1981654 h 3063504"/>
              <a:gd name="connsiteX770" fmla="*/ 2843613 w 4114165"/>
              <a:gd name="connsiteY770" fmla="*/ 1923162 h 3063504"/>
              <a:gd name="connsiteX771" fmla="*/ 2846807 w 4114165"/>
              <a:gd name="connsiteY771" fmla="*/ 1949540 h 3063504"/>
              <a:gd name="connsiteX772" fmla="*/ 2849988 w 4114165"/>
              <a:gd name="connsiteY772" fmla="*/ 1890263 h 3063504"/>
              <a:gd name="connsiteX773" fmla="*/ 2853168 w 4114165"/>
              <a:gd name="connsiteY773" fmla="*/ 1943170 h 3063504"/>
              <a:gd name="connsiteX774" fmla="*/ 2856349 w 4114165"/>
              <a:gd name="connsiteY774" fmla="*/ 1903673 h 3063504"/>
              <a:gd name="connsiteX775" fmla="*/ 2859543 w 4114165"/>
              <a:gd name="connsiteY775" fmla="*/ 1948564 h 3063504"/>
              <a:gd name="connsiteX776" fmla="*/ 2862723 w 4114165"/>
              <a:gd name="connsiteY776" fmla="*/ 1935002 h 3063504"/>
              <a:gd name="connsiteX777" fmla="*/ 2865904 w 4114165"/>
              <a:gd name="connsiteY777" fmla="*/ 2011387 h 3063504"/>
              <a:gd name="connsiteX778" fmla="*/ 2869098 w 4114165"/>
              <a:gd name="connsiteY778" fmla="*/ 2005258 h 3063504"/>
              <a:gd name="connsiteX779" fmla="*/ 2872278 w 4114165"/>
              <a:gd name="connsiteY779" fmla="*/ 2058723 h 3063504"/>
              <a:gd name="connsiteX780" fmla="*/ 2875459 w 4114165"/>
              <a:gd name="connsiteY780" fmla="*/ 2025621 h 3063504"/>
              <a:gd name="connsiteX781" fmla="*/ 2878640 w 4114165"/>
              <a:gd name="connsiteY781" fmla="*/ 2106717 h 3063504"/>
              <a:gd name="connsiteX782" fmla="*/ 2885014 w 4114165"/>
              <a:gd name="connsiteY782" fmla="*/ 2094496 h 3063504"/>
              <a:gd name="connsiteX783" fmla="*/ 2888195 w 4114165"/>
              <a:gd name="connsiteY783" fmla="*/ 2130131 h 3063504"/>
              <a:gd name="connsiteX784" fmla="*/ 2891388 w 4114165"/>
              <a:gd name="connsiteY784" fmla="*/ 2116961 h 3063504"/>
              <a:gd name="connsiteX785" fmla="*/ 2894569 w 4114165"/>
              <a:gd name="connsiteY785" fmla="*/ 2158598 h 3063504"/>
              <a:gd name="connsiteX786" fmla="*/ 2897750 w 4114165"/>
              <a:gd name="connsiteY786" fmla="*/ 2139476 h 3063504"/>
              <a:gd name="connsiteX787" fmla="*/ 2900931 w 4114165"/>
              <a:gd name="connsiteY787" fmla="*/ 2179303 h 3063504"/>
              <a:gd name="connsiteX788" fmla="*/ 2904124 w 4114165"/>
              <a:gd name="connsiteY788" fmla="*/ 2123381 h 3063504"/>
              <a:gd name="connsiteX789" fmla="*/ 2907305 w 4114165"/>
              <a:gd name="connsiteY789" fmla="*/ 2153203 h 3063504"/>
              <a:gd name="connsiteX790" fmla="*/ 2910486 w 4114165"/>
              <a:gd name="connsiteY790" fmla="*/ 2118848 h 3063504"/>
              <a:gd name="connsiteX791" fmla="*/ 2913667 w 4114165"/>
              <a:gd name="connsiteY791" fmla="*/ 2124356 h 3063504"/>
              <a:gd name="connsiteX792" fmla="*/ 2916860 w 4114165"/>
              <a:gd name="connsiteY792" fmla="*/ 2111681 h 3063504"/>
              <a:gd name="connsiteX793" fmla="*/ 2920041 w 4114165"/>
              <a:gd name="connsiteY793" fmla="*/ 2118797 h 3063504"/>
              <a:gd name="connsiteX794" fmla="*/ 2926415 w 4114165"/>
              <a:gd name="connsiteY794" fmla="*/ 2074691 h 3063504"/>
              <a:gd name="connsiteX795" fmla="*/ 2929596 w 4114165"/>
              <a:gd name="connsiteY795" fmla="*/ 2081314 h 3063504"/>
              <a:gd name="connsiteX796" fmla="*/ 2932777 w 4114165"/>
              <a:gd name="connsiteY796" fmla="*/ 2075109 h 3063504"/>
              <a:gd name="connsiteX797" fmla="*/ 2935957 w 4114165"/>
              <a:gd name="connsiteY797" fmla="*/ 2102500 h 3063504"/>
              <a:gd name="connsiteX798" fmla="*/ 2939151 w 4114165"/>
              <a:gd name="connsiteY798" fmla="*/ 2076958 h 3063504"/>
              <a:gd name="connsiteX799" fmla="*/ 2942332 w 4114165"/>
              <a:gd name="connsiteY799" fmla="*/ 2124724 h 3063504"/>
              <a:gd name="connsiteX800" fmla="*/ 2945512 w 4114165"/>
              <a:gd name="connsiteY800" fmla="*/ 2110997 h 3063504"/>
              <a:gd name="connsiteX801" fmla="*/ 2948706 w 4114165"/>
              <a:gd name="connsiteY801" fmla="*/ 2173629 h 3063504"/>
              <a:gd name="connsiteX802" fmla="*/ 2951887 w 4114165"/>
              <a:gd name="connsiteY802" fmla="*/ 2166247 h 3063504"/>
              <a:gd name="connsiteX803" fmla="*/ 2955067 w 4114165"/>
              <a:gd name="connsiteY803" fmla="*/ 2198462 h 3063504"/>
              <a:gd name="connsiteX804" fmla="*/ 2958248 w 4114165"/>
              <a:gd name="connsiteY804" fmla="*/ 2174756 h 3063504"/>
              <a:gd name="connsiteX805" fmla="*/ 2961442 w 4114165"/>
              <a:gd name="connsiteY805" fmla="*/ 2233286 h 3063504"/>
              <a:gd name="connsiteX806" fmla="*/ 2964622 w 4114165"/>
              <a:gd name="connsiteY806" fmla="*/ 2253484 h 3063504"/>
              <a:gd name="connsiteX807" fmla="*/ 2967803 w 4114165"/>
              <a:gd name="connsiteY807" fmla="*/ 2300870 h 3063504"/>
              <a:gd name="connsiteX808" fmla="*/ 2974177 w 4114165"/>
              <a:gd name="connsiteY808" fmla="*/ 2461694 h 3063504"/>
              <a:gd name="connsiteX809" fmla="*/ 2977358 w 4114165"/>
              <a:gd name="connsiteY809" fmla="*/ 2547804 h 3063504"/>
              <a:gd name="connsiteX810" fmla="*/ 2980539 w 4114165"/>
              <a:gd name="connsiteY810" fmla="*/ 2549514 h 3063504"/>
              <a:gd name="connsiteX811" fmla="*/ 2983732 w 4114165"/>
              <a:gd name="connsiteY811" fmla="*/ 2586706 h 3063504"/>
              <a:gd name="connsiteX812" fmla="*/ 2986913 w 4114165"/>
              <a:gd name="connsiteY812" fmla="*/ 2362629 h 3063504"/>
              <a:gd name="connsiteX813" fmla="*/ 2990094 w 4114165"/>
              <a:gd name="connsiteY813" fmla="*/ 2527644 h 3063504"/>
              <a:gd name="connsiteX814" fmla="*/ 2993275 w 4114165"/>
              <a:gd name="connsiteY814" fmla="*/ 2429668 h 3063504"/>
              <a:gd name="connsiteX815" fmla="*/ 2996468 w 4114165"/>
              <a:gd name="connsiteY815" fmla="*/ 2387360 h 3063504"/>
              <a:gd name="connsiteX816" fmla="*/ 2999649 w 4114165"/>
              <a:gd name="connsiteY816" fmla="*/ 2296045 h 3063504"/>
              <a:gd name="connsiteX817" fmla="*/ 3002830 w 4114165"/>
              <a:gd name="connsiteY817" fmla="*/ 2136880 h 3063504"/>
              <a:gd name="connsiteX818" fmla="*/ 3006023 w 4114165"/>
              <a:gd name="connsiteY818" fmla="*/ 2097270 h 3063504"/>
              <a:gd name="connsiteX819" fmla="*/ 3009204 w 4114165"/>
              <a:gd name="connsiteY819" fmla="*/ 1934293 h 3063504"/>
              <a:gd name="connsiteX820" fmla="*/ 3012385 w 4114165"/>
              <a:gd name="connsiteY820" fmla="*/ 1944803 h 3063504"/>
              <a:gd name="connsiteX821" fmla="*/ 3015566 w 4114165"/>
              <a:gd name="connsiteY821" fmla="*/ 1826858 h 3063504"/>
              <a:gd name="connsiteX822" fmla="*/ 3018759 w 4114165"/>
              <a:gd name="connsiteY822" fmla="*/ 1821438 h 3063504"/>
              <a:gd name="connsiteX823" fmla="*/ 3021940 w 4114165"/>
              <a:gd name="connsiteY823" fmla="*/ 1704999 h 3063504"/>
              <a:gd name="connsiteX824" fmla="*/ 3025121 w 4114165"/>
              <a:gd name="connsiteY824" fmla="*/ 1738101 h 3063504"/>
              <a:gd name="connsiteX825" fmla="*/ 3028314 w 4114165"/>
              <a:gd name="connsiteY825" fmla="*/ 1638744 h 3063504"/>
              <a:gd name="connsiteX826" fmla="*/ 3031495 w 4114165"/>
              <a:gd name="connsiteY826" fmla="*/ 1634983 h 3063504"/>
              <a:gd name="connsiteX827" fmla="*/ 3034676 w 4114165"/>
              <a:gd name="connsiteY827" fmla="*/ 1617343 h 3063504"/>
              <a:gd name="connsiteX828" fmla="*/ 3044231 w 4114165"/>
              <a:gd name="connsiteY828" fmla="*/ 1465852 h 3063504"/>
              <a:gd name="connsiteX829" fmla="*/ 3047412 w 4114165"/>
              <a:gd name="connsiteY829" fmla="*/ 1387682 h 3063504"/>
              <a:gd name="connsiteX830" fmla="*/ 3050605 w 4114165"/>
              <a:gd name="connsiteY830" fmla="*/ 1255047 h 3063504"/>
              <a:gd name="connsiteX831" fmla="*/ 3053786 w 4114165"/>
              <a:gd name="connsiteY831" fmla="*/ 1385326 h 3063504"/>
              <a:gd name="connsiteX832" fmla="*/ 3060147 w 4114165"/>
              <a:gd name="connsiteY832" fmla="*/ 1201303 h 3063504"/>
              <a:gd name="connsiteX833" fmla="*/ 3063341 w 4114165"/>
              <a:gd name="connsiteY833" fmla="*/ 986889 h 3063504"/>
              <a:gd name="connsiteX834" fmla="*/ 3066522 w 4114165"/>
              <a:gd name="connsiteY834" fmla="*/ 983039 h 3063504"/>
              <a:gd name="connsiteX835" fmla="*/ 3072896 w 4114165"/>
              <a:gd name="connsiteY835" fmla="*/ 740486 h 3063504"/>
              <a:gd name="connsiteX836" fmla="*/ 3076077 w 4114165"/>
              <a:gd name="connsiteY836" fmla="*/ 756265 h 3063504"/>
              <a:gd name="connsiteX837" fmla="*/ 3079258 w 4114165"/>
              <a:gd name="connsiteY837" fmla="*/ 597188 h 3063504"/>
              <a:gd name="connsiteX838" fmla="*/ 3082438 w 4114165"/>
              <a:gd name="connsiteY838" fmla="*/ 606015 h 3063504"/>
              <a:gd name="connsiteX839" fmla="*/ 3085632 w 4114165"/>
              <a:gd name="connsiteY839" fmla="*/ 563436 h 3063504"/>
              <a:gd name="connsiteX840" fmla="*/ 3088813 w 4114165"/>
              <a:gd name="connsiteY840" fmla="*/ 771093 h 3063504"/>
              <a:gd name="connsiteX841" fmla="*/ 3091993 w 4114165"/>
              <a:gd name="connsiteY841" fmla="*/ 702648 h 3063504"/>
              <a:gd name="connsiteX842" fmla="*/ 3095174 w 4114165"/>
              <a:gd name="connsiteY842" fmla="*/ 812667 h 3063504"/>
              <a:gd name="connsiteX843" fmla="*/ 3098368 w 4114165"/>
              <a:gd name="connsiteY843" fmla="*/ 764027 h 3063504"/>
              <a:gd name="connsiteX844" fmla="*/ 3101548 w 4114165"/>
              <a:gd name="connsiteY844" fmla="*/ 850391 h 3063504"/>
              <a:gd name="connsiteX845" fmla="*/ 3104729 w 4114165"/>
              <a:gd name="connsiteY845" fmla="*/ 1024498 h 3063504"/>
              <a:gd name="connsiteX846" fmla="*/ 3107923 w 4114165"/>
              <a:gd name="connsiteY846" fmla="*/ 875312 h 3063504"/>
              <a:gd name="connsiteX847" fmla="*/ 3111104 w 4114165"/>
              <a:gd name="connsiteY847" fmla="*/ 1035668 h 3063504"/>
              <a:gd name="connsiteX848" fmla="*/ 3114284 w 4114165"/>
              <a:gd name="connsiteY848" fmla="*/ 755631 h 3063504"/>
              <a:gd name="connsiteX849" fmla="*/ 3117465 w 4114165"/>
              <a:gd name="connsiteY849" fmla="*/ 845427 h 3063504"/>
              <a:gd name="connsiteX850" fmla="*/ 3120659 w 4114165"/>
              <a:gd name="connsiteY850" fmla="*/ 820835 h 3063504"/>
              <a:gd name="connsiteX851" fmla="*/ 3123839 w 4114165"/>
              <a:gd name="connsiteY851" fmla="*/ 778641 h 3063504"/>
              <a:gd name="connsiteX852" fmla="*/ 3127020 w 4114165"/>
              <a:gd name="connsiteY852" fmla="*/ 687858 h 3063504"/>
              <a:gd name="connsiteX853" fmla="*/ 3136575 w 4114165"/>
              <a:gd name="connsiteY853" fmla="*/ 544626 h 3063504"/>
              <a:gd name="connsiteX854" fmla="*/ 3139756 w 4114165"/>
              <a:gd name="connsiteY854" fmla="*/ 540338 h 3063504"/>
              <a:gd name="connsiteX855" fmla="*/ 3142949 w 4114165"/>
              <a:gd name="connsiteY855" fmla="*/ 586466 h 3063504"/>
              <a:gd name="connsiteX856" fmla="*/ 3146130 w 4114165"/>
              <a:gd name="connsiteY856" fmla="*/ 531934 h 3063504"/>
              <a:gd name="connsiteX857" fmla="*/ 3149311 w 4114165"/>
              <a:gd name="connsiteY857" fmla="*/ 439962 h 3063504"/>
              <a:gd name="connsiteX858" fmla="*/ 3152504 w 4114165"/>
              <a:gd name="connsiteY858" fmla="*/ 685933 h 3063504"/>
              <a:gd name="connsiteX859" fmla="*/ 3155685 w 4114165"/>
              <a:gd name="connsiteY859" fmla="*/ 603786 h 3063504"/>
              <a:gd name="connsiteX860" fmla="*/ 3158866 w 4114165"/>
              <a:gd name="connsiteY860" fmla="*/ 880048 h 3063504"/>
              <a:gd name="connsiteX861" fmla="*/ 3162047 w 4114165"/>
              <a:gd name="connsiteY861" fmla="*/ 735864 h 3063504"/>
              <a:gd name="connsiteX862" fmla="*/ 3165240 w 4114165"/>
              <a:gd name="connsiteY862" fmla="*/ 1040834 h 3063504"/>
              <a:gd name="connsiteX863" fmla="*/ 3168421 w 4114165"/>
              <a:gd name="connsiteY863" fmla="*/ 1045887 h 3063504"/>
              <a:gd name="connsiteX864" fmla="*/ 3177976 w 4114165"/>
              <a:gd name="connsiteY864" fmla="*/ 1555116 h 3063504"/>
              <a:gd name="connsiteX865" fmla="*/ 3181157 w 4114165"/>
              <a:gd name="connsiteY865" fmla="*/ 2063661 h 3063504"/>
              <a:gd name="connsiteX866" fmla="*/ 3184338 w 4114165"/>
              <a:gd name="connsiteY866" fmla="*/ 1967458 h 3063504"/>
              <a:gd name="connsiteX867" fmla="*/ 3187531 w 4114165"/>
              <a:gd name="connsiteY867" fmla="*/ 2374621 h 3063504"/>
              <a:gd name="connsiteX868" fmla="*/ 3190712 w 4114165"/>
              <a:gd name="connsiteY868" fmla="*/ 2156078 h 3063504"/>
              <a:gd name="connsiteX869" fmla="*/ 3193893 w 4114165"/>
              <a:gd name="connsiteY869" fmla="*/ 2192067 h 3063504"/>
              <a:gd name="connsiteX870" fmla="*/ 3197073 w 4114165"/>
              <a:gd name="connsiteY870" fmla="*/ 2181557 h 3063504"/>
              <a:gd name="connsiteX871" fmla="*/ 3203448 w 4114165"/>
              <a:gd name="connsiteY871" fmla="*/ 2290309 h 3063504"/>
              <a:gd name="connsiteX872" fmla="*/ 3209822 w 4114165"/>
              <a:gd name="connsiteY872" fmla="*/ 2370734 h 3063504"/>
              <a:gd name="connsiteX873" fmla="*/ 3213003 w 4114165"/>
              <a:gd name="connsiteY873" fmla="*/ 2327096 h 3063504"/>
              <a:gd name="connsiteX874" fmla="*/ 3216183 w 4114165"/>
              <a:gd name="connsiteY874" fmla="*/ 2420678 h 3063504"/>
              <a:gd name="connsiteX875" fmla="*/ 3219364 w 4114165"/>
              <a:gd name="connsiteY875" fmla="*/ 2347496 h 3063504"/>
              <a:gd name="connsiteX876" fmla="*/ 3222558 w 4114165"/>
              <a:gd name="connsiteY876" fmla="*/ 2439052 h 3063504"/>
              <a:gd name="connsiteX877" fmla="*/ 3225738 w 4114165"/>
              <a:gd name="connsiteY877" fmla="*/ 2402126 h 3063504"/>
              <a:gd name="connsiteX878" fmla="*/ 3228919 w 4114165"/>
              <a:gd name="connsiteY878" fmla="*/ 2502153 h 3063504"/>
              <a:gd name="connsiteX879" fmla="*/ 3232113 w 4114165"/>
              <a:gd name="connsiteY879" fmla="*/ 2495999 h 3063504"/>
              <a:gd name="connsiteX880" fmla="*/ 3235293 w 4114165"/>
              <a:gd name="connsiteY880" fmla="*/ 2558556 h 3063504"/>
              <a:gd name="connsiteX881" fmla="*/ 3238474 w 4114165"/>
              <a:gd name="connsiteY881" fmla="*/ 2504724 h 3063504"/>
              <a:gd name="connsiteX882" fmla="*/ 3241655 w 4114165"/>
              <a:gd name="connsiteY882" fmla="*/ 2609677 h 3063504"/>
              <a:gd name="connsiteX883" fmla="*/ 3244848 w 4114165"/>
              <a:gd name="connsiteY883" fmla="*/ 2621226 h 3063504"/>
              <a:gd name="connsiteX884" fmla="*/ 3248029 w 4114165"/>
              <a:gd name="connsiteY884" fmla="*/ 2674222 h 3063504"/>
              <a:gd name="connsiteX885" fmla="*/ 3251210 w 4114165"/>
              <a:gd name="connsiteY885" fmla="*/ 2633877 h 3063504"/>
              <a:gd name="connsiteX886" fmla="*/ 3254403 w 4114165"/>
              <a:gd name="connsiteY886" fmla="*/ 2615439 h 3063504"/>
              <a:gd name="connsiteX887" fmla="*/ 3257584 w 4114165"/>
              <a:gd name="connsiteY887" fmla="*/ 2757141 h 3063504"/>
              <a:gd name="connsiteX888" fmla="*/ 3260765 w 4114165"/>
              <a:gd name="connsiteY888" fmla="*/ 2567610 h 3063504"/>
              <a:gd name="connsiteX889" fmla="*/ 3263946 w 4114165"/>
              <a:gd name="connsiteY889" fmla="*/ 2710008 h 3063504"/>
              <a:gd name="connsiteX890" fmla="*/ 3267139 w 4114165"/>
              <a:gd name="connsiteY890" fmla="*/ 2669208 h 3063504"/>
              <a:gd name="connsiteX891" fmla="*/ 3270320 w 4114165"/>
              <a:gd name="connsiteY891" fmla="*/ 2695661 h 3063504"/>
              <a:gd name="connsiteX892" fmla="*/ 3273501 w 4114165"/>
              <a:gd name="connsiteY892" fmla="*/ 2276063 h 3063504"/>
              <a:gd name="connsiteX893" fmla="*/ 3276682 w 4114165"/>
              <a:gd name="connsiteY893" fmla="*/ 2686240 h 3063504"/>
              <a:gd name="connsiteX894" fmla="*/ 3279875 w 4114165"/>
              <a:gd name="connsiteY894" fmla="*/ 2095079 h 3063504"/>
              <a:gd name="connsiteX895" fmla="*/ 3283056 w 4114165"/>
              <a:gd name="connsiteY895" fmla="*/ 2249913 h 3063504"/>
              <a:gd name="connsiteX896" fmla="*/ 3286237 w 4114165"/>
              <a:gd name="connsiteY896" fmla="*/ 2228297 h 3063504"/>
              <a:gd name="connsiteX897" fmla="*/ 3289430 w 4114165"/>
              <a:gd name="connsiteY897" fmla="*/ 1724716 h 3063504"/>
              <a:gd name="connsiteX898" fmla="*/ 3292611 w 4114165"/>
              <a:gd name="connsiteY898" fmla="*/ 2246519 h 3063504"/>
              <a:gd name="connsiteX899" fmla="*/ 3295792 w 4114165"/>
              <a:gd name="connsiteY899" fmla="*/ 1117675 h 3063504"/>
              <a:gd name="connsiteX900" fmla="*/ 3298972 w 4114165"/>
              <a:gd name="connsiteY900" fmla="*/ 1902217 h 3063504"/>
              <a:gd name="connsiteX901" fmla="*/ 3302166 w 4114165"/>
              <a:gd name="connsiteY901" fmla="*/ 998602 h 3063504"/>
              <a:gd name="connsiteX902" fmla="*/ 3305347 w 4114165"/>
              <a:gd name="connsiteY902" fmla="*/ 1384200 h 3063504"/>
              <a:gd name="connsiteX903" fmla="*/ 3311721 w 4114165"/>
              <a:gd name="connsiteY903" fmla="*/ 1143306 h 3063504"/>
              <a:gd name="connsiteX904" fmla="*/ 3314902 w 4114165"/>
              <a:gd name="connsiteY904" fmla="*/ 1440931 h 3063504"/>
              <a:gd name="connsiteX905" fmla="*/ 3318082 w 4114165"/>
              <a:gd name="connsiteY905" fmla="*/ 986699 h 3063504"/>
              <a:gd name="connsiteX906" fmla="*/ 3321263 w 4114165"/>
              <a:gd name="connsiteY906" fmla="*/ 1526978 h 3063504"/>
              <a:gd name="connsiteX907" fmla="*/ 3324457 w 4114165"/>
              <a:gd name="connsiteY907" fmla="*/ 669318 h 3063504"/>
              <a:gd name="connsiteX908" fmla="*/ 3327637 w 4114165"/>
              <a:gd name="connsiteY908" fmla="*/ 1522749 h 3063504"/>
              <a:gd name="connsiteX909" fmla="*/ 3330818 w 4114165"/>
              <a:gd name="connsiteY909" fmla="*/ 778805 h 3063504"/>
              <a:gd name="connsiteX910" fmla="*/ 3334012 w 4114165"/>
              <a:gd name="connsiteY910" fmla="*/ 1461661 h 3063504"/>
              <a:gd name="connsiteX911" fmla="*/ 3337192 w 4114165"/>
              <a:gd name="connsiteY911" fmla="*/ 1018433 h 3063504"/>
              <a:gd name="connsiteX912" fmla="*/ 3340373 w 4114165"/>
              <a:gd name="connsiteY912" fmla="*/ 1152145 h 3063504"/>
              <a:gd name="connsiteX913" fmla="*/ 3343554 w 4114165"/>
              <a:gd name="connsiteY913" fmla="*/ 1199189 h 3063504"/>
              <a:gd name="connsiteX914" fmla="*/ 3346747 w 4114165"/>
              <a:gd name="connsiteY914" fmla="*/ 938857 h 3063504"/>
              <a:gd name="connsiteX915" fmla="*/ 3349928 w 4114165"/>
              <a:gd name="connsiteY915" fmla="*/ 1449960 h 3063504"/>
              <a:gd name="connsiteX916" fmla="*/ 3353109 w 4114165"/>
              <a:gd name="connsiteY916" fmla="*/ 991207 h 3063504"/>
              <a:gd name="connsiteX917" fmla="*/ 3356290 w 4114165"/>
              <a:gd name="connsiteY917" fmla="*/ 1534323 h 3063504"/>
              <a:gd name="connsiteX918" fmla="*/ 3359483 w 4114165"/>
              <a:gd name="connsiteY918" fmla="*/ 992764 h 3063504"/>
              <a:gd name="connsiteX919" fmla="*/ 3362664 w 4114165"/>
              <a:gd name="connsiteY919" fmla="*/ 1638175 h 3063504"/>
              <a:gd name="connsiteX920" fmla="*/ 3365845 w 4114165"/>
              <a:gd name="connsiteY920" fmla="*/ 1054815 h 3063504"/>
              <a:gd name="connsiteX921" fmla="*/ 3369038 w 4114165"/>
              <a:gd name="connsiteY921" fmla="*/ 1484012 h 3063504"/>
              <a:gd name="connsiteX922" fmla="*/ 3372219 w 4114165"/>
              <a:gd name="connsiteY922" fmla="*/ 1191667 h 3063504"/>
              <a:gd name="connsiteX923" fmla="*/ 3375400 w 4114165"/>
              <a:gd name="connsiteY923" fmla="*/ 1379400 h 3063504"/>
              <a:gd name="connsiteX924" fmla="*/ 3378581 w 4114165"/>
              <a:gd name="connsiteY924" fmla="*/ 1440830 h 3063504"/>
              <a:gd name="connsiteX925" fmla="*/ 3381774 w 4114165"/>
              <a:gd name="connsiteY925" fmla="*/ 1218399 h 3063504"/>
              <a:gd name="connsiteX926" fmla="*/ 3384955 w 4114165"/>
              <a:gd name="connsiteY926" fmla="*/ 1640973 h 3063504"/>
              <a:gd name="connsiteX927" fmla="*/ 3388136 w 4114165"/>
              <a:gd name="connsiteY927" fmla="*/ 1208357 h 3063504"/>
              <a:gd name="connsiteX928" fmla="*/ 3391329 w 4114165"/>
              <a:gd name="connsiteY928" fmla="*/ 1712268 h 3063504"/>
              <a:gd name="connsiteX929" fmla="*/ 3394510 w 4114165"/>
              <a:gd name="connsiteY929" fmla="*/ 1348160 h 3063504"/>
              <a:gd name="connsiteX930" fmla="*/ 3397691 w 4114165"/>
              <a:gd name="connsiteY930" fmla="*/ 1739924 h 3063504"/>
              <a:gd name="connsiteX931" fmla="*/ 3400872 w 4114165"/>
              <a:gd name="connsiteY931" fmla="*/ 1630944 h 3063504"/>
              <a:gd name="connsiteX932" fmla="*/ 3404065 w 4114165"/>
              <a:gd name="connsiteY932" fmla="*/ 1785157 h 3063504"/>
              <a:gd name="connsiteX933" fmla="*/ 3407246 w 4114165"/>
              <a:gd name="connsiteY933" fmla="*/ 1755209 h 3063504"/>
              <a:gd name="connsiteX934" fmla="*/ 3410427 w 4114165"/>
              <a:gd name="connsiteY934" fmla="*/ 1707126 h 3063504"/>
              <a:gd name="connsiteX935" fmla="*/ 3413620 w 4114165"/>
              <a:gd name="connsiteY935" fmla="*/ 1782245 h 3063504"/>
              <a:gd name="connsiteX936" fmla="*/ 3416801 w 4114165"/>
              <a:gd name="connsiteY936" fmla="*/ 1690828 h 3063504"/>
              <a:gd name="connsiteX937" fmla="*/ 3419982 w 4114165"/>
              <a:gd name="connsiteY937" fmla="*/ 1891162 h 3063504"/>
              <a:gd name="connsiteX938" fmla="*/ 3423163 w 4114165"/>
              <a:gd name="connsiteY938" fmla="*/ 1842978 h 3063504"/>
              <a:gd name="connsiteX939" fmla="*/ 3426356 w 4114165"/>
              <a:gd name="connsiteY939" fmla="*/ 1883285 h 3063504"/>
              <a:gd name="connsiteX940" fmla="*/ 3429537 w 4114165"/>
              <a:gd name="connsiteY940" fmla="*/ 1830568 h 3063504"/>
              <a:gd name="connsiteX941" fmla="*/ 3432718 w 4114165"/>
              <a:gd name="connsiteY941" fmla="*/ 1925125 h 3063504"/>
              <a:gd name="connsiteX942" fmla="*/ 3435911 w 4114165"/>
              <a:gd name="connsiteY942" fmla="*/ 1861568 h 3063504"/>
              <a:gd name="connsiteX943" fmla="*/ 3439092 w 4114165"/>
              <a:gd name="connsiteY943" fmla="*/ 1992468 h 3063504"/>
              <a:gd name="connsiteX944" fmla="*/ 3442273 w 4114165"/>
              <a:gd name="connsiteY944" fmla="*/ 2001750 h 3063504"/>
              <a:gd name="connsiteX945" fmla="*/ 3445453 w 4114165"/>
              <a:gd name="connsiteY945" fmla="*/ 2021037 h 3063504"/>
              <a:gd name="connsiteX946" fmla="*/ 3448647 w 4114165"/>
              <a:gd name="connsiteY946" fmla="*/ 2079414 h 3063504"/>
              <a:gd name="connsiteX947" fmla="*/ 3451828 w 4114165"/>
              <a:gd name="connsiteY947" fmla="*/ 2093572 h 3063504"/>
              <a:gd name="connsiteX948" fmla="*/ 3455008 w 4114165"/>
              <a:gd name="connsiteY948" fmla="*/ 2090090 h 3063504"/>
              <a:gd name="connsiteX949" fmla="*/ 3458189 w 4114165"/>
              <a:gd name="connsiteY949" fmla="*/ 2207643 h 3063504"/>
              <a:gd name="connsiteX950" fmla="*/ 3461383 w 4114165"/>
              <a:gd name="connsiteY950" fmla="*/ 2216786 h 3063504"/>
              <a:gd name="connsiteX951" fmla="*/ 3464564 w 4114165"/>
              <a:gd name="connsiteY951" fmla="*/ 2214658 h 3063504"/>
              <a:gd name="connsiteX952" fmla="*/ 3467744 w 4114165"/>
              <a:gd name="connsiteY952" fmla="*/ 2342254 h 3063504"/>
              <a:gd name="connsiteX953" fmla="*/ 3470938 w 4114165"/>
              <a:gd name="connsiteY953" fmla="*/ 2375812 h 3063504"/>
              <a:gd name="connsiteX954" fmla="*/ 3474119 w 4114165"/>
              <a:gd name="connsiteY954" fmla="*/ 2456072 h 3063504"/>
              <a:gd name="connsiteX955" fmla="*/ 3477299 w 4114165"/>
              <a:gd name="connsiteY955" fmla="*/ 2484488 h 3063504"/>
              <a:gd name="connsiteX956" fmla="*/ 3490035 w 4114165"/>
              <a:gd name="connsiteY956" fmla="*/ 2697003 h 3063504"/>
              <a:gd name="connsiteX957" fmla="*/ 3502771 w 4114165"/>
              <a:gd name="connsiteY957" fmla="*/ 2946762 h 3063504"/>
              <a:gd name="connsiteX958" fmla="*/ 3509145 w 4114165"/>
              <a:gd name="connsiteY958" fmla="*/ 2842758 h 3063504"/>
              <a:gd name="connsiteX959" fmla="*/ 3515519 w 4114165"/>
              <a:gd name="connsiteY959" fmla="*/ 2807795 h 3063504"/>
              <a:gd name="connsiteX960" fmla="*/ 3518700 w 4114165"/>
              <a:gd name="connsiteY960" fmla="*/ 2760370 h 3063504"/>
              <a:gd name="connsiteX961" fmla="*/ 3525062 w 4114165"/>
              <a:gd name="connsiteY961" fmla="*/ 2827879 h 3063504"/>
              <a:gd name="connsiteX962" fmla="*/ 3528255 w 4114165"/>
              <a:gd name="connsiteY962" fmla="*/ 2815861 h 3063504"/>
              <a:gd name="connsiteX963" fmla="*/ 3534617 w 4114165"/>
              <a:gd name="connsiteY963" fmla="*/ 2864374 h 3063504"/>
              <a:gd name="connsiteX964" fmla="*/ 3537797 w 4114165"/>
              <a:gd name="connsiteY964" fmla="*/ 2863842 h 3063504"/>
              <a:gd name="connsiteX965" fmla="*/ 3540991 w 4114165"/>
              <a:gd name="connsiteY965" fmla="*/ 2847051 h 3063504"/>
              <a:gd name="connsiteX966" fmla="*/ 3544172 w 4114165"/>
              <a:gd name="connsiteY966" fmla="*/ 2881533 h 3063504"/>
              <a:gd name="connsiteX967" fmla="*/ 3547353 w 4114165"/>
              <a:gd name="connsiteY967" fmla="*/ 2860664 h 3063504"/>
              <a:gd name="connsiteX968" fmla="*/ 3550546 w 4114165"/>
              <a:gd name="connsiteY968" fmla="*/ 2801830 h 3063504"/>
              <a:gd name="connsiteX969" fmla="*/ 3556908 w 4114165"/>
              <a:gd name="connsiteY969" fmla="*/ 2785457 h 3063504"/>
              <a:gd name="connsiteX970" fmla="*/ 3563282 w 4114165"/>
              <a:gd name="connsiteY970" fmla="*/ 2861702 h 3063504"/>
              <a:gd name="connsiteX971" fmla="*/ 3566463 w 4114165"/>
              <a:gd name="connsiteY971" fmla="*/ 2837224 h 3063504"/>
              <a:gd name="connsiteX972" fmla="*/ 3569643 w 4114165"/>
              <a:gd name="connsiteY972" fmla="*/ 2846405 h 3063504"/>
              <a:gd name="connsiteX973" fmla="*/ 3572837 w 4114165"/>
              <a:gd name="connsiteY973" fmla="*/ 2897451 h 3063504"/>
              <a:gd name="connsiteX974" fmla="*/ 3576018 w 4114165"/>
              <a:gd name="connsiteY974" fmla="*/ 2891106 h 3063504"/>
              <a:gd name="connsiteX975" fmla="*/ 3579198 w 4114165"/>
              <a:gd name="connsiteY975" fmla="*/ 2858840 h 3063504"/>
              <a:gd name="connsiteX976" fmla="*/ 3582379 w 4114165"/>
              <a:gd name="connsiteY976" fmla="*/ 2854142 h 3063504"/>
              <a:gd name="connsiteX977" fmla="*/ 3585573 w 4114165"/>
              <a:gd name="connsiteY977" fmla="*/ 2862563 h 3063504"/>
              <a:gd name="connsiteX978" fmla="*/ 3588753 w 4114165"/>
              <a:gd name="connsiteY978" fmla="*/ 2841251 h 3063504"/>
              <a:gd name="connsiteX979" fmla="*/ 3591934 w 4114165"/>
              <a:gd name="connsiteY979" fmla="*/ 2856143 h 3063504"/>
              <a:gd name="connsiteX980" fmla="*/ 3595128 w 4114165"/>
              <a:gd name="connsiteY980" fmla="*/ 2894513 h 3063504"/>
              <a:gd name="connsiteX981" fmla="*/ 3598308 w 4114165"/>
              <a:gd name="connsiteY981" fmla="*/ 2846874 h 3063504"/>
              <a:gd name="connsiteX982" fmla="*/ 3601489 w 4114165"/>
              <a:gd name="connsiteY982" fmla="*/ 2829601 h 3063504"/>
              <a:gd name="connsiteX983" fmla="*/ 3604670 w 4114165"/>
              <a:gd name="connsiteY983" fmla="*/ 2915762 h 3063504"/>
              <a:gd name="connsiteX984" fmla="*/ 3607863 w 4114165"/>
              <a:gd name="connsiteY984" fmla="*/ 2844974 h 3063504"/>
              <a:gd name="connsiteX985" fmla="*/ 3611044 w 4114165"/>
              <a:gd name="connsiteY985" fmla="*/ 2836692 h 3063504"/>
              <a:gd name="connsiteX986" fmla="*/ 3614225 w 4114165"/>
              <a:gd name="connsiteY986" fmla="*/ 2856814 h 3063504"/>
              <a:gd name="connsiteX987" fmla="*/ 3623780 w 4114165"/>
              <a:gd name="connsiteY987" fmla="*/ 2745098 h 3063504"/>
              <a:gd name="connsiteX988" fmla="*/ 3626961 w 4114165"/>
              <a:gd name="connsiteY988" fmla="*/ 2773946 h 3063504"/>
              <a:gd name="connsiteX989" fmla="*/ 3630154 w 4114165"/>
              <a:gd name="connsiteY989" fmla="*/ 2601041 h 3063504"/>
              <a:gd name="connsiteX990" fmla="*/ 3639696 w 4114165"/>
              <a:gd name="connsiteY990" fmla="*/ 1685459 h 3063504"/>
              <a:gd name="connsiteX991" fmla="*/ 3646071 w 4114165"/>
              <a:gd name="connsiteY991" fmla="*/ 1252805 h 3063504"/>
              <a:gd name="connsiteX992" fmla="*/ 3649251 w 4114165"/>
              <a:gd name="connsiteY992" fmla="*/ 1297684 h 3063504"/>
              <a:gd name="connsiteX993" fmla="*/ 3652445 w 4114165"/>
              <a:gd name="connsiteY993" fmla="*/ 1489330 h 3063504"/>
              <a:gd name="connsiteX994" fmla="*/ 3655626 w 4114165"/>
              <a:gd name="connsiteY994" fmla="*/ 1397306 h 3063504"/>
              <a:gd name="connsiteX995" fmla="*/ 3661987 w 4114165"/>
              <a:gd name="connsiteY995" fmla="*/ 1027373 h 3063504"/>
              <a:gd name="connsiteX996" fmla="*/ 3668362 w 4114165"/>
              <a:gd name="connsiteY996" fmla="*/ 1159591 h 3063504"/>
              <a:gd name="connsiteX997" fmla="*/ 3671542 w 4114165"/>
              <a:gd name="connsiteY997" fmla="*/ 1120410 h 3063504"/>
              <a:gd name="connsiteX998" fmla="*/ 3674736 w 4114165"/>
              <a:gd name="connsiteY998" fmla="*/ 1104315 h 3063504"/>
              <a:gd name="connsiteX999" fmla="*/ 3677917 w 4114165"/>
              <a:gd name="connsiteY999" fmla="*/ 928815 h 3063504"/>
              <a:gd name="connsiteX1000" fmla="*/ 3681097 w 4114165"/>
              <a:gd name="connsiteY1000" fmla="*/ 979164 h 3063504"/>
              <a:gd name="connsiteX1001" fmla="*/ 3684278 w 4114165"/>
              <a:gd name="connsiteY1001" fmla="*/ 1608973 h 3063504"/>
              <a:gd name="connsiteX1002" fmla="*/ 3687472 w 4114165"/>
              <a:gd name="connsiteY1002" fmla="*/ 1528004 h 3063504"/>
              <a:gd name="connsiteX1003" fmla="*/ 3690652 w 4114165"/>
              <a:gd name="connsiteY1003" fmla="*/ 1090728 h 3063504"/>
              <a:gd name="connsiteX1004" fmla="*/ 3693833 w 4114165"/>
              <a:gd name="connsiteY1004" fmla="*/ 1363026 h 3063504"/>
              <a:gd name="connsiteX1005" fmla="*/ 3697027 w 4114165"/>
              <a:gd name="connsiteY1005" fmla="*/ 987306 h 3063504"/>
              <a:gd name="connsiteX1006" fmla="*/ 3700208 w 4114165"/>
              <a:gd name="connsiteY1006" fmla="*/ 1009771 h 3063504"/>
              <a:gd name="connsiteX1007" fmla="*/ 3703388 w 4114165"/>
              <a:gd name="connsiteY1007" fmla="*/ 947987 h 3063504"/>
              <a:gd name="connsiteX1008" fmla="*/ 3706569 w 4114165"/>
              <a:gd name="connsiteY1008" fmla="*/ 857457 h 3063504"/>
              <a:gd name="connsiteX1009" fmla="*/ 3709763 w 4114165"/>
              <a:gd name="connsiteY1009" fmla="*/ 935526 h 3063504"/>
              <a:gd name="connsiteX1010" fmla="*/ 3712943 w 4114165"/>
              <a:gd name="connsiteY1010" fmla="*/ 766028 h 3063504"/>
              <a:gd name="connsiteX1011" fmla="*/ 3716124 w 4114165"/>
              <a:gd name="connsiteY1011" fmla="*/ 800105 h 3063504"/>
              <a:gd name="connsiteX1012" fmla="*/ 3719305 w 4114165"/>
              <a:gd name="connsiteY1012" fmla="*/ 617374 h 3063504"/>
              <a:gd name="connsiteX1013" fmla="*/ 3722498 w 4114165"/>
              <a:gd name="connsiteY1013" fmla="*/ 765281 h 3063504"/>
              <a:gd name="connsiteX1014" fmla="*/ 3728860 w 4114165"/>
              <a:gd name="connsiteY1014" fmla="*/ 399180 h 3063504"/>
              <a:gd name="connsiteX1015" fmla="*/ 3732054 w 4114165"/>
              <a:gd name="connsiteY1015" fmla="*/ 403989 h 3063504"/>
              <a:gd name="connsiteX1016" fmla="*/ 3735234 w 4114165"/>
              <a:gd name="connsiteY1016" fmla="*/ 485506 h 3063504"/>
              <a:gd name="connsiteX1017" fmla="*/ 3738415 w 4114165"/>
              <a:gd name="connsiteY1017" fmla="*/ 374250 h 3063504"/>
              <a:gd name="connsiteX1018" fmla="*/ 3741596 w 4114165"/>
              <a:gd name="connsiteY1018" fmla="*/ 371702 h 3063504"/>
              <a:gd name="connsiteX1019" fmla="*/ 3744789 w 4114165"/>
              <a:gd name="connsiteY1019" fmla="*/ 344610 h 3063504"/>
              <a:gd name="connsiteX1020" fmla="*/ 3747970 w 4114165"/>
              <a:gd name="connsiteY1020" fmla="*/ 394226 h 3063504"/>
              <a:gd name="connsiteX1021" fmla="*/ 3751151 w 4114165"/>
              <a:gd name="connsiteY1021" fmla="*/ 353527 h 3063504"/>
              <a:gd name="connsiteX1022" fmla="*/ 3754344 w 4114165"/>
              <a:gd name="connsiteY1022" fmla="*/ 147922 h 3063504"/>
              <a:gd name="connsiteX1023" fmla="*/ 3757525 w 4114165"/>
              <a:gd name="connsiteY1023" fmla="*/ 391444 h 3063504"/>
              <a:gd name="connsiteX1024" fmla="*/ 3760706 w 4114165"/>
              <a:gd name="connsiteY1024" fmla="*/ 334550 h 3063504"/>
              <a:gd name="connsiteX1025" fmla="*/ 3763887 w 4114165"/>
              <a:gd name="connsiteY1025" fmla="*/ 426961 h 3063504"/>
              <a:gd name="connsiteX1026" fmla="*/ 3767080 w 4114165"/>
              <a:gd name="connsiteY1026" fmla="*/ 423509 h 3063504"/>
              <a:gd name="connsiteX1027" fmla="*/ 3770261 w 4114165"/>
              <a:gd name="connsiteY1027" fmla="*/ 573155 h 3063504"/>
              <a:gd name="connsiteX1028" fmla="*/ 3773442 w 4114165"/>
              <a:gd name="connsiteY1028" fmla="*/ 291831 h 3063504"/>
              <a:gd name="connsiteX1029" fmla="*/ 3776635 w 4114165"/>
              <a:gd name="connsiteY1029" fmla="*/ 574040 h 3063504"/>
              <a:gd name="connsiteX1030" fmla="*/ 3779816 w 4114165"/>
              <a:gd name="connsiteY1030" fmla="*/ 325796 h 3063504"/>
              <a:gd name="connsiteX1031" fmla="*/ 3789371 w 4114165"/>
              <a:gd name="connsiteY1031" fmla="*/ 598531 h 3063504"/>
              <a:gd name="connsiteX1032" fmla="*/ 3792552 w 4114165"/>
              <a:gd name="connsiteY1032" fmla="*/ 638724 h 3063504"/>
              <a:gd name="connsiteX1033" fmla="*/ 3795733 w 4114165"/>
              <a:gd name="connsiteY1033" fmla="*/ 414247 h 3063504"/>
              <a:gd name="connsiteX1034" fmla="*/ 3798926 w 4114165"/>
              <a:gd name="connsiteY1034" fmla="*/ 773740 h 3063504"/>
              <a:gd name="connsiteX1035" fmla="*/ 3802107 w 4114165"/>
              <a:gd name="connsiteY1035" fmla="*/ 351274 h 3063504"/>
              <a:gd name="connsiteX1036" fmla="*/ 3805288 w 4114165"/>
              <a:gd name="connsiteY1036" fmla="*/ 953837 h 3063504"/>
              <a:gd name="connsiteX1037" fmla="*/ 3808468 w 4114165"/>
              <a:gd name="connsiteY1037" fmla="*/ 601380 h 3063504"/>
              <a:gd name="connsiteX1038" fmla="*/ 3811662 w 4114165"/>
              <a:gd name="connsiteY1038" fmla="*/ 1166239 h 3063504"/>
              <a:gd name="connsiteX1039" fmla="*/ 3814843 w 4114165"/>
              <a:gd name="connsiteY1039" fmla="*/ 433804 h 3063504"/>
              <a:gd name="connsiteX1040" fmla="*/ 3821204 w 4114165"/>
              <a:gd name="connsiteY1040" fmla="*/ 948835 h 3063504"/>
              <a:gd name="connsiteX1041" fmla="*/ 3824398 w 4114165"/>
              <a:gd name="connsiteY1041" fmla="*/ 1039530 h 3063504"/>
              <a:gd name="connsiteX1042" fmla="*/ 3827578 w 4114165"/>
              <a:gd name="connsiteY1042" fmla="*/ 1196960 h 3063504"/>
              <a:gd name="connsiteX1043" fmla="*/ 3830759 w 4114165"/>
              <a:gd name="connsiteY1043" fmla="*/ 700078 h 3063504"/>
              <a:gd name="connsiteX1044" fmla="*/ 3833953 w 4114165"/>
              <a:gd name="connsiteY1044" fmla="*/ 1226605 h 3063504"/>
              <a:gd name="connsiteX1045" fmla="*/ 3837133 w 4114165"/>
              <a:gd name="connsiteY1045" fmla="*/ 724087 h 3063504"/>
              <a:gd name="connsiteX1046" fmla="*/ 3840314 w 4114165"/>
              <a:gd name="connsiteY1046" fmla="*/ 1564575 h 3063504"/>
              <a:gd name="connsiteX1047" fmla="*/ 3843495 w 4114165"/>
              <a:gd name="connsiteY1047" fmla="*/ 762824 h 3063504"/>
              <a:gd name="connsiteX1048" fmla="*/ 3846688 w 4114165"/>
              <a:gd name="connsiteY1048" fmla="*/ 1385998 h 3063504"/>
              <a:gd name="connsiteX1049" fmla="*/ 3849869 w 4114165"/>
              <a:gd name="connsiteY1049" fmla="*/ 804512 h 3063504"/>
              <a:gd name="connsiteX1050" fmla="*/ 3853050 w 4114165"/>
              <a:gd name="connsiteY1050" fmla="*/ 1263164 h 3063504"/>
              <a:gd name="connsiteX1051" fmla="*/ 3859424 w 4114165"/>
              <a:gd name="connsiteY1051" fmla="*/ 894776 h 3063504"/>
              <a:gd name="connsiteX1052" fmla="*/ 3862605 w 4114165"/>
              <a:gd name="connsiteY1052" fmla="*/ 1361760 h 3063504"/>
              <a:gd name="connsiteX1053" fmla="*/ 3865786 w 4114165"/>
              <a:gd name="connsiteY1053" fmla="*/ 1035364 h 3063504"/>
              <a:gd name="connsiteX1054" fmla="*/ 3868979 w 4114165"/>
              <a:gd name="connsiteY1054" fmla="*/ 1779180 h 3063504"/>
              <a:gd name="connsiteX1055" fmla="*/ 3872160 w 4114165"/>
              <a:gd name="connsiteY1055" fmla="*/ 997564 h 3063504"/>
              <a:gd name="connsiteX1056" fmla="*/ 3875341 w 4114165"/>
              <a:gd name="connsiteY1056" fmla="*/ 1754107 h 3063504"/>
              <a:gd name="connsiteX1057" fmla="*/ 3878534 w 4114165"/>
              <a:gd name="connsiteY1057" fmla="*/ 930360 h 3063504"/>
              <a:gd name="connsiteX1058" fmla="*/ 3881715 w 4114165"/>
              <a:gd name="connsiteY1058" fmla="*/ 1633527 h 3063504"/>
              <a:gd name="connsiteX1059" fmla="*/ 3884896 w 4114165"/>
              <a:gd name="connsiteY1059" fmla="*/ 988142 h 3063504"/>
              <a:gd name="connsiteX1060" fmla="*/ 3888077 w 4114165"/>
              <a:gd name="connsiteY1060" fmla="*/ 1470095 h 3063504"/>
              <a:gd name="connsiteX1061" fmla="*/ 3891270 w 4114165"/>
              <a:gd name="connsiteY1061" fmla="*/ 1700756 h 3063504"/>
              <a:gd name="connsiteX1062" fmla="*/ 3894451 w 4114165"/>
              <a:gd name="connsiteY1062" fmla="*/ 1503323 h 3063504"/>
              <a:gd name="connsiteX1063" fmla="*/ 3897632 w 4114165"/>
              <a:gd name="connsiteY1063" fmla="*/ 1666895 h 3063504"/>
              <a:gd name="connsiteX1064" fmla="*/ 3900812 w 4114165"/>
              <a:gd name="connsiteY1064" fmla="*/ 882860 h 3063504"/>
              <a:gd name="connsiteX1065" fmla="*/ 3904006 w 4114165"/>
              <a:gd name="connsiteY1065" fmla="*/ 1935433 h 3063504"/>
              <a:gd name="connsiteX1066" fmla="*/ 3907187 w 4114165"/>
              <a:gd name="connsiteY1066" fmla="*/ 1273079 h 3063504"/>
              <a:gd name="connsiteX1067" fmla="*/ 3910367 w 4114165"/>
              <a:gd name="connsiteY1067" fmla="*/ 1932976 h 3063504"/>
              <a:gd name="connsiteX1068" fmla="*/ 3913561 w 4114165"/>
              <a:gd name="connsiteY1068" fmla="*/ 1237913 h 3063504"/>
              <a:gd name="connsiteX1069" fmla="*/ 3916742 w 4114165"/>
              <a:gd name="connsiteY1069" fmla="*/ 1646178 h 3063504"/>
              <a:gd name="connsiteX1070" fmla="*/ 3919922 w 4114165"/>
              <a:gd name="connsiteY1070" fmla="*/ 1386137 h 3063504"/>
              <a:gd name="connsiteX1071" fmla="*/ 3923103 w 4114165"/>
              <a:gd name="connsiteY1071" fmla="*/ 1405689 h 3063504"/>
              <a:gd name="connsiteX1072" fmla="*/ 3926297 w 4114165"/>
              <a:gd name="connsiteY1072" fmla="*/ 1721436 h 3063504"/>
              <a:gd name="connsiteX1073" fmla="*/ 3929477 w 4114165"/>
              <a:gd name="connsiteY1073" fmla="*/ 1256174 h 3063504"/>
              <a:gd name="connsiteX1074" fmla="*/ 3932658 w 4114165"/>
              <a:gd name="connsiteY1074" fmla="*/ 1840585 h 3063504"/>
              <a:gd name="connsiteX1075" fmla="*/ 3935852 w 4114165"/>
              <a:gd name="connsiteY1075" fmla="*/ 1233937 h 3063504"/>
              <a:gd name="connsiteX1076" fmla="*/ 3939032 w 4114165"/>
              <a:gd name="connsiteY1076" fmla="*/ 1818360 h 3063504"/>
              <a:gd name="connsiteX1077" fmla="*/ 3942213 w 4114165"/>
              <a:gd name="connsiteY1077" fmla="*/ 1246410 h 3063504"/>
              <a:gd name="connsiteX1078" fmla="*/ 3945394 w 4114165"/>
              <a:gd name="connsiteY1078" fmla="*/ 1695641 h 3063504"/>
              <a:gd name="connsiteX1079" fmla="*/ 3948587 w 4114165"/>
              <a:gd name="connsiteY1079" fmla="*/ 1438360 h 3063504"/>
              <a:gd name="connsiteX1080" fmla="*/ 3951768 w 4114165"/>
              <a:gd name="connsiteY1080" fmla="*/ 1533031 h 3063504"/>
              <a:gd name="connsiteX1081" fmla="*/ 3954949 w 4114165"/>
              <a:gd name="connsiteY1081" fmla="*/ 1689461 h 3063504"/>
              <a:gd name="connsiteX1082" fmla="*/ 3958142 w 4114165"/>
              <a:gd name="connsiteY1082" fmla="*/ 1465219 h 3063504"/>
              <a:gd name="connsiteX1083" fmla="*/ 3961323 w 4114165"/>
              <a:gd name="connsiteY1083" fmla="*/ 1874066 h 3063504"/>
              <a:gd name="connsiteX1084" fmla="*/ 3964504 w 4114165"/>
              <a:gd name="connsiteY1084" fmla="*/ 1503627 h 3063504"/>
              <a:gd name="connsiteX1085" fmla="*/ 3967685 w 4114165"/>
              <a:gd name="connsiteY1085" fmla="*/ 2051517 h 3063504"/>
              <a:gd name="connsiteX1086" fmla="*/ 3970878 w 4114165"/>
              <a:gd name="connsiteY1086" fmla="*/ 1635844 h 3063504"/>
              <a:gd name="connsiteX1087" fmla="*/ 3974059 w 4114165"/>
              <a:gd name="connsiteY1087" fmla="*/ 2140755 h 3063504"/>
              <a:gd name="connsiteX1088" fmla="*/ 3977240 w 4114165"/>
              <a:gd name="connsiteY1088" fmla="*/ 1949362 h 3063504"/>
              <a:gd name="connsiteX1089" fmla="*/ 3983614 w 4114165"/>
              <a:gd name="connsiteY1089" fmla="*/ 2083910 h 3063504"/>
              <a:gd name="connsiteX1090" fmla="*/ 3986795 w 4114165"/>
              <a:gd name="connsiteY1090" fmla="*/ 1880221 h 3063504"/>
              <a:gd name="connsiteX1091" fmla="*/ 3989976 w 4114165"/>
              <a:gd name="connsiteY1091" fmla="*/ 2092382 h 3063504"/>
              <a:gd name="connsiteX1092" fmla="*/ 3993169 w 4114165"/>
              <a:gd name="connsiteY1092" fmla="*/ 1831037 h 3063504"/>
              <a:gd name="connsiteX1093" fmla="*/ 3996350 w 4114165"/>
              <a:gd name="connsiteY1093" fmla="*/ 2108350 h 3063504"/>
              <a:gd name="connsiteX1094" fmla="*/ 3999531 w 4114165"/>
              <a:gd name="connsiteY1094" fmla="*/ 1816626 h 3063504"/>
              <a:gd name="connsiteX1095" fmla="*/ 4002711 w 4114165"/>
              <a:gd name="connsiteY1095" fmla="*/ 2082669 h 3063504"/>
              <a:gd name="connsiteX1096" fmla="*/ 4005905 w 4114165"/>
              <a:gd name="connsiteY1096" fmla="*/ 1911816 h 3063504"/>
              <a:gd name="connsiteX1097" fmla="*/ 4009086 w 4114165"/>
              <a:gd name="connsiteY1097" fmla="*/ 2012299 h 3063504"/>
              <a:gd name="connsiteX1098" fmla="*/ 4012267 w 4114165"/>
              <a:gd name="connsiteY1098" fmla="*/ 1951654 h 3063504"/>
              <a:gd name="connsiteX1099" fmla="*/ 4015460 w 4114165"/>
              <a:gd name="connsiteY1099" fmla="*/ 1921731 h 3063504"/>
              <a:gd name="connsiteX1100" fmla="*/ 4018641 w 4114165"/>
              <a:gd name="connsiteY1100" fmla="*/ 2068055 h 3063504"/>
              <a:gd name="connsiteX1101" fmla="*/ 4021822 w 4114165"/>
              <a:gd name="connsiteY1101" fmla="*/ 1909688 h 3063504"/>
              <a:gd name="connsiteX1102" fmla="*/ 4025002 w 4114165"/>
              <a:gd name="connsiteY1102" fmla="*/ 2091584 h 3063504"/>
              <a:gd name="connsiteX1103" fmla="*/ 4028196 w 4114165"/>
              <a:gd name="connsiteY1103" fmla="*/ 1924200 h 3063504"/>
              <a:gd name="connsiteX1104" fmla="*/ 4031377 w 4114165"/>
              <a:gd name="connsiteY1104" fmla="*/ 2070753 h 3063504"/>
              <a:gd name="connsiteX1105" fmla="*/ 4034557 w 4114165"/>
              <a:gd name="connsiteY1105" fmla="*/ 2000851 h 3063504"/>
              <a:gd name="connsiteX1106" fmla="*/ 4037751 w 4114165"/>
              <a:gd name="connsiteY1106" fmla="*/ 2039310 h 3063504"/>
              <a:gd name="connsiteX1107" fmla="*/ 4040932 w 4114165"/>
              <a:gd name="connsiteY1107" fmla="*/ 1984123 h 3063504"/>
              <a:gd name="connsiteX1108" fmla="*/ 4047293 w 4114165"/>
              <a:gd name="connsiteY1108" fmla="*/ 2012995 h 3063504"/>
              <a:gd name="connsiteX1109" fmla="*/ 4050487 w 4114165"/>
              <a:gd name="connsiteY1109" fmla="*/ 1977234 h 3063504"/>
              <a:gd name="connsiteX1110" fmla="*/ 4053668 w 4114165"/>
              <a:gd name="connsiteY1110" fmla="*/ 2025342 h 3063504"/>
              <a:gd name="connsiteX1111" fmla="*/ 4056848 w 4114165"/>
              <a:gd name="connsiteY1111" fmla="*/ 1987023 h 3063504"/>
              <a:gd name="connsiteX1112" fmla="*/ 4060042 w 4114165"/>
              <a:gd name="connsiteY1112" fmla="*/ 2085683 h 3063504"/>
              <a:gd name="connsiteX1113" fmla="*/ 4063223 w 4114165"/>
              <a:gd name="connsiteY1113" fmla="*/ 2002561 h 3063504"/>
              <a:gd name="connsiteX1114" fmla="*/ 4066403 w 4114165"/>
              <a:gd name="connsiteY1114" fmla="*/ 2077059 h 3063504"/>
              <a:gd name="connsiteX1115" fmla="*/ 4069584 w 4114165"/>
              <a:gd name="connsiteY1115" fmla="*/ 2024430 h 3063504"/>
              <a:gd name="connsiteX1116" fmla="*/ 4072778 w 4114165"/>
              <a:gd name="connsiteY1116" fmla="*/ 2099233 h 3063504"/>
              <a:gd name="connsiteX1117" fmla="*/ 4075958 w 4114165"/>
              <a:gd name="connsiteY1117" fmla="*/ 2070398 h 3063504"/>
              <a:gd name="connsiteX1118" fmla="*/ 4079139 w 4114165"/>
              <a:gd name="connsiteY1118" fmla="*/ 2073184 h 3063504"/>
              <a:gd name="connsiteX1119" fmla="*/ 4082320 w 4114165"/>
              <a:gd name="connsiteY1119" fmla="*/ 2178036 h 3063504"/>
              <a:gd name="connsiteX1120" fmla="*/ 4085514 w 4114165"/>
              <a:gd name="connsiteY1120" fmla="*/ 2086721 h 3063504"/>
              <a:gd name="connsiteX1121" fmla="*/ 4088694 w 4114165"/>
              <a:gd name="connsiteY1121" fmla="*/ 2211505 h 3063504"/>
              <a:gd name="connsiteX1122" fmla="*/ 4091875 w 4114165"/>
              <a:gd name="connsiteY1122" fmla="*/ 2096092 h 3063504"/>
              <a:gd name="connsiteX1123" fmla="*/ 4095069 w 4114165"/>
              <a:gd name="connsiteY1123" fmla="*/ 2309392 h 3063504"/>
              <a:gd name="connsiteX1124" fmla="*/ 4098249 w 4114165"/>
              <a:gd name="connsiteY1124" fmla="*/ 2293994 h 3063504"/>
              <a:gd name="connsiteX1125" fmla="*/ 4101430 w 4114165"/>
              <a:gd name="connsiteY1125" fmla="*/ 2474357 h 3063504"/>
              <a:gd name="connsiteX1126" fmla="*/ 4104611 w 4114165"/>
              <a:gd name="connsiteY1126" fmla="*/ 2520604 h 3063504"/>
              <a:gd name="connsiteX1127" fmla="*/ 4107804 w 4114165"/>
              <a:gd name="connsiteY1127" fmla="*/ 2511904 h 3063504"/>
              <a:gd name="connsiteX1128" fmla="*/ 4110985 w 4114165"/>
              <a:gd name="connsiteY1128" fmla="*/ 2735398 h 3063504"/>
              <a:gd name="connsiteX1129" fmla="*/ 4114166 w 4114165"/>
              <a:gd name="connsiteY1129" fmla="*/ 2546905 h 3063504"/>
              <a:gd name="connsiteX1130" fmla="*/ 4114166 w 4114165"/>
              <a:gd name="connsiteY1130" fmla="*/ 2546905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</a:cxnLst>
            <a:rect l="l" t="t" r="r" b="b"/>
            <a:pathLst>
              <a:path w="4114165" h="3063504">
                <a:moveTo>
                  <a:pt x="0" y="3011446"/>
                </a:moveTo>
                <a:lnTo>
                  <a:pt x="3185" y="3013332"/>
                </a:lnTo>
                <a:lnTo>
                  <a:pt x="9554" y="2826245"/>
                </a:lnTo>
                <a:lnTo>
                  <a:pt x="12738" y="2838655"/>
                </a:lnTo>
                <a:lnTo>
                  <a:pt x="15922" y="2924828"/>
                </a:lnTo>
                <a:lnTo>
                  <a:pt x="19106" y="2725369"/>
                </a:lnTo>
                <a:lnTo>
                  <a:pt x="22291" y="2641399"/>
                </a:lnTo>
                <a:lnTo>
                  <a:pt x="25475" y="2821179"/>
                </a:lnTo>
                <a:lnTo>
                  <a:pt x="28660" y="2514627"/>
                </a:lnTo>
                <a:lnTo>
                  <a:pt x="31843" y="2618250"/>
                </a:lnTo>
                <a:lnTo>
                  <a:pt x="35028" y="2254674"/>
                </a:lnTo>
                <a:lnTo>
                  <a:pt x="38212" y="2269567"/>
                </a:lnTo>
                <a:lnTo>
                  <a:pt x="44582" y="1843155"/>
                </a:lnTo>
                <a:lnTo>
                  <a:pt x="47765" y="1889465"/>
                </a:lnTo>
                <a:lnTo>
                  <a:pt x="50950" y="1451074"/>
                </a:lnTo>
                <a:lnTo>
                  <a:pt x="54134" y="1745876"/>
                </a:lnTo>
                <a:lnTo>
                  <a:pt x="57319" y="1707861"/>
                </a:lnTo>
                <a:lnTo>
                  <a:pt x="60503" y="1736163"/>
                </a:lnTo>
                <a:lnTo>
                  <a:pt x="66871" y="1595803"/>
                </a:lnTo>
                <a:lnTo>
                  <a:pt x="70056" y="1611164"/>
                </a:lnTo>
                <a:lnTo>
                  <a:pt x="73240" y="1610809"/>
                </a:lnTo>
                <a:lnTo>
                  <a:pt x="76425" y="1814308"/>
                </a:lnTo>
                <a:lnTo>
                  <a:pt x="79608" y="1666945"/>
                </a:lnTo>
                <a:lnTo>
                  <a:pt x="82793" y="1683737"/>
                </a:lnTo>
                <a:lnTo>
                  <a:pt x="85978" y="1724374"/>
                </a:lnTo>
                <a:lnTo>
                  <a:pt x="89162" y="1786398"/>
                </a:lnTo>
                <a:lnTo>
                  <a:pt x="92347" y="1745293"/>
                </a:lnTo>
                <a:lnTo>
                  <a:pt x="95530" y="1727286"/>
                </a:lnTo>
                <a:lnTo>
                  <a:pt x="98715" y="1781827"/>
                </a:lnTo>
                <a:lnTo>
                  <a:pt x="101899" y="1772203"/>
                </a:lnTo>
                <a:lnTo>
                  <a:pt x="105084" y="1830365"/>
                </a:lnTo>
                <a:lnTo>
                  <a:pt x="108268" y="1860162"/>
                </a:lnTo>
                <a:lnTo>
                  <a:pt x="111452" y="1854540"/>
                </a:lnTo>
                <a:lnTo>
                  <a:pt x="124190" y="2026178"/>
                </a:lnTo>
                <a:lnTo>
                  <a:pt x="127373" y="1988302"/>
                </a:lnTo>
                <a:lnTo>
                  <a:pt x="133742" y="1778623"/>
                </a:lnTo>
                <a:lnTo>
                  <a:pt x="136927" y="1775546"/>
                </a:lnTo>
                <a:lnTo>
                  <a:pt x="140112" y="1739620"/>
                </a:lnTo>
                <a:lnTo>
                  <a:pt x="143296" y="1765352"/>
                </a:lnTo>
                <a:lnTo>
                  <a:pt x="146480" y="1810927"/>
                </a:lnTo>
                <a:lnTo>
                  <a:pt x="152849" y="1709469"/>
                </a:lnTo>
                <a:lnTo>
                  <a:pt x="156033" y="1680153"/>
                </a:lnTo>
                <a:lnTo>
                  <a:pt x="159218" y="1678089"/>
                </a:lnTo>
                <a:lnTo>
                  <a:pt x="162401" y="1664945"/>
                </a:lnTo>
                <a:lnTo>
                  <a:pt x="165586" y="1675164"/>
                </a:lnTo>
                <a:lnTo>
                  <a:pt x="168770" y="1620218"/>
                </a:lnTo>
                <a:lnTo>
                  <a:pt x="171955" y="1594144"/>
                </a:lnTo>
                <a:lnTo>
                  <a:pt x="175140" y="1608986"/>
                </a:lnTo>
                <a:lnTo>
                  <a:pt x="178323" y="1606884"/>
                </a:lnTo>
                <a:lnTo>
                  <a:pt x="181508" y="1608441"/>
                </a:lnTo>
                <a:lnTo>
                  <a:pt x="184692" y="1602160"/>
                </a:lnTo>
                <a:lnTo>
                  <a:pt x="187877" y="1607871"/>
                </a:lnTo>
                <a:lnTo>
                  <a:pt x="191061" y="1561270"/>
                </a:lnTo>
                <a:lnTo>
                  <a:pt x="194245" y="1591447"/>
                </a:lnTo>
                <a:lnTo>
                  <a:pt x="200614" y="1561156"/>
                </a:lnTo>
                <a:lnTo>
                  <a:pt x="206983" y="1586116"/>
                </a:lnTo>
                <a:lnTo>
                  <a:pt x="210166" y="1617799"/>
                </a:lnTo>
                <a:lnTo>
                  <a:pt x="213351" y="1602755"/>
                </a:lnTo>
                <a:lnTo>
                  <a:pt x="216535" y="1596981"/>
                </a:lnTo>
                <a:lnTo>
                  <a:pt x="219720" y="1570641"/>
                </a:lnTo>
                <a:lnTo>
                  <a:pt x="222905" y="1594195"/>
                </a:lnTo>
                <a:lnTo>
                  <a:pt x="226089" y="1556180"/>
                </a:lnTo>
                <a:lnTo>
                  <a:pt x="229272" y="1552989"/>
                </a:lnTo>
                <a:lnTo>
                  <a:pt x="232457" y="1561714"/>
                </a:lnTo>
                <a:lnTo>
                  <a:pt x="238826" y="1454734"/>
                </a:lnTo>
                <a:lnTo>
                  <a:pt x="248379" y="1211852"/>
                </a:lnTo>
                <a:lnTo>
                  <a:pt x="251563" y="1302015"/>
                </a:lnTo>
                <a:lnTo>
                  <a:pt x="254748" y="1329861"/>
                </a:lnTo>
                <a:lnTo>
                  <a:pt x="257933" y="1292593"/>
                </a:lnTo>
                <a:lnTo>
                  <a:pt x="261116" y="1329114"/>
                </a:lnTo>
                <a:lnTo>
                  <a:pt x="264300" y="1279094"/>
                </a:lnTo>
                <a:lnTo>
                  <a:pt x="267485" y="1355023"/>
                </a:lnTo>
                <a:lnTo>
                  <a:pt x="270670" y="1329405"/>
                </a:lnTo>
                <a:lnTo>
                  <a:pt x="273854" y="1335243"/>
                </a:lnTo>
                <a:lnTo>
                  <a:pt x="277037" y="1297063"/>
                </a:lnTo>
                <a:lnTo>
                  <a:pt x="280222" y="1222008"/>
                </a:lnTo>
                <a:lnTo>
                  <a:pt x="283407" y="1184943"/>
                </a:lnTo>
                <a:lnTo>
                  <a:pt x="286591" y="1180510"/>
                </a:lnTo>
                <a:lnTo>
                  <a:pt x="289776" y="1181283"/>
                </a:lnTo>
                <a:lnTo>
                  <a:pt x="292959" y="1142799"/>
                </a:lnTo>
                <a:lnTo>
                  <a:pt x="296144" y="1200240"/>
                </a:lnTo>
                <a:lnTo>
                  <a:pt x="302513" y="1061286"/>
                </a:lnTo>
                <a:lnTo>
                  <a:pt x="305698" y="1043367"/>
                </a:lnTo>
                <a:lnTo>
                  <a:pt x="308881" y="1015761"/>
                </a:lnTo>
                <a:lnTo>
                  <a:pt x="312065" y="1020636"/>
                </a:lnTo>
                <a:lnTo>
                  <a:pt x="315250" y="995728"/>
                </a:lnTo>
                <a:lnTo>
                  <a:pt x="324803" y="1044659"/>
                </a:lnTo>
                <a:lnTo>
                  <a:pt x="327987" y="1045304"/>
                </a:lnTo>
                <a:lnTo>
                  <a:pt x="331172" y="978037"/>
                </a:lnTo>
                <a:lnTo>
                  <a:pt x="334354" y="967488"/>
                </a:lnTo>
                <a:lnTo>
                  <a:pt x="337535" y="942922"/>
                </a:lnTo>
                <a:lnTo>
                  <a:pt x="343909" y="1069605"/>
                </a:lnTo>
                <a:lnTo>
                  <a:pt x="347090" y="1001996"/>
                </a:lnTo>
                <a:lnTo>
                  <a:pt x="350283" y="1035959"/>
                </a:lnTo>
                <a:lnTo>
                  <a:pt x="353464" y="1037035"/>
                </a:lnTo>
                <a:lnTo>
                  <a:pt x="356645" y="1209180"/>
                </a:lnTo>
                <a:lnTo>
                  <a:pt x="359825" y="1224300"/>
                </a:lnTo>
                <a:lnTo>
                  <a:pt x="366200" y="1319275"/>
                </a:lnTo>
                <a:lnTo>
                  <a:pt x="369380" y="1254337"/>
                </a:lnTo>
                <a:lnTo>
                  <a:pt x="372574" y="1298140"/>
                </a:lnTo>
                <a:lnTo>
                  <a:pt x="375755" y="1247778"/>
                </a:lnTo>
                <a:lnTo>
                  <a:pt x="378935" y="1301951"/>
                </a:lnTo>
                <a:lnTo>
                  <a:pt x="382116" y="1294214"/>
                </a:lnTo>
                <a:lnTo>
                  <a:pt x="385310" y="1319591"/>
                </a:lnTo>
                <a:lnTo>
                  <a:pt x="388490" y="1313690"/>
                </a:lnTo>
                <a:lnTo>
                  <a:pt x="391671" y="1316970"/>
                </a:lnTo>
                <a:lnTo>
                  <a:pt x="394865" y="1262986"/>
                </a:lnTo>
                <a:lnTo>
                  <a:pt x="401226" y="1288414"/>
                </a:lnTo>
                <a:lnTo>
                  <a:pt x="404407" y="1275067"/>
                </a:lnTo>
                <a:lnTo>
                  <a:pt x="407601" y="1332723"/>
                </a:lnTo>
                <a:lnTo>
                  <a:pt x="413962" y="1099706"/>
                </a:lnTo>
                <a:lnTo>
                  <a:pt x="426698" y="106593"/>
                </a:lnTo>
                <a:lnTo>
                  <a:pt x="429891" y="163744"/>
                </a:lnTo>
                <a:lnTo>
                  <a:pt x="433072" y="272852"/>
                </a:lnTo>
                <a:lnTo>
                  <a:pt x="436253" y="264073"/>
                </a:lnTo>
                <a:lnTo>
                  <a:pt x="442627" y="0"/>
                </a:lnTo>
                <a:lnTo>
                  <a:pt x="448989" y="212600"/>
                </a:lnTo>
                <a:lnTo>
                  <a:pt x="452182" y="53217"/>
                </a:lnTo>
                <a:lnTo>
                  <a:pt x="455363" y="35493"/>
                </a:lnTo>
                <a:lnTo>
                  <a:pt x="458544" y="61732"/>
                </a:lnTo>
                <a:lnTo>
                  <a:pt x="468099" y="648880"/>
                </a:lnTo>
                <a:lnTo>
                  <a:pt x="474473" y="828686"/>
                </a:lnTo>
                <a:lnTo>
                  <a:pt x="477654" y="981747"/>
                </a:lnTo>
                <a:lnTo>
                  <a:pt x="480835" y="1056676"/>
                </a:lnTo>
                <a:lnTo>
                  <a:pt x="499945" y="1995963"/>
                </a:lnTo>
                <a:lnTo>
                  <a:pt x="506306" y="2089444"/>
                </a:lnTo>
                <a:lnTo>
                  <a:pt x="515861" y="2169159"/>
                </a:lnTo>
                <a:lnTo>
                  <a:pt x="519042" y="2238212"/>
                </a:lnTo>
                <a:lnTo>
                  <a:pt x="522235" y="2227980"/>
                </a:lnTo>
                <a:lnTo>
                  <a:pt x="525416" y="2306214"/>
                </a:lnTo>
                <a:lnTo>
                  <a:pt x="528597" y="2337277"/>
                </a:lnTo>
                <a:lnTo>
                  <a:pt x="531791" y="2346281"/>
                </a:lnTo>
                <a:lnTo>
                  <a:pt x="538152" y="2373532"/>
                </a:lnTo>
                <a:lnTo>
                  <a:pt x="541333" y="2419740"/>
                </a:lnTo>
                <a:lnTo>
                  <a:pt x="544526" y="2436253"/>
                </a:lnTo>
                <a:lnTo>
                  <a:pt x="550888" y="2604245"/>
                </a:lnTo>
                <a:lnTo>
                  <a:pt x="557262" y="2762219"/>
                </a:lnTo>
                <a:lnTo>
                  <a:pt x="563624" y="2916876"/>
                </a:lnTo>
                <a:lnTo>
                  <a:pt x="566817" y="2948433"/>
                </a:lnTo>
                <a:lnTo>
                  <a:pt x="569998" y="2949953"/>
                </a:lnTo>
                <a:lnTo>
                  <a:pt x="579553" y="2905732"/>
                </a:lnTo>
                <a:lnTo>
                  <a:pt x="585915" y="2936086"/>
                </a:lnTo>
                <a:lnTo>
                  <a:pt x="589108" y="2986638"/>
                </a:lnTo>
                <a:lnTo>
                  <a:pt x="592289" y="2980851"/>
                </a:lnTo>
                <a:lnTo>
                  <a:pt x="595470" y="3017587"/>
                </a:lnTo>
                <a:lnTo>
                  <a:pt x="598650" y="3005962"/>
                </a:lnTo>
                <a:lnTo>
                  <a:pt x="601844" y="3021335"/>
                </a:lnTo>
                <a:lnTo>
                  <a:pt x="605025" y="3001467"/>
                </a:lnTo>
                <a:lnTo>
                  <a:pt x="608205" y="2999694"/>
                </a:lnTo>
                <a:lnTo>
                  <a:pt x="611399" y="3008976"/>
                </a:lnTo>
                <a:lnTo>
                  <a:pt x="614580" y="2974747"/>
                </a:lnTo>
                <a:lnTo>
                  <a:pt x="617760" y="2990247"/>
                </a:lnTo>
                <a:lnTo>
                  <a:pt x="620941" y="2914571"/>
                </a:lnTo>
                <a:lnTo>
                  <a:pt x="624135" y="2993438"/>
                </a:lnTo>
                <a:lnTo>
                  <a:pt x="627315" y="2906277"/>
                </a:lnTo>
                <a:lnTo>
                  <a:pt x="630496" y="2932984"/>
                </a:lnTo>
                <a:lnTo>
                  <a:pt x="633690" y="2767576"/>
                </a:lnTo>
                <a:lnTo>
                  <a:pt x="636870" y="2826485"/>
                </a:lnTo>
                <a:lnTo>
                  <a:pt x="640051" y="2799196"/>
                </a:lnTo>
                <a:lnTo>
                  <a:pt x="643232" y="2831943"/>
                </a:lnTo>
                <a:lnTo>
                  <a:pt x="646426" y="2681453"/>
                </a:lnTo>
                <a:lnTo>
                  <a:pt x="649606" y="2708654"/>
                </a:lnTo>
                <a:lnTo>
                  <a:pt x="652787" y="2870946"/>
                </a:lnTo>
                <a:lnTo>
                  <a:pt x="655981" y="2515703"/>
                </a:lnTo>
                <a:lnTo>
                  <a:pt x="659161" y="2685087"/>
                </a:lnTo>
                <a:lnTo>
                  <a:pt x="662342" y="1744647"/>
                </a:lnTo>
                <a:lnTo>
                  <a:pt x="668716" y="1481428"/>
                </a:lnTo>
                <a:lnTo>
                  <a:pt x="671897" y="1603059"/>
                </a:lnTo>
                <a:lnTo>
                  <a:pt x="675078" y="1584469"/>
                </a:lnTo>
                <a:lnTo>
                  <a:pt x="678259" y="1607631"/>
                </a:lnTo>
                <a:lnTo>
                  <a:pt x="681452" y="1604680"/>
                </a:lnTo>
                <a:lnTo>
                  <a:pt x="684633" y="1275637"/>
                </a:lnTo>
                <a:lnTo>
                  <a:pt x="687814" y="1501386"/>
                </a:lnTo>
                <a:lnTo>
                  <a:pt x="691007" y="1211206"/>
                </a:lnTo>
                <a:lnTo>
                  <a:pt x="694188" y="1600970"/>
                </a:lnTo>
                <a:lnTo>
                  <a:pt x="697369" y="1080141"/>
                </a:lnTo>
                <a:lnTo>
                  <a:pt x="700550" y="1550570"/>
                </a:lnTo>
                <a:lnTo>
                  <a:pt x="703743" y="1284008"/>
                </a:lnTo>
                <a:lnTo>
                  <a:pt x="706924" y="1613367"/>
                </a:lnTo>
                <a:lnTo>
                  <a:pt x="710105" y="1411489"/>
                </a:lnTo>
                <a:lnTo>
                  <a:pt x="713298" y="1407690"/>
                </a:lnTo>
                <a:lnTo>
                  <a:pt x="716479" y="1894404"/>
                </a:lnTo>
                <a:lnTo>
                  <a:pt x="719660" y="1220412"/>
                </a:lnTo>
                <a:lnTo>
                  <a:pt x="722840" y="1962405"/>
                </a:lnTo>
                <a:lnTo>
                  <a:pt x="726034" y="1431066"/>
                </a:lnTo>
                <a:lnTo>
                  <a:pt x="729215" y="2100461"/>
                </a:lnTo>
                <a:lnTo>
                  <a:pt x="732395" y="1845042"/>
                </a:lnTo>
                <a:lnTo>
                  <a:pt x="735589" y="2177327"/>
                </a:lnTo>
                <a:lnTo>
                  <a:pt x="738770" y="2353549"/>
                </a:lnTo>
                <a:lnTo>
                  <a:pt x="741950" y="2300896"/>
                </a:lnTo>
                <a:lnTo>
                  <a:pt x="745131" y="2571371"/>
                </a:lnTo>
                <a:lnTo>
                  <a:pt x="748325" y="2227879"/>
                </a:lnTo>
                <a:lnTo>
                  <a:pt x="751505" y="2581793"/>
                </a:lnTo>
                <a:lnTo>
                  <a:pt x="754686" y="2147214"/>
                </a:lnTo>
                <a:lnTo>
                  <a:pt x="757880" y="2506915"/>
                </a:lnTo>
                <a:lnTo>
                  <a:pt x="761061" y="2098713"/>
                </a:lnTo>
                <a:lnTo>
                  <a:pt x="764241" y="2375698"/>
                </a:lnTo>
                <a:lnTo>
                  <a:pt x="767422" y="2074754"/>
                </a:lnTo>
                <a:lnTo>
                  <a:pt x="770616" y="2073589"/>
                </a:lnTo>
                <a:lnTo>
                  <a:pt x="773796" y="2025519"/>
                </a:lnTo>
                <a:lnTo>
                  <a:pt x="776977" y="1733998"/>
                </a:lnTo>
                <a:lnTo>
                  <a:pt x="780158" y="2112238"/>
                </a:lnTo>
                <a:lnTo>
                  <a:pt x="783351" y="1632742"/>
                </a:lnTo>
                <a:lnTo>
                  <a:pt x="786532" y="1981907"/>
                </a:lnTo>
                <a:lnTo>
                  <a:pt x="789713" y="1791514"/>
                </a:lnTo>
                <a:lnTo>
                  <a:pt x="796087" y="2454476"/>
                </a:lnTo>
                <a:lnTo>
                  <a:pt x="802449" y="2696243"/>
                </a:lnTo>
                <a:lnTo>
                  <a:pt x="805642" y="2628356"/>
                </a:lnTo>
                <a:lnTo>
                  <a:pt x="808823" y="2769881"/>
                </a:lnTo>
                <a:lnTo>
                  <a:pt x="812004" y="2580539"/>
                </a:lnTo>
                <a:lnTo>
                  <a:pt x="815197" y="2709971"/>
                </a:lnTo>
                <a:lnTo>
                  <a:pt x="818378" y="2534571"/>
                </a:lnTo>
                <a:lnTo>
                  <a:pt x="821559" y="2621429"/>
                </a:lnTo>
                <a:lnTo>
                  <a:pt x="824740" y="2635802"/>
                </a:lnTo>
                <a:lnTo>
                  <a:pt x="827933" y="2639259"/>
                </a:lnTo>
                <a:lnTo>
                  <a:pt x="831114" y="2616376"/>
                </a:lnTo>
                <a:lnTo>
                  <a:pt x="834295" y="2571029"/>
                </a:lnTo>
                <a:lnTo>
                  <a:pt x="837488" y="2589986"/>
                </a:lnTo>
                <a:lnTo>
                  <a:pt x="840669" y="2514221"/>
                </a:lnTo>
                <a:lnTo>
                  <a:pt x="843850" y="2581413"/>
                </a:lnTo>
                <a:lnTo>
                  <a:pt x="847030" y="2497746"/>
                </a:lnTo>
                <a:lnTo>
                  <a:pt x="850224" y="2528885"/>
                </a:lnTo>
                <a:lnTo>
                  <a:pt x="853405" y="2497772"/>
                </a:lnTo>
                <a:lnTo>
                  <a:pt x="856585" y="2518577"/>
                </a:lnTo>
                <a:lnTo>
                  <a:pt x="859766" y="2520110"/>
                </a:lnTo>
                <a:lnTo>
                  <a:pt x="862960" y="2511511"/>
                </a:lnTo>
                <a:lnTo>
                  <a:pt x="866140" y="2537446"/>
                </a:lnTo>
                <a:lnTo>
                  <a:pt x="869321" y="2525023"/>
                </a:lnTo>
                <a:lnTo>
                  <a:pt x="872515" y="2567850"/>
                </a:lnTo>
                <a:lnTo>
                  <a:pt x="875695" y="2560379"/>
                </a:lnTo>
                <a:lnTo>
                  <a:pt x="878876" y="2622214"/>
                </a:lnTo>
                <a:lnTo>
                  <a:pt x="882057" y="2628989"/>
                </a:lnTo>
                <a:lnTo>
                  <a:pt x="885250" y="2672475"/>
                </a:lnTo>
                <a:lnTo>
                  <a:pt x="888431" y="2665966"/>
                </a:lnTo>
                <a:lnTo>
                  <a:pt x="894805" y="2728117"/>
                </a:lnTo>
                <a:lnTo>
                  <a:pt x="897986" y="2743997"/>
                </a:lnTo>
                <a:lnTo>
                  <a:pt x="901167" y="2781999"/>
                </a:lnTo>
                <a:lnTo>
                  <a:pt x="904348" y="2768082"/>
                </a:lnTo>
                <a:lnTo>
                  <a:pt x="907541" y="2802248"/>
                </a:lnTo>
                <a:lnTo>
                  <a:pt x="910722" y="2763574"/>
                </a:lnTo>
                <a:lnTo>
                  <a:pt x="913903" y="2755774"/>
                </a:lnTo>
                <a:lnTo>
                  <a:pt x="917096" y="2743604"/>
                </a:lnTo>
                <a:lnTo>
                  <a:pt x="920277" y="2747112"/>
                </a:lnTo>
                <a:lnTo>
                  <a:pt x="929832" y="2494492"/>
                </a:lnTo>
                <a:lnTo>
                  <a:pt x="945749" y="1907485"/>
                </a:lnTo>
                <a:lnTo>
                  <a:pt x="952123" y="1838229"/>
                </a:lnTo>
                <a:lnTo>
                  <a:pt x="955304" y="1782612"/>
                </a:lnTo>
                <a:lnTo>
                  <a:pt x="958485" y="1689372"/>
                </a:lnTo>
                <a:lnTo>
                  <a:pt x="961665" y="1657030"/>
                </a:lnTo>
                <a:lnTo>
                  <a:pt x="964859" y="1549747"/>
                </a:lnTo>
                <a:lnTo>
                  <a:pt x="968040" y="1500284"/>
                </a:lnTo>
                <a:lnTo>
                  <a:pt x="974414" y="1298000"/>
                </a:lnTo>
                <a:lnTo>
                  <a:pt x="980776" y="1110786"/>
                </a:lnTo>
                <a:lnTo>
                  <a:pt x="987150" y="823912"/>
                </a:lnTo>
                <a:lnTo>
                  <a:pt x="990331" y="704864"/>
                </a:lnTo>
                <a:lnTo>
                  <a:pt x="993511" y="662873"/>
                </a:lnTo>
                <a:lnTo>
                  <a:pt x="996705" y="671053"/>
                </a:lnTo>
                <a:lnTo>
                  <a:pt x="999886" y="570015"/>
                </a:lnTo>
                <a:lnTo>
                  <a:pt x="1006247" y="530037"/>
                </a:lnTo>
                <a:lnTo>
                  <a:pt x="1009441" y="603419"/>
                </a:lnTo>
                <a:lnTo>
                  <a:pt x="1012621" y="548202"/>
                </a:lnTo>
                <a:lnTo>
                  <a:pt x="1015802" y="568308"/>
                </a:lnTo>
                <a:lnTo>
                  <a:pt x="1022176" y="655566"/>
                </a:lnTo>
                <a:lnTo>
                  <a:pt x="1025357" y="612777"/>
                </a:lnTo>
                <a:lnTo>
                  <a:pt x="1028538" y="618653"/>
                </a:lnTo>
                <a:lnTo>
                  <a:pt x="1031731" y="556261"/>
                </a:lnTo>
                <a:lnTo>
                  <a:pt x="1034912" y="562606"/>
                </a:lnTo>
                <a:lnTo>
                  <a:pt x="1038093" y="590553"/>
                </a:lnTo>
                <a:lnTo>
                  <a:pt x="1041274" y="574483"/>
                </a:lnTo>
                <a:lnTo>
                  <a:pt x="1044467" y="675701"/>
                </a:lnTo>
                <a:lnTo>
                  <a:pt x="1047648" y="698381"/>
                </a:lnTo>
                <a:lnTo>
                  <a:pt x="1050829" y="809577"/>
                </a:lnTo>
                <a:lnTo>
                  <a:pt x="1054022" y="769941"/>
                </a:lnTo>
                <a:lnTo>
                  <a:pt x="1057203" y="800903"/>
                </a:lnTo>
                <a:lnTo>
                  <a:pt x="1060384" y="932880"/>
                </a:lnTo>
                <a:lnTo>
                  <a:pt x="1063565" y="1147700"/>
                </a:lnTo>
                <a:lnTo>
                  <a:pt x="1066758" y="1071745"/>
                </a:lnTo>
                <a:lnTo>
                  <a:pt x="1069939" y="1202304"/>
                </a:lnTo>
                <a:lnTo>
                  <a:pt x="1073120" y="1529979"/>
                </a:lnTo>
                <a:lnTo>
                  <a:pt x="1076313" y="1482593"/>
                </a:lnTo>
                <a:lnTo>
                  <a:pt x="1082675" y="2071639"/>
                </a:lnTo>
                <a:lnTo>
                  <a:pt x="1098604" y="2722254"/>
                </a:lnTo>
                <a:lnTo>
                  <a:pt x="1101785" y="2668372"/>
                </a:lnTo>
                <a:lnTo>
                  <a:pt x="1104965" y="2693027"/>
                </a:lnTo>
                <a:lnTo>
                  <a:pt x="1108146" y="2737741"/>
                </a:lnTo>
                <a:lnTo>
                  <a:pt x="1111340" y="2813645"/>
                </a:lnTo>
                <a:lnTo>
                  <a:pt x="1117701" y="2823890"/>
                </a:lnTo>
                <a:lnTo>
                  <a:pt x="1120895" y="2892626"/>
                </a:lnTo>
                <a:lnTo>
                  <a:pt x="1124076" y="2892752"/>
                </a:lnTo>
                <a:lnTo>
                  <a:pt x="1127256" y="2909152"/>
                </a:lnTo>
                <a:lnTo>
                  <a:pt x="1130437" y="2907847"/>
                </a:lnTo>
                <a:lnTo>
                  <a:pt x="1133631" y="2903187"/>
                </a:lnTo>
                <a:lnTo>
                  <a:pt x="1136811" y="2901452"/>
                </a:lnTo>
                <a:lnTo>
                  <a:pt x="1139992" y="2903719"/>
                </a:lnTo>
                <a:lnTo>
                  <a:pt x="1143173" y="2875973"/>
                </a:lnTo>
                <a:lnTo>
                  <a:pt x="1146367" y="2829348"/>
                </a:lnTo>
                <a:lnTo>
                  <a:pt x="1149547" y="2875822"/>
                </a:lnTo>
                <a:lnTo>
                  <a:pt x="1152728" y="2885281"/>
                </a:lnTo>
                <a:lnTo>
                  <a:pt x="1155922" y="2836110"/>
                </a:lnTo>
                <a:lnTo>
                  <a:pt x="1159102" y="2830234"/>
                </a:lnTo>
                <a:lnTo>
                  <a:pt x="1165464" y="2770020"/>
                </a:lnTo>
                <a:lnTo>
                  <a:pt x="1168657" y="2684568"/>
                </a:lnTo>
                <a:lnTo>
                  <a:pt x="1171838" y="2705792"/>
                </a:lnTo>
                <a:lnTo>
                  <a:pt x="1175019" y="2747188"/>
                </a:lnTo>
                <a:lnTo>
                  <a:pt x="1178212" y="2624379"/>
                </a:lnTo>
                <a:lnTo>
                  <a:pt x="1181393" y="2615464"/>
                </a:lnTo>
                <a:lnTo>
                  <a:pt x="1184574" y="2621023"/>
                </a:lnTo>
                <a:lnTo>
                  <a:pt x="1187755" y="2640588"/>
                </a:lnTo>
                <a:lnTo>
                  <a:pt x="1194129" y="2445852"/>
                </a:lnTo>
                <a:lnTo>
                  <a:pt x="1197310" y="2619871"/>
                </a:lnTo>
                <a:lnTo>
                  <a:pt x="1200503" y="2622759"/>
                </a:lnTo>
                <a:lnTo>
                  <a:pt x="1203684" y="2517843"/>
                </a:lnTo>
                <a:lnTo>
                  <a:pt x="1206865" y="2481955"/>
                </a:lnTo>
                <a:lnTo>
                  <a:pt x="1210046" y="2505610"/>
                </a:lnTo>
                <a:lnTo>
                  <a:pt x="1216420" y="2610057"/>
                </a:lnTo>
                <a:lnTo>
                  <a:pt x="1219601" y="2630876"/>
                </a:lnTo>
                <a:lnTo>
                  <a:pt x="1225975" y="2720164"/>
                </a:lnTo>
                <a:lnTo>
                  <a:pt x="1229156" y="2747276"/>
                </a:lnTo>
                <a:lnTo>
                  <a:pt x="1232336" y="2713162"/>
                </a:lnTo>
                <a:lnTo>
                  <a:pt x="1235530" y="2730206"/>
                </a:lnTo>
                <a:lnTo>
                  <a:pt x="1238711" y="2842694"/>
                </a:lnTo>
                <a:lnTo>
                  <a:pt x="1241891" y="2837477"/>
                </a:lnTo>
                <a:lnTo>
                  <a:pt x="1245072" y="2805173"/>
                </a:lnTo>
                <a:lnTo>
                  <a:pt x="1248266" y="2791092"/>
                </a:lnTo>
                <a:lnTo>
                  <a:pt x="1251446" y="2825131"/>
                </a:lnTo>
                <a:lnTo>
                  <a:pt x="1254627" y="2843416"/>
                </a:lnTo>
                <a:lnTo>
                  <a:pt x="1257821" y="2842099"/>
                </a:lnTo>
                <a:lnTo>
                  <a:pt x="1261001" y="2824738"/>
                </a:lnTo>
                <a:lnTo>
                  <a:pt x="1267363" y="2890840"/>
                </a:lnTo>
                <a:lnTo>
                  <a:pt x="1270556" y="2845405"/>
                </a:lnTo>
                <a:lnTo>
                  <a:pt x="1273737" y="2841314"/>
                </a:lnTo>
                <a:lnTo>
                  <a:pt x="1280112" y="2472635"/>
                </a:lnTo>
                <a:lnTo>
                  <a:pt x="1286473" y="2380472"/>
                </a:lnTo>
                <a:lnTo>
                  <a:pt x="1289654" y="2486590"/>
                </a:lnTo>
                <a:lnTo>
                  <a:pt x="1292847" y="2640094"/>
                </a:lnTo>
                <a:lnTo>
                  <a:pt x="1296028" y="2663939"/>
                </a:lnTo>
                <a:lnTo>
                  <a:pt x="1299209" y="2713833"/>
                </a:lnTo>
                <a:lnTo>
                  <a:pt x="1302390" y="2711756"/>
                </a:lnTo>
                <a:lnTo>
                  <a:pt x="1305583" y="2728814"/>
                </a:lnTo>
                <a:lnTo>
                  <a:pt x="1308764" y="2734373"/>
                </a:lnTo>
                <a:lnTo>
                  <a:pt x="1311945" y="2716518"/>
                </a:lnTo>
                <a:lnTo>
                  <a:pt x="1315138" y="2738083"/>
                </a:lnTo>
                <a:lnTo>
                  <a:pt x="1318319" y="2716441"/>
                </a:lnTo>
                <a:lnTo>
                  <a:pt x="1321500" y="2764334"/>
                </a:lnTo>
                <a:lnTo>
                  <a:pt x="1324681" y="2723583"/>
                </a:lnTo>
                <a:lnTo>
                  <a:pt x="1327874" y="2779049"/>
                </a:lnTo>
                <a:lnTo>
                  <a:pt x="1331055" y="2687734"/>
                </a:lnTo>
                <a:lnTo>
                  <a:pt x="1334236" y="2754279"/>
                </a:lnTo>
                <a:lnTo>
                  <a:pt x="1337429" y="2645856"/>
                </a:lnTo>
                <a:lnTo>
                  <a:pt x="1340610" y="2717936"/>
                </a:lnTo>
                <a:lnTo>
                  <a:pt x="1343791" y="2672234"/>
                </a:lnTo>
                <a:lnTo>
                  <a:pt x="1346971" y="2745010"/>
                </a:lnTo>
                <a:lnTo>
                  <a:pt x="1353346" y="2678490"/>
                </a:lnTo>
                <a:lnTo>
                  <a:pt x="1356526" y="2667181"/>
                </a:lnTo>
                <a:lnTo>
                  <a:pt x="1359720" y="2358653"/>
                </a:lnTo>
                <a:lnTo>
                  <a:pt x="1362901" y="2541485"/>
                </a:lnTo>
                <a:lnTo>
                  <a:pt x="1366081" y="2069018"/>
                </a:lnTo>
                <a:lnTo>
                  <a:pt x="1369262" y="2275810"/>
                </a:lnTo>
                <a:lnTo>
                  <a:pt x="1372456" y="1632742"/>
                </a:lnTo>
                <a:lnTo>
                  <a:pt x="1375636" y="1659791"/>
                </a:lnTo>
                <a:lnTo>
                  <a:pt x="1378817" y="1076456"/>
                </a:lnTo>
                <a:lnTo>
                  <a:pt x="1382011" y="926282"/>
                </a:lnTo>
                <a:lnTo>
                  <a:pt x="1385191" y="1092615"/>
                </a:lnTo>
                <a:lnTo>
                  <a:pt x="1388372" y="918089"/>
                </a:lnTo>
                <a:lnTo>
                  <a:pt x="1391553" y="1138709"/>
                </a:lnTo>
                <a:lnTo>
                  <a:pt x="1394746" y="571059"/>
                </a:lnTo>
                <a:lnTo>
                  <a:pt x="1397927" y="1172520"/>
                </a:lnTo>
                <a:lnTo>
                  <a:pt x="1401108" y="478485"/>
                </a:lnTo>
                <a:lnTo>
                  <a:pt x="1404289" y="1044773"/>
                </a:lnTo>
                <a:lnTo>
                  <a:pt x="1407482" y="527467"/>
                </a:lnTo>
                <a:lnTo>
                  <a:pt x="1410663" y="1033793"/>
                </a:lnTo>
                <a:lnTo>
                  <a:pt x="1413844" y="568747"/>
                </a:lnTo>
                <a:lnTo>
                  <a:pt x="1417037" y="612435"/>
                </a:lnTo>
                <a:lnTo>
                  <a:pt x="1420218" y="780857"/>
                </a:lnTo>
                <a:lnTo>
                  <a:pt x="1423399" y="331837"/>
                </a:lnTo>
                <a:lnTo>
                  <a:pt x="1426580" y="1069694"/>
                </a:lnTo>
                <a:lnTo>
                  <a:pt x="1429773" y="329314"/>
                </a:lnTo>
                <a:lnTo>
                  <a:pt x="1432954" y="1268508"/>
                </a:lnTo>
                <a:lnTo>
                  <a:pt x="1436135" y="267892"/>
                </a:lnTo>
                <a:lnTo>
                  <a:pt x="1439328" y="1156007"/>
                </a:lnTo>
                <a:lnTo>
                  <a:pt x="1442509" y="613055"/>
                </a:lnTo>
                <a:lnTo>
                  <a:pt x="1445690" y="957396"/>
                </a:lnTo>
                <a:lnTo>
                  <a:pt x="1448870" y="1082800"/>
                </a:lnTo>
                <a:lnTo>
                  <a:pt x="1452064" y="832776"/>
                </a:lnTo>
                <a:lnTo>
                  <a:pt x="1455245" y="1393304"/>
                </a:lnTo>
                <a:lnTo>
                  <a:pt x="1458426" y="752149"/>
                </a:lnTo>
                <a:lnTo>
                  <a:pt x="1461619" y="1571984"/>
                </a:lnTo>
                <a:lnTo>
                  <a:pt x="1464800" y="775424"/>
                </a:lnTo>
                <a:lnTo>
                  <a:pt x="1467981" y="1737379"/>
                </a:lnTo>
                <a:lnTo>
                  <a:pt x="1471161" y="1500018"/>
                </a:lnTo>
                <a:lnTo>
                  <a:pt x="1477536" y="2132524"/>
                </a:lnTo>
                <a:lnTo>
                  <a:pt x="1480716" y="2150050"/>
                </a:lnTo>
                <a:lnTo>
                  <a:pt x="1483897" y="2514753"/>
                </a:lnTo>
                <a:lnTo>
                  <a:pt x="1487091" y="2296058"/>
                </a:lnTo>
                <a:lnTo>
                  <a:pt x="1490272" y="2543157"/>
                </a:lnTo>
                <a:lnTo>
                  <a:pt x="1493452" y="2427820"/>
                </a:lnTo>
                <a:lnTo>
                  <a:pt x="1496646" y="2618643"/>
                </a:lnTo>
                <a:lnTo>
                  <a:pt x="1499827" y="2483373"/>
                </a:lnTo>
                <a:lnTo>
                  <a:pt x="1503007" y="2647819"/>
                </a:lnTo>
                <a:lnTo>
                  <a:pt x="1506188" y="2560176"/>
                </a:lnTo>
                <a:lnTo>
                  <a:pt x="1509382" y="2679579"/>
                </a:lnTo>
                <a:lnTo>
                  <a:pt x="1512562" y="2647591"/>
                </a:lnTo>
                <a:lnTo>
                  <a:pt x="1515743" y="2665915"/>
                </a:lnTo>
                <a:lnTo>
                  <a:pt x="1518937" y="2695813"/>
                </a:lnTo>
                <a:lnTo>
                  <a:pt x="1522117" y="2660267"/>
                </a:lnTo>
                <a:lnTo>
                  <a:pt x="1528479" y="2815810"/>
                </a:lnTo>
                <a:lnTo>
                  <a:pt x="1531672" y="2780721"/>
                </a:lnTo>
                <a:lnTo>
                  <a:pt x="1534853" y="2686594"/>
                </a:lnTo>
                <a:lnTo>
                  <a:pt x="1538034" y="2519654"/>
                </a:lnTo>
                <a:lnTo>
                  <a:pt x="1544408" y="2791294"/>
                </a:lnTo>
                <a:lnTo>
                  <a:pt x="1550770" y="2490326"/>
                </a:lnTo>
                <a:lnTo>
                  <a:pt x="1553963" y="2036739"/>
                </a:lnTo>
                <a:lnTo>
                  <a:pt x="1557144" y="2266755"/>
                </a:lnTo>
                <a:lnTo>
                  <a:pt x="1560325" y="2047921"/>
                </a:lnTo>
                <a:lnTo>
                  <a:pt x="1563518" y="1945791"/>
                </a:lnTo>
                <a:lnTo>
                  <a:pt x="1569880" y="1585407"/>
                </a:lnTo>
                <a:lnTo>
                  <a:pt x="1573060" y="1686422"/>
                </a:lnTo>
                <a:lnTo>
                  <a:pt x="1576254" y="1572490"/>
                </a:lnTo>
                <a:lnTo>
                  <a:pt x="1579435" y="1699313"/>
                </a:lnTo>
                <a:lnTo>
                  <a:pt x="1582615" y="1615393"/>
                </a:lnTo>
                <a:lnTo>
                  <a:pt x="1585796" y="1656422"/>
                </a:lnTo>
                <a:lnTo>
                  <a:pt x="1588990" y="1489685"/>
                </a:lnTo>
                <a:lnTo>
                  <a:pt x="1592171" y="1543377"/>
                </a:lnTo>
                <a:lnTo>
                  <a:pt x="1598545" y="1738708"/>
                </a:lnTo>
                <a:lnTo>
                  <a:pt x="1601726" y="1743761"/>
                </a:lnTo>
                <a:lnTo>
                  <a:pt x="1604906" y="1826984"/>
                </a:lnTo>
                <a:lnTo>
                  <a:pt x="1608087" y="2031826"/>
                </a:lnTo>
                <a:lnTo>
                  <a:pt x="1611281" y="1971080"/>
                </a:lnTo>
                <a:lnTo>
                  <a:pt x="1614461" y="1988834"/>
                </a:lnTo>
                <a:lnTo>
                  <a:pt x="1617642" y="2065611"/>
                </a:lnTo>
                <a:lnTo>
                  <a:pt x="1627197" y="2478245"/>
                </a:lnTo>
                <a:lnTo>
                  <a:pt x="1630378" y="2545436"/>
                </a:lnTo>
                <a:lnTo>
                  <a:pt x="1633572" y="2507510"/>
                </a:lnTo>
                <a:lnTo>
                  <a:pt x="1636752" y="2489857"/>
                </a:lnTo>
                <a:lnTo>
                  <a:pt x="1639933" y="2558036"/>
                </a:lnTo>
                <a:lnTo>
                  <a:pt x="1643127" y="2591797"/>
                </a:lnTo>
                <a:lnTo>
                  <a:pt x="1646307" y="2720000"/>
                </a:lnTo>
                <a:lnTo>
                  <a:pt x="1649488" y="2720418"/>
                </a:lnTo>
                <a:lnTo>
                  <a:pt x="1652669" y="2679692"/>
                </a:lnTo>
                <a:lnTo>
                  <a:pt x="1655862" y="2800564"/>
                </a:lnTo>
                <a:lnTo>
                  <a:pt x="1659043" y="2775731"/>
                </a:lnTo>
                <a:lnTo>
                  <a:pt x="1662224" y="2796486"/>
                </a:lnTo>
                <a:lnTo>
                  <a:pt x="1665405" y="2764663"/>
                </a:lnTo>
                <a:lnTo>
                  <a:pt x="1668598" y="2795676"/>
                </a:lnTo>
                <a:lnTo>
                  <a:pt x="1671779" y="2795372"/>
                </a:lnTo>
                <a:lnTo>
                  <a:pt x="1674960" y="2791826"/>
                </a:lnTo>
                <a:lnTo>
                  <a:pt x="1678153" y="2833222"/>
                </a:lnTo>
                <a:lnTo>
                  <a:pt x="1681334" y="2751645"/>
                </a:lnTo>
                <a:lnTo>
                  <a:pt x="1684515" y="2737437"/>
                </a:lnTo>
                <a:lnTo>
                  <a:pt x="1687696" y="2806186"/>
                </a:lnTo>
                <a:lnTo>
                  <a:pt x="1690889" y="2761612"/>
                </a:lnTo>
                <a:lnTo>
                  <a:pt x="1694070" y="2644071"/>
                </a:lnTo>
                <a:lnTo>
                  <a:pt x="1697251" y="2695459"/>
                </a:lnTo>
                <a:lnTo>
                  <a:pt x="1700444" y="2683517"/>
                </a:lnTo>
                <a:lnTo>
                  <a:pt x="1706806" y="2640462"/>
                </a:lnTo>
                <a:lnTo>
                  <a:pt x="1709986" y="2655480"/>
                </a:lnTo>
                <a:lnTo>
                  <a:pt x="1713180" y="2678148"/>
                </a:lnTo>
                <a:lnTo>
                  <a:pt x="1716361" y="2671221"/>
                </a:lnTo>
                <a:lnTo>
                  <a:pt x="1719541" y="2705336"/>
                </a:lnTo>
                <a:lnTo>
                  <a:pt x="1722735" y="2649782"/>
                </a:lnTo>
                <a:lnTo>
                  <a:pt x="1725916" y="2660444"/>
                </a:lnTo>
                <a:lnTo>
                  <a:pt x="1729096" y="2640867"/>
                </a:lnTo>
                <a:lnTo>
                  <a:pt x="1732277" y="2689697"/>
                </a:lnTo>
                <a:lnTo>
                  <a:pt x="1735471" y="2630825"/>
                </a:lnTo>
                <a:lnTo>
                  <a:pt x="1738651" y="2511283"/>
                </a:lnTo>
                <a:lnTo>
                  <a:pt x="1741832" y="2552756"/>
                </a:lnTo>
                <a:lnTo>
                  <a:pt x="1745026" y="2638752"/>
                </a:lnTo>
                <a:lnTo>
                  <a:pt x="1748206" y="2672449"/>
                </a:lnTo>
                <a:lnTo>
                  <a:pt x="1751387" y="2600699"/>
                </a:lnTo>
                <a:lnTo>
                  <a:pt x="1754568" y="2607854"/>
                </a:lnTo>
                <a:lnTo>
                  <a:pt x="1757761" y="2554174"/>
                </a:lnTo>
                <a:lnTo>
                  <a:pt x="1764123" y="2656861"/>
                </a:lnTo>
                <a:lnTo>
                  <a:pt x="1767304" y="2637182"/>
                </a:lnTo>
                <a:lnTo>
                  <a:pt x="1770497" y="2647009"/>
                </a:lnTo>
                <a:lnTo>
                  <a:pt x="1773678" y="2689266"/>
                </a:lnTo>
                <a:lnTo>
                  <a:pt x="1776859" y="2796423"/>
                </a:lnTo>
                <a:lnTo>
                  <a:pt x="1783233" y="2736867"/>
                </a:lnTo>
                <a:lnTo>
                  <a:pt x="1786414" y="2744237"/>
                </a:lnTo>
                <a:lnTo>
                  <a:pt x="1789595" y="2723951"/>
                </a:lnTo>
                <a:lnTo>
                  <a:pt x="1792788" y="2755419"/>
                </a:lnTo>
                <a:lnTo>
                  <a:pt x="1795969" y="2804439"/>
                </a:lnTo>
                <a:lnTo>
                  <a:pt x="1799150" y="2831171"/>
                </a:lnTo>
                <a:lnTo>
                  <a:pt x="1802343" y="2718619"/>
                </a:lnTo>
                <a:lnTo>
                  <a:pt x="1805524" y="2766943"/>
                </a:lnTo>
                <a:lnTo>
                  <a:pt x="1808705" y="2691204"/>
                </a:lnTo>
                <a:lnTo>
                  <a:pt x="1815079" y="2299819"/>
                </a:lnTo>
                <a:lnTo>
                  <a:pt x="1818260" y="2202730"/>
                </a:lnTo>
                <a:lnTo>
                  <a:pt x="1821441" y="2325386"/>
                </a:lnTo>
                <a:lnTo>
                  <a:pt x="1824634" y="2331300"/>
                </a:lnTo>
                <a:lnTo>
                  <a:pt x="1827815" y="2431821"/>
                </a:lnTo>
                <a:lnTo>
                  <a:pt x="1834176" y="2852863"/>
                </a:lnTo>
                <a:lnTo>
                  <a:pt x="1837370" y="2823687"/>
                </a:lnTo>
                <a:lnTo>
                  <a:pt x="1840551" y="2745922"/>
                </a:lnTo>
                <a:lnTo>
                  <a:pt x="1843731" y="2531937"/>
                </a:lnTo>
                <a:lnTo>
                  <a:pt x="1846912" y="2413143"/>
                </a:lnTo>
                <a:lnTo>
                  <a:pt x="1850106" y="2441091"/>
                </a:lnTo>
                <a:lnTo>
                  <a:pt x="1853286" y="2411332"/>
                </a:lnTo>
                <a:lnTo>
                  <a:pt x="1856467" y="2408787"/>
                </a:lnTo>
                <a:lnTo>
                  <a:pt x="1859661" y="2227752"/>
                </a:lnTo>
                <a:lnTo>
                  <a:pt x="1862841" y="2223219"/>
                </a:lnTo>
                <a:lnTo>
                  <a:pt x="1866022" y="2150012"/>
                </a:lnTo>
                <a:lnTo>
                  <a:pt x="1869203" y="2222282"/>
                </a:lnTo>
                <a:lnTo>
                  <a:pt x="1872396" y="2116265"/>
                </a:lnTo>
                <a:lnTo>
                  <a:pt x="1875577" y="2150063"/>
                </a:lnTo>
                <a:lnTo>
                  <a:pt x="1881951" y="2062433"/>
                </a:lnTo>
                <a:lnTo>
                  <a:pt x="1885132" y="2064294"/>
                </a:lnTo>
                <a:lnTo>
                  <a:pt x="1888313" y="2008247"/>
                </a:lnTo>
                <a:lnTo>
                  <a:pt x="1891494" y="2117493"/>
                </a:lnTo>
                <a:lnTo>
                  <a:pt x="1894687" y="1969054"/>
                </a:lnTo>
                <a:lnTo>
                  <a:pt x="1897868" y="2191307"/>
                </a:lnTo>
                <a:lnTo>
                  <a:pt x="1901049" y="2022658"/>
                </a:lnTo>
                <a:lnTo>
                  <a:pt x="1904242" y="2215988"/>
                </a:lnTo>
                <a:lnTo>
                  <a:pt x="1907423" y="1937218"/>
                </a:lnTo>
                <a:lnTo>
                  <a:pt x="1910604" y="2103057"/>
                </a:lnTo>
                <a:lnTo>
                  <a:pt x="1916978" y="2012235"/>
                </a:lnTo>
                <a:lnTo>
                  <a:pt x="1920159" y="2171464"/>
                </a:lnTo>
                <a:lnTo>
                  <a:pt x="1923340" y="1790210"/>
                </a:lnTo>
                <a:lnTo>
                  <a:pt x="1926520" y="2366187"/>
                </a:lnTo>
                <a:lnTo>
                  <a:pt x="1929714" y="1631476"/>
                </a:lnTo>
                <a:lnTo>
                  <a:pt x="1932895" y="2269149"/>
                </a:lnTo>
                <a:lnTo>
                  <a:pt x="1936075" y="1478655"/>
                </a:lnTo>
                <a:lnTo>
                  <a:pt x="1939269" y="1710608"/>
                </a:lnTo>
                <a:lnTo>
                  <a:pt x="1942450" y="1817107"/>
                </a:lnTo>
                <a:lnTo>
                  <a:pt x="1945631" y="1149561"/>
                </a:lnTo>
                <a:lnTo>
                  <a:pt x="1948811" y="2165955"/>
                </a:lnTo>
                <a:lnTo>
                  <a:pt x="1952005" y="846592"/>
                </a:lnTo>
                <a:lnTo>
                  <a:pt x="1955186" y="1950350"/>
                </a:lnTo>
                <a:lnTo>
                  <a:pt x="1958366" y="864169"/>
                </a:lnTo>
                <a:lnTo>
                  <a:pt x="1961560" y="1399560"/>
                </a:lnTo>
                <a:lnTo>
                  <a:pt x="1964741" y="1303623"/>
                </a:lnTo>
                <a:lnTo>
                  <a:pt x="1967921" y="789202"/>
                </a:lnTo>
                <a:lnTo>
                  <a:pt x="1971102" y="1617673"/>
                </a:lnTo>
                <a:lnTo>
                  <a:pt x="1974296" y="501977"/>
                </a:lnTo>
                <a:lnTo>
                  <a:pt x="1977477" y="1724918"/>
                </a:lnTo>
                <a:lnTo>
                  <a:pt x="1980657" y="540785"/>
                </a:lnTo>
                <a:lnTo>
                  <a:pt x="1983851" y="1270926"/>
                </a:lnTo>
                <a:lnTo>
                  <a:pt x="1987032" y="845186"/>
                </a:lnTo>
                <a:lnTo>
                  <a:pt x="1993393" y="1188248"/>
                </a:lnTo>
                <a:lnTo>
                  <a:pt x="1996587" y="828990"/>
                </a:lnTo>
                <a:lnTo>
                  <a:pt x="1999767" y="1529232"/>
                </a:lnTo>
                <a:lnTo>
                  <a:pt x="2002948" y="867398"/>
                </a:lnTo>
                <a:lnTo>
                  <a:pt x="2006142" y="1526636"/>
                </a:lnTo>
                <a:lnTo>
                  <a:pt x="2009322" y="947050"/>
                </a:lnTo>
                <a:lnTo>
                  <a:pt x="2012503" y="1598918"/>
                </a:lnTo>
                <a:lnTo>
                  <a:pt x="2015684" y="1262733"/>
                </a:lnTo>
                <a:lnTo>
                  <a:pt x="2018877" y="1568362"/>
                </a:lnTo>
                <a:lnTo>
                  <a:pt x="2022058" y="1696438"/>
                </a:lnTo>
                <a:lnTo>
                  <a:pt x="2025239" y="1640530"/>
                </a:lnTo>
                <a:lnTo>
                  <a:pt x="2028420" y="1925378"/>
                </a:lnTo>
                <a:lnTo>
                  <a:pt x="2031613" y="1618471"/>
                </a:lnTo>
                <a:lnTo>
                  <a:pt x="2034794" y="2157408"/>
                </a:lnTo>
                <a:lnTo>
                  <a:pt x="2037975" y="1957366"/>
                </a:lnTo>
                <a:lnTo>
                  <a:pt x="2041168" y="2357956"/>
                </a:lnTo>
                <a:lnTo>
                  <a:pt x="2044349" y="2274214"/>
                </a:lnTo>
                <a:lnTo>
                  <a:pt x="2047530" y="2456160"/>
                </a:lnTo>
                <a:lnTo>
                  <a:pt x="2050711" y="2483753"/>
                </a:lnTo>
                <a:lnTo>
                  <a:pt x="2053904" y="2551363"/>
                </a:lnTo>
                <a:lnTo>
                  <a:pt x="2063459" y="2850027"/>
                </a:lnTo>
                <a:lnTo>
                  <a:pt x="2066640" y="2850698"/>
                </a:lnTo>
                <a:lnTo>
                  <a:pt x="2069821" y="2919308"/>
                </a:lnTo>
                <a:lnTo>
                  <a:pt x="2073001" y="2817925"/>
                </a:lnTo>
                <a:lnTo>
                  <a:pt x="2076195" y="2931122"/>
                </a:lnTo>
                <a:lnTo>
                  <a:pt x="2079376" y="2871744"/>
                </a:lnTo>
                <a:lnTo>
                  <a:pt x="2082556" y="2969986"/>
                </a:lnTo>
                <a:lnTo>
                  <a:pt x="2085750" y="2951561"/>
                </a:lnTo>
                <a:lnTo>
                  <a:pt x="2088931" y="2984789"/>
                </a:lnTo>
                <a:lnTo>
                  <a:pt x="2092111" y="2969315"/>
                </a:lnTo>
                <a:lnTo>
                  <a:pt x="2095292" y="2967314"/>
                </a:lnTo>
                <a:lnTo>
                  <a:pt x="2098486" y="2976229"/>
                </a:lnTo>
                <a:lnTo>
                  <a:pt x="2101666" y="2978280"/>
                </a:lnTo>
                <a:lnTo>
                  <a:pt x="2104847" y="2986499"/>
                </a:lnTo>
                <a:lnTo>
                  <a:pt x="2108028" y="2960919"/>
                </a:lnTo>
                <a:lnTo>
                  <a:pt x="2111222" y="2976609"/>
                </a:lnTo>
                <a:lnTo>
                  <a:pt x="2114402" y="2965301"/>
                </a:lnTo>
                <a:lnTo>
                  <a:pt x="2117583" y="3007077"/>
                </a:lnTo>
                <a:lnTo>
                  <a:pt x="2120777" y="2964338"/>
                </a:lnTo>
                <a:lnTo>
                  <a:pt x="2123957" y="2959425"/>
                </a:lnTo>
                <a:lnTo>
                  <a:pt x="2127138" y="2922904"/>
                </a:lnTo>
                <a:lnTo>
                  <a:pt x="2130319" y="2967719"/>
                </a:lnTo>
                <a:lnTo>
                  <a:pt x="2133512" y="2748100"/>
                </a:lnTo>
                <a:lnTo>
                  <a:pt x="2136693" y="2770425"/>
                </a:lnTo>
                <a:lnTo>
                  <a:pt x="2139874" y="2840744"/>
                </a:lnTo>
                <a:lnTo>
                  <a:pt x="2143068" y="2520490"/>
                </a:lnTo>
                <a:lnTo>
                  <a:pt x="2155803" y="2802843"/>
                </a:lnTo>
                <a:lnTo>
                  <a:pt x="2158984" y="2808542"/>
                </a:lnTo>
                <a:lnTo>
                  <a:pt x="2165358" y="2716695"/>
                </a:lnTo>
                <a:lnTo>
                  <a:pt x="2168539" y="2878050"/>
                </a:lnTo>
                <a:lnTo>
                  <a:pt x="2171720" y="2791725"/>
                </a:lnTo>
                <a:lnTo>
                  <a:pt x="2174901" y="2656911"/>
                </a:lnTo>
                <a:lnTo>
                  <a:pt x="2178094" y="2667789"/>
                </a:lnTo>
                <a:lnTo>
                  <a:pt x="2184456" y="2001358"/>
                </a:lnTo>
                <a:lnTo>
                  <a:pt x="2187649" y="2232932"/>
                </a:lnTo>
                <a:lnTo>
                  <a:pt x="2190830" y="2350396"/>
                </a:lnTo>
                <a:lnTo>
                  <a:pt x="2194011" y="2318029"/>
                </a:lnTo>
                <a:lnTo>
                  <a:pt x="2197192" y="2241720"/>
                </a:lnTo>
                <a:lnTo>
                  <a:pt x="2200385" y="2286801"/>
                </a:lnTo>
                <a:lnTo>
                  <a:pt x="2203566" y="2371265"/>
                </a:lnTo>
                <a:lnTo>
                  <a:pt x="2206747" y="2299768"/>
                </a:lnTo>
                <a:lnTo>
                  <a:pt x="2209927" y="2269744"/>
                </a:lnTo>
                <a:lnTo>
                  <a:pt x="2213121" y="2346103"/>
                </a:lnTo>
                <a:lnTo>
                  <a:pt x="2216302" y="2368999"/>
                </a:lnTo>
                <a:lnTo>
                  <a:pt x="2219482" y="2328628"/>
                </a:lnTo>
                <a:lnTo>
                  <a:pt x="2222676" y="2314243"/>
                </a:lnTo>
                <a:lnTo>
                  <a:pt x="2232218" y="1898848"/>
                </a:lnTo>
                <a:lnTo>
                  <a:pt x="2235412" y="1656663"/>
                </a:lnTo>
                <a:lnTo>
                  <a:pt x="2238592" y="1296050"/>
                </a:lnTo>
                <a:lnTo>
                  <a:pt x="2244967" y="875173"/>
                </a:lnTo>
                <a:lnTo>
                  <a:pt x="2248147" y="593693"/>
                </a:lnTo>
                <a:lnTo>
                  <a:pt x="2251328" y="644612"/>
                </a:lnTo>
                <a:lnTo>
                  <a:pt x="2254509" y="515406"/>
                </a:lnTo>
                <a:lnTo>
                  <a:pt x="2257702" y="504589"/>
                </a:lnTo>
                <a:lnTo>
                  <a:pt x="2260883" y="533884"/>
                </a:lnTo>
                <a:lnTo>
                  <a:pt x="2264064" y="440313"/>
                </a:lnTo>
                <a:lnTo>
                  <a:pt x="2267257" y="452684"/>
                </a:lnTo>
                <a:lnTo>
                  <a:pt x="2270438" y="500866"/>
                </a:lnTo>
                <a:lnTo>
                  <a:pt x="2273619" y="629986"/>
                </a:lnTo>
                <a:lnTo>
                  <a:pt x="2276800" y="641320"/>
                </a:lnTo>
                <a:lnTo>
                  <a:pt x="2283174" y="799763"/>
                </a:lnTo>
                <a:lnTo>
                  <a:pt x="2286355" y="849492"/>
                </a:lnTo>
                <a:lnTo>
                  <a:pt x="2295910" y="1157273"/>
                </a:lnTo>
                <a:lnTo>
                  <a:pt x="2299091" y="1247360"/>
                </a:lnTo>
                <a:lnTo>
                  <a:pt x="2305465" y="1627740"/>
                </a:lnTo>
                <a:lnTo>
                  <a:pt x="2327756" y="2527644"/>
                </a:lnTo>
                <a:lnTo>
                  <a:pt x="2330936" y="2536230"/>
                </a:lnTo>
                <a:lnTo>
                  <a:pt x="2334117" y="2575347"/>
                </a:lnTo>
                <a:lnTo>
                  <a:pt x="2337311" y="2567559"/>
                </a:lnTo>
                <a:lnTo>
                  <a:pt x="2340491" y="2657735"/>
                </a:lnTo>
                <a:lnTo>
                  <a:pt x="2343672" y="2677679"/>
                </a:lnTo>
                <a:lnTo>
                  <a:pt x="2346866" y="2676653"/>
                </a:lnTo>
                <a:lnTo>
                  <a:pt x="2350047" y="2718873"/>
                </a:lnTo>
                <a:lnTo>
                  <a:pt x="2353227" y="2727256"/>
                </a:lnTo>
                <a:lnTo>
                  <a:pt x="2359602" y="2758344"/>
                </a:lnTo>
                <a:lnTo>
                  <a:pt x="2362782" y="2709464"/>
                </a:lnTo>
                <a:lnTo>
                  <a:pt x="2365963" y="2701651"/>
                </a:lnTo>
                <a:lnTo>
                  <a:pt x="2369144" y="2749581"/>
                </a:lnTo>
                <a:lnTo>
                  <a:pt x="2372337" y="2738311"/>
                </a:lnTo>
                <a:lnTo>
                  <a:pt x="2375518" y="2683466"/>
                </a:lnTo>
                <a:lnTo>
                  <a:pt x="2381892" y="2760295"/>
                </a:lnTo>
                <a:lnTo>
                  <a:pt x="2385073" y="2736829"/>
                </a:lnTo>
                <a:lnTo>
                  <a:pt x="2388254" y="2701106"/>
                </a:lnTo>
                <a:lnTo>
                  <a:pt x="2391435" y="2683530"/>
                </a:lnTo>
                <a:lnTo>
                  <a:pt x="2394628" y="2730574"/>
                </a:lnTo>
                <a:lnTo>
                  <a:pt x="2397809" y="2662280"/>
                </a:lnTo>
                <a:lnTo>
                  <a:pt x="2400990" y="2633636"/>
                </a:lnTo>
                <a:lnTo>
                  <a:pt x="2404183" y="2647958"/>
                </a:lnTo>
                <a:lnTo>
                  <a:pt x="2407364" y="2741350"/>
                </a:lnTo>
                <a:lnTo>
                  <a:pt x="2410545" y="2674665"/>
                </a:lnTo>
                <a:lnTo>
                  <a:pt x="2413726" y="2647211"/>
                </a:lnTo>
                <a:lnTo>
                  <a:pt x="2416919" y="2707716"/>
                </a:lnTo>
                <a:lnTo>
                  <a:pt x="2420100" y="2636891"/>
                </a:lnTo>
                <a:lnTo>
                  <a:pt x="2423281" y="2730726"/>
                </a:lnTo>
                <a:lnTo>
                  <a:pt x="2426474" y="2679870"/>
                </a:lnTo>
                <a:lnTo>
                  <a:pt x="2429655" y="2703993"/>
                </a:lnTo>
                <a:lnTo>
                  <a:pt x="2432836" y="2809251"/>
                </a:lnTo>
                <a:lnTo>
                  <a:pt x="2436017" y="2763612"/>
                </a:lnTo>
                <a:lnTo>
                  <a:pt x="2439210" y="2782544"/>
                </a:lnTo>
                <a:lnTo>
                  <a:pt x="2442391" y="2865324"/>
                </a:lnTo>
                <a:lnTo>
                  <a:pt x="2445572" y="2880304"/>
                </a:lnTo>
                <a:lnTo>
                  <a:pt x="2448765" y="2785836"/>
                </a:lnTo>
                <a:lnTo>
                  <a:pt x="2451946" y="2807731"/>
                </a:lnTo>
                <a:lnTo>
                  <a:pt x="2455127" y="2849938"/>
                </a:lnTo>
                <a:lnTo>
                  <a:pt x="2458308" y="2849710"/>
                </a:lnTo>
                <a:lnTo>
                  <a:pt x="2461501" y="2889346"/>
                </a:lnTo>
                <a:lnTo>
                  <a:pt x="2464682" y="2898337"/>
                </a:lnTo>
                <a:lnTo>
                  <a:pt x="2467863" y="2934136"/>
                </a:lnTo>
                <a:lnTo>
                  <a:pt x="2477418" y="2787850"/>
                </a:lnTo>
                <a:lnTo>
                  <a:pt x="2480598" y="2852167"/>
                </a:lnTo>
                <a:lnTo>
                  <a:pt x="2483792" y="2877151"/>
                </a:lnTo>
                <a:lnTo>
                  <a:pt x="2486973" y="2878772"/>
                </a:lnTo>
                <a:lnTo>
                  <a:pt x="2490153" y="2869097"/>
                </a:lnTo>
                <a:lnTo>
                  <a:pt x="2493334" y="2704285"/>
                </a:lnTo>
                <a:lnTo>
                  <a:pt x="2496528" y="2715289"/>
                </a:lnTo>
                <a:lnTo>
                  <a:pt x="2499708" y="2345875"/>
                </a:lnTo>
                <a:lnTo>
                  <a:pt x="2502889" y="1782447"/>
                </a:lnTo>
                <a:lnTo>
                  <a:pt x="2506083" y="1608011"/>
                </a:lnTo>
                <a:lnTo>
                  <a:pt x="2509263" y="1562030"/>
                </a:lnTo>
                <a:lnTo>
                  <a:pt x="2512444" y="1481416"/>
                </a:lnTo>
                <a:lnTo>
                  <a:pt x="2518818" y="1498625"/>
                </a:lnTo>
                <a:lnTo>
                  <a:pt x="2521999" y="1532157"/>
                </a:lnTo>
                <a:lnTo>
                  <a:pt x="2525180" y="1514518"/>
                </a:lnTo>
                <a:lnTo>
                  <a:pt x="2528373" y="1432130"/>
                </a:lnTo>
                <a:lnTo>
                  <a:pt x="2531554" y="1431294"/>
                </a:lnTo>
                <a:lnTo>
                  <a:pt x="2534735" y="1413186"/>
                </a:lnTo>
                <a:lnTo>
                  <a:pt x="2537916" y="1511086"/>
                </a:lnTo>
                <a:lnTo>
                  <a:pt x="2541109" y="1427647"/>
                </a:lnTo>
                <a:lnTo>
                  <a:pt x="2544290" y="1460369"/>
                </a:lnTo>
                <a:lnTo>
                  <a:pt x="2550652" y="1651382"/>
                </a:lnTo>
                <a:lnTo>
                  <a:pt x="2553845" y="1886312"/>
                </a:lnTo>
                <a:lnTo>
                  <a:pt x="2560207" y="2090115"/>
                </a:lnTo>
                <a:lnTo>
                  <a:pt x="2563400" y="2090963"/>
                </a:lnTo>
                <a:lnTo>
                  <a:pt x="2566581" y="2006372"/>
                </a:lnTo>
                <a:lnTo>
                  <a:pt x="2569762" y="1971903"/>
                </a:lnTo>
                <a:lnTo>
                  <a:pt x="2572942" y="1987859"/>
                </a:lnTo>
                <a:lnTo>
                  <a:pt x="2579317" y="2167437"/>
                </a:lnTo>
                <a:lnTo>
                  <a:pt x="2582497" y="2167184"/>
                </a:lnTo>
                <a:lnTo>
                  <a:pt x="2588872" y="2209568"/>
                </a:lnTo>
                <a:lnTo>
                  <a:pt x="2598427" y="2462694"/>
                </a:lnTo>
                <a:lnTo>
                  <a:pt x="2601607" y="2500773"/>
                </a:lnTo>
                <a:lnTo>
                  <a:pt x="2611162" y="2806731"/>
                </a:lnTo>
                <a:lnTo>
                  <a:pt x="2614343" y="2888472"/>
                </a:lnTo>
                <a:lnTo>
                  <a:pt x="2617524" y="2880609"/>
                </a:lnTo>
                <a:lnTo>
                  <a:pt x="2620717" y="2920523"/>
                </a:lnTo>
                <a:lnTo>
                  <a:pt x="2623898" y="2910532"/>
                </a:lnTo>
                <a:lnTo>
                  <a:pt x="2627079" y="2940481"/>
                </a:lnTo>
                <a:lnTo>
                  <a:pt x="2633453" y="2957424"/>
                </a:lnTo>
                <a:lnTo>
                  <a:pt x="2636634" y="3004671"/>
                </a:lnTo>
                <a:lnTo>
                  <a:pt x="2639815" y="3009217"/>
                </a:lnTo>
                <a:lnTo>
                  <a:pt x="2643008" y="3025249"/>
                </a:lnTo>
                <a:lnTo>
                  <a:pt x="2646189" y="3020145"/>
                </a:lnTo>
                <a:lnTo>
                  <a:pt x="2649370" y="3036734"/>
                </a:lnTo>
                <a:lnTo>
                  <a:pt x="2652551" y="3017613"/>
                </a:lnTo>
                <a:lnTo>
                  <a:pt x="2655744" y="3025135"/>
                </a:lnTo>
                <a:lnTo>
                  <a:pt x="2658925" y="3026211"/>
                </a:lnTo>
                <a:lnTo>
                  <a:pt x="2662106" y="3043484"/>
                </a:lnTo>
                <a:lnTo>
                  <a:pt x="2665299" y="3041090"/>
                </a:lnTo>
                <a:lnTo>
                  <a:pt x="2668480" y="3036569"/>
                </a:lnTo>
                <a:lnTo>
                  <a:pt x="2671661" y="3044877"/>
                </a:lnTo>
                <a:lnTo>
                  <a:pt x="2674841" y="3032720"/>
                </a:lnTo>
                <a:lnTo>
                  <a:pt x="2678035" y="3051955"/>
                </a:lnTo>
                <a:lnTo>
                  <a:pt x="2681216" y="3027604"/>
                </a:lnTo>
                <a:lnTo>
                  <a:pt x="2684396" y="3063504"/>
                </a:lnTo>
                <a:lnTo>
                  <a:pt x="2687590" y="3027959"/>
                </a:lnTo>
                <a:lnTo>
                  <a:pt x="2690771" y="3063239"/>
                </a:lnTo>
                <a:lnTo>
                  <a:pt x="2693951" y="3022387"/>
                </a:lnTo>
                <a:lnTo>
                  <a:pt x="2697132" y="3055159"/>
                </a:lnTo>
                <a:lnTo>
                  <a:pt x="2700326" y="3015042"/>
                </a:lnTo>
                <a:lnTo>
                  <a:pt x="2703507" y="3029098"/>
                </a:lnTo>
                <a:lnTo>
                  <a:pt x="2706687" y="3023374"/>
                </a:lnTo>
                <a:lnTo>
                  <a:pt x="2709881" y="3009647"/>
                </a:lnTo>
                <a:lnTo>
                  <a:pt x="2713062" y="3033644"/>
                </a:lnTo>
                <a:lnTo>
                  <a:pt x="2716242" y="2920751"/>
                </a:lnTo>
                <a:lnTo>
                  <a:pt x="2719423" y="3048752"/>
                </a:lnTo>
                <a:lnTo>
                  <a:pt x="2722617" y="2843036"/>
                </a:lnTo>
                <a:lnTo>
                  <a:pt x="2725797" y="2786077"/>
                </a:lnTo>
                <a:lnTo>
                  <a:pt x="2728978" y="2556276"/>
                </a:lnTo>
                <a:lnTo>
                  <a:pt x="2732159" y="2734499"/>
                </a:lnTo>
                <a:lnTo>
                  <a:pt x="2735353" y="2543575"/>
                </a:lnTo>
                <a:lnTo>
                  <a:pt x="2738533" y="2707742"/>
                </a:lnTo>
                <a:lnTo>
                  <a:pt x="2741714" y="2453425"/>
                </a:lnTo>
                <a:lnTo>
                  <a:pt x="2744908" y="1655447"/>
                </a:lnTo>
                <a:lnTo>
                  <a:pt x="2748088" y="1718549"/>
                </a:lnTo>
                <a:lnTo>
                  <a:pt x="2751269" y="1458368"/>
                </a:lnTo>
                <a:lnTo>
                  <a:pt x="2754450" y="1717004"/>
                </a:lnTo>
                <a:lnTo>
                  <a:pt x="2757643" y="1229289"/>
                </a:lnTo>
                <a:lnTo>
                  <a:pt x="2760824" y="1562321"/>
                </a:lnTo>
                <a:lnTo>
                  <a:pt x="2764005" y="1551760"/>
                </a:lnTo>
                <a:lnTo>
                  <a:pt x="2767199" y="1347793"/>
                </a:lnTo>
                <a:lnTo>
                  <a:pt x="2770379" y="1343550"/>
                </a:lnTo>
                <a:lnTo>
                  <a:pt x="2773560" y="1304345"/>
                </a:lnTo>
                <a:lnTo>
                  <a:pt x="2776741" y="1548240"/>
                </a:lnTo>
                <a:lnTo>
                  <a:pt x="2779934" y="1319566"/>
                </a:lnTo>
                <a:lnTo>
                  <a:pt x="2783115" y="1482631"/>
                </a:lnTo>
                <a:lnTo>
                  <a:pt x="2786296" y="1443514"/>
                </a:lnTo>
                <a:lnTo>
                  <a:pt x="2789489" y="1552989"/>
                </a:lnTo>
                <a:lnTo>
                  <a:pt x="2792670" y="1539262"/>
                </a:lnTo>
                <a:lnTo>
                  <a:pt x="2795851" y="1809281"/>
                </a:lnTo>
                <a:lnTo>
                  <a:pt x="2799032" y="1595765"/>
                </a:lnTo>
                <a:lnTo>
                  <a:pt x="2802225" y="1867798"/>
                </a:lnTo>
                <a:lnTo>
                  <a:pt x="2805406" y="1864164"/>
                </a:lnTo>
                <a:lnTo>
                  <a:pt x="2808587" y="1906421"/>
                </a:lnTo>
                <a:lnTo>
                  <a:pt x="2811780" y="2144998"/>
                </a:lnTo>
                <a:lnTo>
                  <a:pt x="2814961" y="2067144"/>
                </a:lnTo>
                <a:lnTo>
                  <a:pt x="2818142" y="2270339"/>
                </a:lnTo>
                <a:lnTo>
                  <a:pt x="2821323" y="2064940"/>
                </a:lnTo>
                <a:lnTo>
                  <a:pt x="2824516" y="2089684"/>
                </a:lnTo>
                <a:lnTo>
                  <a:pt x="2827697" y="1934850"/>
                </a:lnTo>
                <a:lnTo>
                  <a:pt x="2830878" y="2050441"/>
                </a:lnTo>
                <a:lnTo>
                  <a:pt x="2834058" y="1936433"/>
                </a:lnTo>
                <a:lnTo>
                  <a:pt x="2837252" y="1983161"/>
                </a:lnTo>
                <a:lnTo>
                  <a:pt x="2840433" y="1981654"/>
                </a:lnTo>
                <a:lnTo>
                  <a:pt x="2843613" y="1923162"/>
                </a:lnTo>
                <a:lnTo>
                  <a:pt x="2846807" y="1949540"/>
                </a:lnTo>
                <a:lnTo>
                  <a:pt x="2849988" y="1890263"/>
                </a:lnTo>
                <a:lnTo>
                  <a:pt x="2853168" y="1943170"/>
                </a:lnTo>
                <a:lnTo>
                  <a:pt x="2856349" y="1903673"/>
                </a:lnTo>
                <a:lnTo>
                  <a:pt x="2859543" y="1948564"/>
                </a:lnTo>
                <a:lnTo>
                  <a:pt x="2862723" y="1935002"/>
                </a:lnTo>
                <a:lnTo>
                  <a:pt x="2865904" y="2011387"/>
                </a:lnTo>
                <a:lnTo>
                  <a:pt x="2869098" y="2005258"/>
                </a:lnTo>
                <a:lnTo>
                  <a:pt x="2872278" y="2058723"/>
                </a:lnTo>
                <a:lnTo>
                  <a:pt x="2875459" y="2025621"/>
                </a:lnTo>
                <a:lnTo>
                  <a:pt x="2878640" y="2106717"/>
                </a:lnTo>
                <a:lnTo>
                  <a:pt x="2885014" y="2094496"/>
                </a:lnTo>
                <a:lnTo>
                  <a:pt x="2888195" y="2130131"/>
                </a:lnTo>
                <a:lnTo>
                  <a:pt x="2891388" y="2116961"/>
                </a:lnTo>
                <a:lnTo>
                  <a:pt x="2894569" y="2158598"/>
                </a:lnTo>
                <a:lnTo>
                  <a:pt x="2897750" y="2139476"/>
                </a:lnTo>
                <a:lnTo>
                  <a:pt x="2900931" y="2179303"/>
                </a:lnTo>
                <a:lnTo>
                  <a:pt x="2904124" y="2123381"/>
                </a:lnTo>
                <a:lnTo>
                  <a:pt x="2907305" y="2153203"/>
                </a:lnTo>
                <a:lnTo>
                  <a:pt x="2910486" y="2118848"/>
                </a:lnTo>
                <a:lnTo>
                  <a:pt x="2913667" y="2124356"/>
                </a:lnTo>
                <a:lnTo>
                  <a:pt x="2916860" y="2111681"/>
                </a:lnTo>
                <a:lnTo>
                  <a:pt x="2920041" y="2118797"/>
                </a:lnTo>
                <a:lnTo>
                  <a:pt x="2926415" y="2074691"/>
                </a:lnTo>
                <a:lnTo>
                  <a:pt x="2929596" y="2081314"/>
                </a:lnTo>
                <a:lnTo>
                  <a:pt x="2932777" y="2075109"/>
                </a:lnTo>
                <a:lnTo>
                  <a:pt x="2935957" y="2102500"/>
                </a:lnTo>
                <a:lnTo>
                  <a:pt x="2939151" y="2076958"/>
                </a:lnTo>
                <a:lnTo>
                  <a:pt x="2942332" y="2124724"/>
                </a:lnTo>
                <a:lnTo>
                  <a:pt x="2945512" y="2110997"/>
                </a:lnTo>
                <a:lnTo>
                  <a:pt x="2948706" y="2173629"/>
                </a:lnTo>
                <a:lnTo>
                  <a:pt x="2951887" y="2166247"/>
                </a:lnTo>
                <a:lnTo>
                  <a:pt x="2955067" y="2198462"/>
                </a:lnTo>
                <a:lnTo>
                  <a:pt x="2958248" y="2174756"/>
                </a:lnTo>
                <a:lnTo>
                  <a:pt x="2961442" y="2233286"/>
                </a:lnTo>
                <a:lnTo>
                  <a:pt x="2964622" y="2253484"/>
                </a:lnTo>
                <a:lnTo>
                  <a:pt x="2967803" y="2300870"/>
                </a:lnTo>
                <a:lnTo>
                  <a:pt x="2974177" y="2461694"/>
                </a:lnTo>
                <a:lnTo>
                  <a:pt x="2977358" y="2547804"/>
                </a:lnTo>
                <a:lnTo>
                  <a:pt x="2980539" y="2549514"/>
                </a:lnTo>
                <a:lnTo>
                  <a:pt x="2983732" y="2586706"/>
                </a:lnTo>
                <a:lnTo>
                  <a:pt x="2986913" y="2362629"/>
                </a:lnTo>
                <a:lnTo>
                  <a:pt x="2990094" y="2527644"/>
                </a:lnTo>
                <a:lnTo>
                  <a:pt x="2993275" y="2429668"/>
                </a:lnTo>
                <a:lnTo>
                  <a:pt x="2996468" y="2387360"/>
                </a:lnTo>
                <a:lnTo>
                  <a:pt x="2999649" y="2296045"/>
                </a:lnTo>
                <a:lnTo>
                  <a:pt x="3002830" y="2136880"/>
                </a:lnTo>
                <a:lnTo>
                  <a:pt x="3006023" y="2097270"/>
                </a:lnTo>
                <a:lnTo>
                  <a:pt x="3009204" y="1934293"/>
                </a:lnTo>
                <a:lnTo>
                  <a:pt x="3012385" y="1944803"/>
                </a:lnTo>
                <a:lnTo>
                  <a:pt x="3015566" y="1826858"/>
                </a:lnTo>
                <a:lnTo>
                  <a:pt x="3018759" y="1821438"/>
                </a:lnTo>
                <a:lnTo>
                  <a:pt x="3021940" y="1704999"/>
                </a:lnTo>
                <a:lnTo>
                  <a:pt x="3025121" y="1738101"/>
                </a:lnTo>
                <a:lnTo>
                  <a:pt x="3028314" y="1638744"/>
                </a:lnTo>
                <a:lnTo>
                  <a:pt x="3031495" y="1634983"/>
                </a:lnTo>
                <a:lnTo>
                  <a:pt x="3034676" y="1617343"/>
                </a:lnTo>
                <a:lnTo>
                  <a:pt x="3044231" y="1465852"/>
                </a:lnTo>
                <a:lnTo>
                  <a:pt x="3047412" y="1387682"/>
                </a:lnTo>
                <a:lnTo>
                  <a:pt x="3050605" y="1255047"/>
                </a:lnTo>
                <a:lnTo>
                  <a:pt x="3053786" y="1385326"/>
                </a:lnTo>
                <a:lnTo>
                  <a:pt x="3060147" y="1201303"/>
                </a:lnTo>
                <a:lnTo>
                  <a:pt x="3063341" y="986889"/>
                </a:lnTo>
                <a:lnTo>
                  <a:pt x="3066522" y="983039"/>
                </a:lnTo>
                <a:lnTo>
                  <a:pt x="3072896" y="740486"/>
                </a:lnTo>
                <a:lnTo>
                  <a:pt x="3076077" y="756265"/>
                </a:lnTo>
                <a:lnTo>
                  <a:pt x="3079258" y="597188"/>
                </a:lnTo>
                <a:lnTo>
                  <a:pt x="3082438" y="606015"/>
                </a:lnTo>
                <a:lnTo>
                  <a:pt x="3085632" y="563436"/>
                </a:lnTo>
                <a:lnTo>
                  <a:pt x="3088813" y="771093"/>
                </a:lnTo>
                <a:lnTo>
                  <a:pt x="3091993" y="702648"/>
                </a:lnTo>
                <a:lnTo>
                  <a:pt x="3095174" y="812667"/>
                </a:lnTo>
                <a:lnTo>
                  <a:pt x="3098368" y="764027"/>
                </a:lnTo>
                <a:lnTo>
                  <a:pt x="3101548" y="850391"/>
                </a:lnTo>
                <a:lnTo>
                  <a:pt x="3104729" y="1024498"/>
                </a:lnTo>
                <a:lnTo>
                  <a:pt x="3107923" y="875312"/>
                </a:lnTo>
                <a:lnTo>
                  <a:pt x="3111104" y="1035668"/>
                </a:lnTo>
                <a:lnTo>
                  <a:pt x="3114284" y="755631"/>
                </a:lnTo>
                <a:lnTo>
                  <a:pt x="3117465" y="845427"/>
                </a:lnTo>
                <a:lnTo>
                  <a:pt x="3120659" y="820835"/>
                </a:lnTo>
                <a:lnTo>
                  <a:pt x="3123839" y="778641"/>
                </a:lnTo>
                <a:lnTo>
                  <a:pt x="3127020" y="687858"/>
                </a:lnTo>
                <a:lnTo>
                  <a:pt x="3136575" y="544626"/>
                </a:lnTo>
                <a:lnTo>
                  <a:pt x="3139756" y="540338"/>
                </a:lnTo>
                <a:lnTo>
                  <a:pt x="3142949" y="586466"/>
                </a:lnTo>
                <a:lnTo>
                  <a:pt x="3146130" y="531934"/>
                </a:lnTo>
                <a:lnTo>
                  <a:pt x="3149311" y="439962"/>
                </a:lnTo>
                <a:lnTo>
                  <a:pt x="3152504" y="685933"/>
                </a:lnTo>
                <a:lnTo>
                  <a:pt x="3155685" y="603786"/>
                </a:lnTo>
                <a:lnTo>
                  <a:pt x="3158866" y="880048"/>
                </a:lnTo>
                <a:lnTo>
                  <a:pt x="3162047" y="735864"/>
                </a:lnTo>
                <a:lnTo>
                  <a:pt x="3165240" y="1040834"/>
                </a:lnTo>
                <a:lnTo>
                  <a:pt x="3168421" y="1045887"/>
                </a:lnTo>
                <a:lnTo>
                  <a:pt x="3177976" y="1555116"/>
                </a:lnTo>
                <a:lnTo>
                  <a:pt x="3181157" y="2063661"/>
                </a:lnTo>
                <a:lnTo>
                  <a:pt x="3184338" y="1967458"/>
                </a:lnTo>
                <a:lnTo>
                  <a:pt x="3187531" y="2374621"/>
                </a:lnTo>
                <a:lnTo>
                  <a:pt x="3190712" y="2156078"/>
                </a:lnTo>
                <a:lnTo>
                  <a:pt x="3193893" y="2192067"/>
                </a:lnTo>
                <a:lnTo>
                  <a:pt x="3197073" y="2181557"/>
                </a:lnTo>
                <a:lnTo>
                  <a:pt x="3203448" y="2290309"/>
                </a:lnTo>
                <a:lnTo>
                  <a:pt x="3209822" y="2370734"/>
                </a:lnTo>
                <a:lnTo>
                  <a:pt x="3213003" y="2327096"/>
                </a:lnTo>
                <a:lnTo>
                  <a:pt x="3216183" y="2420678"/>
                </a:lnTo>
                <a:lnTo>
                  <a:pt x="3219364" y="2347496"/>
                </a:lnTo>
                <a:lnTo>
                  <a:pt x="3222558" y="2439052"/>
                </a:lnTo>
                <a:lnTo>
                  <a:pt x="3225738" y="2402126"/>
                </a:lnTo>
                <a:lnTo>
                  <a:pt x="3228919" y="2502153"/>
                </a:lnTo>
                <a:lnTo>
                  <a:pt x="3232113" y="2495999"/>
                </a:lnTo>
                <a:lnTo>
                  <a:pt x="3235293" y="2558556"/>
                </a:lnTo>
                <a:lnTo>
                  <a:pt x="3238474" y="2504724"/>
                </a:lnTo>
                <a:lnTo>
                  <a:pt x="3241655" y="2609677"/>
                </a:lnTo>
                <a:lnTo>
                  <a:pt x="3244848" y="2621226"/>
                </a:lnTo>
                <a:lnTo>
                  <a:pt x="3248029" y="2674222"/>
                </a:lnTo>
                <a:lnTo>
                  <a:pt x="3251210" y="2633877"/>
                </a:lnTo>
                <a:lnTo>
                  <a:pt x="3254403" y="2615439"/>
                </a:lnTo>
                <a:lnTo>
                  <a:pt x="3257584" y="2757141"/>
                </a:lnTo>
                <a:lnTo>
                  <a:pt x="3260765" y="2567610"/>
                </a:lnTo>
                <a:lnTo>
                  <a:pt x="3263946" y="2710008"/>
                </a:lnTo>
                <a:lnTo>
                  <a:pt x="3267139" y="2669208"/>
                </a:lnTo>
                <a:lnTo>
                  <a:pt x="3270320" y="2695661"/>
                </a:lnTo>
                <a:lnTo>
                  <a:pt x="3273501" y="2276063"/>
                </a:lnTo>
                <a:lnTo>
                  <a:pt x="3276682" y="2686240"/>
                </a:lnTo>
                <a:lnTo>
                  <a:pt x="3279875" y="2095079"/>
                </a:lnTo>
                <a:lnTo>
                  <a:pt x="3283056" y="2249913"/>
                </a:lnTo>
                <a:lnTo>
                  <a:pt x="3286237" y="2228297"/>
                </a:lnTo>
                <a:lnTo>
                  <a:pt x="3289430" y="1724716"/>
                </a:lnTo>
                <a:lnTo>
                  <a:pt x="3292611" y="2246519"/>
                </a:lnTo>
                <a:lnTo>
                  <a:pt x="3295792" y="1117675"/>
                </a:lnTo>
                <a:lnTo>
                  <a:pt x="3298972" y="1902217"/>
                </a:lnTo>
                <a:lnTo>
                  <a:pt x="3302166" y="998602"/>
                </a:lnTo>
                <a:lnTo>
                  <a:pt x="3305347" y="1384200"/>
                </a:lnTo>
                <a:lnTo>
                  <a:pt x="3311721" y="1143306"/>
                </a:lnTo>
                <a:lnTo>
                  <a:pt x="3314902" y="1440931"/>
                </a:lnTo>
                <a:lnTo>
                  <a:pt x="3318082" y="986699"/>
                </a:lnTo>
                <a:lnTo>
                  <a:pt x="3321263" y="1526978"/>
                </a:lnTo>
                <a:lnTo>
                  <a:pt x="3324457" y="669318"/>
                </a:lnTo>
                <a:lnTo>
                  <a:pt x="3327637" y="1522749"/>
                </a:lnTo>
                <a:lnTo>
                  <a:pt x="3330818" y="778805"/>
                </a:lnTo>
                <a:lnTo>
                  <a:pt x="3334012" y="1461661"/>
                </a:lnTo>
                <a:lnTo>
                  <a:pt x="3337192" y="1018433"/>
                </a:lnTo>
                <a:lnTo>
                  <a:pt x="3340373" y="1152145"/>
                </a:lnTo>
                <a:lnTo>
                  <a:pt x="3343554" y="1199189"/>
                </a:lnTo>
                <a:lnTo>
                  <a:pt x="3346747" y="938857"/>
                </a:lnTo>
                <a:lnTo>
                  <a:pt x="3349928" y="1449960"/>
                </a:lnTo>
                <a:lnTo>
                  <a:pt x="3353109" y="991207"/>
                </a:lnTo>
                <a:lnTo>
                  <a:pt x="3356290" y="1534323"/>
                </a:lnTo>
                <a:lnTo>
                  <a:pt x="3359483" y="992764"/>
                </a:lnTo>
                <a:lnTo>
                  <a:pt x="3362664" y="1638175"/>
                </a:lnTo>
                <a:lnTo>
                  <a:pt x="3365845" y="1054815"/>
                </a:lnTo>
                <a:lnTo>
                  <a:pt x="3369038" y="1484012"/>
                </a:lnTo>
                <a:lnTo>
                  <a:pt x="3372219" y="1191667"/>
                </a:lnTo>
                <a:lnTo>
                  <a:pt x="3375400" y="1379400"/>
                </a:lnTo>
                <a:lnTo>
                  <a:pt x="3378581" y="1440830"/>
                </a:lnTo>
                <a:lnTo>
                  <a:pt x="3381774" y="1218399"/>
                </a:lnTo>
                <a:lnTo>
                  <a:pt x="3384955" y="1640973"/>
                </a:lnTo>
                <a:lnTo>
                  <a:pt x="3388136" y="1208357"/>
                </a:lnTo>
                <a:lnTo>
                  <a:pt x="3391329" y="1712268"/>
                </a:lnTo>
                <a:lnTo>
                  <a:pt x="3394510" y="1348160"/>
                </a:lnTo>
                <a:lnTo>
                  <a:pt x="3397691" y="1739924"/>
                </a:lnTo>
                <a:lnTo>
                  <a:pt x="3400872" y="1630944"/>
                </a:lnTo>
                <a:lnTo>
                  <a:pt x="3404065" y="1785157"/>
                </a:lnTo>
                <a:lnTo>
                  <a:pt x="3407246" y="1755209"/>
                </a:lnTo>
                <a:lnTo>
                  <a:pt x="3410427" y="1707126"/>
                </a:lnTo>
                <a:lnTo>
                  <a:pt x="3413620" y="1782245"/>
                </a:lnTo>
                <a:lnTo>
                  <a:pt x="3416801" y="1690828"/>
                </a:lnTo>
                <a:lnTo>
                  <a:pt x="3419982" y="1891162"/>
                </a:lnTo>
                <a:lnTo>
                  <a:pt x="3423163" y="1842978"/>
                </a:lnTo>
                <a:lnTo>
                  <a:pt x="3426356" y="1883285"/>
                </a:lnTo>
                <a:lnTo>
                  <a:pt x="3429537" y="1830568"/>
                </a:lnTo>
                <a:lnTo>
                  <a:pt x="3432718" y="1925125"/>
                </a:lnTo>
                <a:lnTo>
                  <a:pt x="3435911" y="1861568"/>
                </a:lnTo>
                <a:lnTo>
                  <a:pt x="3439092" y="1992468"/>
                </a:lnTo>
                <a:lnTo>
                  <a:pt x="3442273" y="2001750"/>
                </a:lnTo>
                <a:lnTo>
                  <a:pt x="3445453" y="2021037"/>
                </a:lnTo>
                <a:lnTo>
                  <a:pt x="3448647" y="2079414"/>
                </a:lnTo>
                <a:lnTo>
                  <a:pt x="3451828" y="2093572"/>
                </a:lnTo>
                <a:lnTo>
                  <a:pt x="3455008" y="2090090"/>
                </a:lnTo>
                <a:lnTo>
                  <a:pt x="3458189" y="2207643"/>
                </a:lnTo>
                <a:lnTo>
                  <a:pt x="3461383" y="2216786"/>
                </a:lnTo>
                <a:lnTo>
                  <a:pt x="3464564" y="2214658"/>
                </a:lnTo>
                <a:lnTo>
                  <a:pt x="3467744" y="2342254"/>
                </a:lnTo>
                <a:lnTo>
                  <a:pt x="3470938" y="2375812"/>
                </a:lnTo>
                <a:lnTo>
                  <a:pt x="3474119" y="2456072"/>
                </a:lnTo>
                <a:lnTo>
                  <a:pt x="3477299" y="2484488"/>
                </a:lnTo>
                <a:lnTo>
                  <a:pt x="3490035" y="2697003"/>
                </a:lnTo>
                <a:lnTo>
                  <a:pt x="3502771" y="2946762"/>
                </a:lnTo>
                <a:lnTo>
                  <a:pt x="3509145" y="2842758"/>
                </a:lnTo>
                <a:lnTo>
                  <a:pt x="3515519" y="2807795"/>
                </a:lnTo>
                <a:lnTo>
                  <a:pt x="3518700" y="2760370"/>
                </a:lnTo>
                <a:lnTo>
                  <a:pt x="3525062" y="2827879"/>
                </a:lnTo>
                <a:lnTo>
                  <a:pt x="3528255" y="2815861"/>
                </a:lnTo>
                <a:lnTo>
                  <a:pt x="3534617" y="2864374"/>
                </a:lnTo>
                <a:lnTo>
                  <a:pt x="3537797" y="2863842"/>
                </a:lnTo>
                <a:lnTo>
                  <a:pt x="3540991" y="2847051"/>
                </a:lnTo>
                <a:lnTo>
                  <a:pt x="3544172" y="2881533"/>
                </a:lnTo>
                <a:lnTo>
                  <a:pt x="3547353" y="2860664"/>
                </a:lnTo>
                <a:lnTo>
                  <a:pt x="3550546" y="2801830"/>
                </a:lnTo>
                <a:lnTo>
                  <a:pt x="3556908" y="2785457"/>
                </a:lnTo>
                <a:lnTo>
                  <a:pt x="3563282" y="2861702"/>
                </a:lnTo>
                <a:lnTo>
                  <a:pt x="3566463" y="2837224"/>
                </a:lnTo>
                <a:lnTo>
                  <a:pt x="3569643" y="2846405"/>
                </a:lnTo>
                <a:lnTo>
                  <a:pt x="3572837" y="2897451"/>
                </a:lnTo>
                <a:lnTo>
                  <a:pt x="3576018" y="2891106"/>
                </a:lnTo>
                <a:lnTo>
                  <a:pt x="3579198" y="2858840"/>
                </a:lnTo>
                <a:lnTo>
                  <a:pt x="3582379" y="2854142"/>
                </a:lnTo>
                <a:lnTo>
                  <a:pt x="3585573" y="2862563"/>
                </a:lnTo>
                <a:lnTo>
                  <a:pt x="3588753" y="2841251"/>
                </a:lnTo>
                <a:lnTo>
                  <a:pt x="3591934" y="2856143"/>
                </a:lnTo>
                <a:lnTo>
                  <a:pt x="3595128" y="2894513"/>
                </a:lnTo>
                <a:lnTo>
                  <a:pt x="3598308" y="2846874"/>
                </a:lnTo>
                <a:lnTo>
                  <a:pt x="3601489" y="2829601"/>
                </a:lnTo>
                <a:lnTo>
                  <a:pt x="3604670" y="2915762"/>
                </a:lnTo>
                <a:lnTo>
                  <a:pt x="3607863" y="2844974"/>
                </a:lnTo>
                <a:lnTo>
                  <a:pt x="3611044" y="2836692"/>
                </a:lnTo>
                <a:lnTo>
                  <a:pt x="3614225" y="2856814"/>
                </a:lnTo>
                <a:lnTo>
                  <a:pt x="3623780" y="2745098"/>
                </a:lnTo>
                <a:lnTo>
                  <a:pt x="3626961" y="2773946"/>
                </a:lnTo>
                <a:lnTo>
                  <a:pt x="3630154" y="2601041"/>
                </a:lnTo>
                <a:lnTo>
                  <a:pt x="3639696" y="1685459"/>
                </a:lnTo>
                <a:lnTo>
                  <a:pt x="3646071" y="1252805"/>
                </a:lnTo>
                <a:lnTo>
                  <a:pt x="3649251" y="1297684"/>
                </a:lnTo>
                <a:lnTo>
                  <a:pt x="3652445" y="1489330"/>
                </a:lnTo>
                <a:lnTo>
                  <a:pt x="3655626" y="1397306"/>
                </a:lnTo>
                <a:lnTo>
                  <a:pt x="3661987" y="1027373"/>
                </a:lnTo>
                <a:lnTo>
                  <a:pt x="3668362" y="1159591"/>
                </a:lnTo>
                <a:lnTo>
                  <a:pt x="3671542" y="1120410"/>
                </a:lnTo>
                <a:lnTo>
                  <a:pt x="3674736" y="1104315"/>
                </a:lnTo>
                <a:lnTo>
                  <a:pt x="3677917" y="928815"/>
                </a:lnTo>
                <a:lnTo>
                  <a:pt x="3681097" y="979164"/>
                </a:lnTo>
                <a:lnTo>
                  <a:pt x="3684278" y="1608973"/>
                </a:lnTo>
                <a:lnTo>
                  <a:pt x="3687472" y="1528004"/>
                </a:lnTo>
                <a:lnTo>
                  <a:pt x="3690652" y="1090728"/>
                </a:lnTo>
                <a:lnTo>
                  <a:pt x="3693833" y="1363026"/>
                </a:lnTo>
                <a:lnTo>
                  <a:pt x="3697027" y="987306"/>
                </a:lnTo>
                <a:lnTo>
                  <a:pt x="3700208" y="1009771"/>
                </a:lnTo>
                <a:lnTo>
                  <a:pt x="3703388" y="947987"/>
                </a:lnTo>
                <a:lnTo>
                  <a:pt x="3706569" y="857457"/>
                </a:lnTo>
                <a:lnTo>
                  <a:pt x="3709763" y="935526"/>
                </a:lnTo>
                <a:lnTo>
                  <a:pt x="3712943" y="766028"/>
                </a:lnTo>
                <a:lnTo>
                  <a:pt x="3716124" y="800105"/>
                </a:lnTo>
                <a:lnTo>
                  <a:pt x="3719305" y="617374"/>
                </a:lnTo>
                <a:lnTo>
                  <a:pt x="3722498" y="765281"/>
                </a:lnTo>
                <a:lnTo>
                  <a:pt x="3728860" y="399180"/>
                </a:lnTo>
                <a:lnTo>
                  <a:pt x="3732054" y="403989"/>
                </a:lnTo>
                <a:lnTo>
                  <a:pt x="3735234" y="485506"/>
                </a:lnTo>
                <a:lnTo>
                  <a:pt x="3738415" y="374250"/>
                </a:lnTo>
                <a:lnTo>
                  <a:pt x="3741596" y="371702"/>
                </a:lnTo>
                <a:lnTo>
                  <a:pt x="3744789" y="344610"/>
                </a:lnTo>
                <a:lnTo>
                  <a:pt x="3747970" y="394226"/>
                </a:lnTo>
                <a:lnTo>
                  <a:pt x="3751151" y="353527"/>
                </a:lnTo>
                <a:lnTo>
                  <a:pt x="3754344" y="147922"/>
                </a:lnTo>
                <a:lnTo>
                  <a:pt x="3757525" y="391444"/>
                </a:lnTo>
                <a:lnTo>
                  <a:pt x="3760706" y="334550"/>
                </a:lnTo>
                <a:lnTo>
                  <a:pt x="3763887" y="426961"/>
                </a:lnTo>
                <a:lnTo>
                  <a:pt x="3767080" y="423509"/>
                </a:lnTo>
                <a:lnTo>
                  <a:pt x="3770261" y="573155"/>
                </a:lnTo>
                <a:lnTo>
                  <a:pt x="3773442" y="291831"/>
                </a:lnTo>
                <a:lnTo>
                  <a:pt x="3776635" y="574040"/>
                </a:lnTo>
                <a:lnTo>
                  <a:pt x="3779816" y="325796"/>
                </a:lnTo>
                <a:lnTo>
                  <a:pt x="3789371" y="598531"/>
                </a:lnTo>
                <a:lnTo>
                  <a:pt x="3792552" y="638724"/>
                </a:lnTo>
                <a:lnTo>
                  <a:pt x="3795733" y="414247"/>
                </a:lnTo>
                <a:lnTo>
                  <a:pt x="3798926" y="773740"/>
                </a:lnTo>
                <a:lnTo>
                  <a:pt x="3802107" y="351274"/>
                </a:lnTo>
                <a:lnTo>
                  <a:pt x="3805288" y="953837"/>
                </a:lnTo>
                <a:lnTo>
                  <a:pt x="3808468" y="601380"/>
                </a:lnTo>
                <a:lnTo>
                  <a:pt x="3811662" y="1166239"/>
                </a:lnTo>
                <a:lnTo>
                  <a:pt x="3814843" y="433804"/>
                </a:lnTo>
                <a:lnTo>
                  <a:pt x="3821204" y="948835"/>
                </a:lnTo>
                <a:lnTo>
                  <a:pt x="3824398" y="1039530"/>
                </a:lnTo>
                <a:lnTo>
                  <a:pt x="3827578" y="1196960"/>
                </a:lnTo>
                <a:lnTo>
                  <a:pt x="3830759" y="700078"/>
                </a:lnTo>
                <a:lnTo>
                  <a:pt x="3833953" y="1226605"/>
                </a:lnTo>
                <a:lnTo>
                  <a:pt x="3837133" y="724087"/>
                </a:lnTo>
                <a:lnTo>
                  <a:pt x="3840314" y="1564575"/>
                </a:lnTo>
                <a:lnTo>
                  <a:pt x="3843495" y="762824"/>
                </a:lnTo>
                <a:lnTo>
                  <a:pt x="3846688" y="1385998"/>
                </a:lnTo>
                <a:lnTo>
                  <a:pt x="3849869" y="804512"/>
                </a:lnTo>
                <a:lnTo>
                  <a:pt x="3853050" y="1263164"/>
                </a:lnTo>
                <a:lnTo>
                  <a:pt x="3859424" y="894776"/>
                </a:lnTo>
                <a:lnTo>
                  <a:pt x="3862605" y="1361760"/>
                </a:lnTo>
                <a:lnTo>
                  <a:pt x="3865786" y="1035364"/>
                </a:lnTo>
                <a:lnTo>
                  <a:pt x="3868979" y="1779180"/>
                </a:lnTo>
                <a:lnTo>
                  <a:pt x="3872160" y="997564"/>
                </a:lnTo>
                <a:lnTo>
                  <a:pt x="3875341" y="1754107"/>
                </a:lnTo>
                <a:lnTo>
                  <a:pt x="3878534" y="930360"/>
                </a:lnTo>
                <a:lnTo>
                  <a:pt x="3881715" y="1633527"/>
                </a:lnTo>
                <a:lnTo>
                  <a:pt x="3884896" y="988142"/>
                </a:lnTo>
                <a:lnTo>
                  <a:pt x="3888077" y="1470095"/>
                </a:lnTo>
                <a:lnTo>
                  <a:pt x="3891270" y="1700756"/>
                </a:lnTo>
                <a:lnTo>
                  <a:pt x="3894451" y="1503323"/>
                </a:lnTo>
                <a:lnTo>
                  <a:pt x="3897632" y="1666895"/>
                </a:lnTo>
                <a:lnTo>
                  <a:pt x="3900812" y="882860"/>
                </a:lnTo>
                <a:lnTo>
                  <a:pt x="3904006" y="1935433"/>
                </a:lnTo>
                <a:lnTo>
                  <a:pt x="3907187" y="1273079"/>
                </a:lnTo>
                <a:lnTo>
                  <a:pt x="3910367" y="1932976"/>
                </a:lnTo>
                <a:lnTo>
                  <a:pt x="3913561" y="1237913"/>
                </a:lnTo>
                <a:lnTo>
                  <a:pt x="3916742" y="1646178"/>
                </a:lnTo>
                <a:lnTo>
                  <a:pt x="3919922" y="1386137"/>
                </a:lnTo>
                <a:lnTo>
                  <a:pt x="3923103" y="1405689"/>
                </a:lnTo>
                <a:lnTo>
                  <a:pt x="3926297" y="1721436"/>
                </a:lnTo>
                <a:lnTo>
                  <a:pt x="3929477" y="1256174"/>
                </a:lnTo>
                <a:lnTo>
                  <a:pt x="3932658" y="1840585"/>
                </a:lnTo>
                <a:lnTo>
                  <a:pt x="3935852" y="1233937"/>
                </a:lnTo>
                <a:lnTo>
                  <a:pt x="3939032" y="1818360"/>
                </a:lnTo>
                <a:lnTo>
                  <a:pt x="3942213" y="1246410"/>
                </a:lnTo>
                <a:lnTo>
                  <a:pt x="3945394" y="1695641"/>
                </a:lnTo>
                <a:lnTo>
                  <a:pt x="3948587" y="1438360"/>
                </a:lnTo>
                <a:lnTo>
                  <a:pt x="3951768" y="1533031"/>
                </a:lnTo>
                <a:lnTo>
                  <a:pt x="3954949" y="1689461"/>
                </a:lnTo>
                <a:lnTo>
                  <a:pt x="3958142" y="1465219"/>
                </a:lnTo>
                <a:lnTo>
                  <a:pt x="3961323" y="1874066"/>
                </a:lnTo>
                <a:lnTo>
                  <a:pt x="3964504" y="1503627"/>
                </a:lnTo>
                <a:lnTo>
                  <a:pt x="3967685" y="2051517"/>
                </a:lnTo>
                <a:lnTo>
                  <a:pt x="3970878" y="1635844"/>
                </a:lnTo>
                <a:lnTo>
                  <a:pt x="3974059" y="2140755"/>
                </a:lnTo>
                <a:lnTo>
                  <a:pt x="3977240" y="1949362"/>
                </a:lnTo>
                <a:lnTo>
                  <a:pt x="3983614" y="2083910"/>
                </a:lnTo>
                <a:lnTo>
                  <a:pt x="3986795" y="1880221"/>
                </a:lnTo>
                <a:lnTo>
                  <a:pt x="3989976" y="2092382"/>
                </a:lnTo>
                <a:lnTo>
                  <a:pt x="3993169" y="1831037"/>
                </a:lnTo>
                <a:lnTo>
                  <a:pt x="3996350" y="2108350"/>
                </a:lnTo>
                <a:lnTo>
                  <a:pt x="3999531" y="1816626"/>
                </a:lnTo>
                <a:lnTo>
                  <a:pt x="4002711" y="2082669"/>
                </a:lnTo>
                <a:lnTo>
                  <a:pt x="4005905" y="1911816"/>
                </a:lnTo>
                <a:lnTo>
                  <a:pt x="4009086" y="2012299"/>
                </a:lnTo>
                <a:lnTo>
                  <a:pt x="4012267" y="1951654"/>
                </a:lnTo>
                <a:lnTo>
                  <a:pt x="4015460" y="1921731"/>
                </a:lnTo>
                <a:lnTo>
                  <a:pt x="4018641" y="2068055"/>
                </a:lnTo>
                <a:lnTo>
                  <a:pt x="4021822" y="1909688"/>
                </a:lnTo>
                <a:lnTo>
                  <a:pt x="4025002" y="2091584"/>
                </a:lnTo>
                <a:lnTo>
                  <a:pt x="4028196" y="1924200"/>
                </a:lnTo>
                <a:lnTo>
                  <a:pt x="4031377" y="2070753"/>
                </a:lnTo>
                <a:lnTo>
                  <a:pt x="4034557" y="2000851"/>
                </a:lnTo>
                <a:lnTo>
                  <a:pt x="4037751" y="2039310"/>
                </a:lnTo>
                <a:lnTo>
                  <a:pt x="4040932" y="1984123"/>
                </a:lnTo>
                <a:lnTo>
                  <a:pt x="4047293" y="2012995"/>
                </a:lnTo>
                <a:lnTo>
                  <a:pt x="4050487" y="1977234"/>
                </a:lnTo>
                <a:lnTo>
                  <a:pt x="4053668" y="2025342"/>
                </a:lnTo>
                <a:lnTo>
                  <a:pt x="4056848" y="1987023"/>
                </a:lnTo>
                <a:lnTo>
                  <a:pt x="4060042" y="2085683"/>
                </a:lnTo>
                <a:lnTo>
                  <a:pt x="4063223" y="2002561"/>
                </a:lnTo>
                <a:lnTo>
                  <a:pt x="4066403" y="2077059"/>
                </a:lnTo>
                <a:lnTo>
                  <a:pt x="4069584" y="2024430"/>
                </a:lnTo>
                <a:lnTo>
                  <a:pt x="4072778" y="2099233"/>
                </a:lnTo>
                <a:lnTo>
                  <a:pt x="4075958" y="2070398"/>
                </a:lnTo>
                <a:lnTo>
                  <a:pt x="4079139" y="2073184"/>
                </a:lnTo>
                <a:lnTo>
                  <a:pt x="4082320" y="2178036"/>
                </a:lnTo>
                <a:lnTo>
                  <a:pt x="4085514" y="2086721"/>
                </a:lnTo>
                <a:lnTo>
                  <a:pt x="4088694" y="2211505"/>
                </a:lnTo>
                <a:lnTo>
                  <a:pt x="4091875" y="2096092"/>
                </a:lnTo>
                <a:lnTo>
                  <a:pt x="4095069" y="2309392"/>
                </a:lnTo>
                <a:lnTo>
                  <a:pt x="4098249" y="2293994"/>
                </a:lnTo>
                <a:lnTo>
                  <a:pt x="4101430" y="2474357"/>
                </a:lnTo>
                <a:lnTo>
                  <a:pt x="4104611" y="2520604"/>
                </a:lnTo>
                <a:lnTo>
                  <a:pt x="4107804" y="2511904"/>
                </a:lnTo>
                <a:lnTo>
                  <a:pt x="4110985" y="2735398"/>
                </a:lnTo>
                <a:lnTo>
                  <a:pt x="4114166" y="2546905"/>
                </a:lnTo>
                <a:lnTo>
                  <a:pt x="4114166" y="2546905"/>
                </a:lnTo>
              </a:path>
            </a:pathLst>
          </a:custGeom>
          <a:noFill/>
          <a:ln w="6350" cap="sq">
            <a:solidFill>
              <a:srgbClr val="ED7D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89BE46EC-A3BB-611A-92FE-34C177A1BE2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816" y="4565244"/>
            <a:ext cx="1007" cy="374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FCBFBF1-03BE-6713-9F06-866D4CDF364A}"/>
              </a:ext>
            </a:extLst>
          </p:cNvPr>
          <p:cNvSpPr txBox="1"/>
          <p:nvPr/>
        </p:nvSpPr>
        <p:spPr>
          <a:xfrm>
            <a:off x="4516945" y="138601"/>
            <a:ext cx="3158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5FF4A87-C3E8-7730-9637-06B376532D9E}"/>
                  </a:ext>
                </a:extLst>
              </p:cNvPr>
              <p:cNvSpPr txBox="1"/>
              <p:nvPr/>
            </p:nvSpPr>
            <p:spPr>
              <a:xfrm>
                <a:off x="9224880" y="1539271"/>
                <a:ext cx="942758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5FF4A87-C3E8-7730-9637-06B376532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880" y="1539271"/>
                <a:ext cx="942758" cy="3742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1B15F0B-74BF-3A70-369C-0EF319A36F2B}"/>
                  </a:ext>
                </a:extLst>
              </p:cNvPr>
              <p:cNvSpPr txBox="1"/>
              <p:nvPr/>
            </p:nvSpPr>
            <p:spPr>
              <a:xfrm>
                <a:off x="9226579" y="1959835"/>
                <a:ext cx="945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1B15F0B-74BF-3A70-369C-0EF319A36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579" y="1959835"/>
                <a:ext cx="945900" cy="369332"/>
              </a:xfrm>
              <a:prstGeom prst="rect">
                <a:avLst/>
              </a:prstGeom>
              <a:blipFill>
                <a:blip r:embed="rId10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38F469FC-2745-ECEA-E9E4-E456EB02A458}"/>
                  </a:ext>
                </a:extLst>
              </p:cNvPr>
              <p:cNvSpPr txBox="1"/>
              <p:nvPr/>
            </p:nvSpPr>
            <p:spPr>
              <a:xfrm>
                <a:off x="8958447" y="2379704"/>
                <a:ext cx="1470274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38F469FC-2745-ECEA-E9E4-E456EB02A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447" y="2379704"/>
                <a:ext cx="1470274" cy="374270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FA20614F-6C83-6DCF-4046-8B7A6F69127D}"/>
              </a:ext>
            </a:extLst>
          </p:cNvPr>
          <p:cNvSpPr/>
          <p:nvPr/>
        </p:nvSpPr>
        <p:spPr>
          <a:xfrm>
            <a:off x="8762674" y="4279004"/>
            <a:ext cx="1867170" cy="15350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E6A4BC3E-80A0-60E7-A9D9-6D4035072B10}"/>
                  </a:ext>
                </a:extLst>
              </p:cNvPr>
              <p:cNvSpPr txBox="1"/>
              <p:nvPr/>
            </p:nvSpPr>
            <p:spPr>
              <a:xfrm>
                <a:off x="9224880" y="4417624"/>
                <a:ext cx="1001941" cy="406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E6A4BC3E-80A0-60E7-A9D9-6D4035072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880" y="4417624"/>
                <a:ext cx="1001941" cy="406971"/>
              </a:xfrm>
              <a:prstGeom prst="rect">
                <a:avLst/>
              </a:prstGeom>
              <a:blipFill>
                <a:blip r:embed="rId12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0C4445E9-7198-1ACD-E120-BC3B01ABC7B6}"/>
                  </a:ext>
                </a:extLst>
              </p:cNvPr>
              <p:cNvSpPr txBox="1"/>
              <p:nvPr/>
            </p:nvSpPr>
            <p:spPr>
              <a:xfrm>
                <a:off x="9226579" y="4838188"/>
                <a:ext cx="1046761" cy="406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0C4445E9-7198-1ACD-E120-BC3B01AB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579" y="4838188"/>
                <a:ext cx="1046761" cy="406971"/>
              </a:xfrm>
              <a:prstGeom prst="rect">
                <a:avLst/>
              </a:prstGeom>
              <a:blipFill>
                <a:blip r:embed="rId4"/>
                <a:stretch>
                  <a:fillRect t="-312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09A8E1EE-0552-9B47-DC72-211DD47C2E59}"/>
                  </a:ext>
                </a:extLst>
              </p:cNvPr>
              <p:cNvSpPr txBox="1"/>
              <p:nvPr/>
            </p:nvSpPr>
            <p:spPr>
              <a:xfrm>
                <a:off x="8844388" y="5279777"/>
                <a:ext cx="1655453" cy="406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′: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09A8E1EE-0552-9B47-DC72-211DD47C2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388" y="5279777"/>
                <a:ext cx="1655453" cy="406971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701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DF7A42D-E202-5766-C047-0EED51EB29BE}"/>
                  </a:ext>
                </a:extLst>
              </p:cNvPr>
              <p:cNvSpPr txBox="1"/>
              <p:nvPr/>
            </p:nvSpPr>
            <p:spPr>
              <a:xfrm>
                <a:off x="915390" y="1031318"/>
                <a:ext cx="7285511" cy="390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+mj-lt"/>
                  </a:rPr>
                  <a:t>Assumption 3</a:t>
                </a:r>
                <a:r>
                  <a:rPr lang="en-US" dirty="0">
                    <a:latin typeface="+mj-lt"/>
                  </a:rPr>
                  <a:t>: </a:t>
                </a:r>
                <a:r>
                  <a:rPr lang="it-IT" dirty="0" err="1">
                    <a:latin typeface="+mj-lt"/>
                  </a:rPr>
                  <a:t>two</a:t>
                </a:r>
                <a:r>
                  <a:rPr lang="it-IT" dirty="0">
                    <a:latin typeface="+mj-lt"/>
                  </a:rPr>
                  <a:t> encoders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it-IT" b="0" dirty="0">
                    <a:latin typeface="+mj-lt"/>
                  </a:rPr>
                  <a:t> </a:t>
                </a:r>
                <a:r>
                  <a:rPr lang="it-IT" b="0" dirty="0" err="1">
                    <a:latin typeface="+mj-lt"/>
                  </a:rPr>
                  <a:t>exist</a:t>
                </a:r>
                <a:r>
                  <a:rPr lang="it-IT" b="0" dirty="0">
                    <a:latin typeface="+mj-lt"/>
                  </a:rPr>
                  <a:t>, </a:t>
                </a:r>
                <a:r>
                  <a:rPr lang="it-IT" b="0" dirty="0" err="1">
                    <a:latin typeface="+mj-lt"/>
                  </a:rPr>
                  <a:t>such</a:t>
                </a:r>
                <a:r>
                  <a:rPr lang="it-IT" b="0" dirty="0">
                    <a:latin typeface="+mj-lt"/>
                  </a:rPr>
                  <a:t> </a:t>
                </a:r>
                <a:r>
                  <a:rPr lang="it-IT" b="0" dirty="0" err="1">
                    <a:latin typeface="+mj-lt"/>
                  </a:rPr>
                  <a:t>that</a:t>
                </a:r>
                <a:r>
                  <a:rPr lang="it-IT" b="0" dirty="0">
                    <a:latin typeface="+mj-lt"/>
                  </a:rPr>
                  <a:t>: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DF7A42D-E202-5766-C047-0EED51EB2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90" y="1031318"/>
                <a:ext cx="7285511" cy="390941"/>
              </a:xfrm>
              <a:prstGeom prst="rect">
                <a:avLst/>
              </a:prstGeom>
              <a:blipFill>
                <a:blip r:embed="rId2"/>
                <a:stretch>
                  <a:fillRect l="-69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uppo 52">
            <a:extLst>
              <a:ext uri="{FF2B5EF4-FFF2-40B4-BE49-F238E27FC236}">
                <a16:creationId xmlns:a16="http://schemas.microsoft.com/office/drawing/2014/main" id="{0B98158E-1002-B58A-ED97-A457F3FAF2AE}"/>
              </a:ext>
            </a:extLst>
          </p:cNvPr>
          <p:cNvGrpSpPr/>
          <p:nvPr/>
        </p:nvGrpSpPr>
        <p:grpSpPr>
          <a:xfrm rot="16200000">
            <a:off x="4088316" y="1188765"/>
            <a:ext cx="612648" cy="1935209"/>
            <a:chOff x="9436772" y="1140101"/>
            <a:chExt cx="612648" cy="1935209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3A38304E-5579-CF4F-A826-62498F6D8865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/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itardo 6">
              <a:extLst>
                <a:ext uri="{FF2B5EF4-FFF2-40B4-BE49-F238E27FC236}">
                  <a16:creationId xmlns:a16="http://schemas.microsoft.com/office/drawing/2014/main" id="{A48CA3EB-8B44-7319-E82B-972E49847CC1}"/>
                </a:ext>
              </a:extLst>
            </p:cNvPr>
            <p:cNvSpPr/>
            <p:nvPr/>
          </p:nvSpPr>
          <p:spPr>
            <a:xfrm rot="5400000">
              <a:off x="9449181" y="2100282"/>
              <a:ext cx="587829" cy="612648"/>
            </a:xfrm>
            <a:prstGeom prst="flowChartDelay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134CF434-88B6-8968-00CF-5CF770803C92}"/>
                </a:ext>
              </a:extLst>
            </p:cNvPr>
            <p:cNvSpPr txBox="1"/>
            <p:nvPr/>
          </p:nvSpPr>
          <p:spPr>
            <a:xfrm rot="5400000">
              <a:off x="9628164" y="2170305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f</a:t>
              </a:r>
            </a:p>
          </p:txBody>
        </p:sp>
        <p:cxnSp>
          <p:nvCxnSpPr>
            <p:cNvPr id="45" name="Connettore 2 44">
              <a:extLst>
                <a:ext uri="{FF2B5EF4-FFF2-40B4-BE49-F238E27FC236}">
                  <a16:creationId xmlns:a16="http://schemas.microsoft.com/office/drawing/2014/main" id="{A4423CFF-318A-41F2-E51E-0ADF2374CFBA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H="1">
              <a:off x="9743096" y="1737902"/>
              <a:ext cx="1007" cy="3747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Connettore 2 47">
              <a:extLst>
                <a:ext uri="{FF2B5EF4-FFF2-40B4-BE49-F238E27FC236}">
                  <a16:creationId xmlns:a16="http://schemas.microsoft.com/office/drawing/2014/main" id="{14B8710B-9C70-49C9-7B77-97267DC132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3955" y="2700520"/>
              <a:ext cx="1007" cy="3747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DF8141D3-5FC5-4781-B8D8-D2B9CC9A37FD}"/>
                  </a:ext>
                </a:extLst>
              </p:cNvPr>
              <p:cNvSpPr txBox="1"/>
              <p:nvPr/>
            </p:nvSpPr>
            <p:spPr>
              <a:xfrm>
                <a:off x="1568094" y="1974071"/>
                <a:ext cx="16513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  <m:r>
                            <a:rPr lang="it-IT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DF8141D3-5FC5-4781-B8D8-D2B9CC9A3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094" y="1974071"/>
                <a:ext cx="1651358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Gruppo 92">
            <a:extLst>
              <a:ext uri="{FF2B5EF4-FFF2-40B4-BE49-F238E27FC236}">
                <a16:creationId xmlns:a16="http://schemas.microsoft.com/office/drawing/2014/main" id="{DBF7ECB5-AA64-6E56-EA07-A65ECA4261B6}"/>
              </a:ext>
            </a:extLst>
          </p:cNvPr>
          <p:cNvGrpSpPr/>
          <p:nvPr/>
        </p:nvGrpSpPr>
        <p:grpSpPr>
          <a:xfrm>
            <a:off x="4827014" y="2512406"/>
            <a:ext cx="1678232" cy="1293152"/>
            <a:chOff x="6771064" y="3857856"/>
            <a:chExt cx="2764821" cy="2116401"/>
          </a:xfrm>
        </p:grpSpPr>
        <p:sp>
          <p:nvSpPr>
            <p:cNvPr id="65" name="Ovale 64">
              <a:extLst>
                <a:ext uri="{FF2B5EF4-FFF2-40B4-BE49-F238E27FC236}">
                  <a16:creationId xmlns:a16="http://schemas.microsoft.com/office/drawing/2014/main" id="{CEFC7221-FA1F-E042-D9DC-4AECB0E8DD06}"/>
                </a:ext>
              </a:extLst>
            </p:cNvPr>
            <p:cNvSpPr/>
            <p:nvPr/>
          </p:nvSpPr>
          <p:spPr>
            <a:xfrm>
              <a:off x="8947026" y="465229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6" name="Ovale 65">
              <a:extLst>
                <a:ext uri="{FF2B5EF4-FFF2-40B4-BE49-F238E27FC236}">
                  <a16:creationId xmlns:a16="http://schemas.microsoft.com/office/drawing/2014/main" id="{0214B817-D468-38BC-D9BE-BAC6B40AC93C}"/>
                </a:ext>
              </a:extLst>
            </p:cNvPr>
            <p:cNvSpPr/>
            <p:nvPr/>
          </p:nvSpPr>
          <p:spPr>
            <a:xfrm>
              <a:off x="8841570" y="5291195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7" name="Ovale 66">
              <a:extLst>
                <a:ext uri="{FF2B5EF4-FFF2-40B4-BE49-F238E27FC236}">
                  <a16:creationId xmlns:a16="http://schemas.microsoft.com/office/drawing/2014/main" id="{3E9C0E33-F1E3-1907-51EF-563B8F6B87B3}"/>
                </a:ext>
              </a:extLst>
            </p:cNvPr>
            <p:cNvSpPr/>
            <p:nvPr/>
          </p:nvSpPr>
          <p:spPr>
            <a:xfrm>
              <a:off x="8363070" y="5308790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8" name="Ovale 67">
              <a:extLst>
                <a:ext uri="{FF2B5EF4-FFF2-40B4-BE49-F238E27FC236}">
                  <a16:creationId xmlns:a16="http://schemas.microsoft.com/office/drawing/2014/main" id="{2B7B9AAE-1C01-1A69-8552-22A4E7742210}"/>
                </a:ext>
              </a:extLst>
            </p:cNvPr>
            <p:cNvSpPr/>
            <p:nvPr/>
          </p:nvSpPr>
          <p:spPr>
            <a:xfrm>
              <a:off x="8075252" y="444759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69" name="Ovale 68">
              <a:extLst>
                <a:ext uri="{FF2B5EF4-FFF2-40B4-BE49-F238E27FC236}">
                  <a16:creationId xmlns:a16="http://schemas.microsoft.com/office/drawing/2014/main" id="{BABC977B-B1D4-CB43-E881-22ED8A705F9A}"/>
                </a:ext>
              </a:extLst>
            </p:cNvPr>
            <p:cNvSpPr/>
            <p:nvPr/>
          </p:nvSpPr>
          <p:spPr>
            <a:xfrm>
              <a:off x="8529657" y="4518955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0" name="Ovale 69">
              <a:extLst>
                <a:ext uri="{FF2B5EF4-FFF2-40B4-BE49-F238E27FC236}">
                  <a16:creationId xmlns:a16="http://schemas.microsoft.com/office/drawing/2014/main" id="{604A3C0A-B646-D12A-FBC1-1BDADAE906F9}"/>
                </a:ext>
              </a:extLst>
            </p:cNvPr>
            <p:cNvSpPr/>
            <p:nvPr/>
          </p:nvSpPr>
          <p:spPr>
            <a:xfrm>
              <a:off x="7692007" y="469449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1" name="Ovale 70">
              <a:extLst>
                <a:ext uri="{FF2B5EF4-FFF2-40B4-BE49-F238E27FC236}">
                  <a16:creationId xmlns:a16="http://schemas.microsoft.com/office/drawing/2014/main" id="{7B6BA753-74EA-F82F-1BC1-0E8AEEBF0413}"/>
                </a:ext>
              </a:extLst>
            </p:cNvPr>
            <p:cNvSpPr/>
            <p:nvPr/>
          </p:nvSpPr>
          <p:spPr>
            <a:xfrm>
              <a:off x="7179629" y="476649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2A91C397-D39C-5A8C-7C23-A8DBC2CC017B}"/>
                </a:ext>
              </a:extLst>
            </p:cNvPr>
            <p:cNvSpPr txBox="1"/>
            <p:nvPr/>
          </p:nvSpPr>
          <p:spPr>
            <a:xfrm>
              <a:off x="8901993" y="4317899"/>
              <a:ext cx="3754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UL</a:t>
              </a:r>
            </a:p>
          </p:txBody>
        </p:sp>
        <p:sp>
          <p:nvSpPr>
            <p:cNvPr id="78" name="CasellaDiTesto 77">
              <a:extLst>
                <a:ext uri="{FF2B5EF4-FFF2-40B4-BE49-F238E27FC236}">
                  <a16:creationId xmlns:a16="http://schemas.microsoft.com/office/drawing/2014/main" id="{37E953C8-7AE8-C7F2-059E-62A917FDA7E6}"/>
                </a:ext>
              </a:extLst>
            </p:cNvPr>
            <p:cNvSpPr txBox="1"/>
            <p:nvPr/>
          </p:nvSpPr>
          <p:spPr>
            <a:xfrm>
              <a:off x="8482339" y="4206619"/>
              <a:ext cx="35426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UJ</a:t>
              </a:r>
            </a:p>
          </p:txBody>
        </p:sp>
        <p:sp>
          <p:nvSpPr>
            <p:cNvPr id="80" name="CasellaDiTesto 79">
              <a:extLst>
                <a:ext uri="{FF2B5EF4-FFF2-40B4-BE49-F238E27FC236}">
                  <a16:creationId xmlns:a16="http://schemas.microsoft.com/office/drawing/2014/main" id="{ACCCFF9D-4A0F-2BF0-40B2-09CEAB9D9973}"/>
                </a:ext>
              </a:extLst>
            </p:cNvPr>
            <p:cNvSpPr txBox="1"/>
            <p:nvPr/>
          </p:nvSpPr>
          <p:spPr>
            <a:xfrm>
              <a:off x="8270772" y="5423210"/>
              <a:ext cx="3198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LJ</a:t>
              </a:r>
            </a:p>
          </p:txBody>
        </p:sp>
        <p:sp>
          <p:nvSpPr>
            <p:cNvPr id="81" name="CasellaDiTesto 80">
              <a:extLst>
                <a:ext uri="{FF2B5EF4-FFF2-40B4-BE49-F238E27FC236}">
                  <a16:creationId xmlns:a16="http://schemas.microsoft.com/office/drawing/2014/main" id="{8C745107-8908-39F5-AF22-CEFFE56919D3}"/>
                </a:ext>
              </a:extLst>
            </p:cNvPr>
            <p:cNvSpPr txBox="1"/>
            <p:nvPr/>
          </p:nvSpPr>
          <p:spPr>
            <a:xfrm>
              <a:off x="7001925" y="440628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82" name="CasellaDiTesto 81">
              <a:extLst>
                <a:ext uri="{FF2B5EF4-FFF2-40B4-BE49-F238E27FC236}">
                  <a16:creationId xmlns:a16="http://schemas.microsoft.com/office/drawing/2014/main" id="{DC915DEC-B170-B85D-0238-A375FBD3061F}"/>
                </a:ext>
              </a:extLst>
            </p:cNvPr>
            <p:cNvSpPr txBox="1"/>
            <p:nvPr/>
          </p:nvSpPr>
          <p:spPr>
            <a:xfrm>
              <a:off x="7550009" y="4354882"/>
              <a:ext cx="426719" cy="30777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45B038FA-AE9A-C533-DD6B-8AD49B674D15}"/>
                </a:ext>
              </a:extLst>
            </p:cNvPr>
            <p:cNvSpPr txBox="1"/>
            <p:nvPr/>
          </p:nvSpPr>
          <p:spPr>
            <a:xfrm>
              <a:off x="7944925" y="4119778"/>
              <a:ext cx="363433" cy="30777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85" name="Figura a mano libera 84">
              <a:extLst>
                <a:ext uri="{FF2B5EF4-FFF2-40B4-BE49-F238E27FC236}">
                  <a16:creationId xmlns:a16="http://schemas.microsoft.com/office/drawing/2014/main" id="{C64A53E1-B1BC-4A85-B3EB-DBDA1BE78A6D}"/>
                </a:ext>
              </a:extLst>
            </p:cNvPr>
            <p:cNvSpPr/>
            <p:nvPr/>
          </p:nvSpPr>
          <p:spPr>
            <a:xfrm>
              <a:off x="8934410" y="483576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7" name="Figura a mano libera 86">
              <a:extLst>
                <a:ext uri="{FF2B5EF4-FFF2-40B4-BE49-F238E27FC236}">
                  <a16:creationId xmlns:a16="http://schemas.microsoft.com/office/drawing/2014/main" id="{57496B17-A060-632F-E8E8-03826517FB90}"/>
                </a:ext>
              </a:extLst>
            </p:cNvPr>
            <p:cNvSpPr/>
            <p:nvPr/>
          </p:nvSpPr>
          <p:spPr>
            <a:xfrm>
              <a:off x="7874187" y="5666480"/>
              <a:ext cx="601476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8" name="Figura a mano libera 87">
              <a:extLst>
                <a:ext uri="{FF2B5EF4-FFF2-40B4-BE49-F238E27FC236}">
                  <a16:creationId xmlns:a16="http://schemas.microsoft.com/office/drawing/2014/main" id="{8C86FDCD-4376-5FC9-B371-E44EFCC2AF88}"/>
                </a:ext>
              </a:extLst>
            </p:cNvPr>
            <p:cNvSpPr/>
            <p:nvPr/>
          </p:nvSpPr>
          <p:spPr>
            <a:xfrm>
              <a:off x="8402536" y="3992409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9" name="Figura a mano libera 88">
              <a:extLst>
                <a:ext uri="{FF2B5EF4-FFF2-40B4-BE49-F238E27FC236}">
                  <a16:creationId xmlns:a16="http://schemas.microsoft.com/office/drawing/2014/main" id="{DF95DAF0-9850-C169-9CE8-8D5807272F81}"/>
                </a:ext>
              </a:extLst>
            </p:cNvPr>
            <p:cNvSpPr/>
            <p:nvPr/>
          </p:nvSpPr>
          <p:spPr>
            <a:xfrm>
              <a:off x="7675991" y="385785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91" name="Figura a mano libera 90">
              <a:extLst>
                <a:ext uri="{FF2B5EF4-FFF2-40B4-BE49-F238E27FC236}">
                  <a16:creationId xmlns:a16="http://schemas.microsoft.com/office/drawing/2014/main" id="{650CE450-D9FB-4DFC-7EDC-B77465F86576}"/>
                </a:ext>
              </a:extLst>
            </p:cNvPr>
            <p:cNvSpPr/>
            <p:nvPr/>
          </p:nvSpPr>
          <p:spPr>
            <a:xfrm>
              <a:off x="7535269" y="491518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92" name="Figura a mano libera 91">
              <a:extLst>
                <a:ext uri="{FF2B5EF4-FFF2-40B4-BE49-F238E27FC236}">
                  <a16:creationId xmlns:a16="http://schemas.microsoft.com/office/drawing/2014/main" id="{95F2F350-F48E-2AEB-51A1-4F5273C3B502}"/>
                </a:ext>
              </a:extLst>
            </p:cNvPr>
            <p:cNvSpPr/>
            <p:nvPr/>
          </p:nvSpPr>
          <p:spPr>
            <a:xfrm>
              <a:off x="6771064" y="496293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94" name="Figura a mano libera 93">
            <a:extLst>
              <a:ext uri="{FF2B5EF4-FFF2-40B4-BE49-F238E27FC236}">
                <a16:creationId xmlns:a16="http://schemas.microsoft.com/office/drawing/2014/main" id="{4A72FA11-E767-2E28-B477-F17C99C2FC60}"/>
              </a:ext>
            </a:extLst>
          </p:cNvPr>
          <p:cNvSpPr/>
          <p:nvPr/>
        </p:nvSpPr>
        <p:spPr>
          <a:xfrm>
            <a:off x="3003831" y="2616819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9" name="Rettangolo con angoli arrotondati 128">
            <a:extLst>
              <a:ext uri="{FF2B5EF4-FFF2-40B4-BE49-F238E27FC236}">
                <a16:creationId xmlns:a16="http://schemas.microsoft.com/office/drawing/2014/main" id="{DCC6AC1C-9C27-5168-7193-A450F1473BC2}"/>
              </a:ext>
            </a:extLst>
          </p:cNvPr>
          <p:cNvSpPr/>
          <p:nvPr/>
        </p:nvSpPr>
        <p:spPr>
          <a:xfrm>
            <a:off x="8762674" y="1400650"/>
            <a:ext cx="1867170" cy="15242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3D883A5E-F2B8-8321-8445-755AB7E63D1F}"/>
              </a:ext>
            </a:extLst>
          </p:cNvPr>
          <p:cNvSpPr/>
          <p:nvPr/>
        </p:nvSpPr>
        <p:spPr>
          <a:xfrm rot="16200000">
            <a:off x="5372216" y="1868866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7F3F514-20D6-5285-E42B-608A58A0D0F9}"/>
                  </a:ext>
                </a:extLst>
              </p:cNvPr>
              <p:cNvSpPr txBox="1"/>
              <p:nvPr/>
            </p:nvSpPr>
            <p:spPr>
              <a:xfrm>
                <a:off x="5477907" y="1978115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7F3F514-20D6-5285-E42B-608A58A0D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907" y="1978115"/>
                <a:ext cx="3764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o 11">
            <a:extLst>
              <a:ext uri="{FF2B5EF4-FFF2-40B4-BE49-F238E27FC236}">
                <a16:creationId xmlns:a16="http://schemas.microsoft.com/office/drawing/2014/main" id="{7864AE2A-EEAC-8B04-941E-4A76CF1269C9}"/>
              </a:ext>
            </a:extLst>
          </p:cNvPr>
          <p:cNvGrpSpPr/>
          <p:nvPr/>
        </p:nvGrpSpPr>
        <p:grpSpPr>
          <a:xfrm rot="16200000">
            <a:off x="4387106" y="3501968"/>
            <a:ext cx="612649" cy="2533230"/>
            <a:chOff x="9436772" y="1149851"/>
            <a:chExt cx="612649" cy="2533230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27D0D46A-9F17-172B-7156-8E1BE3088D7F}"/>
                </a:ext>
              </a:extLst>
            </p:cNvPr>
            <p:cNvSpPr/>
            <p:nvPr/>
          </p:nvSpPr>
          <p:spPr>
            <a:xfrm>
              <a:off x="9461591" y="114985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asellaDiTesto 13">
                  <a:extLst>
                    <a:ext uri="{FF2B5EF4-FFF2-40B4-BE49-F238E27FC236}">
                      <a16:creationId xmlns:a16="http://schemas.microsoft.com/office/drawing/2014/main" id="{E28E03E8-EFB1-C103-3A69-5343CB582266}"/>
                    </a:ext>
                  </a:extLst>
                </p:cNvPr>
                <p:cNvSpPr txBox="1"/>
                <p:nvPr/>
              </p:nvSpPr>
              <p:spPr>
                <a:xfrm rot="5400000">
                  <a:off x="9557937" y="1260800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4" name="CasellaDiTesto 13">
                  <a:extLst>
                    <a:ext uri="{FF2B5EF4-FFF2-40B4-BE49-F238E27FC236}">
                      <a16:creationId xmlns:a16="http://schemas.microsoft.com/office/drawing/2014/main" id="{E28E03E8-EFB1-C103-3A69-5343CB5822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57937" y="1260800"/>
                  <a:ext cx="371384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000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itardo 14">
              <a:extLst>
                <a:ext uri="{FF2B5EF4-FFF2-40B4-BE49-F238E27FC236}">
                  <a16:creationId xmlns:a16="http://schemas.microsoft.com/office/drawing/2014/main" id="{4EA889A8-F06C-76D6-5BFA-2DAECDEA0F73}"/>
                </a:ext>
              </a:extLst>
            </p:cNvPr>
            <p:cNvSpPr/>
            <p:nvPr/>
          </p:nvSpPr>
          <p:spPr>
            <a:xfrm rot="5400000">
              <a:off x="9449181" y="2100282"/>
              <a:ext cx="587829" cy="612648"/>
            </a:xfrm>
            <a:prstGeom prst="flowChartDelay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18033887-82CA-84E4-F410-16C4374644F9}"/>
                </a:ext>
              </a:extLst>
            </p:cNvPr>
            <p:cNvSpPr txBox="1"/>
            <p:nvPr/>
          </p:nvSpPr>
          <p:spPr>
            <a:xfrm rot="5400000">
              <a:off x="9593348" y="2205124"/>
              <a:ext cx="323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f’</a:t>
              </a:r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563E0780-031C-E460-A4D8-9952B5D93480}"/>
                </a:ext>
              </a:extLst>
            </p:cNvPr>
            <p:cNvSpPr/>
            <p:nvPr/>
          </p:nvSpPr>
          <p:spPr>
            <a:xfrm>
              <a:off x="9461592" y="3095252"/>
              <a:ext cx="587829" cy="587829"/>
            </a:xfrm>
            <a:prstGeom prst="ellipse">
              <a:avLst/>
            </a:prstGeom>
            <a:noFill/>
            <a:ln>
              <a:solidFill>
                <a:srgbClr val="ED7D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B9FFE094-38D1-D7F8-808C-51237D562194}"/>
                    </a:ext>
                  </a:extLst>
                </p:cNvPr>
                <p:cNvSpPr txBox="1"/>
                <p:nvPr/>
              </p:nvSpPr>
              <p:spPr>
                <a:xfrm rot="5400000">
                  <a:off x="9570839" y="3200945"/>
                  <a:ext cx="3693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B9FFE094-38D1-D7F8-808C-51237D5621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70839" y="3200945"/>
                  <a:ext cx="369332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B0EE8F76-D942-B758-F4E4-CDC623387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3955" y="2700520"/>
              <a:ext cx="1007" cy="3747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B5BA2EAD-6EFB-10F5-046A-97B1B5B3C07A}"/>
                  </a:ext>
                </a:extLst>
              </p:cNvPr>
              <p:cNvSpPr txBox="1"/>
              <p:nvPr/>
            </p:nvSpPr>
            <p:spPr>
              <a:xfrm>
                <a:off x="1625588" y="4548302"/>
                <a:ext cx="16513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  <m:r>
                            <a:rPr lang="it-IT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B5BA2EAD-6EFB-10F5-046A-97B1B5B3C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88" y="4548302"/>
                <a:ext cx="1651358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igura a mano libera 21">
            <a:extLst>
              <a:ext uri="{FF2B5EF4-FFF2-40B4-BE49-F238E27FC236}">
                <a16:creationId xmlns:a16="http://schemas.microsoft.com/office/drawing/2014/main" id="{AFD62A2A-741E-F78A-18D7-EE2367527557}"/>
              </a:ext>
            </a:extLst>
          </p:cNvPr>
          <p:cNvSpPr/>
          <p:nvPr/>
        </p:nvSpPr>
        <p:spPr>
          <a:xfrm flipH="1">
            <a:off x="3003831" y="5242593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Figura a mano libera 22">
            <a:extLst>
              <a:ext uri="{FF2B5EF4-FFF2-40B4-BE49-F238E27FC236}">
                <a16:creationId xmlns:a16="http://schemas.microsoft.com/office/drawing/2014/main" id="{28BFC38B-F07A-1D85-0B9F-B8EC7FA7F598}"/>
              </a:ext>
            </a:extLst>
          </p:cNvPr>
          <p:cNvSpPr/>
          <p:nvPr/>
        </p:nvSpPr>
        <p:spPr>
          <a:xfrm>
            <a:off x="4988938" y="5239835"/>
            <a:ext cx="1434235" cy="308093"/>
          </a:xfrm>
          <a:custGeom>
            <a:avLst/>
            <a:gdLst>
              <a:gd name="connsiteX0" fmla="*/ 0 w 4114165"/>
              <a:gd name="connsiteY0" fmla="*/ 3011446 h 3063504"/>
              <a:gd name="connsiteX1" fmla="*/ 3185 w 4114165"/>
              <a:gd name="connsiteY1" fmla="*/ 3013332 h 3063504"/>
              <a:gd name="connsiteX2" fmla="*/ 9554 w 4114165"/>
              <a:gd name="connsiteY2" fmla="*/ 2826245 h 3063504"/>
              <a:gd name="connsiteX3" fmla="*/ 12738 w 4114165"/>
              <a:gd name="connsiteY3" fmla="*/ 2838655 h 3063504"/>
              <a:gd name="connsiteX4" fmla="*/ 15922 w 4114165"/>
              <a:gd name="connsiteY4" fmla="*/ 2924828 h 3063504"/>
              <a:gd name="connsiteX5" fmla="*/ 19106 w 4114165"/>
              <a:gd name="connsiteY5" fmla="*/ 2725369 h 3063504"/>
              <a:gd name="connsiteX6" fmla="*/ 22291 w 4114165"/>
              <a:gd name="connsiteY6" fmla="*/ 2641399 h 3063504"/>
              <a:gd name="connsiteX7" fmla="*/ 25475 w 4114165"/>
              <a:gd name="connsiteY7" fmla="*/ 2821179 h 3063504"/>
              <a:gd name="connsiteX8" fmla="*/ 28660 w 4114165"/>
              <a:gd name="connsiteY8" fmla="*/ 2514627 h 3063504"/>
              <a:gd name="connsiteX9" fmla="*/ 31843 w 4114165"/>
              <a:gd name="connsiteY9" fmla="*/ 2618250 h 3063504"/>
              <a:gd name="connsiteX10" fmla="*/ 35028 w 4114165"/>
              <a:gd name="connsiteY10" fmla="*/ 2254674 h 3063504"/>
              <a:gd name="connsiteX11" fmla="*/ 38212 w 4114165"/>
              <a:gd name="connsiteY11" fmla="*/ 2269567 h 3063504"/>
              <a:gd name="connsiteX12" fmla="*/ 44582 w 4114165"/>
              <a:gd name="connsiteY12" fmla="*/ 1843155 h 3063504"/>
              <a:gd name="connsiteX13" fmla="*/ 47765 w 4114165"/>
              <a:gd name="connsiteY13" fmla="*/ 1889465 h 3063504"/>
              <a:gd name="connsiteX14" fmla="*/ 50950 w 4114165"/>
              <a:gd name="connsiteY14" fmla="*/ 1451074 h 3063504"/>
              <a:gd name="connsiteX15" fmla="*/ 54134 w 4114165"/>
              <a:gd name="connsiteY15" fmla="*/ 1745876 h 3063504"/>
              <a:gd name="connsiteX16" fmla="*/ 57319 w 4114165"/>
              <a:gd name="connsiteY16" fmla="*/ 1707861 h 3063504"/>
              <a:gd name="connsiteX17" fmla="*/ 60503 w 4114165"/>
              <a:gd name="connsiteY17" fmla="*/ 1736163 h 3063504"/>
              <a:gd name="connsiteX18" fmla="*/ 66871 w 4114165"/>
              <a:gd name="connsiteY18" fmla="*/ 1595803 h 3063504"/>
              <a:gd name="connsiteX19" fmla="*/ 70056 w 4114165"/>
              <a:gd name="connsiteY19" fmla="*/ 1611164 h 3063504"/>
              <a:gd name="connsiteX20" fmla="*/ 73240 w 4114165"/>
              <a:gd name="connsiteY20" fmla="*/ 1610809 h 3063504"/>
              <a:gd name="connsiteX21" fmla="*/ 76425 w 4114165"/>
              <a:gd name="connsiteY21" fmla="*/ 1814308 h 3063504"/>
              <a:gd name="connsiteX22" fmla="*/ 79608 w 4114165"/>
              <a:gd name="connsiteY22" fmla="*/ 1666945 h 3063504"/>
              <a:gd name="connsiteX23" fmla="*/ 82793 w 4114165"/>
              <a:gd name="connsiteY23" fmla="*/ 1683737 h 3063504"/>
              <a:gd name="connsiteX24" fmla="*/ 85978 w 4114165"/>
              <a:gd name="connsiteY24" fmla="*/ 1724374 h 3063504"/>
              <a:gd name="connsiteX25" fmla="*/ 89162 w 4114165"/>
              <a:gd name="connsiteY25" fmla="*/ 1786398 h 3063504"/>
              <a:gd name="connsiteX26" fmla="*/ 92347 w 4114165"/>
              <a:gd name="connsiteY26" fmla="*/ 1745293 h 3063504"/>
              <a:gd name="connsiteX27" fmla="*/ 95530 w 4114165"/>
              <a:gd name="connsiteY27" fmla="*/ 1727286 h 3063504"/>
              <a:gd name="connsiteX28" fmla="*/ 98715 w 4114165"/>
              <a:gd name="connsiteY28" fmla="*/ 1781827 h 3063504"/>
              <a:gd name="connsiteX29" fmla="*/ 101899 w 4114165"/>
              <a:gd name="connsiteY29" fmla="*/ 1772203 h 3063504"/>
              <a:gd name="connsiteX30" fmla="*/ 105084 w 4114165"/>
              <a:gd name="connsiteY30" fmla="*/ 1830365 h 3063504"/>
              <a:gd name="connsiteX31" fmla="*/ 108268 w 4114165"/>
              <a:gd name="connsiteY31" fmla="*/ 1860162 h 3063504"/>
              <a:gd name="connsiteX32" fmla="*/ 111452 w 4114165"/>
              <a:gd name="connsiteY32" fmla="*/ 1854540 h 3063504"/>
              <a:gd name="connsiteX33" fmla="*/ 124190 w 4114165"/>
              <a:gd name="connsiteY33" fmla="*/ 2026178 h 3063504"/>
              <a:gd name="connsiteX34" fmla="*/ 127373 w 4114165"/>
              <a:gd name="connsiteY34" fmla="*/ 1988302 h 3063504"/>
              <a:gd name="connsiteX35" fmla="*/ 133742 w 4114165"/>
              <a:gd name="connsiteY35" fmla="*/ 1778623 h 3063504"/>
              <a:gd name="connsiteX36" fmla="*/ 136927 w 4114165"/>
              <a:gd name="connsiteY36" fmla="*/ 1775546 h 3063504"/>
              <a:gd name="connsiteX37" fmla="*/ 140112 w 4114165"/>
              <a:gd name="connsiteY37" fmla="*/ 1739620 h 3063504"/>
              <a:gd name="connsiteX38" fmla="*/ 143296 w 4114165"/>
              <a:gd name="connsiteY38" fmla="*/ 1765352 h 3063504"/>
              <a:gd name="connsiteX39" fmla="*/ 146480 w 4114165"/>
              <a:gd name="connsiteY39" fmla="*/ 1810927 h 3063504"/>
              <a:gd name="connsiteX40" fmla="*/ 152849 w 4114165"/>
              <a:gd name="connsiteY40" fmla="*/ 1709469 h 3063504"/>
              <a:gd name="connsiteX41" fmla="*/ 156033 w 4114165"/>
              <a:gd name="connsiteY41" fmla="*/ 1680153 h 3063504"/>
              <a:gd name="connsiteX42" fmla="*/ 159218 w 4114165"/>
              <a:gd name="connsiteY42" fmla="*/ 1678089 h 3063504"/>
              <a:gd name="connsiteX43" fmla="*/ 162401 w 4114165"/>
              <a:gd name="connsiteY43" fmla="*/ 1664945 h 3063504"/>
              <a:gd name="connsiteX44" fmla="*/ 165586 w 4114165"/>
              <a:gd name="connsiteY44" fmla="*/ 1675164 h 3063504"/>
              <a:gd name="connsiteX45" fmla="*/ 168770 w 4114165"/>
              <a:gd name="connsiteY45" fmla="*/ 1620218 h 3063504"/>
              <a:gd name="connsiteX46" fmla="*/ 171955 w 4114165"/>
              <a:gd name="connsiteY46" fmla="*/ 1594144 h 3063504"/>
              <a:gd name="connsiteX47" fmla="*/ 175140 w 4114165"/>
              <a:gd name="connsiteY47" fmla="*/ 1608986 h 3063504"/>
              <a:gd name="connsiteX48" fmla="*/ 178323 w 4114165"/>
              <a:gd name="connsiteY48" fmla="*/ 1606884 h 3063504"/>
              <a:gd name="connsiteX49" fmla="*/ 181508 w 4114165"/>
              <a:gd name="connsiteY49" fmla="*/ 1608441 h 3063504"/>
              <a:gd name="connsiteX50" fmla="*/ 184692 w 4114165"/>
              <a:gd name="connsiteY50" fmla="*/ 1602160 h 3063504"/>
              <a:gd name="connsiteX51" fmla="*/ 187877 w 4114165"/>
              <a:gd name="connsiteY51" fmla="*/ 1607871 h 3063504"/>
              <a:gd name="connsiteX52" fmla="*/ 191061 w 4114165"/>
              <a:gd name="connsiteY52" fmla="*/ 1561270 h 3063504"/>
              <a:gd name="connsiteX53" fmla="*/ 194245 w 4114165"/>
              <a:gd name="connsiteY53" fmla="*/ 1591447 h 3063504"/>
              <a:gd name="connsiteX54" fmla="*/ 200614 w 4114165"/>
              <a:gd name="connsiteY54" fmla="*/ 1561156 h 3063504"/>
              <a:gd name="connsiteX55" fmla="*/ 206983 w 4114165"/>
              <a:gd name="connsiteY55" fmla="*/ 1586116 h 3063504"/>
              <a:gd name="connsiteX56" fmla="*/ 210166 w 4114165"/>
              <a:gd name="connsiteY56" fmla="*/ 1617799 h 3063504"/>
              <a:gd name="connsiteX57" fmla="*/ 213351 w 4114165"/>
              <a:gd name="connsiteY57" fmla="*/ 1602755 h 3063504"/>
              <a:gd name="connsiteX58" fmla="*/ 216535 w 4114165"/>
              <a:gd name="connsiteY58" fmla="*/ 1596981 h 3063504"/>
              <a:gd name="connsiteX59" fmla="*/ 219720 w 4114165"/>
              <a:gd name="connsiteY59" fmla="*/ 1570641 h 3063504"/>
              <a:gd name="connsiteX60" fmla="*/ 222905 w 4114165"/>
              <a:gd name="connsiteY60" fmla="*/ 1594195 h 3063504"/>
              <a:gd name="connsiteX61" fmla="*/ 226089 w 4114165"/>
              <a:gd name="connsiteY61" fmla="*/ 1556180 h 3063504"/>
              <a:gd name="connsiteX62" fmla="*/ 229272 w 4114165"/>
              <a:gd name="connsiteY62" fmla="*/ 1552989 h 3063504"/>
              <a:gd name="connsiteX63" fmla="*/ 232457 w 4114165"/>
              <a:gd name="connsiteY63" fmla="*/ 1561714 h 3063504"/>
              <a:gd name="connsiteX64" fmla="*/ 238826 w 4114165"/>
              <a:gd name="connsiteY64" fmla="*/ 1454734 h 3063504"/>
              <a:gd name="connsiteX65" fmla="*/ 248379 w 4114165"/>
              <a:gd name="connsiteY65" fmla="*/ 1211852 h 3063504"/>
              <a:gd name="connsiteX66" fmla="*/ 251563 w 4114165"/>
              <a:gd name="connsiteY66" fmla="*/ 1302015 h 3063504"/>
              <a:gd name="connsiteX67" fmla="*/ 254748 w 4114165"/>
              <a:gd name="connsiteY67" fmla="*/ 1329861 h 3063504"/>
              <a:gd name="connsiteX68" fmla="*/ 257933 w 4114165"/>
              <a:gd name="connsiteY68" fmla="*/ 1292593 h 3063504"/>
              <a:gd name="connsiteX69" fmla="*/ 261116 w 4114165"/>
              <a:gd name="connsiteY69" fmla="*/ 1329114 h 3063504"/>
              <a:gd name="connsiteX70" fmla="*/ 264300 w 4114165"/>
              <a:gd name="connsiteY70" fmla="*/ 1279094 h 3063504"/>
              <a:gd name="connsiteX71" fmla="*/ 267485 w 4114165"/>
              <a:gd name="connsiteY71" fmla="*/ 1355023 h 3063504"/>
              <a:gd name="connsiteX72" fmla="*/ 270670 w 4114165"/>
              <a:gd name="connsiteY72" fmla="*/ 1329405 h 3063504"/>
              <a:gd name="connsiteX73" fmla="*/ 273854 w 4114165"/>
              <a:gd name="connsiteY73" fmla="*/ 1335243 h 3063504"/>
              <a:gd name="connsiteX74" fmla="*/ 277037 w 4114165"/>
              <a:gd name="connsiteY74" fmla="*/ 1297063 h 3063504"/>
              <a:gd name="connsiteX75" fmla="*/ 280222 w 4114165"/>
              <a:gd name="connsiteY75" fmla="*/ 1222008 h 3063504"/>
              <a:gd name="connsiteX76" fmla="*/ 283407 w 4114165"/>
              <a:gd name="connsiteY76" fmla="*/ 1184943 h 3063504"/>
              <a:gd name="connsiteX77" fmla="*/ 286591 w 4114165"/>
              <a:gd name="connsiteY77" fmla="*/ 1180510 h 3063504"/>
              <a:gd name="connsiteX78" fmla="*/ 289776 w 4114165"/>
              <a:gd name="connsiteY78" fmla="*/ 1181283 h 3063504"/>
              <a:gd name="connsiteX79" fmla="*/ 292959 w 4114165"/>
              <a:gd name="connsiteY79" fmla="*/ 1142799 h 3063504"/>
              <a:gd name="connsiteX80" fmla="*/ 296144 w 4114165"/>
              <a:gd name="connsiteY80" fmla="*/ 1200240 h 3063504"/>
              <a:gd name="connsiteX81" fmla="*/ 302513 w 4114165"/>
              <a:gd name="connsiteY81" fmla="*/ 1061286 h 3063504"/>
              <a:gd name="connsiteX82" fmla="*/ 305698 w 4114165"/>
              <a:gd name="connsiteY82" fmla="*/ 1043367 h 3063504"/>
              <a:gd name="connsiteX83" fmla="*/ 308881 w 4114165"/>
              <a:gd name="connsiteY83" fmla="*/ 1015761 h 3063504"/>
              <a:gd name="connsiteX84" fmla="*/ 312065 w 4114165"/>
              <a:gd name="connsiteY84" fmla="*/ 1020636 h 3063504"/>
              <a:gd name="connsiteX85" fmla="*/ 315250 w 4114165"/>
              <a:gd name="connsiteY85" fmla="*/ 995728 h 3063504"/>
              <a:gd name="connsiteX86" fmla="*/ 324803 w 4114165"/>
              <a:gd name="connsiteY86" fmla="*/ 1044659 h 3063504"/>
              <a:gd name="connsiteX87" fmla="*/ 327987 w 4114165"/>
              <a:gd name="connsiteY87" fmla="*/ 1045304 h 3063504"/>
              <a:gd name="connsiteX88" fmla="*/ 331172 w 4114165"/>
              <a:gd name="connsiteY88" fmla="*/ 978037 h 3063504"/>
              <a:gd name="connsiteX89" fmla="*/ 334354 w 4114165"/>
              <a:gd name="connsiteY89" fmla="*/ 967488 h 3063504"/>
              <a:gd name="connsiteX90" fmla="*/ 337535 w 4114165"/>
              <a:gd name="connsiteY90" fmla="*/ 942922 h 3063504"/>
              <a:gd name="connsiteX91" fmla="*/ 343909 w 4114165"/>
              <a:gd name="connsiteY91" fmla="*/ 1069605 h 3063504"/>
              <a:gd name="connsiteX92" fmla="*/ 347090 w 4114165"/>
              <a:gd name="connsiteY92" fmla="*/ 1001996 h 3063504"/>
              <a:gd name="connsiteX93" fmla="*/ 350283 w 4114165"/>
              <a:gd name="connsiteY93" fmla="*/ 1035959 h 3063504"/>
              <a:gd name="connsiteX94" fmla="*/ 353464 w 4114165"/>
              <a:gd name="connsiteY94" fmla="*/ 1037035 h 3063504"/>
              <a:gd name="connsiteX95" fmla="*/ 356645 w 4114165"/>
              <a:gd name="connsiteY95" fmla="*/ 1209180 h 3063504"/>
              <a:gd name="connsiteX96" fmla="*/ 359825 w 4114165"/>
              <a:gd name="connsiteY96" fmla="*/ 1224300 h 3063504"/>
              <a:gd name="connsiteX97" fmla="*/ 366200 w 4114165"/>
              <a:gd name="connsiteY97" fmla="*/ 1319275 h 3063504"/>
              <a:gd name="connsiteX98" fmla="*/ 369380 w 4114165"/>
              <a:gd name="connsiteY98" fmla="*/ 1254337 h 3063504"/>
              <a:gd name="connsiteX99" fmla="*/ 372574 w 4114165"/>
              <a:gd name="connsiteY99" fmla="*/ 1298140 h 3063504"/>
              <a:gd name="connsiteX100" fmla="*/ 375755 w 4114165"/>
              <a:gd name="connsiteY100" fmla="*/ 1247778 h 3063504"/>
              <a:gd name="connsiteX101" fmla="*/ 378935 w 4114165"/>
              <a:gd name="connsiteY101" fmla="*/ 1301951 h 3063504"/>
              <a:gd name="connsiteX102" fmla="*/ 382116 w 4114165"/>
              <a:gd name="connsiteY102" fmla="*/ 1294214 h 3063504"/>
              <a:gd name="connsiteX103" fmla="*/ 385310 w 4114165"/>
              <a:gd name="connsiteY103" fmla="*/ 1319591 h 3063504"/>
              <a:gd name="connsiteX104" fmla="*/ 388490 w 4114165"/>
              <a:gd name="connsiteY104" fmla="*/ 1313690 h 3063504"/>
              <a:gd name="connsiteX105" fmla="*/ 391671 w 4114165"/>
              <a:gd name="connsiteY105" fmla="*/ 1316970 h 3063504"/>
              <a:gd name="connsiteX106" fmla="*/ 394865 w 4114165"/>
              <a:gd name="connsiteY106" fmla="*/ 1262986 h 3063504"/>
              <a:gd name="connsiteX107" fmla="*/ 401226 w 4114165"/>
              <a:gd name="connsiteY107" fmla="*/ 1288414 h 3063504"/>
              <a:gd name="connsiteX108" fmla="*/ 404407 w 4114165"/>
              <a:gd name="connsiteY108" fmla="*/ 1275067 h 3063504"/>
              <a:gd name="connsiteX109" fmla="*/ 407601 w 4114165"/>
              <a:gd name="connsiteY109" fmla="*/ 1332723 h 3063504"/>
              <a:gd name="connsiteX110" fmla="*/ 413962 w 4114165"/>
              <a:gd name="connsiteY110" fmla="*/ 1099706 h 3063504"/>
              <a:gd name="connsiteX111" fmla="*/ 426698 w 4114165"/>
              <a:gd name="connsiteY111" fmla="*/ 106593 h 3063504"/>
              <a:gd name="connsiteX112" fmla="*/ 429891 w 4114165"/>
              <a:gd name="connsiteY112" fmla="*/ 163744 h 3063504"/>
              <a:gd name="connsiteX113" fmla="*/ 433072 w 4114165"/>
              <a:gd name="connsiteY113" fmla="*/ 272852 h 3063504"/>
              <a:gd name="connsiteX114" fmla="*/ 436253 w 4114165"/>
              <a:gd name="connsiteY114" fmla="*/ 264073 h 3063504"/>
              <a:gd name="connsiteX115" fmla="*/ 442627 w 4114165"/>
              <a:gd name="connsiteY115" fmla="*/ 0 h 3063504"/>
              <a:gd name="connsiteX116" fmla="*/ 448989 w 4114165"/>
              <a:gd name="connsiteY116" fmla="*/ 212600 h 3063504"/>
              <a:gd name="connsiteX117" fmla="*/ 452182 w 4114165"/>
              <a:gd name="connsiteY117" fmla="*/ 53217 h 3063504"/>
              <a:gd name="connsiteX118" fmla="*/ 455363 w 4114165"/>
              <a:gd name="connsiteY118" fmla="*/ 35493 h 3063504"/>
              <a:gd name="connsiteX119" fmla="*/ 458544 w 4114165"/>
              <a:gd name="connsiteY119" fmla="*/ 61732 h 3063504"/>
              <a:gd name="connsiteX120" fmla="*/ 468099 w 4114165"/>
              <a:gd name="connsiteY120" fmla="*/ 648880 h 3063504"/>
              <a:gd name="connsiteX121" fmla="*/ 474473 w 4114165"/>
              <a:gd name="connsiteY121" fmla="*/ 828686 h 3063504"/>
              <a:gd name="connsiteX122" fmla="*/ 477654 w 4114165"/>
              <a:gd name="connsiteY122" fmla="*/ 981747 h 3063504"/>
              <a:gd name="connsiteX123" fmla="*/ 480835 w 4114165"/>
              <a:gd name="connsiteY123" fmla="*/ 1056676 h 3063504"/>
              <a:gd name="connsiteX124" fmla="*/ 499945 w 4114165"/>
              <a:gd name="connsiteY124" fmla="*/ 1995963 h 3063504"/>
              <a:gd name="connsiteX125" fmla="*/ 506306 w 4114165"/>
              <a:gd name="connsiteY125" fmla="*/ 2089444 h 3063504"/>
              <a:gd name="connsiteX126" fmla="*/ 515861 w 4114165"/>
              <a:gd name="connsiteY126" fmla="*/ 2169159 h 3063504"/>
              <a:gd name="connsiteX127" fmla="*/ 519042 w 4114165"/>
              <a:gd name="connsiteY127" fmla="*/ 2238212 h 3063504"/>
              <a:gd name="connsiteX128" fmla="*/ 522235 w 4114165"/>
              <a:gd name="connsiteY128" fmla="*/ 2227980 h 3063504"/>
              <a:gd name="connsiteX129" fmla="*/ 525416 w 4114165"/>
              <a:gd name="connsiteY129" fmla="*/ 2306214 h 3063504"/>
              <a:gd name="connsiteX130" fmla="*/ 528597 w 4114165"/>
              <a:gd name="connsiteY130" fmla="*/ 2337277 h 3063504"/>
              <a:gd name="connsiteX131" fmla="*/ 531791 w 4114165"/>
              <a:gd name="connsiteY131" fmla="*/ 2346281 h 3063504"/>
              <a:gd name="connsiteX132" fmla="*/ 538152 w 4114165"/>
              <a:gd name="connsiteY132" fmla="*/ 2373532 h 3063504"/>
              <a:gd name="connsiteX133" fmla="*/ 541333 w 4114165"/>
              <a:gd name="connsiteY133" fmla="*/ 2419740 h 3063504"/>
              <a:gd name="connsiteX134" fmla="*/ 544526 w 4114165"/>
              <a:gd name="connsiteY134" fmla="*/ 2436253 h 3063504"/>
              <a:gd name="connsiteX135" fmla="*/ 550888 w 4114165"/>
              <a:gd name="connsiteY135" fmla="*/ 2604245 h 3063504"/>
              <a:gd name="connsiteX136" fmla="*/ 557262 w 4114165"/>
              <a:gd name="connsiteY136" fmla="*/ 2762219 h 3063504"/>
              <a:gd name="connsiteX137" fmla="*/ 563624 w 4114165"/>
              <a:gd name="connsiteY137" fmla="*/ 2916876 h 3063504"/>
              <a:gd name="connsiteX138" fmla="*/ 566817 w 4114165"/>
              <a:gd name="connsiteY138" fmla="*/ 2948433 h 3063504"/>
              <a:gd name="connsiteX139" fmla="*/ 569998 w 4114165"/>
              <a:gd name="connsiteY139" fmla="*/ 2949953 h 3063504"/>
              <a:gd name="connsiteX140" fmla="*/ 579553 w 4114165"/>
              <a:gd name="connsiteY140" fmla="*/ 2905732 h 3063504"/>
              <a:gd name="connsiteX141" fmla="*/ 585915 w 4114165"/>
              <a:gd name="connsiteY141" fmla="*/ 2936086 h 3063504"/>
              <a:gd name="connsiteX142" fmla="*/ 589108 w 4114165"/>
              <a:gd name="connsiteY142" fmla="*/ 2986638 h 3063504"/>
              <a:gd name="connsiteX143" fmla="*/ 592289 w 4114165"/>
              <a:gd name="connsiteY143" fmla="*/ 2980851 h 3063504"/>
              <a:gd name="connsiteX144" fmla="*/ 595470 w 4114165"/>
              <a:gd name="connsiteY144" fmla="*/ 3017587 h 3063504"/>
              <a:gd name="connsiteX145" fmla="*/ 598650 w 4114165"/>
              <a:gd name="connsiteY145" fmla="*/ 3005962 h 3063504"/>
              <a:gd name="connsiteX146" fmla="*/ 601844 w 4114165"/>
              <a:gd name="connsiteY146" fmla="*/ 3021335 h 3063504"/>
              <a:gd name="connsiteX147" fmla="*/ 605025 w 4114165"/>
              <a:gd name="connsiteY147" fmla="*/ 3001467 h 3063504"/>
              <a:gd name="connsiteX148" fmla="*/ 608205 w 4114165"/>
              <a:gd name="connsiteY148" fmla="*/ 2999694 h 3063504"/>
              <a:gd name="connsiteX149" fmla="*/ 611399 w 4114165"/>
              <a:gd name="connsiteY149" fmla="*/ 3008976 h 3063504"/>
              <a:gd name="connsiteX150" fmla="*/ 614580 w 4114165"/>
              <a:gd name="connsiteY150" fmla="*/ 2974747 h 3063504"/>
              <a:gd name="connsiteX151" fmla="*/ 617760 w 4114165"/>
              <a:gd name="connsiteY151" fmla="*/ 2990247 h 3063504"/>
              <a:gd name="connsiteX152" fmla="*/ 620941 w 4114165"/>
              <a:gd name="connsiteY152" fmla="*/ 2914571 h 3063504"/>
              <a:gd name="connsiteX153" fmla="*/ 624135 w 4114165"/>
              <a:gd name="connsiteY153" fmla="*/ 2993438 h 3063504"/>
              <a:gd name="connsiteX154" fmla="*/ 627315 w 4114165"/>
              <a:gd name="connsiteY154" fmla="*/ 2906277 h 3063504"/>
              <a:gd name="connsiteX155" fmla="*/ 630496 w 4114165"/>
              <a:gd name="connsiteY155" fmla="*/ 2932984 h 3063504"/>
              <a:gd name="connsiteX156" fmla="*/ 633690 w 4114165"/>
              <a:gd name="connsiteY156" fmla="*/ 2767576 h 3063504"/>
              <a:gd name="connsiteX157" fmla="*/ 636870 w 4114165"/>
              <a:gd name="connsiteY157" fmla="*/ 2826485 h 3063504"/>
              <a:gd name="connsiteX158" fmla="*/ 640051 w 4114165"/>
              <a:gd name="connsiteY158" fmla="*/ 2799196 h 3063504"/>
              <a:gd name="connsiteX159" fmla="*/ 643232 w 4114165"/>
              <a:gd name="connsiteY159" fmla="*/ 2831943 h 3063504"/>
              <a:gd name="connsiteX160" fmla="*/ 646426 w 4114165"/>
              <a:gd name="connsiteY160" fmla="*/ 2681453 h 3063504"/>
              <a:gd name="connsiteX161" fmla="*/ 649606 w 4114165"/>
              <a:gd name="connsiteY161" fmla="*/ 2708654 h 3063504"/>
              <a:gd name="connsiteX162" fmla="*/ 652787 w 4114165"/>
              <a:gd name="connsiteY162" fmla="*/ 2870946 h 3063504"/>
              <a:gd name="connsiteX163" fmla="*/ 655981 w 4114165"/>
              <a:gd name="connsiteY163" fmla="*/ 2515703 h 3063504"/>
              <a:gd name="connsiteX164" fmla="*/ 659161 w 4114165"/>
              <a:gd name="connsiteY164" fmla="*/ 2685087 h 3063504"/>
              <a:gd name="connsiteX165" fmla="*/ 662342 w 4114165"/>
              <a:gd name="connsiteY165" fmla="*/ 1744647 h 3063504"/>
              <a:gd name="connsiteX166" fmla="*/ 668716 w 4114165"/>
              <a:gd name="connsiteY166" fmla="*/ 1481428 h 3063504"/>
              <a:gd name="connsiteX167" fmla="*/ 671897 w 4114165"/>
              <a:gd name="connsiteY167" fmla="*/ 1603059 h 3063504"/>
              <a:gd name="connsiteX168" fmla="*/ 675078 w 4114165"/>
              <a:gd name="connsiteY168" fmla="*/ 1584469 h 3063504"/>
              <a:gd name="connsiteX169" fmla="*/ 678259 w 4114165"/>
              <a:gd name="connsiteY169" fmla="*/ 1607631 h 3063504"/>
              <a:gd name="connsiteX170" fmla="*/ 681452 w 4114165"/>
              <a:gd name="connsiteY170" fmla="*/ 1604680 h 3063504"/>
              <a:gd name="connsiteX171" fmla="*/ 684633 w 4114165"/>
              <a:gd name="connsiteY171" fmla="*/ 1275637 h 3063504"/>
              <a:gd name="connsiteX172" fmla="*/ 687814 w 4114165"/>
              <a:gd name="connsiteY172" fmla="*/ 1501386 h 3063504"/>
              <a:gd name="connsiteX173" fmla="*/ 691007 w 4114165"/>
              <a:gd name="connsiteY173" fmla="*/ 1211206 h 3063504"/>
              <a:gd name="connsiteX174" fmla="*/ 694188 w 4114165"/>
              <a:gd name="connsiteY174" fmla="*/ 1600970 h 3063504"/>
              <a:gd name="connsiteX175" fmla="*/ 697369 w 4114165"/>
              <a:gd name="connsiteY175" fmla="*/ 1080141 h 3063504"/>
              <a:gd name="connsiteX176" fmla="*/ 700550 w 4114165"/>
              <a:gd name="connsiteY176" fmla="*/ 1550570 h 3063504"/>
              <a:gd name="connsiteX177" fmla="*/ 703743 w 4114165"/>
              <a:gd name="connsiteY177" fmla="*/ 1284008 h 3063504"/>
              <a:gd name="connsiteX178" fmla="*/ 706924 w 4114165"/>
              <a:gd name="connsiteY178" fmla="*/ 1613367 h 3063504"/>
              <a:gd name="connsiteX179" fmla="*/ 710105 w 4114165"/>
              <a:gd name="connsiteY179" fmla="*/ 1411489 h 3063504"/>
              <a:gd name="connsiteX180" fmla="*/ 713298 w 4114165"/>
              <a:gd name="connsiteY180" fmla="*/ 1407690 h 3063504"/>
              <a:gd name="connsiteX181" fmla="*/ 716479 w 4114165"/>
              <a:gd name="connsiteY181" fmla="*/ 1894404 h 3063504"/>
              <a:gd name="connsiteX182" fmla="*/ 719660 w 4114165"/>
              <a:gd name="connsiteY182" fmla="*/ 1220412 h 3063504"/>
              <a:gd name="connsiteX183" fmla="*/ 722840 w 4114165"/>
              <a:gd name="connsiteY183" fmla="*/ 1962405 h 3063504"/>
              <a:gd name="connsiteX184" fmla="*/ 726034 w 4114165"/>
              <a:gd name="connsiteY184" fmla="*/ 1431066 h 3063504"/>
              <a:gd name="connsiteX185" fmla="*/ 729215 w 4114165"/>
              <a:gd name="connsiteY185" fmla="*/ 2100461 h 3063504"/>
              <a:gd name="connsiteX186" fmla="*/ 732395 w 4114165"/>
              <a:gd name="connsiteY186" fmla="*/ 1845042 h 3063504"/>
              <a:gd name="connsiteX187" fmla="*/ 735589 w 4114165"/>
              <a:gd name="connsiteY187" fmla="*/ 2177327 h 3063504"/>
              <a:gd name="connsiteX188" fmla="*/ 738770 w 4114165"/>
              <a:gd name="connsiteY188" fmla="*/ 2353549 h 3063504"/>
              <a:gd name="connsiteX189" fmla="*/ 741950 w 4114165"/>
              <a:gd name="connsiteY189" fmla="*/ 2300896 h 3063504"/>
              <a:gd name="connsiteX190" fmla="*/ 745131 w 4114165"/>
              <a:gd name="connsiteY190" fmla="*/ 2571371 h 3063504"/>
              <a:gd name="connsiteX191" fmla="*/ 748325 w 4114165"/>
              <a:gd name="connsiteY191" fmla="*/ 2227879 h 3063504"/>
              <a:gd name="connsiteX192" fmla="*/ 751505 w 4114165"/>
              <a:gd name="connsiteY192" fmla="*/ 2581793 h 3063504"/>
              <a:gd name="connsiteX193" fmla="*/ 754686 w 4114165"/>
              <a:gd name="connsiteY193" fmla="*/ 2147214 h 3063504"/>
              <a:gd name="connsiteX194" fmla="*/ 757880 w 4114165"/>
              <a:gd name="connsiteY194" fmla="*/ 2506915 h 3063504"/>
              <a:gd name="connsiteX195" fmla="*/ 761061 w 4114165"/>
              <a:gd name="connsiteY195" fmla="*/ 2098713 h 3063504"/>
              <a:gd name="connsiteX196" fmla="*/ 764241 w 4114165"/>
              <a:gd name="connsiteY196" fmla="*/ 2375698 h 3063504"/>
              <a:gd name="connsiteX197" fmla="*/ 767422 w 4114165"/>
              <a:gd name="connsiteY197" fmla="*/ 2074754 h 3063504"/>
              <a:gd name="connsiteX198" fmla="*/ 770616 w 4114165"/>
              <a:gd name="connsiteY198" fmla="*/ 2073589 h 3063504"/>
              <a:gd name="connsiteX199" fmla="*/ 773796 w 4114165"/>
              <a:gd name="connsiteY199" fmla="*/ 2025519 h 3063504"/>
              <a:gd name="connsiteX200" fmla="*/ 776977 w 4114165"/>
              <a:gd name="connsiteY200" fmla="*/ 1733998 h 3063504"/>
              <a:gd name="connsiteX201" fmla="*/ 780158 w 4114165"/>
              <a:gd name="connsiteY201" fmla="*/ 2112238 h 3063504"/>
              <a:gd name="connsiteX202" fmla="*/ 783351 w 4114165"/>
              <a:gd name="connsiteY202" fmla="*/ 1632742 h 3063504"/>
              <a:gd name="connsiteX203" fmla="*/ 786532 w 4114165"/>
              <a:gd name="connsiteY203" fmla="*/ 1981907 h 3063504"/>
              <a:gd name="connsiteX204" fmla="*/ 789713 w 4114165"/>
              <a:gd name="connsiteY204" fmla="*/ 1791514 h 3063504"/>
              <a:gd name="connsiteX205" fmla="*/ 796087 w 4114165"/>
              <a:gd name="connsiteY205" fmla="*/ 2454476 h 3063504"/>
              <a:gd name="connsiteX206" fmla="*/ 802449 w 4114165"/>
              <a:gd name="connsiteY206" fmla="*/ 2696243 h 3063504"/>
              <a:gd name="connsiteX207" fmla="*/ 805642 w 4114165"/>
              <a:gd name="connsiteY207" fmla="*/ 2628356 h 3063504"/>
              <a:gd name="connsiteX208" fmla="*/ 808823 w 4114165"/>
              <a:gd name="connsiteY208" fmla="*/ 2769881 h 3063504"/>
              <a:gd name="connsiteX209" fmla="*/ 812004 w 4114165"/>
              <a:gd name="connsiteY209" fmla="*/ 2580539 h 3063504"/>
              <a:gd name="connsiteX210" fmla="*/ 815197 w 4114165"/>
              <a:gd name="connsiteY210" fmla="*/ 2709971 h 3063504"/>
              <a:gd name="connsiteX211" fmla="*/ 818378 w 4114165"/>
              <a:gd name="connsiteY211" fmla="*/ 2534571 h 3063504"/>
              <a:gd name="connsiteX212" fmla="*/ 821559 w 4114165"/>
              <a:gd name="connsiteY212" fmla="*/ 2621429 h 3063504"/>
              <a:gd name="connsiteX213" fmla="*/ 824740 w 4114165"/>
              <a:gd name="connsiteY213" fmla="*/ 2635802 h 3063504"/>
              <a:gd name="connsiteX214" fmla="*/ 827933 w 4114165"/>
              <a:gd name="connsiteY214" fmla="*/ 2639259 h 3063504"/>
              <a:gd name="connsiteX215" fmla="*/ 831114 w 4114165"/>
              <a:gd name="connsiteY215" fmla="*/ 2616376 h 3063504"/>
              <a:gd name="connsiteX216" fmla="*/ 834295 w 4114165"/>
              <a:gd name="connsiteY216" fmla="*/ 2571029 h 3063504"/>
              <a:gd name="connsiteX217" fmla="*/ 837488 w 4114165"/>
              <a:gd name="connsiteY217" fmla="*/ 2589986 h 3063504"/>
              <a:gd name="connsiteX218" fmla="*/ 840669 w 4114165"/>
              <a:gd name="connsiteY218" fmla="*/ 2514221 h 3063504"/>
              <a:gd name="connsiteX219" fmla="*/ 843850 w 4114165"/>
              <a:gd name="connsiteY219" fmla="*/ 2581413 h 3063504"/>
              <a:gd name="connsiteX220" fmla="*/ 847030 w 4114165"/>
              <a:gd name="connsiteY220" fmla="*/ 2497746 h 3063504"/>
              <a:gd name="connsiteX221" fmla="*/ 850224 w 4114165"/>
              <a:gd name="connsiteY221" fmla="*/ 2528885 h 3063504"/>
              <a:gd name="connsiteX222" fmla="*/ 853405 w 4114165"/>
              <a:gd name="connsiteY222" fmla="*/ 2497772 h 3063504"/>
              <a:gd name="connsiteX223" fmla="*/ 856585 w 4114165"/>
              <a:gd name="connsiteY223" fmla="*/ 2518577 h 3063504"/>
              <a:gd name="connsiteX224" fmla="*/ 859766 w 4114165"/>
              <a:gd name="connsiteY224" fmla="*/ 2520110 h 3063504"/>
              <a:gd name="connsiteX225" fmla="*/ 862960 w 4114165"/>
              <a:gd name="connsiteY225" fmla="*/ 2511511 h 3063504"/>
              <a:gd name="connsiteX226" fmla="*/ 866140 w 4114165"/>
              <a:gd name="connsiteY226" fmla="*/ 2537446 h 3063504"/>
              <a:gd name="connsiteX227" fmla="*/ 869321 w 4114165"/>
              <a:gd name="connsiteY227" fmla="*/ 2525023 h 3063504"/>
              <a:gd name="connsiteX228" fmla="*/ 872515 w 4114165"/>
              <a:gd name="connsiteY228" fmla="*/ 2567850 h 3063504"/>
              <a:gd name="connsiteX229" fmla="*/ 875695 w 4114165"/>
              <a:gd name="connsiteY229" fmla="*/ 2560379 h 3063504"/>
              <a:gd name="connsiteX230" fmla="*/ 878876 w 4114165"/>
              <a:gd name="connsiteY230" fmla="*/ 2622214 h 3063504"/>
              <a:gd name="connsiteX231" fmla="*/ 882057 w 4114165"/>
              <a:gd name="connsiteY231" fmla="*/ 2628989 h 3063504"/>
              <a:gd name="connsiteX232" fmla="*/ 885250 w 4114165"/>
              <a:gd name="connsiteY232" fmla="*/ 2672475 h 3063504"/>
              <a:gd name="connsiteX233" fmla="*/ 888431 w 4114165"/>
              <a:gd name="connsiteY233" fmla="*/ 2665966 h 3063504"/>
              <a:gd name="connsiteX234" fmla="*/ 894805 w 4114165"/>
              <a:gd name="connsiteY234" fmla="*/ 2728117 h 3063504"/>
              <a:gd name="connsiteX235" fmla="*/ 897986 w 4114165"/>
              <a:gd name="connsiteY235" fmla="*/ 2743997 h 3063504"/>
              <a:gd name="connsiteX236" fmla="*/ 901167 w 4114165"/>
              <a:gd name="connsiteY236" fmla="*/ 2781999 h 3063504"/>
              <a:gd name="connsiteX237" fmla="*/ 904348 w 4114165"/>
              <a:gd name="connsiteY237" fmla="*/ 2768082 h 3063504"/>
              <a:gd name="connsiteX238" fmla="*/ 907541 w 4114165"/>
              <a:gd name="connsiteY238" fmla="*/ 2802248 h 3063504"/>
              <a:gd name="connsiteX239" fmla="*/ 910722 w 4114165"/>
              <a:gd name="connsiteY239" fmla="*/ 2763574 h 3063504"/>
              <a:gd name="connsiteX240" fmla="*/ 913903 w 4114165"/>
              <a:gd name="connsiteY240" fmla="*/ 2755774 h 3063504"/>
              <a:gd name="connsiteX241" fmla="*/ 917096 w 4114165"/>
              <a:gd name="connsiteY241" fmla="*/ 2743604 h 3063504"/>
              <a:gd name="connsiteX242" fmla="*/ 920277 w 4114165"/>
              <a:gd name="connsiteY242" fmla="*/ 2747112 h 3063504"/>
              <a:gd name="connsiteX243" fmla="*/ 929832 w 4114165"/>
              <a:gd name="connsiteY243" fmla="*/ 2494492 h 3063504"/>
              <a:gd name="connsiteX244" fmla="*/ 945749 w 4114165"/>
              <a:gd name="connsiteY244" fmla="*/ 1907485 h 3063504"/>
              <a:gd name="connsiteX245" fmla="*/ 952123 w 4114165"/>
              <a:gd name="connsiteY245" fmla="*/ 1838229 h 3063504"/>
              <a:gd name="connsiteX246" fmla="*/ 955304 w 4114165"/>
              <a:gd name="connsiteY246" fmla="*/ 1782612 h 3063504"/>
              <a:gd name="connsiteX247" fmla="*/ 958485 w 4114165"/>
              <a:gd name="connsiteY247" fmla="*/ 1689372 h 3063504"/>
              <a:gd name="connsiteX248" fmla="*/ 961665 w 4114165"/>
              <a:gd name="connsiteY248" fmla="*/ 1657030 h 3063504"/>
              <a:gd name="connsiteX249" fmla="*/ 964859 w 4114165"/>
              <a:gd name="connsiteY249" fmla="*/ 1549747 h 3063504"/>
              <a:gd name="connsiteX250" fmla="*/ 968040 w 4114165"/>
              <a:gd name="connsiteY250" fmla="*/ 1500284 h 3063504"/>
              <a:gd name="connsiteX251" fmla="*/ 974414 w 4114165"/>
              <a:gd name="connsiteY251" fmla="*/ 1298000 h 3063504"/>
              <a:gd name="connsiteX252" fmla="*/ 980776 w 4114165"/>
              <a:gd name="connsiteY252" fmla="*/ 1110786 h 3063504"/>
              <a:gd name="connsiteX253" fmla="*/ 987150 w 4114165"/>
              <a:gd name="connsiteY253" fmla="*/ 823912 h 3063504"/>
              <a:gd name="connsiteX254" fmla="*/ 990331 w 4114165"/>
              <a:gd name="connsiteY254" fmla="*/ 704864 h 3063504"/>
              <a:gd name="connsiteX255" fmla="*/ 993511 w 4114165"/>
              <a:gd name="connsiteY255" fmla="*/ 662873 h 3063504"/>
              <a:gd name="connsiteX256" fmla="*/ 996705 w 4114165"/>
              <a:gd name="connsiteY256" fmla="*/ 671053 h 3063504"/>
              <a:gd name="connsiteX257" fmla="*/ 999886 w 4114165"/>
              <a:gd name="connsiteY257" fmla="*/ 570015 h 3063504"/>
              <a:gd name="connsiteX258" fmla="*/ 1006247 w 4114165"/>
              <a:gd name="connsiteY258" fmla="*/ 530037 h 3063504"/>
              <a:gd name="connsiteX259" fmla="*/ 1009441 w 4114165"/>
              <a:gd name="connsiteY259" fmla="*/ 603419 h 3063504"/>
              <a:gd name="connsiteX260" fmla="*/ 1012621 w 4114165"/>
              <a:gd name="connsiteY260" fmla="*/ 548202 h 3063504"/>
              <a:gd name="connsiteX261" fmla="*/ 1015802 w 4114165"/>
              <a:gd name="connsiteY261" fmla="*/ 568308 h 3063504"/>
              <a:gd name="connsiteX262" fmla="*/ 1022176 w 4114165"/>
              <a:gd name="connsiteY262" fmla="*/ 655566 h 3063504"/>
              <a:gd name="connsiteX263" fmla="*/ 1025357 w 4114165"/>
              <a:gd name="connsiteY263" fmla="*/ 612777 h 3063504"/>
              <a:gd name="connsiteX264" fmla="*/ 1028538 w 4114165"/>
              <a:gd name="connsiteY264" fmla="*/ 618653 h 3063504"/>
              <a:gd name="connsiteX265" fmla="*/ 1031731 w 4114165"/>
              <a:gd name="connsiteY265" fmla="*/ 556261 h 3063504"/>
              <a:gd name="connsiteX266" fmla="*/ 1034912 w 4114165"/>
              <a:gd name="connsiteY266" fmla="*/ 562606 h 3063504"/>
              <a:gd name="connsiteX267" fmla="*/ 1038093 w 4114165"/>
              <a:gd name="connsiteY267" fmla="*/ 590553 h 3063504"/>
              <a:gd name="connsiteX268" fmla="*/ 1041274 w 4114165"/>
              <a:gd name="connsiteY268" fmla="*/ 574483 h 3063504"/>
              <a:gd name="connsiteX269" fmla="*/ 1044467 w 4114165"/>
              <a:gd name="connsiteY269" fmla="*/ 675701 h 3063504"/>
              <a:gd name="connsiteX270" fmla="*/ 1047648 w 4114165"/>
              <a:gd name="connsiteY270" fmla="*/ 698381 h 3063504"/>
              <a:gd name="connsiteX271" fmla="*/ 1050829 w 4114165"/>
              <a:gd name="connsiteY271" fmla="*/ 809577 h 3063504"/>
              <a:gd name="connsiteX272" fmla="*/ 1054022 w 4114165"/>
              <a:gd name="connsiteY272" fmla="*/ 769941 h 3063504"/>
              <a:gd name="connsiteX273" fmla="*/ 1057203 w 4114165"/>
              <a:gd name="connsiteY273" fmla="*/ 800903 h 3063504"/>
              <a:gd name="connsiteX274" fmla="*/ 1060384 w 4114165"/>
              <a:gd name="connsiteY274" fmla="*/ 932880 h 3063504"/>
              <a:gd name="connsiteX275" fmla="*/ 1063565 w 4114165"/>
              <a:gd name="connsiteY275" fmla="*/ 1147700 h 3063504"/>
              <a:gd name="connsiteX276" fmla="*/ 1066758 w 4114165"/>
              <a:gd name="connsiteY276" fmla="*/ 1071745 h 3063504"/>
              <a:gd name="connsiteX277" fmla="*/ 1069939 w 4114165"/>
              <a:gd name="connsiteY277" fmla="*/ 1202304 h 3063504"/>
              <a:gd name="connsiteX278" fmla="*/ 1073120 w 4114165"/>
              <a:gd name="connsiteY278" fmla="*/ 1529979 h 3063504"/>
              <a:gd name="connsiteX279" fmla="*/ 1076313 w 4114165"/>
              <a:gd name="connsiteY279" fmla="*/ 1482593 h 3063504"/>
              <a:gd name="connsiteX280" fmla="*/ 1082675 w 4114165"/>
              <a:gd name="connsiteY280" fmla="*/ 2071639 h 3063504"/>
              <a:gd name="connsiteX281" fmla="*/ 1098604 w 4114165"/>
              <a:gd name="connsiteY281" fmla="*/ 2722254 h 3063504"/>
              <a:gd name="connsiteX282" fmla="*/ 1101785 w 4114165"/>
              <a:gd name="connsiteY282" fmla="*/ 2668372 h 3063504"/>
              <a:gd name="connsiteX283" fmla="*/ 1104965 w 4114165"/>
              <a:gd name="connsiteY283" fmla="*/ 2693027 h 3063504"/>
              <a:gd name="connsiteX284" fmla="*/ 1108146 w 4114165"/>
              <a:gd name="connsiteY284" fmla="*/ 2737741 h 3063504"/>
              <a:gd name="connsiteX285" fmla="*/ 1111340 w 4114165"/>
              <a:gd name="connsiteY285" fmla="*/ 2813645 h 3063504"/>
              <a:gd name="connsiteX286" fmla="*/ 1117701 w 4114165"/>
              <a:gd name="connsiteY286" fmla="*/ 2823890 h 3063504"/>
              <a:gd name="connsiteX287" fmla="*/ 1120895 w 4114165"/>
              <a:gd name="connsiteY287" fmla="*/ 2892626 h 3063504"/>
              <a:gd name="connsiteX288" fmla="*/ 1124076 w 4114165"/>
              <a:gd name="connsiteY288" fmla="*/ 2892752 h 3063504"/>
              <a:gd name="connsiteX289" fmla="*/ 1127256 w 4114165"/>
              <a:gd name="connsiteY289" fmla="*/ 2909152 h 3063504"/>
              <a:gd name="connsiteX290" fmla="*/ 1130437 w 4114165"/>
              <a:gd name="connsiteY290" fmla="*/ 2907847 h 3063504"/>
              <a:gd name="connsiteX291" fmla="*/ 1133631 w 4114165"/>
              <a:gd name="connsiteY291" fmla="*/ 2903187 h 3063504"/>
              <a:gd name="connsiteX292" fmla="*/ 1136811 w 4114165"/>
              <a:gd name="connsiteY292" fmla="*/ 2901452 h 3063504"/>
              <a:gd name="connsiteX293" fmla="*/ 1139992 w 4114165"/>
              <a:gd name="connsiteY293" fmla="*/ 2903719 h 3063504"/>
              <a:gd name="connsiteX294" fmla="*/ 1143173 w 4114165"/>
              <a:gd name="connsiteY294" fmla="*/ 2875973 h 3063504"/>
              <a:gd name="connsiteX295" fmla="*/ 1146367 w 4114165"/>
              <a:gd name="connsiteY295" fmla="*/ 2829348 h 3063504"/>
              <a:gd name="connsiteX296" fmla="*/ 1149547 w 4114165"/>
              <a:gd name="connsiteY296" fmla="*/ 2875822 h 3063504"/>
              <a:gd name="connsiteX297" fmla="*/ 1152728 w 4114165"/>
              <a:gd name="connsiteY297" fmla="*/ 2885281 h 3063504"/>
              <a:gd name="connsiteX298" fmla="*/ 1155922 w 4114165"/>
              <a:gd name="connsiteY298" fmla="*/ 2836110 h 3063504"/>
              <a:gd name="connsiteX299" fmla="*/ 1159102 w 4114165"/>
              <a:gd name="connsiteY299" fmla="*/ 2830234 h 3063504"/>
              <a:gd name="connsiteX300" fmla="*/ 1165464 w 4114165"/>
              <a:gd name="connsiteY300" fmla="*/ 2770020 h 3063504"/>
              <a:gd name="connsiteX301" fmla="*/ 1168657 w 4114165"/>
              <a:gd name="connsiteY301" fmla="*/ 2684568 h 3063504"/>
              <a:gd name="connsiteX302" fmla="*/ 1171838 w 4114165"/>
              <a:gd name="connsiteY302" fmla="*/ 2705792 h 3063504"/>
              <a:gd name="connsiteX303" fmla="*/ 1175019 w 4114165"/>
              <a:gd name="connsiteY303" fmla="*/ 2747188 h 3063504"/>
              <a:gd name="connsiteX304" fmla="*/ 1178212 w 4114165"/>
              <a:gd name="connsiteY304" fmla="*/ 2624379 h 3063504"/>
              <a:gd name="connsiteX305" fmla="*/ 1181393 w 4114165"/>
              <a:gd name="connsiteY305" fmla="*/ 2615464 h 3063504"/>
              <a:gd name="connsiteX306" fmla="*/ 1184574 w 4114165"/>
              <a:gd name="connsiteY306" fmla="*/ 2621023 h 3063504"/>
              <a:gd name="connsiteX307" fmla="*/ 1187755 w 4114165"/>
              <a:gd name="connsiteY307" fmla="*/ 2640588 h 3063504"/>
              <a:gd name="connsiteX308" fmla="*/ 1194129 w 4114165"/>
              <a:gd name="connsiteY308" fmla="*/ 2445852 h 3063504"/>
              <a:gd name="connsiteX309" fmla="*/ 1197310 w 4114165"/>
              <a:gd name="connsiteY309" fmla="*/ 2619871 h 3063504"/>
              <a:gd name="connsiteX310" fmla="*/ 1200503 w 4114165"/>
              <a:gd name="connsiteY310" fmla="*/ 2622759 h 3063504"/>
              <a:gd name="connsiteX311" fmla="*/ 1203684 w 4114165"/>
              <a:gd name="connsiteY311" fmla="*/ 2517843 h 3063504"/>
              <a:gd name="connsiteX312" fmla="*/ 1206865 w 4114165"/>
              <a:gd name="connsiteY312" fmla="*/ 2481955 h 3063504"/>
              <a:gd name="connsiteX313" fmla="*/ 1210046 w 4114165"/>
              <a:gd name="connsiteY313" fmla="*/ 2505610 h 3063504"/>
              <a:gd name="connsiteX314" fmla="*/ 1216420 w 4114165"/>
              <a:gd name="connsiteY314" fmla="*/ 2610057 h 3063504"/>
              <a:gd name="connsiteX315" fmla="*/ 1219601 w 4114165"/>
              <a:gd name="connsiteY315" fmla="*/ 2630876 h 3063504"/>
              <a:gd name="connsiteX316" fmla="*/ 1225975 w 4114165"/>
              <a:gd name="connsiteY316" fmla="*/ 2720164 h 3063504"/>
              <a:gd name="connsiteX317" fmla="*/ 1229156 w 4114165"/>
              <a:gd name="connsiteY317" fmla="*/ 2747276 h 3063504"/>
              <a:gd name="connsiteX318" fmla="*/ 1232336 w 4114165"/>
              <a:gd name="connsiteY318" fmla="*/ 2713162 h 3063504"/>
              <a:gd name="connsiteX319" fmla="*/ 1235530 w 4114165"/>
              <a:gd name="connsiteY319" fmla="*/ 2730206 h 3063504"/>
              <a:gd name="connsiteX320" fmla="*/ 1238711 w 4114165"/>
              <a:gd name="connsiteY320" fmla="*/ 2842694 h 3063504"/>
              <a:gd name="connsiteX321" fmla="*/ 1241891 w 4114165"/>
              <a:gd name="connsiteY321" fmla="*/ 2837477 h 3063504"/>
              <a:gd name="connsiteX322" fmla="*/ 1245072 w 4114165"/>
              <a:gd name="connsiteY322" fmla="*/ 2805173 h 3063504"/>
              <a:gd name="connsiteX323" fmla="*/ 1248266 w 4114165"/>
              <a:gd name="connsiteY323" fmla="*/ 2791092 h 3063504"/>
              <a:gd name="connsiteX324" fmla="*/ 1251446 w 4114165"/>
              <a:gd name="connsiteY324" fmla="*/ 2825131 h 3063504"/>
              <a:gd name="connsiteX325" fmla="*/ 1254627 w 4114165"/>
              <a:gd name="connsiteY325" fmla="*/ 2843416 h 3063504"/>
              <a:gd name="connsiteX326" fmla="*/ 1257821 w 4114165"/>
              <a:gd name="connsiteY326" fmla="*/ 2842099 h 3063504"/>
              <a:gd name="connsiteX327" fmla="*/ 1261001 w 4114165"/>
              <a:gd name="connsiteY327" fmla="*/ 2824738 h 3063504"/>
              <a:gd name="connsiteX328" fmla="*/ 1267363 w 4114165"/>
              <a:gd name="connsiteY328" fmla="*/ 2890840 h 3063504"/>
              <a:gd name="connsiteX329" fmla="*/ 1270556 w 4114165"/>
              <a:gd name="connsiteY329" fmla="*/ 2845405 h 3063504"/>
              <a:gd name="connsiteX330" fmla="*/ 1273737 w 4114165"/>
              <a:gd name="connsiteY330" fmla="*/ 2841314 h 3063504"/>
              <a:gd name="connsiteX331" fmla="*/ 1280112 w 4114165"/>
              <a:gd name="connsiteY331" fmla="*/ 2472635 h 3063504"/>
              <a:gd name="connsiteX332" fmla="*/ 1286473 w 4114165"/>
              <a:gd name="connsiteY332" fmla="*/ 2380472 h 3063504"/>
              <a:gd name="connsiteX333" fmla="*/ 1289654 w 4114165"/>
              <a:gd name="connsiteY333" fmla="*/ 2486590 h 3063504"/>
              <a:gd name="connsiteX334" fmla="*/ 1292847 w 4114165"/>
              <a:gd name="connsiteY334" fmla="*/ 2640094 h 3063504"/>
              <a:gd name="connsiteX335" fmla="*/ 1296028 w 4114165"/>
              <a:gd name="connsiteY335" fmla="*/ 2663939 h 3063504"/>
              <a:gd name="connsiteX336" fmla="*/ 1299209 w 4114165"/>
              <a:gd name="connsiteY336" fmla="*/ 2713833 h 3063504"/>
              <a:gd name="connsiteX337" fmla="*/ 1302390 w 4114165"/>
              <a:gd name="connsiteY337" fmla="*/ 2711756 h 3063504"/>
              <a:gd name="connsiteX338" fmla="*/ 1305583 w 4114165"/>
              <a:gd name="connsiteY338" fmla="*/ 2728814 h 3063504"/>
              <a:gd name="connsiteX339" fmla="*/ 1308764 w 4114165"/>
              <a:gd name="connsiteY339" fmla="*/ 2734373 h 3063504"/>
              <a:gd name="connsiteX340" fmla="*/ 1311945 w 4114165"/>
              <a:gd name="connsiteY340" fmla="*/ 2716518 h 3063504"/>
              <a:gd name="connsiteX341" fmla="*/ 1315138 w 4114165"/>
              <a:gd name="connsiteY341" fmla="*/ 2738083 h 3063504"/>
              <a:gd name="connsiteX342" fmla="*/ 1318319 w 4114165"/>
              <a:gd name="connsiteY342" fmla="*/ 2716441 h 3063504"/>
              <a:gd name="connsiteX343" fmla="*/ 1321500 w 4114165"/>
              <a:gd name="connsiteY343" fmla="*/ 2764334 h 3063504"/>
              <a:gd name="connsiteX344" fmla="*/ 1324681 w 4114165"/>
              <a:gd name="connsiteY344" fmla="*/ 2723583 h 3063504"/>
              <a:gd name="connsiteX345" fmla="*/ 1327874 w 4114165"/>
              <a:gd name="connsiteY345" fmla="*/ 2779049 h 3063504"/>
              <a:gd name="connsiteX346" fmla="*/ 1331055 w 4114165"/>
              <a:gd name="connsiteY346" fmla="*/ 2687734 h 3063504"/>
              <a:gd name="connsiteX347" fmla="*/ 1334236 w 4114165"/>
              <a:gd name="connsiteY347" fmla="*/ 2754279 h 3063504"/>
              <a:gd name="connsiteX348" fmla="*/ 1337429 w 4114165"/>
              <a:gd name="connsiteY348" fmla="*/ 2645856 h 3063504"/>
              <a:gd name="connsiteX349" fmla="*/ 1340610 w 4114165"/>
              <a:gd name="connsiteY349" fmla="*/ 2717936 h 3063504"/>
              <a:gd name="connsiteX350" fmla="*/ 1343791 w 4114165"/>
              <a:gd name="connsiteY350" fmla="*/ 2672234 h 3063504"/>
              <a:gd name="connsiteX351" fmla="*/ 1346971 w 4114165"/>
              <a:gd name="connsiteY351" fmla="*/ 2745010 h 3063504"/>
              <a:gd name="connsiteX352" fmla="*/ 1353346 w 4114165"/>
              <a:gd name="connsiteY352" fmla="*/ 2678490 h 3063504"/>
              <a:gd name="connsiteX353" fmla="*/ 1356526 w 4114165"/>
              <a:gd name="connsiteY353" fmla="*/ 2667181 h 3063504"/>
              <a:gd name="connsiteX354" fmla="*/ 1359720 w 4114165"/>
              <a:gd name="connsiteY354" fmla="*/ 2358653 h 3063504"/>
              <a:gd name="connsiteX355" fmla="*/ 1362901 w 4114165"/>
              <a:gd name="connsiteY355" fmla="*/ 2541485 h 3063504"/>
              <a:gd name="connsiteX356" fmla="*/ 1366081 w 4114165"/>
              <a:gd name="connsiteY356" fmla="*/ 2069018 h 3063504"/>
              <a:gd name="connsiteX357" fmla="*/ 1369262 w 4114165"/>
              <a:gd name="connsiteY357" fmla="*/ 2275810 h 3063504"/>
              <a:gd name="connsiteX358" fmla="*/ 1372456 w 4114165"/>
              <a:gd name="connsiteY358" fmla="*/ 1632742 h 3063504"/>
              <a:gd name="connsiteX359" fmla="*/ 1375636 w 4114165"/>
              <a:gd name="connsiteY359" fmla="*/ 1659791 h 3063504"/>
              <a:gd name="connsiteX360" fmla="*/ 1378817 w 4114165"/>
              <a:gd name="connsiteY360" fmla="*/ 1076456 h 3063504"/>
              <a:gd name="connsiteX361" fmla="*/ 1382011 w 4114165"/>
              <a:gd name="connsiteY361" fmla="*/ 926282 h 3063504"/>
              <a:gd name="connsiteX362" fmla="*/ 1385191 w 4114165"/>
              <a:gd name="connsiteY362" fmla="*/ 1092615 h 3063504"/>
              <a:gd name="connsiteX363" fmla="*/ 1388372 w 4114165"/>
              <a:gd name="connsiteY363" fmla="*/ 918089 h 3063504"/>
              <a:gd name="connsiteX364" fmla="*/ 1391553 w 4114165"/>
              <a:gd name="connsiteY364" fmla="*/ 1138709 h 3063504"/>
              <a:gd name="connsiteX365" fmla="*/ 1394746 w 4114165"/>
              <a:gd name="connsiteY365" fmla="*/ 571059 h 3063504"/>
              <a:gd name="connsiteX366" fmla="*/ 1397927 w 4114165"/>
              <a:gd name="connsiteY366" fmla="*/ 1172520 h 3063504"/>
              <a:gd name="connsiteX367" fmla="*/ 1401108 w 4114165"/>
              <a:gd name="connsiteY367" fmla="*/ 478485 h 3063504"/>
              <a:gd name="connsiteX368" fmla="*/ 1404289 w 4114165"/>
              <a:gd name="connsiteY368" fmla="*/ 1044773 h 3063504"/>
              <a:gd name="connsiteX369" fmla="*/ 1407482 w 4114165"/>
              <a:gd name="connsiteY369" fmla="*/ 527467 h 3063504"/>
              <a:gd name="connsiteX370" fmla="*/ 1410663 w 4114165"/>
              <a:gd name="connsiteY370" fmla="*/ 1033793 h 3063504"/>
              <a:gd name="connsiteX371" fmla="*/ 1413844 w 4114165"/>
              <a:gd name="connsiteY371" fmla="*/ 568747 h 3063504"/>
              <a:gd name="connsiteX372" fmla="*/ 1417037 w 4114165"/>
              <a:gd name="connsiteY372" fmla="*/ 612435 h 3063504"/>
              <a:gd name="connsiteX373" fmla="*/ 1420218 w 4114165"/>
              <a:gd name="connsiteY373" fmla="*/ 780857 h 3063504"/>
              <a:gd name="connsiteX374" fmla="*/ 1423399 w 4114165"/>
              <a:gd name="connsiteY374" fmla="*/ 331837 h 3063504"/>
              <a:gd name="connsiteX375" fmla="*/ 1426580 w 4114165"/>
              <a:gd name="connsiteY375" fmla="*/ 1069694 h 3063504"/>
              <a:gd name="connsiteX376" fmla="*/ 1429773 w 4114165"/>
              <a:gd name="connsiteY376" fmla="*/ 329314 h 3063504"/>
              <a:gd name="connsiteX377" fmla="*/ 1432954 w 4114165"/>
              <a:gd name="connsiteY377" fmla="*/ 1268508 h 3063504"/>
              <a:gd name="connsiteX378" fmla="*/ 1436135 w 4114165"/>
              <a:gd name="connsiteY378" fmla="*/ 267892 h 3063504"/>
              <a:gd name="connsiteX379" fmla="*/ 1439328 w 4114165"/>
              <a:gd name="connsiteY379" fmla="*/ 1156007 h 3063504"/>
              <a:gd name="connsiteX380" fmla="*/ 1442509 w 4114165"/>
              <a:gd name="connsiteY380" fmla="*/ 613055 h 3063504"/>
              <a:gd name="connsiteX381" fmla="*/ 1445690 w 4114165"/>
              <a:gd name="connsiteY381" fmla="*/ 957396 h 3063504"/>
              <a:gd name="connsiteX382" fmla="*/ 1448870 w 4114165"/>
              <a:gd name="connsiteY382" fmla="*/ 1082800 h 3063504"/>
              <a:gd name="connsiteX383" fmla="*/ 1452064 w 4114165"/>
              <a:gd name="connsiteY383" fmla="*/ 832776 h 3063504"/>
              <a:gd name="connsiteX384" fmla="*/ 1455245 w 4114165"/>
              <a:gd name="connsiteY384" fmla="*/ 1393304 h 3063504"/>
              <a:gd name="connsiteX385" fmla="*/ 1458426 w 4114165"/>
              <a:gd name="connsiteY385" fmla="*/ 752149 h 3063504"/>
              <a:gd name="connsiteX386" fmla="*/ 1461619 w 4114165"/>
              <a:gd name="connsiteY386" fmla="*/ 1571984 h 3063504"/>
              <a:gd name="connsiteX387" fmla="*/ 1464800 w 4114165"/>
              <a:gd name="connsiteY387" fmla="*/ 775424 h 3063504"/>
              <a:gd name="connsiteX388" fmla="*/ 1467981 w 4114165"/>
              <a:gd name="connsiteY388" fmla="*/ 1737379 h 3063504"/>
              <a:gd name="connsiteX389" fmla="*/ 1471161 w 4114165"/>
              <a:gd name="connsiteY389" fmla="*/ 1500018 h 3063504"/>
              <a:gd name="connsiteX390" fmla="*/ 1477536 w 4114165"/>
              <a:gd name="connsiteY390" fmla="*/ 2132524 h 3063504"/>
              <a:gd name="connsiteX391" fmla="*/ 1480716 w 4114165"/>
              <a:gd name="connsiteY391" fmla="*/ 2150050 h 3063504"/>
              <a:gd name="connsiteX392" fmla="*/ 1483897 w 4114165"/>
              <a:gd name="connsiteY392" fmla="*/ 2514753 h 3063504"/>
              <a:gd name="connsiteX393" fmla="*/ 1487091 w 4114165"/>
              <a:gd name="connsiteY393" fmla="*/ 2296058 h 3063504"/>
              <a:gd name="connsiteX394" fmla="*/ 1490272 w 4114165"/>
              <a:gd name="connsiteY394" fmla="*/ 2543157 h 3063504"/>
              <a:gd name="connsiteX395" fmla="*/ 1493452 w 4114165"/>
              <a:gd name="connsiteY395" fmla="*/ 2427820 h 3063504"/>
              <a:gd name="connsiteX396" fmla="*/ 1496646 w 4114165"/>
              <a:gd name="connsiteY396" fmla="*/ 2618643 h 3063504"/>
              <a:gd name="connsiteX397" fmla="*/ 1499827 w 4114165"/>
              <a:gd name="connsiteY397" fmla="*/ 2483373 h 3063504"/>
              <a:gd name="connsiteX398" fmla="*/ 1503007 w 4114165"/>
              <a:gd name="connsiteY398" fmla="*/ 2647819 h 3063504"/>
              <a:gd name="connsiteX399" fmla="*/ 1506188 w 4114165"/>
              <a:gd name="connsiteY399" fmla="*/ 2560176 h 3063504"/>
              <a:gd name="connsiteX400" fmla="*/ 1509382 w 4114165"/>
              <a:gd name="connsiteY400" fmla="*/ 2679579 h 3063504"/>
              <a:gd name="connsiteX401" fmla="*/ 1512562 w 4114165"/>
              <a:gd name="connsiteY401" fmla="*/ 2647591 h 3063504"/>
              <a:gd name="connsiteX402" fmla="*/ 1515743 w 4114165"/>
              <a:gd name="connsiteY402" fmla="*/ 2665915 h 3063504"/>
              <a:gd name="connsiteX403" fmla="*/ 1518937 w 4114165"/>
              <a:gd name="connsiteY403" fmla="*/ 2695813 h 3063504"/>
              <a:gd name="connsiteX404" fmla="*/ 1522117 w 4114165"/>
              <a:gd name="connsiteY404" fmla="*/ 2660267 h 3063504"/>
              <a:gd name="connsiteX405" fmla="*/ 1528479 w 4114165"/>
              <a:gd name="connsiteY405" fmla="*/ 2815810 h 3063504"/>
              <a:gd name="connsiteX406" fmla="*/ 1531672 w 4114165"/>
              <a:gd name="connsiteY406" fmla="*/ 2780721 h 3063504"/>
              <a:gd name="connsiteX407" fmla="*/ 1534853 w 4114165"/>
              <a:gd name="connsiteY407" fmla="*/ 2686594 h 3063504"/>
              <a:gd name="connsiteX408" fmla="*/ 1538034 w 4114165"/>
              <a:gd name="connsiteY408" fmla="*/ 2519654 h 3063504"/>
              <a:gd name="connsiteX409" fmla="*/ 1544408 w 4114165"/>
              <a:gd name="connsiteY409" fmla="*/ 2791294 h 3063504"/>
              <a:gd name="connsiteX410" fmla="*/ 1550770 w 4114165"/>
              <a:gd name="connsiteY410" fmla="*/ 2490326 h 3063504"/>
              <a:gd name="connsiteX411" fmla="*/ 1553963 w 4114165"/>
              <a:gd name="connsiteY411" fmla="*/ 2036739 h 3063504"/>
              <a:gd name="connsiteX412" fmla="*/ 1557144 w 4114165"/>
              <a:gd name="connsiteY412" fmla="*/ 2266755 h 3063504"/>
              <a:gd name="connsiteX413" fmla="*/ 1560325 w 4114165"/>
              <a:gd name="connsiteY413" fmla="*/ 2047921 h 3063504"/>
              <a:gd name="connsiteX414" fmla="*/ 1563518 w 4114165"/>
              <a:gd name="connsiteY414" fmla="*/ 1945791 h 3063504"/>
              <a:gd name="connsiteX415" fmla="*/ 1569880 w 4114165"/>
              <a:gd name="connsiteY415" fmla="*/ 1585407 h 3063504"/>
              <a:gd name="connsiteX416" fmla="*/ 1573060 w 4114165"/>
              <a:gd name="connsiteY416" fmla="*/ 1686422 h 3063504"/>
              <a:gd name="connsiteX417" fmla="*/ 1576254 w 4114165"/>
              <a:gd name="connsiteY417" fmla="*/ 1572490 h 3063504"/>
              <a:gd name="connsiteX418" fmla="*/ 1579435 w 4114165"/>
              <a:gd name="connsiteY418" fmla="*/ 1699313 h 3063504"/>
              <a:gd name="connsiteX419" fmla="*/ 1582615 w 4114165"/>
              <a:gd name="connsiteY419" fmla="*/ 1615393 h 3063504"/>
              <a:gd name="connsiteX420" fmla="*/ 1585796 w 4114165"/>
              <a:gd name="connsiteY420" fmla="*/ 1656422 h 3063504"/>
              <a:gd name="connsiteX421" fmla="*/ 1588990 w 4114165"/>
              <a:gd name="connsiteY421" fmla="*/ 1489685 h 3063504"/>
              <a:gd name="connsiteX422" fmla="*/ 1592171 w 4114165"/>
              <a:gd name="connsiteY422" fmla="*/ 1543377 h 3063504"/>
              <a:gd name="connsiteX423" fmla="*/ 1598545 w 4114165"/>
              <a:gd name="connsiteY423" fmla="*/ 1738708 h 3063504"/>
              <a:gd name="connsiteX424" fmla="*/ 1601726 w 4114165"/>
              <a:gd name="connsiteY424" fmla="*/ 1743761 h 3063504"/>
              <a:gd name="connsiteX425" fmla="*/ 1604906 w 4114165"/>
              <a:gd name="connsiteY425" fmla="*/ 1826984 h 3063504"/>
              <a:gd name="connsiteX426" fmla="*/ 1608087 w 4114165"/>
              <a:gd name="connsiteY426" fmla="*/ 2031826 h 3063504"/>
              <a:gd name="connsiteX427" fmla="*/ 1611281 w 4114165"/>
              <a:gd name="connsiteY427" fmla="*/ 1971080 h 3063504"/>
              <a:gd name="connsiteX428" fmla="*/ 1614461 w 4114165"/>
              <a:gd name="connsiteY428" fmla="*/ 1988834 h 3063504"/>
              <a:gd name="connsiteX429" fmla="*/ 1617642 w 4114165"/>
              <a:gd name="connsiteY429" fmla="*/ 2065611 h 3063504"/>
              <a:gd name="connsiteX430" fmla="*/ 1627197 w 4114165"/>
              <a:gd name="connsiteY430" fmla="*/ 2478245 h 3063504"/>
              <a:gd name="connsiteX431" fmla="*/ 1630378 w 4114165"/>
              <a:gd name="connsiteY431" fmla="*/ 2545436 h 3063504"/>
              <a:gd name="connsiteX432" fmla="*/ 1633572 w 4114165"/>
              <a:gd name="connsiteY432" fmla="*/ 2507510 h 3063504"/>
              <a:gd name="connsiteX433" fmla="*/ 1636752 w 4114165"/>
              <a:gd name="connsiteY433" fmla="*/ 2489857 h 3063504"/>
              <a:gd name="connsiteX434" fmla="*/ 1639933 w 4114165"/>
              <a:gd name="connsiteY434" fmla="*/ 2558036 h 3063504"/>
              <a:gd name="connsiteX435" fmla="*/ 1643127 w 4114165"/>
              <a:gd name="connsiteY435" fmla="*/ 2591797 h 3063504"/>
              <a:gd name="connsiteX436" fmla="*/ 1646307 w 4114165"/>
              <a:gd name="connsiteY436" fmla="*/ 2720000 h 3063504"/>
              <a:gd name="connsiteX437" fmla="*/ 1649488 w 4114165"/>
              <a:gd name="connsiteY437" fmla="*/ 2720418 h 3063504"/>
              <a:gd name="connsiteX438" fmla="*/ 1652669 w 4114165"/>
              <a:gd name="connsiteY438" fmla="*/ 2679692 h 3063504"/>
              <a:gd name="connsiteX439" fmla="*/ 1655862 w 4114165"/>
              <a:gd name="connsiteY439" fmla="*/ 2800564 h 3063504"/>
              <a:gd name="connsiteX440" fmla="*/ 1659043 w 4114165"/>
              <a:gd name="connsiteY440" fmla="*/ 2775731 h 3063504"/>
              <a:gd name="connsiteX441" fmla="*/ 1662224 w 4114165"/>
              <a:gd name="connsiteY441" fmla="*/ 2796486 h 3063504"/>
              <a:gd name="connsiteX442" fmla="*/ 1665405 w 4114165"/>
              <a:gd name="connsiteY442" fmla="*/ 2764663 h 3063504"/>
              <a:gd name="connsiteX443" fmla="*/ 1668598 w 4114165"/>
              <a:gd name="connsiteY443" fmla="*/ 2795676 h 3063504"/>
              <a:gd name="connsiteX444" fmla="*/ 1671779 w 4114165"/>
              <a:gd name="connsiteY444" fmla="*/ 2795372 h 3063504"/>
              <a:gd name="connsiteX445" fmla="*/ 1674960 w 4114165"/>
              <a:gd name="connsiteY445" fmla="*/ 2791826 h 3063504"/>
              <a:gd name="connsiteX446" fmla="*/ 1678153 w 4114165"/>
              <a:gd name="connsiteY446" fmla="*/ 2833222 h 3063504"/>
              <a:gd name="connsiteX447" fmla="*/ 1681334 w 4114165"/>
              <a:gd name="connsiteY447" fmla="*/ 2751645 h 3063504"/>
              <a:gd name="connsiteX448" fmla="*/ 1684515 w 4114165"/>
              <a:gd name="connsiteY448" fmla="*/ 2737437 h 3063504"/>
              <a:gd name="connsiteX449" fmla="*/ 1687696 w 4114165"/>
              <a:gd name="connsiteY449" fmla="*/ 2806186 h 3063504"/>
              <a:gd name="connsiteX450" fmla="*/ 1690889 w 4114165"/>
              <a:gd name="connsiteY450" fmla="*/ 2761612 h 3063504"/>
              <a:gd name="connsiteX451" fmla="*/ 1694070 w 4114165"/>
              <a:gd name="connsiteY451" fmla="*/ 2644071 h 3063504"/>
              <a:gd name="connsiteX452" fmla="*/ 1697251 w 4114165"/>
              <a:gd name="connsiteY452" fmla="*/ 2695459 h 3063504"/>
              <a:gd name="connsiteX453" fmla="*/ 1700444 w 4114165"/>
              <a:gd name="connsiteY453" fmla="*/ 2683517 h 3063504"/>
              <a:gd name="connsiteX454" fmla="*/ 1706806 w 4114165"/>
              <a:gd name="connsiteY454" fmla="*/ 2640462 h 3063504"/>
              <a:gd name="connsiteX455" fmla="*/ 1709986 w 4114165"/>
              <a:gd name="connsiteY455" fmla="*/ 2655480 h 3063504"/>
              <a:gd name="connsiteX456" fmla="*/ 1713180 w 4114165"/>
              <a:gd name="connsiteY456" fmla="*/ 2678148 h 3063504"/>
              <a:gd name="connsiteX457" fmla="*/ 1716361 w 4114165"/>
              <a:gd name="connsiteY457" fmla="*/ 2671221 h 3063504"/>
              <a:gd name="connsiteX458" fmla="*/ 1719541 w 4114165"/>
              <a:gd name="connsiteY458" fmla="*/ 2705336 h 3063504"/>
              <a:gd name="connsiteX459" fmla="*/ 1722735 w 4114165"/>
              <a:gd name="connsiteY459" fmla="*/ 2649782 h 3063504"/>
              <a:gd name="connsiteX460" fmla="*/ 1725916 w 4114165"/>
              <a:gd name="connsiteY460" fmla="*/ 2660444 h 3063504"/>
              <a:gd name="connsiteX461" fmla="*/ 1729096 w 4114165"/>
              <a:gd name="connsiteY461" fmla="*/ 2640867 h 3063504"/>
              <a:gd name="connsiteX462" fmla="*/ 1732277 w 4114165"/>
              <a:gd name="connsiteY462" fmla="*/ 2689697 h 3063504"/>
              <a:gd name="connsiteX463" fmla="*/ 1735471 w 4114165"/>
              <a:gd name="connsiteY463" fmla="*/ 2630825 h 3063504"/>
              <a:gd name="connsiteX464" fmla="*/ 1738651 w 4114165"/>
              <a:gd name="connsiteY464" fmla="*/ 2511283 h 3063504"/>
              <a:gd name="connsiteX465" fmla="*/ 1741832 w 4114165"/>
              <a:gd name="connsiteY465" fmla="*/ 2552756 h 3063504"/>
              <a:gd name="connsiteX466" fmla="*/ 1745026 w 4114165"/>
              <a:gd name="connsiteY466" fmla="*/ 2638752 h 3063504"/>
              <a:gd name="connsiteX467" fmla="*/ 1748206 w 4114165"/>
              <a:gd name="connsiteY467" fmla="*/ 2672449 h 3063504"/>
              <a:gd name="connsiteX468" fmla="*/ 1751387 w 4114165"/>
              <a:gd name="connsiteY468" fmla="*/ 2600699 h 3063504"/>
              <a:gd name="connsiteX469" fmla="*/ 1754568 w 4114165"/>
              <a:gd name="connsiteY469" fmla="*/ 2607854 h 3063504"/>
              <a:gd name="connsiteX470" fmla="*/ 1757761 w 4114165"/>
              <a:gd name="connsiteY470" fmla="*/ 2554174 h 3063504"/>
              <a:gd name="connsiteX471" fmla="*/ 1764123 w 4114165"/>
              <a:gd name="connsiteY471" fmla="*/ 2656861 h 3063504"/>
              <a:gd name="connsiteX472" fmla="*/ 1767304 w 4114165"/>
              <a:gd name="connsiteY472" fmla="*/ 2637182 h 3063504"/>
              <a:gd name="connsiteX473" fmla="*/ 1770497 w 4114165"/>
              <a:gd name="connsiteY473" fmla="*/ 2647009 h 3063504"/>
              <a:gd name="connsiteX474" fmla="*/ 1773678 w 4114165"/>
              <a:gd name="connsiteY474" fmla="*/ 2689266 h 3063504"/>
              <a:gd name="connsiteX475" fmla="*/ 1776859 w 4114165"/>
              <a:gd name="connsiteY475" fmla="*/ 2796423 h 3063504"/>
              <a:gd name="connsiteX476" fmla="*/ 1783233 w 4114165"/>
              <a:gd name="connsiteY476" fmla="*/ 2736867 h 3063504"/>
              <a:gd name="connsiteX477" fmla="*/ 1786414 w 4114165"/>
              <a:gd name="connsiteY477" fmla="*/ 2744237 h 3063504"/>
              <a:gd name="connsiteX478" fmla="*/ 1789595 w 4114165"/>
              <a:gd name="connsiteY478" fmla="*/ 2723951 h 3063504"/>
              <a:gd name="connsiteX479" fmla="*/ 1792788 w 4114165"/>
              <a:gd name="connsiteY479" fmla="*/ 2755419 h 3063504"/>
              <a:gd name="connsiteX480" fmla="*/ 1795969 w 4114165"/>
              <a:gd name="connsiteY480" fmla="*/ 2804439 h 3063504"/>
              <a:gd name="connsiteX481" fmla="*/ 1799150 w 4114165"/>
              <a:gd name="connsiteY481" fmla="*/ 2831171 h 3063504"/>
              <a:gd name="connsiteX482" fmla="*/ 1802343 w 4114165"/>
              <a:gd name="connsiteY482" fmla="*/ 2718619 h 3063504"/>
              <a:gd name="connsiteX483" fmla="*/ 1805524 w 4114165"/>
              <a:gd name="connsiteY483" fmla="*/ 2766943 h 3063504"/>
              <a:gd name="connsiteX484" fmla="*/ 1808705 w 4114165"/>
              <a:gd name="connsiteY484" fmla="*/ 2691204 h 3063504"/>
              <a:gd name="connsiteX485" fmla="*/ 1815079 w 4114165"/>
              <a:gd name="connsiteY485" fmla="*/ 2299819 h 3063504"/>
              <a:gd name="connsiteX486" fmla="*/ 1818260 w 4114165"/>
              <a:gd name="connsiteY486" fmla="*/ 2202730 h 3063504"/>
              <a:gd name="connsiteX487" fmla="*/ 1821441 w 4114165"/>
              <a:gd name="connsiteY487" fmla="*/ 2325386 h 3063504"/>
              <a:gd name="connsiteX488" fmla="*/ 1824634 w 4114165"/>
              <a:gd name="connsiteY488" fmla="*/ 2331300 h 3063504"/>
              <a:gd name="connsiteX489" fmla="*/ 1827815 w 4114165"/>
              <a:gd name="connsiteY489" fmla="*/ 2431821 h 3063504"/>
              <a:gd name="connsiteX490" fmla="*/ 1834176 w 4114165"/>
              <a:gd name="connsiteY490" fmla="*/ 2852863 h 3063504"/>
              <a:gd name="connsiteX491" fmla="*/ 1837370 w 4114165"/>
              <a:gd name="connsiteY491" fmla="*/ 2823687 h 3063504"/>
              <a:gd name="connsiteX492" fmla="*/ 1840551 w 4114165"/>
              <a:gd name="connsiteY492" fmla="*/ 2745922 h 3063504"/>
              <a:gd name="connsiteX493" fmla="*/ 1843731 w 4114165"/>
              <a:gd name="connsiteY493" fmla="*/ 2531937 h 3063504"/>
              <a:gd name="connsiteX494" fmla="*/ 1846912 w 4114165"/>
              <a:gd name="connsiteY494" fmla="*/ 2413143 h 3063504"/>
              <a:gd name="connsiteX495" fmla="*/ 1850106 w 4114165"/>
              <a:gd name="connsiteY495" fmla="*/ 2441091 h 3063504"/>
              <a:gd name="connsiteX496" fmla="*/ 1853286 w 4114165"/>
              <a:gd name="connsiteY496" fmla="*/ 2411332 h 3063504"/>
              <a:gd name="connsiteX497" fmla="*/ 1856467 w 4114165"/>
              <a:gd name="connsiteY497" fmla="*/ 2408787 h 3063504"/>
              <a:gd name="connsiteX498" fmla="*/ 1859661 w 4114165"/>
              <a:gd name="connsiteY498" fmla="*/ 2227752 h 3063504"/>
              <a:gd name="connsiteX499" fmla="*/ 1862841 w 4114165"/>
              <a:gd name="connsiteY499" fmla="*/ 2223219 h 3063504"/>
              <a:gd name="connsiteX500" fmla="*/ 1866022 w 4114165"/>
              <a:gd name="connsiteY500" fmla="*/ 2150012 h 3063504"/>
              <a:gd name="connsiteX501" fmla="*/ 1869203 w 4114165"/>
              <a:gd name="connsiteY501" fmla="*/ 2222282 h 3063504"/>
              <a:gd name="connsiteX502" fmla="*/ 1872396 w 4114165"/>
              <a:gd name="connsiteY502" fmla="*/ 2116265 h 3063504"/>
              <a:gd name="connsiteX503" fmla="*/ 1875577 w 4114165"/>
              <a:gd name="connsiteY503" fmla="*/ 2150063 h 3063504"/>
              <a:gd name="connsiteX504" fmla="*/ 1881951 w 4114165"/>
              <a:gd name="connsiteY504" fmla="*/ 2062433 h 3063504"/>
              <a:gd name="connsiteX505" fmla="*/ 1885132 w 4114165"/>
              <a:gd name="connsiteY505" fmla="*/ 2064294 h 3063504"/>
              <a:gd name="connsiteX506" fmla="*/ 1888313 w 4114165"/>
              <a:gd name="connsiteY506" fmla="*/ 2008247 h 3063504"/>
              <a:gd name="connsiteX507" fmla="*/ 1891494 w 4114165"/>
              <a:gd name="connsiteY507" fmla="*/ 2117493 h 3063504"/>
              <a:gd name="connsiteX508" fmla="*/ 1894687 w 4114165"/>
              <a:gd name="connsiteY508" fmla="*/ 1969054 h 3063504"/>
              <a:gd name="connsiteX509" fmla="*/ 1897868 w 4114165"/>
              <a:gd name="connsiteY509" fmla="*/ 2191307 h 3063504"/>
              <a:gd name="connsiteX510" fmla="*/ 1901049 w 4114165"/>
              <a:gd name="connsiteY510" fmla="*/ 2022658 h 3063504"/>
              <a:gd name="connsiteX511" fmla="*/ 1904242 w 4114165"/>
              <a:gd name="connsiteY511" fmla="*/ 2215988 h 3063504"/>
              <a:gd name="connsiteX512" fmla="*/ 1907423 w 4114165"/>
              <a:gd name="connsiteY512" fmla="*/ 1937218 h 3063504"/>
              <a:gd name="connsiteX513" fmla="*/ 1910604 w 4114165"/>
              <a:gd name="connsiteY513" fmla="*/ 2103057 h 3063504"/>
              <a:gd name="connsiteX514" fmla="*/ 1916978 w 4114165"/>
              <a:gd name="connsiteY514" fmla="*/ 2012235 h 3063504"/>
              <a:gd name="connsiteX515" fmla="*/ 1920159 w 4114165"/>
              <a:gd name="connsiteY515" fmla="*/ 2171464 h 3063504"/>
              <a:gd name="connsiteX516" fmla="*/ 1923340 w 4114165"/>
              <a:gd name="connsiteY516" fmla="*/ 1790210 h 3063504"/>
              <a:gd name="connsiteX517" fmla="*/ 1926520 w 4114165"/>
              <a:gd name="connsiteY517" fmla="*/ 2366187 h 3063504"/>
              <a:gd name="connsiteX518" fmla="*/ 1929714 w 4114165"/>
              <a:gd name="connsiteY518" fmla="*/ 1631476 h 3063504"/>
              <a:gd name="connsiteX519" fmla="*/ 1932895 w 4114165"/>
              <a:gd name="connsiteY519" fmla="*/ 2269149 h 3063504"/>
              <a:gd name="connsiteX520" fmla="*/ 1936075 w 4114165"/>
              <a:gd name="connsiteY520" fmla="*/ 1478655 h 3063504"/>
              <a:gd name="connsiteX521" fmla="*/ 1939269 w 4114165"/>
              <a:gd name="connsiteY521" fmla="*/ 1710608 h 3063504"/>
              <a:gd name="connsiteX522" fmla="*/ 1942450 w 4114165"/>
              <a:gd name="connsiteY522" fmla="*/ 1817107 h 3063504"/>
              <a:gd name="connsiteX523" fmla="*/ 1945631 w 4114165"/>
              <a:gd name="connsiteY523" fmla="*/ 1149561 h 3063504"/>
              <a:gd name="connsiteX524" fmla="*/ 1948811 w 4114165"/>
              <a:gd name="connsiteY524" fmla="*/ 2165955 h 3063504"/>
              <a:gd name="connsiteX525" fmla="*/ 1952005 w 4114165"/>
              <a:gd name="connsiteY525" fmla="*/ 846592 h 3063504"/>
              <a:gd name="connsiteX526" fmla="*/ 1955186 w 4114165"/>
              <a:gd name="connsiteY526" fmla="*/ 1950350 h 3063504"/>
              <a:gd name="connsiteX527" fmla="*/ 1958366 w 4114165"/>
              <a:gd name="connsiteY527" fmla="*/ 864169 h 3063504"/>
              <a:gd name="connsiteX528" fmla="*/ 1961560 w 4114165"/>
              <a:gd name="connsiteY528" fmla="*/ 1399560 h 3063504"/>
              <a:gd name="connsiteX529" fmla="*/ 1964741 w 4114165"/>
              <a:gd name="connsiteY529" fmla="*/ 1303623 h 3063504"/>
              <a:gd name="connsiteX530" fmla="*/ 1967921 w 4114165"/>
              <a:gd name="connsiteY530" fmla="*/ 789202 h 3063504"/>
              <a:gd name="connsiteX531" fmla="*/ 1971102 w 4114165"/>
              <a:gd name="connsiteY531" fmla="*/ 1617673 h 3063504"/>
              <a:gd name="connsiteX532" fmla="*/ 1974296 w 4114165"/>
              <a:gd name="connsiteY532" fmla="*/ 501977 h 3063504"/>
              <a:gd name="connsiteX533" fmla="*/ 1977477 w 4114165"/>
              <a:gd name="connsiteY533" fmla="*/ 1724918 h 3063504"/>
              <a:gd name="connsiteX534" fmla="*/ 1980657 w 4114165"/>
              <a:gd name="connsiteY534" fmla="*/ 540785 h 3063504"/>
              <a:gd name="connsiteX535" fmla="*/ 1983851 w 4114165"/>
              <a:gd name="connsiteY535" fmla="*/ 1270926 h 3063504"/>
              <a:gd name="connsiteX536" fmla="*/ 1987032 w 4114165"/>
              <a:gd name="connsiteY536" fmla="*/ 845186 h 3063504"/>
              <a:gd name="connsiteX537" fmla="*/ 1993393 w 4114165"/>
              <a:gd name="connsiteY537" fmla="*/ 1188248 h 3063504"/>
              <a:gd name="connsiteX538" fmla="*/ 1996587 w 4114165"/>
              <a:gd name="connsiteY538" fmla="*/ 828990 h 3063504"/>
              <a:gd name="connsiteX539" fmla="*/ 1999767 w 4114165"/>
              <a:gd name="connsiteY539" fmla="*/ 1529232 h 3063504"/>
              <a:gd name="connsiteX540" fmla="*/ 2002948 w 4114165"/>
              <a:gd name="connsiteY540" fmla="*/ 867398 h 3063504"/>
              <a:gd name="connsiteX541" fmla="*/ 2006142 w 4114165"/>
              <a:gd name="connsiteY541" fmla="*/ 1526636 h 3063504"/>
              <a:gd name="connsiteX542" fmla="*/ 2009322 w 4114165"/>
              <a:gd name="connsiteY542" fmla="*/ 947050 h 3063504"/>
              <a:gd name="connsiteX543" fmla="*/ 2012503 w 4114165"/>
              <a:gd name="connsiteY543" fmla="*/ 1598918 h 3063504"/>
              <a:gd name="connsiteX544" fmla="*/ 2015684 w 4114165"/>
              <a:gd name="connsiteY544" fmla="*/ 1262733 h 3063504"/>
              <a:gd name="connsiteX545" fmla="*/ 2018877 w 4114165"/>
              <a:gd name="connsiteY545" fmla="*/ 1568362 h 3063504"/>
              <a:gd name="connsiteX546" fmla="*/ 2022058 w 4114165"/>
              <a:gd name="connsiteY546" fmla="*/ 1696438 h 3063504"/>
              <a:gd name="connsiteX547" fmla="*/ 2025239 w 4114165"/>
              <a:gd name="connsiteY547" fmla="*/ 1640530 h 3063504"/>
              <a:gd name="connsiteX548" fmla="*/ 2028420 w 4114165"/>
              <a:gd name="connsiteY548" fmla="*/ 1925378 h 3063504"/>
              <a:gd name="connsiteX549" fmla="*/ 2031613 w 4114165"/>
              <a:gd name="connsiteY549" fmla="*/ 1618471 h 3063504"/>
              <a:gd name="connsiteX550" fmla="*/ 2034794 w 4114165"/>
              <a:gd name="connsiteY550" fmla="*/ 2157408 h 3063504"/>
              <a:gd name="connsiteX551" fmla="*/ 2037975 w 4114165"/>
              <a:gd name="connsiteY551" fmla="*/ 1957366 h 3063504"/>
              <a:gd name="connsiteX552" fmla="*/ 2041168 w 4114165"/>
              <a:gd name="connsiteY552" fmla="*/ 2357956 h 3063504"/>
              <a:gd name="connsiteX553" fmla="*/ 2044349 w 4114165"/>
              <a:gd name="connsiteY553" fmla="*/ 2274214 h 3063504"/>
              <a:gd name="connsiteX554" fmla="*/ 2047530 w 4114165"/>
              <a:gd name="connsiteY554" fmla="*/ 2456160 h 3063504"/>
              <a:gd name="connsiteX555" fmla="*/ 2050711 w 4114165"/>
              <a:gd name="connsiteY555" fmla="*/ 2483753 h 3063504"/>
              <a:gd name="connsiteX556" fmla="*/ 2053904 w 4114165"/>
              <a:gd name="connsiteY556" fmla="*/ 2551363 h 3063504"/>
              <a:gd name="connsiteX557" fmla="*/ 2063459 w 4114165"/>
              <a:gd name="connsiteY557" fmla="*/ 2850027 h 3063504"/>
              <a:gd name="connsiteX558" fmla="*/ 2066640 w 4114165"/>
              <a:gd name="connsiteY558" fmla="*/ 2850698 h 3063504"/>
              <a:gd name="connsiteX559" fmla="*/ 2069821 w 4114165"/>
              <a:gd name="connsiteY559" fmla="*/ 2919308 h 3063504"/>
              <a:gd name="connsiteX560" fmla="*/ 2073001 w 4114165"/>
              <a:gd name="connsiteY560" fmla="*/ 2817925 h 3063504"/>
              <a:gd name="connsiteX561" fmla="*/ 2076195 w 4114165"/>
              <a:gd name="connsiteY561" fmla="*/ 2931122 h 3063504"/>
              <a:gd name="connsiteX562" fmla="*/ 2079376 w 4114165"/>
              <a:gd name="connsiteY562" fmla="*/ 2871744 h 3063504"/>
              <a:gd name="connsiteX563" fmla="*/ 2082556 w 4114165"/>
              <a:gd name="connsiteY563" fmla="*/ 2969986 h 3063504"/>
              <a:gd name="connsiteX564" fmla="*/ 2085750 w 4114165"/>
              <a:gd name="connsiteY564" fmla="*/ 2951561 h 3063504"/>
              <a:gd name="connsiteX565" fmla="*/ 2088931 w 4114165"/>
              <a:gd name="connsiteY565" fmla="*/ 2984789 h 3063504"/>
              <a:gd name="connsiteX566" fmla="*/ 2092111 w 4114165"/>
              <a:gd name="connsiteY566" fmla="*/ 2969315 h 3063504"/>
              <a:gd name="connsiteX567" fmla="*/ 2095292 w 4114165"/>
              <a:gd name="connsiteY567" fmla="*/ 2967314 h 3063504"/>
              <a:gd name="connsiteX568" fmla="*/ 2098486 w 4114165"/>
              <a:gd name="connsiteY568" fmla="*/ 2976229 h 3063504"/>
              <a:gd name="connsiteX569" fmla="*/ 2101666 w 4114165"/>
              <a:gd name="connsiteY569" fmla="*/ 2978280 h 3063504"/>
              <a:gd name="connsiteX570" fmla="*/ 2104847 w 4114165"/>
              <a:gd name="connsiteY570" fmla="*/ 2986499 h 3063504"/>
              <a:gd name="connsiteX571" fmla="*/ 2108028 w 4114165"/>
              <a:gd name="connsiteY571" fmla="*/ 2960919 h 3063504"/>
              <a:gd name="connsiteX572" fmla="*/ 2111222 w 4114165"/>
              <a:gd name="connsiteY572" fmla="*/ 2976609 h 3063504"/>
              <a:gd name="connsiteX573" fmla="*/ 2114402 w 4114165"/>
              <a:gd name="connsiteY573" fmla="*/ 2965301 h 3063504"/>
              <a:gd name="connsiteX574" fmla="*/ 2117583 w 4114165"/>
              <a:gd name="connsiteY574" fmla="*/ 3007077 h 3063504"/>
              <a:gd name="connsiteX575" fmla="*/ 2120777 w 4114165"/>
              <a:gd name="connsiteY575" fmla="*/ 2964338 h 3063504"/>
              <a:gd name="connsiteX576" fmla="*/ 2123957 w 4114165"/>
              <a:gd name="connsiteY576" fmla="*/ 2959425 h 3063504"/>
              <a:gd name="connsiteX577" fmla="*/ 2127138 w 4114165"/>
              <a:gd name="connsiteY577" fmla="*/ 2922904 h 3063504"/>
              <a:gd name="connsiteX578" fmla="*/ 2130319 w 4114165"/>
              <a:gd name="connsiteY578" fmla="*/ 2967719 h 3063504"/>
              <a:gd name="connsiteX579" fmla="*/ 2133512 w 4114165"/>
              <a:gd name="connsiteY579" fmla="*/ 2748100 h 3063504"/>
              <a:gd name="connsiteX580" fmla="*/ 2136693 w 4114165"/>
              <a:gd name="connsiteY580" fmla="*/ 2770425 h 3063504"/>
              <a:gd name="connsiteX581" fmla="*/ 2139874 w 4114165"/>
              <a:gd name="connsiteY581" fmla="*/ 2840744 h 3063504"/>
              <a:gd name="connsiteX582" fmla="*/ 2143068 w 4114165"/>
              <a:gd name="connsiteY582" fmla="*/ 2520490 h 3063504"/>
              <a:gd name="connsiteX583" fmla="*/ 2155803 w 4114165"/>
              <a:gd name="connsiteY583" fmla="*/ 2802843 h 3063504"/>
              <a:gd name="connsiteX584" fmla="*/ 2158984 w 4114165"/>
              <a:gd name="connsiteY584" fmla="*/ 2808542 h 3063504"/>
              <a:gd name="connsiteX585" fmla="*/ 2165358 w 4114165"/>
              <a:gd name="connsiteY585" fmla="*/ 2716695 h 3063504"/>
              <a:gd name="connsiteX586" fmla="*/ 2168539 w 4114165"/>
              <a:gd name="connsiteY586" fmla="*/ 2878050 h 3063504"/>
              <a:gd name="connsiteX587" fmla="*/ 2171720 w 4114165"/>
              <a:gd name="connsiteY587" fmla="*/ 2791725 h 3063504"/>
              <a:gd name="connsiteX588" fmla="*/ 2174901 w 4114165"/>
              <a:gd name="connsiteY588" fmla="*/ 2656911 h 3063504"/>
              <a:gd name="connsiteX589" fmla="*/ 2178094 w 4114165"/>
              <a:gd name="connsiteY589" fmla="*/ 2667789 h 3063504"/>
              <a:gd name="connsiteX590" fmla="*/ 2184456 w 4114165"/>
              <a:gd name="connsiteY590" fmla="*/ 2001358 h 3063504"/>
              <a:gd name="connsiteX591" fmla="*/ 2187649 w 4114165"/>
              <a:gd name="connsiteY591" fmla="*/ 2232932 h 3063504"/>
              <a:gd name="connsiteX592" fmla="*/ 2190830 w 4114165"/>
              <a:gd name="connsiteY592" fmla="*/ 2350396 h 3063504"/>
              <a:gd name="connsiteX593" fmla="*/ 2194011 w 4114165"/>
              <a:gd name="connsiteY593" fmla="*/ 2318029 h 3063504"/>
              <a:gd name="connsiteX594" fmla="*/ 2197192 w 4114165"/>
              <a:gd name="connsiteY594" fmla="*/ 2241720 h 3063504"/>
              <a:gd name="connsiteX595" fmla="*/ 2200385 w 4114165"/>
              <a:gd name="connsiteY595" fmla="*/ 2286801 h 3063504"/>
              <a:gd name="connsiteX596" fmla="*/ 2203566 w 4114165"/>
              <a:gd name="connsiteY596" fmla="*/ 2371265 h 3063504"/>
              <a:gd name="connsiteX597" fmla="*/ 2206747 w 4114165"/>
              <a:gd name="connsiteY597" fmla="*/ 2299768 h 3063504"/>
              <a:gd name="connsiteX598" fmla="*/ 2209927 w 4114165"/>
              <a:gd name="connsiteY598" fmla="*/ 2269744 h 3063504"/>
              <a:gd name="connsiteX599" fmla="*/ 2213121 w 4114165"/>
              <a:gd name="connsiteY599" fmla="*/ 2346103 h 3063504"/>
              <a:gd name="connsiteX600" fmla="*/ 2216302 w 4114165"/>
              <a:gd name="connsiteY600" fmla="*/ 2368999 h 3063504"/>
              <a:gd name="connsiteX601" fmla="*/ 2219482 w 4114165"/>
              <a:gd name="connsiteY601" fmla="*/ 2328628 h 3063504"/>
              <a:gd name="connsiteX602" fmla="*/ 2222676 w 4114165"/>
              <a:gd name="connsiteY602" fmla="*/ 2314243 h 3063504"/>
              <a:gd name="connsiteX603" fmla="*/ 2232218 w 4114165"/>
              <a:gd name="connsiteY603" fmla="*/ 1898848 h 3063504"/>
              <a:gd name="connsiteX604" fmla="*/ 2235412 w 4114165"/>
              <a:gd name="connsiteY604" fmla="*/ 1656663 h 3063504"/>
              <a:gd name="connsiteX605" fmla="*/ 2238592 w 4114165"/>
              <a:gd name="connsiteY605" fmla="*/ 1296050 h 3063504"/>
              <a:gd name="connsiteX606" fmla="*/ 2244967 w 4114165"/>
              <a:gd name="connsiteY606" fmla="*/ 875173 h 3063504"/>
              <a:gd name="connsiteX607" fmla="*/ 2248147 w 4114165"/>
              <a:gd name="connsiteY607" fmla="*/ 593693 h 3063504"/>
              <a:gd name="connsiteX608" fmla="*/ 2251328 w 4114165"/>
              <a:gd name="connsiteY608" fmla="*/ 644612 h 3063504"/>
              <a:gd name="connsiteX609" fmla="*/ 2254509 w 4114165"/>
              <a:gd name="connsiteY609" fmla="*/ 515406 h 3063504"/>
              <a:gd name="connsiteX610" fmla="*/ 2257702 w 4114165"/>
              <a:gd name="connsiteY610" fmla="*/ 504589 h 3063504"/>
              <a:gd name="connsiteX611" fmla="*/ 2260883 w 4114165"/>
              <a:gd name="connsiteY611" fmla="*/ 533884 h 3063504"/>
              <a:gd name="connsiteX612" fmla="*/ 2264064 w 4114165"/>
              <a:gd name="connsiteY612" fmla="*/ 440313 h 3063504"/>
              <a:gd name="connsiteX613" fmla="*/ 2267257 w 4114165"/>
              <a:gd name="connsiteY613" fmla="*/ 452684 h 3063504"/>
              <a:gd name="connsiteX614" fmla="*/ 2270438 w 4114165"/>
              <a:gd name="connsiteY614" fmla="*/ 500866 h 3063504"/>
              <a:gd name="connsiteX615" fmla="*/ 2273619 w 4114165"/>
              <a:gd name="connsiteY615" fmla="*/ 629986 h 3063504"/>
              <a:gd name="connsiteX616" fmla="*/ 2276800 w 4114165"/>
              <a:gd name="connsiteY616" fmla="*/ 641320 h 3063504"/>
              <a:gd name="connsiteX617" fmla="*/ 2283174 w 4114165"/>
              <a:gd name="connsiteY617" fmla="*/ 799763 h 3063504"/>
              <a:gd name="connsiteX618" fmla="*/ 2286355 w 4114165"/>
              <a:gd name="connsiteY618" fmla="*/ 849492 h 3063504"/>
              <a:gd name="connsiteX619" fmla="*/ 2295910 w 4114165"/>
              <a:gd name="connsiteY619" fmla="*/ 1157273 h 3063504"/>
              <a:gd name="connsiteX620" fmla="*/ 2299091 w 4114165"/>
              <a:gd name="connsiteY620" fmla="*/ 1247360 h 3063504"/>
              <a:gd name="connsiteX621" fmla="*/ 2305465 w 4114165"/>
              <a:gd name="connsiteY621" fmla="*/ 1627740 h 3063504"/>
              <a:gd name="connsiteX622" fmla="*/ 2327756 w 4114165"/>
              <a:gd name="connsiteY622" fmla="*/ 2527644 h 3063504"/>
              <a:gd name="connsiteX623" fmla="*/ 2330936 w 4114165"/>
              <a:gd name="connsiteY623" fmla="*/ 2536230 h 3063504"/>
              <a:gd name="connsiteX624" fmla="*/ 2334117 w 4114165"/>
              <a:gd name="connsiteY624" fmla="*/ 2575347 h 3063504"/>
              <a:gd name="connsiteX625" fmla="*/ 2337311 w 4114165"/>
              <a:gd name="connsiteY625" fmla="*/ 2567559 h 3063504"/>
              <a:gd name="connsiteX626" fmla="*/ 2340491 w 4114165"/>
              <a:gd name="connsiteY626" fmla="*/ 2657735 h 3063504"/>
              <a:gd name="connsiteX627" fmla="*/ 2343672 w 4114165"/>
              <a:gd name="connsiteY627" fmla="*/ 2677679 h 3063504"/>
              <a:gd name="connsiteX628" fmla="*/ 2346866 w 4114165"/>
              <a:gd name="connsiteY628" fmla="*/ 2676653 h 3063504"/>
              <a:gd name="connsiteX629" fmla="*/ 2350047 w 4114165"/>
              <a:gd name="connsiteY629" fmla="*/ 2718873 h 3063504"/>
              <a:gd name="connsiteX630" fmla="*/ 2353227 w 4114165"/>
              <a:gd name="connsiteY630" fmla="*/ 2727256 h 3063504"/>
              <a:gd name="connsiteX631" fmla="*/ 2359602 w 4114165"/>
              <a:gd name="connsiteY631" fmla="*/ 2758344 h 3063504"/>
              <a:gd name="connsiteX632" fmla="*/ 2362782 w 4114165"/>
              <a:gd name="connsiteY632" fmla="*/ 2709464 h 3063504"/>
              <a:gd name="connsiteX633" fmla="*/ 2365963 w 4114165"/>
              <a:gd name="connsiteY633" fmla="*/ 2701651 h 3063504"/>
              <a:gd name="connsiteX634" fmla="*/ 2369144 w 4114165"/>
              <a:gd name="connsiteY634" fmla="*/ 2749581 h 3063504"/>
              <a:gd name="connsiteX635" fmla="*/ 2372337 w 4114165"/>
              <a:gd name="connsiteY635" fmla="*/ 2738311 h 3063504"/>
              <a:gd name="connsiteX636" fmla="*/ 2375518 w 4114165"/>
              <a:gd name="connsiteY636" fmla="*/ 2683466 h 3063504"/>
              <a:gd name="connsiteX637" fmla="*/ 2381892 w 4114165"/>
              <a:gd name="connsiteY637" fmla="*/ 2760295 h 3063504"/>
              <a:gd name="connsiteX638" fmla="*/ 2385073 w 4114165"/>
              <a:gd name="connsiteY638" fmla="*/ 2736829 h 3063504"/>
              <a:gd name="connsiteX639" fmla="*/ 2388254 w 4114165"/>
              <a:gd name="connsiteY639" fmla="*/ 2701106 h 3063504"/>
              <a:gd name="connsiteX640" fmla="*/ 2391435 w 4114165"/>
              <a:gd name="connsiteY640" fmla="*/ 2683530 h 3063504"/>
              <a:gd name="connsiteX641" fmla="*/ 2394628 w 4114165"/>
              <a:gd name="connsiteY641" fmla="*/ 2730574 h 3063504"/>
              <a:gd name="connsiteX642" fmla="*/ 2397809 w 4114165"/>
              <a:gd name="connsiteY642" fmla="*/ 2662280 h 3063504"/>
              <a:gd name="connsiteX643" fmla="*/ 2400990 w 4114165"/>
              <a:gd name="connsiteY643" fmla="*/ 2633636 h 3063504"/>
              <a:gd name="connsiteX644" fmla="*/ 2404183 w 4114165"/>
              <a:gd name="connsiteY644" fmla="*/ 2647958 h 3063504"/>
              <a:gd name="connsiteX645" fmla="*/ 2407364 w 4114165"/>
              <a:gd name="connsiteY645" fmla="*/ 2741350 h 3063504"/>
              <a:gd name="connsiteX646" fmla="*/ 2410545 w 4114165"/>
              <a:gd name="connsiteY646" fmla="*/ 2674665 h 3063504"/>
              <a:gd name="connsiteX647" fmla="*/ 2413726 w 4114165"/>
              <a:gd name="connsiteY647" fmla="*/ 2647211 h 3063504"/>
              <a:gd name="connsiteX648" fmla="*/ 2416919 w 4114165"/>
              <a:gd name="connsiteY648" fmla="*/ 2707716 h 3063504"/>
              <a:gd name="connsiteX649" fmla="*/ 2420100 w 4114165"/>
              <a:gd name="connsiteY649" fmla="*/ 2636891 h 3063504"/>
              <a:gd name="connsiteX650" fmla="*/ 2423281 w 4114165"/>
              <a:gd name="connsiteY650" fmla="*/ 2730726 h 3063504"/>
              <a:gd name="connsiteX651" fmla="*/ 2426474 w 4114165"/>
              <a:gd name="connsiteY651" fmla="*/ 2679870 h 3063504"/>
              <a:gd name="connsiteX652" fmla="*/ 2429655 w 4114165"/>
              <a:gd name="connsiteY652" fmla="*/ 2703993 h 3063504"/>
              <a:gd name="connsiteX653" fmla="*/ 2432836 w 4114165"/>
              <a:gd name="connsiteY653" fmla="*/ 2809251 h 3063504"/>
              <a:gd name="connsiteX654" fmla="*/ 2436017 w 4114165"/>
              <a:gd name="connsiteY654" fmla="*/ 2763612 h 3063504"/>
              <a:gd name="connsiteX655" fmla="*/ 2439210 w 4114165"/>
              <a:gd name="connsiteY655" fmla="*/ 2782544 h 3063504"/>
              <a:gd name="connsiteX656" fmla="*/ 2442391 w 4114165"/>
              <a:gd name="connsiteY656" fmla="*/ 2865324 h 3063504"/>
              <a:gd name="connsiteX657" fmla="*/ 2445572 w 4114165"/>
              <a:gd name="connsiteY657" fmla="*/ 2880304 h 3063504"/>
              <a:gd name="connsiteX658" fmla="*/ 2448765 w 4114165"/>
              <a:gd name="connsiteY658" fmla="*/ 2785836 h 3063504"/>
              <a:gd name="connsiteX659" fmla="*/ 2451946 w 4114165"/>
              <a:gd name="connsiteY659" fmla="*/ 2807731 h 3063504"/>
              <a:gd name="connsiteX660" fmla="*/ 2455127 w 4114165"/>
              <a:gd name="connsiteY660" fmla="*/ 2849938 h 3063504"/>
              <a:gd name="connsiteX661" fmla="*/ 2458308 w 4114165"/>
              <a:gd name="connsiteY661" fmla="*/ 2849710 h 3063504"/>
              <a:gd name="connsiteX662" fmla="*/ 2461501 w 4114165"/>
              <a:gd name="connsiteY662" fmla="*/ 2889346 h 3063504"/>
              <a:gd name="connsiteX663" fmla="*/ 2464682 w 4114165"/>
              <a:gd name="connsiteY663" fmla="*/ 2898337 h 3063504"/>
              <a:gd name="connsiteX664" fmla="*/ 2467863 w 4114165"/>
              <a:gd name="connsiteY664" fmla="*/ 2934136 h 3063504"/>
              <a:gd name="connsiteX665" fmla="*/ 2477418 w 4114165"/>
              <a:gd name="connsiteY665" fmla="*/ 2787850 h 3063504"/>
              <a:gd name="connsiteX666" fmla="*/ 2480598 w 4114165"/>
              <a:gd name="connsiteY666" fmla="*/ 2852167 h 3063504"/>
              <a:gd name="connsiteX667" fmla="*/ 2483792 w 4114165"/>
              <a:gd name="connsiteY667" fmla="*/ 2877151 h 3063504"/>
              <a:gd name="connsiteX668" fmla="*/ 2486973 w 4114165"/>
              <a:gd name="connsiteY668" fmla="*/ 2878772 h 3063504"/>
              <a:gd name="connsiteX669" fmla="*/ 2490153 w 4114165"/>
              <a:gd name="connsiteY669" fmla="*/ 2869097 h 3063504"/>
              <a:gd name="connsiteX670" fmla="*/ 2493334 w 4114165"/>
              <a:gd name="connsiteY670" fmla="*/ 2704285 h 3063504"/>
              <a:gd name="connsiteX671" fmla="*/ 2496528 w 4114165"/>
              <a:gd name="connsiteY671" fmla="*/ 2715289 h 3063504"/>
              <a:gd name="connsiteX672" fmla="*/ 2499708 w 4114165"/>
              <a:gd name="connsiteY672" fmla="*/ 2345875 h 3063504"/>
              <a:gd name="connsiteX673" fmla="*/ 2502889 w 4114165"/>
              <a:gd name="connsiteY673" fmla="*/ 1782447 h 3063504"/>
              <a:gd name="connsiteX674" fmla="*/ 2506083 w 4114165"/>
              <a:gd name="connsiteY674" fmla="*/ 1608011 h 3063504"/>
              <a:gd name="connsiteX675" fmla="*/ 2509263 w 4114165"/>
              <a:gd name="connsiteY675" fmla="*/ 1562030 h 3063504"/>
              <a:gd name="connsiteX676" fmla="*/ 2512444 w 4114165"/>
              <a:gd name="connsiteY676" fmla="*/ 1481416 h 3063504"/>
              <a:gd name="connsiteX677" fmla="*/ 2518818 w 4114165"/>
              <a:gd name="connsiteY677" fmla="*/ 1498625 h 3063504"/>
              <a:gd name="connsiteX678" fmla="*/ 2521999 w 4114165"/>
              <a:gd name="connsiteY678" fmla="*/ 1532157 h 3063504"/>
              <a:gd name="connsiteX679" fmla="*/ 2525180 w 4114165"/>
              <a:gd name="connsiteY679" fmla="*/ 1514518 h 3063504"/>
              <a:gd name="connsiteX680" fmla="*/ 2528373 w 4114165"/>
              <a:gd name="connsiteY680" fmla="*/ 1432130 h 3063504"/>
              <a:gd name="connsiteX681" fmla="*/ 2531554 w 4114165"/>
              <a:gd name="connsiteY681" fmla="*/ 1431294 h 3063504"/>
              <a:gd name="connsiteX682" fmla="*/ 2534735 w 4114165"/>
              <a:gd name="connsiteY682" fmla="*/ 1413186 h 3063504"/>
              <a:gd name="connsiteX683" fmla="*/ 2537916 w 4114165"/>
              <a:gd name="connsiteY683" fmla="*/ 1511086 h 3063504"/>
              <a:gd name="connsiteX684" fmla="*/ 2541109 w 4114165"/>
              <a:gd name="connsiteY684" fmla="*/ 1427647 h 3063504"/>
              <a:gd name="connsiteX685" fmla="*/ 2544290 w 4114165"/>
              <a:gd name="connsiteY685" fmla="*/ 1460369 h 3063504"/>
              <a:gd name="connsiteX686" fmla="*/ 2550652 w 4114165"/>
              <a:gd name="connsiteY686" fmla="*/ 1651382 h 3063504"/>
              <a:gd name="connsiteX687" fmla="*/ 2553845 w 4114165"/>
              <a:gd name="connsiteY687" fmla="*/ 1886312 h 3063504"/>
              <a:gd name="connsiteX688" fmla="*/ 2560207 w 4114165"/>
              <a:gd name="connsiteY688" fmla="*/ 2090115 h 3063504"/>
              <a:gd name="connsiteX689" fmla="*/ 2563400 w 4114165"/>
              <a:gd name="connsiteY689" fmla="*/ 2090963 h 3063504"/>
              <a:gd name="connsiteX690" fmla="*/ 2566581 w 4114165"/>
              <a:gd name="connsiteY690" fmla="*/ 2006372 h 3063504"/>
              <a:gd name="connsiteX691" fmla="*/ 2569762 w 4114165"/>
              <a:gd name="connsiteY691" fmla="*/ 1971903 h 3063504"/>
              <a:gd name="connsiteX692" fmla="*/ 2572942 w 4114165"/>
              <a:gd name="connsiteY692" fmla="*/ 1987859 h 3063504"/>
              <a:gd name="connsiteX693" fmla="*/ 2579317 w 4114165"/>
              <a:gd name="connsiteY693" fmla="*/ 2167437 h 3063504"/>
              <a:gd name="connsiteX694" fmla="*/ 2582497 w 4114165"/>
              <a:gd name="connsiteY694" fmla="*/ 2167184 h 3063504"/>
              <a:gd name="connsiteX695" fmla="*/ 2588872 w 4114165"/>
              <a:gd name="connsiteY695" fmla="*/ 2209568 h 3063504"/>
              <a:gd name="connsiteX696" fmla="*/ 2598427 w 4114165"/>
              <a:gd name="connsiteY696" fmla="*/ 2462694 h 3063504"/>
              <a:gd name="connsiteX697" fmla="*/ 2601607 w 4114165"/>
              <a:gd name="connsiteY697" fmla="*/ 2500773 h 3063504"/>
              <a:gd name="connsiteX698" fmla="*/ 2611162 w 4114165"/>
              <a:gd name="connsiteY698" fmla="*/ 2806731 h 3063504"/>
              <a:gd name="connsiteX699" fmla="*/ 2614343 w 4114165"/>
              <a:gd name="connsiteY699" fmla="*/ 2888472 h 3063504"/>
              <a:gd name="connsiteX700" fmla="*/ 2617524 w 4114165"/>
              <a:gd name="connsiteY700" fmla="*/ 2880609 h 3063504"/>
              <a:gd name="connsiteX701" fmla="*/ 2620717 w 4114165"/>
              <a:gd name="connsiteY701" fmla="*/ 2920523 h 3063504"/>
              <a:gd name="connsiteX702" fmla="*/ 2623898 w 4114165"/>
              <a:gd name="connsiteY702" fmla="*/ 2910532 h 3063504"/>
              <a:gd name="connsiteX703" fmla="*/ 2627079 w 4114165"/>
              <a:gd name="connsiteY703" fmla="*/ 2940481 h 3063504"/>
              <a:gd name="connsiteX704" fmla="*/ 2633453 w 4114165"/>
              <a:gd name="connsiteY704" fmla="*/ 2957424 h 3063504"/>
              <a:gd name="connsiteX705" fmla="*/ 2636634 w 4114165"/>
              <a:gd name="connsiteY705" fmla="*/ 3004671 h 3063504"/>
              <a:gd name="connsiteX706" fmla="*/ 2639815 w 4114165"/>
              <a:gd name="connsiteY706" fmla="*/ 3009217 h 3063504"/>
              <a:gd name="connsiteX707" fmla="*/ 2643008 w 4114165"/>
              <a:gd name="connsiteY707" fmla="*/ 3025249 h 3063504"/>
              <a:gd name="connsiteX708" fmla="*/ 2646189 w 4114165"/>
              <a:gd name="connsiteY708" fmla="*/ 3020145 h 3063504"/>
              <a:gd name="connsiteX709" fmla="*/ 2649370 w 4114165"/>
              <a:gd name="connsiteY709" fmla="*/ 3036734 h 3063504"/>
              <a:gd name="connsiteX710" fmla="*/ 2652551 w 4114165"/>
              <a:gd name="connsiteY710" fmla="*/ 3017613 h 3063504"/>
              <a:gd name="connsiteX711" fmla="*/ 2655744 w 4114165"/>
              <a:gd name="connsiteY711" fmla="*/ 3025135 h 3063504"/>
              <a:gd name="connsiteX712" fmla="*/ 2658925 w 4114165"/>
              <a:gd name="connsiteY712" fmla="*/ 3026211 h 3063504"/>
              <a:gd name="connsiteX713" fmla="*/ 2662106 w 4114165"/>
              <a:gd name="connsiteY713" fmla="*/ 3043484 h 3063504"/>
              <a:gd name="connsiteX714" fmla="*/ 2665299 w 4114165"/>
              <a:gd name="connsiteY714" fmla="*/ 3041090 h 3063504"/>
              <a:gd name="connsiteX715" fmla="*/ 2668480 w 4114165"/>
              <a:gd name="connsiteY715" fmla="*/ 3036569 h 3063504"/>
              <a:gd name="connsiteX716" fmla="*/ 2671661 w 4114165"/>
              <a:gd name="connsiteY716" fmla="*/ 3044877 h 3063504"/>
              <a:gd name="connsiteX717" fmla="*/ 2674841 w 4114165"/>
              <a:gd name="connsiteY717" fmla="*/ 3032720 h 3063504"/>
              <a:gd name="connsiteX718" fmla="*/ 2678035 w 4114165"/>
              <a:gd name="connsiteY718" fmla="*/ 3051955 h 3063504"/>
              <a:gd name="connsiteX719" fmla="*/ 2681216 w 4114165"/>
              <a:gd name="connsiteY719" fmla="*/ 3027604 h 3063504"/>
              <a:gd name="connsiteX720" fmla="*/ 2684396 w 4114165"/>
              <a:gd name="connsiteY720" fmla="*/ 3063504 h 3063504"/>
              <a:gd name="connsiteX721" fmla="*/ 2687590 w 4114165"/>
              <a:gd name="connsiteY721" fmla="*/ 3027959 h 3063504"/>
              <a:gd name="connsiteX722" fmla="*/ 2690771 w 4114165"/>
              <a:gd name="connsiteY722" fmla="*/ 3063239 h 3063504"/>
              <a:gd name="connsiteX723" fmla="*/ 2693951 w 4114165"/>
              <a:gd name="connsiteY723" fmla="*/ 3022387 h 3063504"/>
              <a:gd name="connsiteX724" fmla="*/ 2697132 w 4114165"/>
              <a:gd name="connsiteY724" fmla="*/ 3055159 h 3063504"/>
              <a:gd name="connsiteX725" fmla="*/ 2700326 w 4114165"/>
              <a:gd name="connsiteY725" fmla="*/ 3015042 h 3063504"/>
              <a:gd name="connsiteX726" fmla="*/ 2703507 w 4114165"/>
              <a:gd name="connsiteY726" fmla="*/ 3029098 h 3063504"/>
              <a:gd name="connsiteX727" fmla="*/ 2706687 w 4114165"/>
              <a:gd name="connsiteY727" fmla="*/ 3023374 h 3063504"/>
              <a:gd name="connsiteX728" fmla="*/ 2709881 w 4114165"/>
              <a:gd name="connsiteY728" fmla="*/ 3009647 h 3063504"/>
              <a:gd name="connsiteX729" fmla="*/ 2713062 w 4114165"/>
              <a:gd name="connsiteY729" fmla="*/ 3033644 h 3063504"/>
              <a:gd name="connsiteX730" fmla="*/ 2716242 w 4114165"/>
              <a:gd name="connsiteY730" fmla="*/ 2920751 h 3063504"/>
              <a:gd name="connsiteX731" fmla="*/ 2719423 w 4114165"/>
              <a:gd name="connsiteY731" fmla="*/ 3048752 h 3063504"/>
              <a:gd name="connsiteX732" fmla="*/ 2722617 w 4114165"/>
              <a:gd name="connsiteY732" fmla="*/ 2843036 h 3063504"/>
              <a:gd name="connsiteX733" fmla="*/ 2725797 w 4114165"/>
              <a:gd name="connsiteY733" fmla="*/ 2786077 h 3063504"/>
              <a:gd name="connsiteX734" fmla="*/ 2728978 w 4114165"/>
              <a:gd name="connsiteY734" fmla="*/ 2556276 h 3063504"/>
              <a:gd name="connsiteX735" fmla="*/ 2732159 w 4114165"/>
              <a:gd name="connsiteY735" fmla="*/ 2734499 h 3063504"/>
              <a:gd name="connsiteX736" fmla="*/ 2735353 w 4114165"/>
              <a:gd name="connsiteY736" fmla="*/ 2543575 h 3063504"/>
              <a:gd name="connsiteX737" fmla="*/ 2738533 w 4114165"/>
              <a:gd name="connsiteY737" fmla="*/ 2707742 h 3063504"/>
              <a:gd name="connsiteX738" fmla="*/ 2741714 w 4114165"/>
              <a:gd name="connsiteY738" fmla="*/ 2453425 h 3063504"/>
              <a:gd name="connsiteX739" fmla="*/ 2744908 w 4114165"/>
              <a:gd name="connsiteY739" fmla="*/ 1655447 h 3063504"/>
              <a:gd name="connsiteX740" fmla="*/ 2748088 w 4114165"/>
              <a:gd name="connsiteY740" fmla="*/ 1718549 h 3063504"/>
              <a:gd name="connsiteX741" fmla="*/ 2751269 w 4114165"/>
              <a:gd name="connsiteY741" fmla="*/ 1458368 h 3063504"/>
              <a:gd name="connsiteX742" fmla="*/ 2754450 w 4114165"/>
              <a:gd name="connsiteY742" fmla="*/ 1717004 h 3063504"/>
              <a:gd name="connsiteX743" fmla="*/ 2757643 w 4114165"/>
              <a:gd name="connsiteY743" fmla="*/ 1229289 h 3063504"/>
              <a:gd name="connsiteX744" fmla="*/ 2760824 w 4114165"/>
              <a:gd name="connsiteY744" fmla="*/ 1562321 h 3063504"/>
              <a:gd name="connsiteX745" fmla="*/ 2764005 w 4114165"/>
              <a:gd name="connsiteY745" fmla="*/ 1551760 h 3063504"/>
              <a:gd name="connsiteX746" fmla="*/ 2767199 w 4114165"/>
              <a:gd name="connsiteY746" fmla="*/ 1347793 h 3063504"/>
              <a:gd name="connsiteX747" fmla="*/ 2770379 w 4114165"/>
              <a:gd name="connsiteY747" fmla="*/ 1343550 h 3063504"/>
              <a:gd name="connsiteX748" fmla="*/ 2773560 w 4114165"/>
              <a:gd name="connsiteY748" fmla="*/ 1304345 h 3063504"/>
              <a:gd name="connsiteX749" fmla="*/ 2776741 w 4114165"/>
              <a:gd name="connsiteY749" fmla="*/ 1548240 h 3063504"/>
              <a:gd name="connsiteX750" fmla="*/ 2779934 w 4114165"/>
              <a:gd name="connsiteY750" fmla="*/ 1319566 h 3063504"/>
              <a:gd name="connsiteX751" fmla="*/ 2783115 w 4114165"/>
              <a:gd name="connsiteY751" fmla="*/ 1482631 h 3063504"/>
              <a:gd name="connsiteX752" fmla="*/ 2786296 w 4114165"/>
              <a:gd name="connsiteY752" fmla="*/ 1443514 h 3063504"/>
              <a:gd name="connsiteX753" fmla="*/ 2789489 w 4114165"/>
              <a:gd name="connsiteY753" fmla="*/ 1552989 h 3063504"/>
              <a:gd name="connsiteX754" fmla="*/ 2792670 w 4114165"/>
              <a:gd name="connsiteY754" fmla="*/ 1539262 h 3063504"/>
              <a:gd name="connsiteX755" fmla="*/ 2795851 w 4114165"/>
              <a:gd name="connsiteY755" fmla="*/ 1809281 h 3063504"/>
              <a:gd name="connsiteX756" fmla="*/ 2799032 w 4114165"/>
              <a:gd name="connsiteY756" fmla="*/ 1595765 h 3063504"/>
              <a:gd name="connsiteX757" fmla="*/ 2802225 w 4114165"/>
              <a:gd name="connsiteY757" fmla="*/ 1867798 h 3063504"/>
              <a:gd name="connsiteX758" fmla="*/ 2805406 w 4114165"/>
              <a:gd name="connsiteY758" fmla="*/ 1864164 h 3063504"/>
              <a:gd name="connsiteX759" fmla="*/ 2808587 w 4114165"/>
              <a:gd name="connsiteY759" fmla="*/ 1906421 h 3063504"/>
              <a:gd name="connsiteX760" fmla="*/ 2811780 w 4114165"/>
              <a:gd name="connsiteY760" fmla="*/ 2144998 h 3063504"/>
              <a:gd name="connsiteX761" fmla="*/ 2814961 w 4114165"/>
              <a:gd name="connsiteY761" fmla="*/ 2067144 h 3063504"/>
              <a:gd name="connsiteX762" fmla="*/ 2818142 w 4114165"/>
              <a:gd name="connsiteY762" fmla="*/ 2270339 h 3063504"/>
              <a:gd name="connsiteX763" fmla="*/ 2821323 w 4114165"/>
              <a:gd name="connsiteY763" fmla="*/ 2064940 h 3063504"/>
              <a:gd name="connsiteX764" fmla="*/ 2824516 w 4114165"/>
              <a:gd name="connsiteY764" fmla="*/ 2089684 h 3063504"/>
              <a:gd name="connsiteX765" fmla="*/ 2827697 w 4114165"/>
              <a:gd name="connsiteY765" fmla="*/ 1934850 h 3063504"/>
              <a:gd name="connsiteX766" fmla="*/ 2830878 w 4114165"/>
              <a:gd name="connsiteY766" fmla="*/ 2050441 h 3063504"/>
              <a:gd name="connsiteX767" fmla="*/ 2834058 w 4114165"/>
              <a:gd name="connsiteY767" fmla="*/ 1936433 h 3063504"/>
              <a:gd name="connsiteX768" fmla="*/ 2837252 w 4114165"/>
              <a:gd name="connsiteY768" fmla="*/ 1983161 h 3063504"/>
              <a:gd name="connsiteX769" fmla="*/ 2840433 w 4114165"/>
              <a:gd name="connsiteY769" fmla="*/ 1981654 h 3063504"/>
              <a:gd name="connsiteX770" fmla="*/ 2843613 w 4114165"/>
              <a:gd name="connsiteY770" fmla="*/ 1923162 h 3063504"/>
              <a:gd name="connsiteX771" fmla="*/ 2846807 w 4114165"/>
              <a:gd name="connsiteY771" fmla="*/ 1949540 h 3063504"/>
              <a:gd name="connsiteX772" fmla="*/ 2849988 w 4114165"/>
              <a:gd name="connsiteY772" fmla="*/ 1890263 h 3063504"/>
              <a:gd name="connsiteX773" fmla="*/ 2853168 w 4114165"/>
              <a:gd name="connsiteY773" fmla="*/ 1943170 h 3063504"/>
              <a:gd name="connsiteX774" fmla="*/ 2856349 w 4114165"/>
              <a:gd name="connsiteY774" fmla="*/ 1903673 h 3063504"/>
              <a:gd name="connsiteX775" fmla="*/ 2859543 w 4114165"/>
              <a:gd name="connsiteY775" fmla="*/ 1948564 h 3063504"/>
              <a:gd name="connsiteX776" fmla="*/ 2862723 w 4114165"/>
              <a:gd name="connsiteY776" fmla="*/ 1935002 h 3063504"/>
              <a:gd name="connsiteX777" fmla="*/ 2865904 w 4114165"/>
              <a:gd name="connsiteY777" fmla="*/ 2011387 h 3063504"/>
              <a:gd name="connsiteX778" fmla="*/ 2869098 w 4114165"/>
              <a:gd name="connsiteY778" fmla="*/ 2005258 h 3063504"/>
              <a:gd name="connsiteX779" fmla="*/ 2872278 w 4114165"/>
              <a:gd name="connsiteY779" fmla="*/ 2058723 h 3063504"/>
              <a:gd name="connsiteX780" fmla="*/ 2875459 w 4114165"/>
              <a:gd name="connsiteY780" fmla="*/ 2025621 h 3063504"/>
              <a:gd name="connsiteX781" fmla="*/ 2878640 w 4114165"/>
              <a:gd name="connsiteY781" fmla="*/ 2106717 h 3063504"/>
              <a:gd name="connsiteX782" fmla="*/ 2885014 w 4114165"/>
              <a:gd name="connsiteY782" fmla="*/ 2094496 h 3063504"/>
              <a:gd name="connsiteX783" fmla="*/ 2888195 w 4114165"/>
              <a:gd name="connsiteY783" fmla="*/ 2130131 h 3063504"/>
              <a:gd name="connsiteX784" fmla="*/ 2891388 w 4114165"/>
              <a:gd name="connsiteY784" fmla="*/ 2116961 h 3063504"/>
              <a:gd name="connsiteX785" fmla="*/ 2894569 w 4114165"/>
              <a:gd name="connsiteY785" fmla="*/ 2158598 h 3063504"/>
              <a:gd name="connsiteX786" fmla="*/ 2897750 w 4114165"/>
              <a:gd name="connsiteY786" fmla="*/ 2139476 h 3063504"/>
              <a:gd name="connsiteX787" fmla="*/ 2900931 w 4114165"/>
              <a:gd name="connsiteY787" fmla="*/ 2179303 h 3063504"/>
              <a:gd name="connsiteX788" fmla="*/ 2904124 w 4114165"/>
              <a:gd name="connsiteY788" fmla="*/ 2123381 h 3063504"/>
              <a:gd name="connsiteX789" fmla="*/ 2907305 w 4114165"/>
              <a:gd name="connsiteY789" fmla="*/ 2153203 h 3063504"/>
              <a:gd name="connsiteX790" fmla="*/ 2910486 w 4114165"/>
              <a:gd name="connsiteY790" fmla="*/ 2118848 h 3063504"/>
              <a:gd name="connsiteX791" fmla="*/ 2913667 w 4114165"/>
              <a:gd name="connsiteY791" fmla="*/ 2124356 h 3063504"/>
              <a:gd name="connsiteX792" fmla="*/ 2916860 w 4114165"/>
              <a:gd name="connsiteY792" fmla="*/ 2111681 h 3063504"/>
              <a:gd name="connsiteX793" fmla="*/ 2920041 w 4114165"/>
              <a:gd name="connsiteY793" fmla="*/ 2118797 h 3063504"/>
              <a:gd name="connsiteX794" fmla="*/ 2926415 w 4114165"/>
              <a:gd name="connsiteY794" fmla="*/ 2074691 h 3063504"/>
              <a:gd name="connsiteX795" fmla="*/ 2929596 w 4114165"/>
              <a:gd name="connsiteY795" fmla="*/ 2081314 h 3063504"/>
              <a:gd name="connsiteX796" fmla="*/ 2932777 w 4114165"/>
              <a:gd name="connsiteY796" fmla="*/ 2075109 h 3063504"/>
              <a:gd name="connsiteX797" fmla="*/ 2935957 w 4114165"/>
              <a:gd name="connsiteY797" fmla="*/ 2102500 h 3063504"/>
              <a:gd name="connsiteX798" fmla="*/ 2939151 w 4114165"/>
              <a:gd name="connsiteY798" fmla="*/ 2076958 h 3063504"/>
              <a:gd name="connsiteX799" fmla="*/ 2942332 w 4114165"/>
              <a:gd name="connsiteY799" fmla="*/ 2124724 h 3063504"/>
              <a:gd name="connsiteX800" fmla="*/ 2945512 w 4114165"/>
              <a:gd name="connsiteY800" fmla="*/ 2110997 h 3063504"/>
              <a:gd name="connsiteX801" fmla="*/ 2948706 w 4114165"/>
              <a:gd name="connsiteY801" fmla="*/ 2173629 h 3063504"/>
              <a:gd name="connsiteX802" fmla="*/ 2951887 w 4114165"/>
              <a:gd name="connsiteY802" fmla="*/ 2166247 h 3063504"/>
              <a:gd name="connsiteX803" fmla="*/ 2955067 w 4114165"/>
              <a:gd name="connsiteY803" fmla="*/ 2198462 h 3063504"/>
              <a:gd name="connsiteX804" fmla="*/ 2958248 w 4114165"/>
              <a:gd name="connsiteY804" fmla="*/ 2174756 h 3063504"/>
              <a:gd name="connsiteX805" fmla="*/ 2961442 w 4114165"/>
              <a:gd name="connsiteY805" fmla="*/ 2233286 h 3063504"/>
              <a:gd name="connsiteX806" fmla="*/ 2964622 w 4114165"/>
              <a:gd name="connsiteY806" fmla="*/ 2253484 h 3063504"/>
              <a:gd name="connsiteX807" fmla="*/ 2967803 w 4114165"/>
              <a:gd name="connsiteY807" fmla="*/ 2300870 h 3063504"/>
              <a:gd name="connsiteX808" fmla="*/ 2974177 w 4114165"/>
              <a:gd name="connsiteY808" fmla="*/ 2461694 h 3063504"/>
              <a:gd name="connsiteX809" fmla="*/ 2977358 w 4114165"/>
              <a:gd name="connsiteY809" fmla="*/ 2547804 h 3063504"/>
              <a:gd name="connsiteX810" fmla="*/ 2980539 w 4114165"/>
              <a:gd name="connsiteY810" fmla="*/ 2549514 h 3063504"/>
              <a:gd name="connsiteX811" fmla="*/ 2983732 w 4114165"/>
              <a:gd name="connsiteY811" fmla="*/ 2586706 h 3063504"/>
              <a:gd name="connsiteX812" fmla="*/ 2986913 w 4114165"/>
              <a:gd name="connsiteY812" fmla="*/ 2362629 h 3063504"/>
              <a:gd name="connsiteX813" fmla="*/ 2990094 w 4114165"/>
              <a:gd name="connsiteY813" fmla="*/ 2527644 h 3063504"/>
              <a:gd name="connsiteX814" fmla="*/ 2993275 w 4114165"/>
              <a:gd name="connsiteY814" fmla="*/ 2429668 h 3063504"/>
              <a:gd name="connsiteX815" fmla="*/ 2996468 w 4114165"/>
              <a:gd name="connsiteY815" fmla="*/ 2387360 h 3063504"/>
              <a:gd name="connsiteX816" fmla="*/ 2999649 w 4114165"/>
              <a:gd name="connsiteY816" fmla="*/ 2296045 h 3063504"/>
              <a:gd name="connsiteX817" fmla="*/ 3002830 w 4114165"/>
              <a:gd name="connsiteY817" fmla="*/ 2136880 h 3063504"/>
              <a:gd name="connsiteX818" fmla="*/ 3006023 w 4114165"/>
              <a:gd name="connsiteY818" fmla="*/ 2097270 h 3063504"/>
              <a:gd name="connsiteX819" fmla="*/ 3009204 w 4114165"/>
              <a:gd name="connsiteY819" fmla="*/ 1934293 h 3063504"/>
              <a:gd name="connsiteX820" fmla="*/ 3012385 w 4114165"/>
              <a:gd name="connsiteY820" fmla="*/ 1944803 h 3063504"/>
              <a:gd name="connsiteX821" fmla="*/ 3015566 w 4114165"/>
              <a:gd name="connsiteY821" fmla="*/ 1826858 h 3063504"/>
              <a:gd name="connsiteX822" fmla="*/ 3018759 w 4114165"/>
              <a:gd name="connsiteY822" fmla="*/ 1821438 h 3063504"/>
              <a:gd name="connsiteX823" fmla="*/ 3021940 w 4114165"/>
              <a:gd name="connsiteY823" fmla="*/ 1704999 h 3063504"/>
              <a:gd name="connsiteX824" fmla="*/ 3025121 w 4114165"/>
              <a:gd name="connsiteY824" fmla="*/ 1738101 h 3063504"/>
              <a:gd name="connsiteX825" fmla="*/ 3028314 w 4114165"/>
              <a:gd name="connsiteY825" fmla="*/ 1638744 h 3063504"/>
              <a:gd name="connsiteX826" fmla="*/ 3031495 w 4114165"/>
              <a:gd name="connsiteY826" fmla="*/ 1634983 h 3063504"/>
              <a:gd name="connsiteX827" fmla="*/ 3034676 w 4114165"/>
              <a:gd name="connsiteY827" fmla="*/ 1617343 h 3063504"/>
              <a:gd name="connsiteX828" fmla="*/ 3044231 w 4114165"/>
              <a:gd name="connsiteY828" fmla="*/ 1465852 h 3063504"/>
              <a:gd name="connsiteX829" fmla="*/ 3047412 w 4114165"/>
              <a:gd name="connsiteY829" fmla="*/ 1387682 h 3063504"/>
              <a:gd name="connsiteX830" fmla="*/ 3050605 w 4114165"/>
              <a:gd name="connsiteY830" fmla="*/ 1255047 h 3063504"/>
              <a:gd name="connsiteX831" fmla="*/ 3053786 w 4114165"/>
              <a:gd name="connsiteY831" fmla="*/ 1385326 h 3063504"/>
              <a:gd name="connsiteX832" fmla="*/ 3060147 w 4114165"/>
              <a:gd name="connsiteY832" fmla="*/ 1201303 h 3063504"/>
              <a:gd name="connsiteX833" fmla="*/ 3063341 w 4114165"/>
              <a:gd name="connsiteY833" fmla="*/ 986889 h 3063504"/>
              <a:gd name="connsiteX834" fmla="*/ 3066522 w 4114165"/>
              <a:gd name="connsiteY834" fmla="*/ 983039 h 3063504"/>
              <a:gd name="connsiteX835" fmla="*/ 3072896 w 4114165"/>
              <a:gd name="connsiteY835" fmla="*/ 740486 h 3063504"/>
              <a:gd name="connsiteX836" fmla="*/ 3076077 w 4114165"/>
              <a:gd name="connsiteY836" fmla="*/ 756265 h 3063504"/>
              <a:gd name="connsiteX837" fmla="*/ 3079258 w 4114165"/>
              <a:gd name="connsiteY837" fmla="*/ 597188 h 3063504"/>
              <a:gd name="connsiteX838" fmla="*/ 3082438 w 4114165"/>
              <a:gd name="connsiteY838" fmla="*/ 606015 h 3063504"/>
              <a:gd name="connsiteX839" fmla="*/ 3085632 w 4114165"/>
              <a:gd name="connsiteY839" fmla="*/ 563436 h 3063504"/>
              <a:gd name="connsiteX840" fmla="*/ 3088813 w 4114165"/>
              <a:gd name="connsiteY840" fmla="*/ 771093 h 3063504"/>
              <a:gd name="connsiteX841" fmla="*/ 3091993 w 4114165"/>
              <a:gd name="connsiteY841" fmla="*/ 702648 h 3063504"/>
              <a:gd name="connsiteX842" fmla="*/ 3095174 w 4114165"/>
              <a:gd name="connsiteY842" fmla="*/ 812667 h 3063504"/>
              <a:gd name="connsiteX843" fmla="*/ 3098368 w 4114165"/>
              <a:gd name="connsiteY843" fmla="*/ 764027 h 3063504"/>
              <a:gd name="connsiteX844" fmla="*/ 3101548 w 4114165"/>
              <a:gd name="connsiteY844" fmla="*/ 850391 h 3063504"/>
              <a:gd name="connsiteX845" fmla="*/ 3104729 w 4114165"/>
              <a:gd name="connsiteY845" fmla="*/ 1024498 h 3063504"/>
              <a:gd name="connsiteX846" fmla="*/ 3107923 w 4114165"/>
              <a:gd name="connsiteY846" fmla="*/ 875312 h 3063504"/>
              <a:gd name="connsiteX847" fmla="*/ 3111104 w 4114165"/>
              <a:gd name="connsiteY847" fmla="*/ 1035668 h 3063504"/>
              <a:gd name="connsiteX848" fmla="*/ 3114284 w 4114165"/>
              <a:gd name="connsiteY848" fmla="*/ 755631 h 3063504"/>
              <a:gd name="connsiteX849" fmla="*/ 3117465 w 4114165"/>
              <a:gd name="connsiteY849" fmla="*/ 845427 h 3063504"/>
              <a:gd name="connsiteX850" fmla="*/ 3120659 w 4114165"/>
              <a:gd name="connsiteY850" fmla="*/ 820835 h 3063504"/>
              <a:gd name="connsiteX851" fmla="*/ 3123839 w 4114165"/>
              <a:gd name="connsiteY851" fmla="*/ 778641 h 3063504"/>
              <a:gd name="connsiteX852" fmla="*/ 3127020 w 4114165"/>
              <a:gd name="connsiteY852" fmla="*/ 687858 h 3063504"/>
              <a:gd name="connsiteX853" fmla="*/ 3136575 w 4114165"/>
              <a:gd name="connsiteY853" fmla="*/ 544626 h 3063504"/>
              <a:gd name="connsiteX854" fmla="*/ 3139756 w 4114165"/>
              <a:gd name="connsiteY854" fmla="*/ 540338 h 3063504"/>
              <a:gd name="connsiteX855" fmla="*/ 3142949 w 4114165"/>
              <a:gd name="connsiteY855" fmla="*/ 586466 h 3063504"/>
              <a:gd name="connsiteX856" fmla="*/ 3146130 w 4114165"/>
              <a:gd name="connsiteY856" fmla="*/ 531934 h 3063504"/>
              <a:gd name="connsiteX857" fmla="*/ 3149311 w 4114165"/>
              <a:gd name="connsiteY857" fmla="*/ 439962 h 3063504"/>
              <a:gd name="connsiteX858" fmla="*/ 3152504 w 4114165"/>
              <a:gd name="connsiteY858" fmla="*/ 685933 h 3063504"/>
              <a:gd name="connsiteX859" fmla="*/ 3155685 w 4114165"/>
              <a:gd name="connsiteY859" fmla="*/ 603786 h 3063504"/>
              <a:gd name="connsiteX860" fmla="*/ 3158866 w 4114165"/>
              <a:gd name="connsiteY860" fmla="*/ 880048 h 3063504"/>
              <a:gd name="connsiteX861" fmla="*/ 3162047 w 4114165"/>
              <a:gd name="connsiteY861" fmla="*/ 735864 h 3063504"/>
              <a:gd name="connsiteX862" fmla="*/ 3165240 w 4114165"/>
              <a:gd name="connsiteY862" fmla="*/ 1040834 h 3063504"/>
              <a:gd name="connsiteX863" fmla="*/ 3168421 w 4114165"/>
              <a:gd name="connsiteY863" fmla="*/ 1045887 h 3063504"/>
              <a:gd name="connsiteX864" fmla="*/ 3177976 w 4114165"/>
              <a:gd name="connsiteY864" fmla="*/ 1555116 h 3063504"/>
              <a:gd name="connsiteX865" fmla="*/ 3181157 w 4114165"/>
              <a:gd name="connsiteY865" fmla="*/ 2063661 h 3063504"/>
              <a:gd name="connsiteX866" fmla="*/ 3184338 w 4114165"/>
              <a:gd name="connsiteY866" fmla="*/ 1967458 h 3063504"/>
              <a:gd name="connsiteX867" fmla="*/ 3187531 w 4114165"/>
              <a:gd name="connsiteY867" fmla="*/ 2374621 h 3063504"/>
              <a:gd name="connsiteX868" fmla="*/ 3190712 w 4114165"/>
              <a:gd name="connsiteY868" fmla="*/ 2156078 h 3063504"/>
              <a:gd name="connsiteX869" fmla="*/ 3193893 w 4114165"/>
              <a:gd name="connsiteY869" fmla="*/ 2192067 h 3063504"/>
              <a:gd name="connsiteX870" fmla="*/ 3197073 w 4114165"/>
              <a:gd name="connsiteY870" fmla="*/ 2181557 h 3063504"/>
              <a:gd name="connsiteX871" fmla="*/ 3203448 w 4114165"/>
              <a:gd name="connsiteY871" fmla="*/ 2290309 h 3063504"/>
              <a:gd name="connsiteX872" fmla="*/ 3209822 w 4114165"/>
              <a:gd name="connsiteY872" fmla="*/ 2370734 h 3063504"/>
              <a:gd name="connsiteX873" fmla="*/ 3213003 w 4114165"/>
              <a:gd name="connsiteY873" fmla="*/ 2327096 h 3063504"/>
              <a:gd name="connsiteX874" fmla="*/ 3216183 w 4114165"/>
              <a:gd name="connsiteY874" fmla="*/ 2420678 h 3063504"/>
              <a:gd name="connsiteX875" fmla="*/ 3219364 w 4114165"/>
              <a:gd name="connsiteY875" fmla="*/ 2347496 h 3063504"/>
              <a:gd name="connsiteX876" fmla="*/ 3222558 w 4114165"/>
              <a:gd name="connsiteY876" fmla="*/ 2439052 h 3063504"/>
              <a:gd name="connsiteX877" fmla="*/ 3225738 w 4114165"/>
              <a:gd name="connsiteY877" fmla="*/ 2402126 h 3063504"/>
              <a:gd name="connsiteX878" fmla="*/ 3228919 w 4114165"/>
              <a:gd name="connsiteY878" fmla="*/ 2502153 h 3063504"/>
              <a:gd name="connsiteX879" fmla="*/ 3232113 w 4114165"/>
              <a:gd name="connsiteY879" fmla="*/ 2495999 h 3063504"/>
              <a:gd name="connsiteX880" fmla="*/ 3235293 w 4114165"/>
              <a:gd name="connsiteY880" fmla="*/ 2558556 h 3063504"/>
              <a:gd name="connsiteX881" fmla="*/ 3238474 w 4114165"/>
              <a:gd name="connsiteY881" fmla="*/ 2504724 h 3063504"/>
              <a:gd name="connsiteX882" fmla="*/ 3241655 w 4114165"/>
              <a:gd name="connsiteY882" fmla="*/ 2609677 h 3063504"/>
              <a:gd name="connsiteX883" fmla="*/ 3244848 w 4114165"/>
              <a:gd name="connsiteY883" fmla="*/ 2621226 h 3063504"/>
              <a:gd name="connsiteX884" fmla="*/ 3248029 w 4114165"/>
              <a:gd name="connsiteY884" fmla="*/ 2674222 h 3063504"/>
              <a:gd name="connsiteX885" fmla="*/ 3251210 w 4114165"/>
              <a:gd name="connsiteY885" fmla="*/ 2633877 h 3063504"/>
              <a:gd name="connsiteX886" fmla="*/ 3254403 w 4114165"/>
              <a:gd name="connsiteY886" fmla="*/ 2615439 h 3063504"/>
              <a:gd name="connsiteX887" fmla="*/ 3257584 w 4114165"/>
              <a:gd name="connsiteY887" fmla="*/ 2757141 h 3063504"/>
              <a:gd name="connsiteX888" fmla="*/ 3260765 w 4114165"/>
              <a:gd name="connsiteY888" fmla="*/ 2567610 h 3063504"/>
              <a:gd name="connsiteX889" fmla="*/ 3263946 w 4114165"/>
              <a:gd name="connsiteY889" fmla="*/ 2710008 h 3063504"/>
              <a:gd name="connsiteX890" fmla="*/ 3267139 w 4114165"/>
              <a:gd name="connsiteY890" fmla="*/ 2669208 h 3063504"/>
              <a:gd name="connsiteX891" fmla="*/ 3270320 w 4114165"/>
              <a:gd name="connsiteY891" fmla="*/ 2695661 h 3063504"/>
              <a:gd name="connsiteX892" fmla="*/ 3273501 w 4114165"/>
              <a:gd name="connsiteY892" fmla="*/ 2276063 h 3063504"/>
              <a:gd name="connsiteX893" fmla="*/ 3276682 w 4114165"/>
              <a:gd name="connsiteY893" fmla="*/ 2686240 h 3063504"/>
              <a:gd name="connsiteX894" fmla="*/ 3279875 w 4114165"/>
              <a:gd name="connsiteY894" fmla="*/ 2095079 h 3063504"/>
              <a:gd name="connsiteX895" fmla="*/ 3283056 w 4114165"/>
              <a:gd name="connsiteY895" fmla="*/ 2249913 h 3063504"/>
              <a:gd name="connsiteX896" fmla="*/ 3286237 w 4114165"/>
              <a:gd name="connsiteY896" fmla="*/ 2228297 h 3063504"/>
              <a:gd name="connsiteX897" fmla="*/ 3289430 w 4114165"/>
              <a:gd name="connsiteY897" fmla="*/ 1724716 h 3063504"/>
              <a:gd name="connsiteX898" fmla="*/ 3292611 w 4114165"/>
              <a:gd name="connsiteY898" fmla="*/ 2246519 h 3063504"/>
              <a:gd name="connsiteX899" fmla="*/ 3295792 w 4114165"/>
              <a:gd name="connsiteY899" fmla="*/ 1117675 h 3063504"/>
              <a:gd name="connsiteX900" fmla="*/ 3298972 w 4114165"/>
              <a:gd name="connsiteY900" fmla="*/ 1902217 h 3063504"/>
              <a:gd name="connsiteX901" fmla="*/ 3302166 w 4114165"/>
              <a:gd name="connsiteY901" fmla="*/ 998602 h 3063504"/>
              <a:gd name="connsiteX902" fmla="*/ 3305347 w 4114165"/>
              <a:gd name="connsiteY902" fmla="*/ 1384200 h 3063504"/>
              <a:gd name="connsiteX903" fmla="*/ 3311721 w 4114165"/>
              <a:gd name="connsiteY903" fmla="*/ 1143306 h 3063504"/>
              <a:gd name="connsiteX904" fmla="*/ 3314902 w 4114165"/>
              <a:gd name="connsiteY904" fmla="*/ 1440931 h 3063504"/>
              <a:gd name="connsiteX905" fmla="*/ 3318082 w 4114165"/>
              <a:gd name="connsiteY905" fmla="*/ 986699 h 3063504"/>
              <a:gd name="connsiteX906" fmla="*/ 3321263 w 4114165"/>
              <a:gd name="connsiteY906" fmla="*/ 1526978 h 3063504"/>
              <a:gd name="connsiteX907" fmla="*/ 3324457 w 4114165"/>
              <a:gd name="connsiteY907" fmla="*/ 669318 h 3063504"/>
              <a:gd name="connsiteX908" fmla="*/ 3327637 w 4114165"/>
              <a:gd name="connsiteY908" fmla="*/ 1522749 h 3063504"/>
              <a:gd name="connsiteX909" fmla="*/ 3330818 w 4114165"/>
              <a:gd name="connsiteY909" fmla="*/ 778805 h 3063504"/>
              <a:gd name="connsiteX910" fmla="*/ 3334012 w 4114165"/>
              <a:gd name="connsiteY910" fmla="*/ 1461661 h 3063504"/>
              <a:gd name="connsiteX911" fmla="*/ 3337192 w 4114165"/>
              <a:gd name="connsiteY911" fmla="*/ 1018433 h 3063504"/>
              <a:gd name="connsiteX912" fmla="*/ 3340373 w 4114165"/>
              <a:gd name="connsiteY912" fmla="*/ 1152145 h 3063504"/>
              <a:gd name="connsiteX913" fmla="*/ 3343554 w 4114165"/>
              <a:gd name="connsiteY913" fmla="*/ 1199189 h 3063504"/>
              <a:gd name="connsiteX914" fmla="*/ 3346747 w 4114165"/>
              <a:gd name="connsiteY914" fmla="*/ 938857 h 3063504"/>
              <a:gd name="connsiteX915" fmla="*/ 3349928 w 4114165"/>
              <a:gd name="connsiteY915" fmla="*/ 1449960 h 3063504"/>
              <a:gd name="connsiteX916" fmla="*/ 3353109 w 4114165"/>
              <a:gd name="connsiteY916" fmla="*/ 991207 h 3063504"/>
              <a:gd name="connsiteX917" fmla="*/ 3356290 w 4114165"/>
              <a:gd name="connsiteY917" fmla="*/ 1534323 h 3063504"/>
              <a:gd name="connsiteX918" fmla="*/ 3359483 w 4114165"/>
              <a:gd name="connsiteY918" fmla="*/ 992764 h 3063504"/>
              <a:gd name="connsiteX919" fmla="*/ 3362664 w 4114165"/>
              <a:gd name="connsiteY919" fmla="*/ 1638175 h 3063504"/>
              <a:gd name="connsiteX920" fmla="*/ 3365845 w 4114165"/>
              <a:gd name="connsiteY920" fmla="*/ 1054815 h 3063504"/>
              <a:gd name="connsiteX921" fmla="*/ 3369038 w 4114165"/>
              <a:gd name="connsiteY921" fmla="*/ 1484012 h 3063504"/>
              <a:gd name="connsiteX922" fmla="*/ 3372219 w 4114165"/>
              <a:gd name="connsiteY922" fmla="*/ 1191667 h 3063504"/>
              <a:gd name="connsiteX923" fmla="*/ 3375400 w 4114165"/>
              <a:gd name="connsiteY923" fmla="*/ 1379400 h 3063504"/>
              <a:gd name="connsiteX924" fmla="*/ 3378581 w 4114165"/>
              <a:gd name="connsiteY924" fmla="*/ 1440830 h 3063504"/>
              <a:gd name="connsiteX925" fmla="*/ 3381774 w 4114165"/>
              <a:gd name="connsiteY925" fmla="*/ 1218399 h 3063504"/>
              <a:gd name="connsiteX926" fmla="*/ 3384955 w 4114165"/>
              <a:gd name="connsiteY926" fmla="*/ 1640973 h 3063504"/>
              <a:gd name="connsiteX927" fmla="*/ 3388136 w 4114165"/>
              <a:gd name="connsiteY927" fmla="*/ 1208357 h 3063504"/>
              <a:gd name="connsiteX928" fmla="*/ 3391329 w 4114165"/>
              <a:gd name="connsiteY928" fmla="*/ 1712268 h 3063504"/>
              <a:gd name="connsiteX929" fmla="*/ 3394510 w 4114165"/>
              <a:gd name="connsiteY929" fmla="*/ 1348160 h 3063504"/>
              <a:gd name="connsiteX930" fmla="*/ 3397691 w 4114165"/>
              <a:gd name="connsiteY930" fmla="*/ 1739924 h 3063504"/>
              <a:gd name="connsiteX931" fmla="*/ 3400872 w 4114165"/>
              <a:gd name="connsiteY931" fmla="*/ 1630944 h 3063504"/>
              <a:gd name="connsiteX932" fmla="*/ 3404065 w 4114165"/>
              <a:gd name="connsiteY932" fmla="*/ 1785157 h 3063504"/>
              <a:gd name="connsiteX933" fmla="*/ 3407246 w 4114165"/>
              <a:gd name="connsiteY933" fmla="*/ 1755209 h 3063504"/>
              <a:gd name="connsiteX934" fmla="*/ 3410427 w 4114165"/>
              <a:gd name="connsiteY934" fmla="*/ 1707126 h 3063504"/>
              <a:gd name="connsiteX935" fmla="*/ 3413620 w 4114165"/>
              <a:gd name="connsiteY935" fmla="*/ 1782245 h 3063504"/>
              <a:gd name="connsiteX936" fmla="*/ 3416801 w 4114165"/>
              <a:gd name="connsiteY936" fmla="*/ 1690828 h 3063504"/>
              <a:gd name="connsiteX937" fmla="*/ 3419982 w 4114165"/>
              <a:gd name="connsiteY937" fmla="*/ 1891162 h 3063504"/>
              <a:gd name="connsiteX938" fmla="*/ 3423163 w 4114165"/>
              <a:gd name="connsiteY938" fmla="*/ 1842978 h 3063504"/>
              <a:gd name="connsiteX939" fmla="*/ 3426356 w 4114165"/>
              <a:gd name="connsiteY939" fmla="*/ 1883285 h 3063504"/>
              <a:gd name="connsiteX940" fmla="*/ 3429537 w 4114165"/>
              <a:gd name="connsiteY940" fmla="*/ 1830568 h 3063504"/>
              <a:gd name="connsiteX941" fmla="*/ 3432718 w 4114165"/>
              <a:gd name="connsiteY941" fmla="*/ 1925125 h 3063504"/>
              <a:gd name="connsiteX942" fmla="*/ 3435911 w 4114165"/>
              <a:gd name="connsiteY942" fmla="*/ 1861568 h 3063504"/>
              <a:gd name="connsiteX943" fmla="*/ 3439092 w 4114165"/>
              <a:gd name="connsiteY943" fmla="*/ 1992468 h 3063504"/>
              <a:gd name="connsiteX944" fmla="*/ 3442273 w 4114165"/>
              <a:gd name="connsiteY944" fmla="*/ 2001750 h 3063504"/>
              <a:gd name="connsiteX945" fmla="*/ 3445453 w 4114165"/>
              <a:gd name="connsiteY945" fmla="*/ 2021037 h 3063504"/>
              <a:gd name="connsiteX946" fmla="*/ 3448647 w 4114165"/>
              <a:gd name="connsiteY946" fmla="*/ 2079414 h 3063504"/>
              <a:gd name="connsiteX947" fmla="*/ 3451828 w 4114165"/>
              <a:gd name="connsiteY947" fmla="*/ 2093572 h 3063504"/>
              <a:gd name="connsiteX948" fmla="*/ 3455008 w 4114165"/>
              <a:gd name="connsiteY948" fmla="*/ 2090090 h 3063504"/>
              <a:gd name="connsiteX949" fmla="*/ 3458189 w 4114165"/>
              <a:gd name="connsiteY949" fmla="*/ 2207643 h 3063504"/>
              <a:gd name="connsiteX950" fmla="*/ 3461383 w 4114165"/>
              <a:gd name="connsiteY950" fmla="*/ 2216786 h 3063504"/>
              <a:gd name="connsiteX951" fmla="*/ 3464564 w 4114165"/>
              <a:gd name="connsiteY951" fmla="*/ 2214658 h 3063504"/>
              <a:gd name="connsiteX952" fmla="*/ 3467744 w 4114165"/>
              <a:gd name="connsiteY952" fmla="*/ 2342254 h 3063504"/>
              <a:gd name="connsiteX953" fmla="*/ 3470938 w 4114165"/>
              <a:gd name="connsiteY953" fmla="*/ 2375812 h 3063504"/>
              <a:gd name="connsiteX954" fmla="*/ 3474119 w 4114165"/>
              <a:gd name="connsiteY954" fmla="*/ 2456072 h 3063504"/>
              <a:gd name="connsiteX955" fmla="*/ 3477299 w 4114165"/>
              <a:gd name="connsiteY955" fmla="*/ 2484488 h 3063504"/>
              <a:gd name="connsiteX956" fmla="*/ 3490035 w 4114165"/>
              <a:gd name="connsiteY956" fmla="*/ 2697003 h 3063504"/>
              <a:gd name="connsiteX957" fmla="*/ 3502771 w 4114165"/>
              <a:gd name="connsiteY957" fmla="*/ 2946762 h 3063504"/>
              <a:gd name="connsiteX958" fmla="*/ 3509145 w 4114165"/>
              <a:gd name="connsiteY958" fmla="*/ 2842758 h 3063504"/>
              <a:gd name="connsiteX959" fmla="*/ 3515519 w 4114165"/>
              <a:gd name="connsiteY959" fmla="*/ 2807795 h 3063504"/>
              <a:gd name="connsiteX960" fmla="*/ 3518700 w 4114165"/>
              <a:gd name="connsiteY960" fmla="*/ 2760370 h 3063504"/>
              <a:gd name="connsiteX961" fmla="*/ 3525062 w 4114165"/>
              <a:gd name="connsiteY961" fmla="*/ 2827879 h 3063504"/>
              <a:gd name="connsiteX962" fmla="*/ 3528255 w 4114165"/>
              <a:gd name="connsiteY962" fmla="*/ 2815861 h 3063504"/>
              <a:gd name="connsiteX963" fmla="*/ 3534617 w 4114165"/>
              <a:gd name="connsiteY963" fmla="*/ 2864374 h 3063504"/>
              <a:gd name="connsiteX964" fmla="*/ 3537797 w 4114165"/>
              <a:gd name="connsiteY964" fmla="*/ 2863842 h 3063504"/>
              <a:gd name="connsiteX965" fmla="*/ 3540991 w 4114165"/>
              <a:gd name="connsiteY965" fmla="*/ 2847051 h 3063504"/>
              <a:gd name="connsiteX966" fmla="*/ 3544172 w 4114165"/>
              <a:gd name="connsiteY966" fmla="*/ 2881533 h 3063504"/>
              <a:gd name="connsiteX967" fmla="*/ 3547353 w 4114165"/>
              <a:gd name="connsiteY967" fmla="*/ 2860664 h 3063504"/>
              <a:gd name="connsiteX968" fmla="*/ 3550546 w 4114165"/>
              <a:gd name="connsiteY968" fmla="*/ 2801830 h 3063504"/>
              <a:gd name="connsiteX969" fmla="*/ 3556908 w 4114165"/>
              <a:gd name="connsiteY969" fmla="*/ 2785457 h 3063504"/>
              <a:gd name="connsiteX970" fmla="*/ 3563282 w 4114165"/>
              <a:gd name="connsiteY970" fmla="*/ 2861702 h 3063504"/>
              <a:gd name="connsiteX971" fmla="*/ 3566463 w 4114165"/>
              <a:gd name="connsiteY971" fmla="*/ 2837224 h 3063504"/>
              <a:gd name="connsiteX972" fmla="*/ 3569643 w 4114165"/>
              <a:gd name="connsiteY972" fmla="*/ 2846405 h 3063504"/>
              <a:gd name="connsiteX973" fmla="*/ 3572837 w 4114165"/>
              <a:gd name="connsiteY973" fmla="*/ 2897451 h 3063504"/>
              <a:gd name="connsiteX974" fmla="*/ 3576018 w 4114165"/>
              <a:gd name="connsiteY974" fmla="*/ 2891106 h 3063504"/>
              <a:gd name="connsiteX975" fmla="*/ 3579198 w 4114165"/>
              <a:gd name="connsiteY975" fmla="*/ 2858840 h 3063504"/>
              <a:gd name="connsiteX976" fmla="*/ 3582379 w 4114165"/>
              <a:gd name="connsiteY976" fmla="*/ 2854142 h 3063504"/>
              <a:gd name="connsiteX977" fmla="*/ 3585573 w 4114165"/>
              <a:gd name="connsiteY977" fmla="*/ 2862563 h 3063504"/>
              <a:gd name="connsiteX978" fmla="*/ 3588753 w 4114165"/>
              <a:gd name="connsiteY978" fmla="*/ 2841251 h 3063504"/>
              <a:gd name="connsiteX979" fmla="*/ 3591934 w 4114165"/>
              <a:gd name="connsiteY979" fmla="*/ 2856143 h 3063504"/>
              <a:gd name="connsiteX980" fmla="*/ 3595128 w 4114165"/>
              <a:gd name="connsiteY980" fmla="*/ 2894513 h 3063504"/>
              <a:gd name="connsiteX981" fmla="*/ 3598308 w 4114165"/>
              <a:gd name="connsiteY981" fmla="*/ 2846874 h 3063504"/>
              <a:gd name="connsiteX982" fmla="*/ 3601489 w 4114165"/>
              <a:gd name="connsiteY982" fmla="*/ 2829601 h 3063504"/>
              <a:gd name="connsiteX983" fmla="*/ 3604670 w 4114165"/>
              <a:gd name="connsiteY983" fmla="*/ 2915762 h 3063504"/>
              <a:gd name="connsiteX984" fmla="*/ 3607863 w 4114165"/>
              <a:gd name="connsiteY984" fmla="*/ 2844974 h 3063504"/>
              <a:gd name="connsiteX985" fmla="*/ 3611044 w 4114165"/>
              <a:gd name="connsiteY985" fmla="*/ 2836692 h 3063504"/>
              <a:gd name="connsiteX986" fmla="*/ 3614225 w 4114165"/>
              <a:gd name="connsiteY986" fmla="*/ 2856814 h 3063504"/>
              <a:gd name="connsiteX987" fmla="*/ 3623780 w 4114165"/>
              <a:gd name="connsiteY987" fmla="*/ 2745098 h 3063504"/>
              <a:gd name="connsiteX988" fmla="*/ 3626961 w 4114165"/>
              <a:gd name="connsiteY988" fmla="*/ 2773946 h 3063504"/>
              <a:gd name="connsiteX989" fmla="*/ 3630154 w 4114165"/>
              <a:gd name="connsiteY989" fmla="*/ 2601041 h 3063504"/>
              <a:gd name="connsiteX990" fmla="*/ 3639696 w 4114165"/>
              <a:gd name="connsiteY990" fmla="*/ 1685459 h 3063504"/>
              <a:gd name="connsiteX991" fmla="*/ 3646071 w 4114165"/>
              <a:gd name="connsiteY991" fmla="*/ 1252805 h 3063504"/>
              <a:gd name="connsiteX992" fmla="*/ 3649251 w 4114165"/>
              <a:gd name="connsiteY992" fmla="*/ 1297684 h 3063504"/>
              <a:gd name="connsiteX993" fmla="*/ 3652445 w 4114165"/>
              <a:gd name="connsiteY993" fmla="*/ 1489330 h 3063504"/>
              <a:gd name="connsiteX994" fmla="*/ 3655626 w 4114165"/>
              <a:gd name="connsiteY994" fmla="*/ 1397306 h 3063504"/>
              <a:gd name="connsiteX995" fmla="*/ 3661987 w 4114165"/>
              <a:gd name="connsiteY995" fmla="*/ 1027373 h 3063504"/>
              <a:gd name="connsiteX996" fmla="*/ 3668362 w 4114165"/>
              <a:gd name="connsiteY996" fmla="*/ 1159591 h 3063504"/>
              <a:gd name="connsiteX997" fmla="*/ 3671542 w 4114165"/>
              <a:gd name="connsiteY997" fmla="*/ 1120410 h 3063504"/>
              <a:gd name="connsiteX998" fmla="*/ 3674736 w 4114165"/>
              <a:gd name="connsiteY998" fmla="*/ 1104315 h 3063504"/>
              <a:gd name="connsiteX999" fmla="*/ 3677917 w 4114165"/>
              <a:gd name="connsiteY999" fmla="*/ 928815 h 3063504"/>
              <a:gd name="connsiteX1000" fmla="*/ 3681097 w 4114165"/>
              <a:gd name="connsiteY1000" fmla="*/ 979164 h 3063504"/>
              <a:gd name="connsiteX1001" fmla="*/ 3684278 w 4114165"/>
              <a:gd name="connsiteY1001" fmla="*/ 1608973 h 3063504"/>
              <a:gd name="connsiteX1002" fmla="*/ 3687472 w 4114165"/>
              <a:gd name="connsiteY1002" fmla="*/ 1528004 h 3063504"/>
              <a:gd name="connsiteX1003" fmla="*/ 3690652 w 4114165"/>
              <a:gd name="connsiteY1003" fmla="*/ 1090728 h 3063504"/>
              <a:gd name="connsiteX1004" fmla="*/ 3693833 w 4114165"/>
              <a:gd name="connsiteY1004" fmla="*/ 1363026 h 3063504"/>
              <a:gd name="connsiteX1005" fmla="*/ 3697027 w 4114165"/>
              <a:gd name="connsiteY1005" fmla="*/ 987306 h 3063504"/>
              <a:gd name="connsiteX1006" fmla="*/ 3700208 w 4114165"/>
              <a:gd name="connsiteY1006" fmla="*/ 1009771 h 3063504"/>
              <a:gd name="connsiteX1007" fmla="*/ 3703388 w 4114165"/>
              <a:gd name="connsiteY1007" fmla="*/ 947987 h 3063504"/>
              <a:gd name="connsiteX1008" fmla="*/ 3706569 w 4114165"/>
              <a:gd name="connsiteY1008" fmla="*/ 857457 h 3063504"/>
              <a:gd name="connsiteX1009" fmla="*/ 3709763 w 4114165"/>
              <a:gd name="connsiteY1009" fmla="*/ 935526 h 3063504"/>
              <a:gd name="connsiteX1010" fmla="*/ 3712943 w 4114165"/>
              <a:gd name="connsiteY1010" fmla="*/ 766028 h 3063504"/>
              <a:gd name="connsiteX1011" fmla="*/ 3716124 w 4114165"/>
              <a:gd name="connsiteY1011" fmla="*/ 800105 h 3063504"/>
              <a:gd name="connsiteX1012" fmla="*/ 3719305 w 4114165"/>
              <a:gd name="connsiteY1012" fmla="*/ 617374 h 3063504"/>
              <a:gd name="connsiteX1013" fmla="*/ 3722498 w 4114165"/>
              <a:gd name="connsiteY1013" fmla="*/ 765281 h 3063504"/>
              <a:gd name="connsiteX1014" fmla="*/ 3728860 w 4114165"/>
              <a:gd name="connsiteY1014" fmla="*/ 399180 h 3063504"/>
              <a:gd name="connsiteX1015" fmla="*/ 3732054 w 4114165"/>
              <a:gd name="connsiteY1015" fmla="*/ 403989 h 3063504"/>
              <a:gd name="connsiteX1016" fmla="*/ 3735234 w 4114165"/>
              <a:gd name="connsiteY1016" fmla="*/ 485506 h 3063504"/>
              <a:gd name="connsiteX1017" fmla="*/ 3738415 w 4114165"/>
              <a:gd name="connsiteY1017" fmla="*/ 374250 h 3063504"/>
              <a:gd name="connsiteX1018" fmla="*/ 3741596 w 4114165"/>
              <a:gd name="connsiteY1018" fmla="*/ 371702 h 3063504"/>
              <a:gd name="connsiteX1019" fmla="*/ 3744789 w 4114165"/>
              <a:gd name="connsiteY1019" fmla="*/ 344610 h 3063504"/>
              <a:gd name="connsiteX1020" fmla="*/ 3747970 w 4114165"/>
              <a:gd name="connsiteY1020" fmla="*/ 394226 h 3063504"/>
              <a:gd name="connsiteX1021" fmla="*/ 3751151 w 4114165"/>
              <a:gd name="connsiteY1021" fmla="*/ 353527 h 3063504"/>
              <a:gd name="connsiteX1022" fmla="*/ 3754344 w 4114165"/>
              <a:gd name="connsiteY1022" fmla="*/ 147922 h 3063504"/>
              <a:gd name="connsiteX1023" fmla="*/ 3757525 w 4114165"/>
              <a:gd name="connsiteY1023" fmla="*/ 391444 h 3063504"/>
              <a:gd name="connsiteX1024" fmla="*/ 3760706 w 4114165"/>
              <a:gd name="connsiteY1024" fmla="*/ 334550 h 3063504"/>
              <a:gd name="connsiteX1025" fmla="*/ 3763887 w 4114165"/>
              <a:gd name="connsiteY1025" fmla="*/ 426961 h 3063504"/>
              <a:gd name="connsiteX1026" fmla="*/ 3767080 w 4114165"/>
              <a:gd name="connsiteY1026" fmla="*/ 423509 h 3063504"/>
              <a:gd name="connsiteX1027" fmla="*/ 3770261 w 4114165"/>
              <a:gd name="connsiteY1027" fmla="*/ 573155 h 3063504"/>
              <a:gd name="connsiteX1028" fmla="*/ 3773442 w 4114165"/>
              <a:gd name="connsiteY1028" fmla="*/ 291831 h 3063504"/>
              <a:gd name="connsiteX1029" fmla="*/ 3776635 w 4114165"/>
              <a:gd name="connsiteY1029" fmla="*/ 574040 h 3063504"/>
              <a:gd name="connsiteX1030" fmla="*/ 3779816 w 4114165"/>
              <a:gd name="connsiteY1030" fmla="*/ 325796 h 3063504"/>
              <a:gd name="connsiteX1031" fmla="*/ 3789371 w 4114165"/>
              <a:gd name="connsiteY1031" fmla="*/ 598531 h 3063504"/>
              <a:gd name="connsiteX1032" fmla="*/ 3792552 w 4114165"/>
              <a:gd name="connsiteY1032" fmla="*/ 638724 h 3063504"/>
              <a:gd name="connsiteX1033" fmla="*/ 3795733 w 4114165"/>
              <a:gd name="connsiteY1033" fmla="*/ 414247 h 3063504"/>
              <a:gd name="connsiteX1034" fmla="*/ 3798926 w 4114165"/>
              <a:gd name="connsiteY1034" fmla="*/ 773740 h 3063504"/>
              <a:gd name="connsiteX1035" fmla="*/ 3802107 w 4114165"/>
              <a:gd name="connsiteY1035" fmla="*/ 351274 h 3063504"/>
              <a:gd name="connsiteX1036" fmla="*/ 3805288 w 4114165"/>
              <a:gd name="connsiteY1036" fmla="*/ 953837 h 3063504"/>
              <a:gd name="connsiteX1037" fmla="*/ 3808468 w 4114165"/>
              <a:gd name="connsiteY1037" fmla="*/ 601380 h 3063504"/>
              <a:gd name="connsiteX1038" fmla="*/ 3811662 w 4114165"/>
              <a:gd name="connsiteY1038" fmla="*/ 1166239 h 3063504"/>
              <a:gd name="connsiteX1039" fmla="*/ 3814843 w 4114165"/>
              <a:gd name="connsiteY1039" fmla="*/ 433804 h 3063504"/>
              <a:gd name="connsiteX1040" fmla="*/ 3821204 w 4114165"/>
              <a:gd name="connsiteY1040" fmla="*/ 948835 h 3063504"/>
              <a:gd name="connsiteX1041" fmla="*/ 3824398 w 4114165"/>
              <a:gd name="connsiteY1041" fmla="*/ 1039530 h 3063504"/>
              <a:gd name="connsiteX1042" fmla="*/ 3827578 w 4114165"/>
              <a:gd name="connsiteY1042" fmla="*/ 1196960 h 3063504"/>
              <a:gd name="connsiteX1043" fmla="*/ 3830759 w 4114165"/>
              <a:gd name="connsiteY1043" fmla="*/ 700078 h 3063504"/>
              <a:gd name="connsiteX1044" fmla="*/ 3833953 w 4114165"/>
              <a:gd name="connsiteY1044" fmla="*/ 1226605 h 3063504"/>
              <a:gd name="connsiteX1045" fmla="*/ 3837133 w 4114165"/>
              <a:gd name="connsiteY1045" fmla="*/ 724087 h 3063504"/>
              <a:gd name="connsiteX1046" fmla="*/ 3840314 w 4114165"/>
              <a:gd name="connsiteY1046" fmla="*/ 1564575 h 3063504"/>
              <a:gd name="connsiteX1047" fmla="*/ 3843495 w 4114165"/>
              <a:gd name="connsiteY1047" fmla="*/ 762824 h 3063504"/>
              <a:gd name="connsiteX1048" fmla="*/ 3846688 w 4114165"/>
              <a:gd name="connsiteY1048" fmla="*/ 1385998 h 3063504"/>
              <a:gd name="connsiteX1049" fmla="*/ 3849869 w 4114165"/>
              <a:gd name="connsiteY1049" fmla="*/ 804512 h 3063504"/>
              <a:gd name="connsiteX1050" fmla="*/ 3853050 w 4114165"/>
              <a:gd name="connsiteY1050" fmla="*/ 1263164 h 3063504"/>
              <a:gd name="connsiteX1051" fmla="*/ 3859424 w 4114165"/>
              <a:gd name="connsiteY1051" fmla="*/ 894776 h 3063504"/>
              <a:gd name="connsiteX1052" fmla="*/ 3862605 w 4114165"/>
              <a:gd name="connsiteY1052" fmla="*/ 1361760 h 3063504"/>
              <a:gd name="connsiteX1053" fmla="*/ 3865786 w 4114165"/>
              <a:gd name="connsiteY1053" fmla="*/ 1035364 h 3063504"/>
              <a:gd name="connsiteX1054" fmla="*/ 3868979 w 4114165"/>
              <a:gd name="connsiteY1054" fmla="*/ 1779180 h 3063504"/>
              <a:gd name="connsiteX1055" fmla="*/ 3872160 w 4114165"/>
              <a:gd name="connsiteY1055" fmla="*/ 997564 h 3063504"/>
              <a:gd name="connsiteX1056" fmla="*/ 3875341 w 4114165"/>
              <a:gd name="connsiteY1056" fmla="*/ 1754107 h 3063504"/>
              <a:gd name="connsiteX1057" fmla="*/ 3878534 w 4114165"/>
              <a:gd name="connsiteY1057" fmla="*/ 930360 h 3063504"/>
              <a:gd name="connsiteX1058" fmla="*/ 3881715 w 4114165"/>
              <a:gd name="connsiteY1058" fmla="*/ 1633527 h 3063504"/>
              <a:gd name="connsiteX1059" fmla="*/ 3884896 w 4114165"/>
              <a:gd name="connsiteY1059" fmla="*/ 988142 h 3063504"/>
              <a:gd name="connsiteX1060" fmla="*/ 3888077 w 4114165"/>
              <a:gd name="connsiteY1060" fmla="*/ 1470095 h 3063504"/>
              <a:gd name="connsiteX1061" fmla="*/ 3891270 w 4114165"/>
              <a:gd name="connsiteY1061" fmla="*/ 1700756 h 3063504"/>
              <a:gd name="connsiteX1062" fmla="*/ 3894451 w 4114165"/>
              <a:gd name="connsiteY1062" fmla="*/ 1503323 h 3063504"/>
              <a:gd name="connsiteX1063" fmla="*/ 3897632 w 4114165"/>
              <a:gd name="connsiteY1063" fmla="*/ 1666895 h 3063504"/>
              <a:gd name="connsiteX1064" fmla="*/ 3900812 w 4114165"/>
              <a:gd name="connsiteY1064" fmla="*/ 882860 h 3063504"/>
              <a:gd name="connsiteX1065" fmla="*/ 3904006 w 4114165"/>
              <a:gd name="connsiteY1065" fmla="*/ 1935433 h 3063504"/>
              <a:gd name="connsiteX1066" fmla="*/ 3907187 w 4114165"/>
              <a:gd name="connsiteY1066" fmla="*/ 1273079 h 3063504"/>
              <a:gd name="connsiteX1067" fmla="*/ 3910367 w 4114165"/>
              <a:gd name="connsiteY1067" fmla="*/ 1932976 h 3063504"/>
              <a:gd name="connsiteX1068" fmla="*/ 3913561 w 4114165"/>
              <a:gd name="connsiteY1068" fmla="*/ 1237913 h 3063504"/>
              <a:gd name="connsiteX1069" fmla="*/ 3916742 w 4114165"/>
              <a:gd name="connsiteY1069" fmla="*/ 1646178 h 3063504"/>
              <a:gd name="connsiteX1070" fmla="*/ 3919922 w 4114165"/>
              <a:gd name="connsiteY1070" fmla="*/ 1386137 h 3063504"/>
              <a:gd name="connsiteX1071" fmla="*/ 3923103 w 4114165"/>
              <a:gd name="connsiteY1071" fmla="*/ 1405689 h 3063504"/>
              <a:gd name="connsiteX1072" fmla="*/ 3926297 w 4114165"/>
              <a:gd name="connsiteY1072" fmla="*/ 1721436 h 3063504"/>
              <a:gd name="connsiteX1073" fmla="*/ 3929477 w 4114165"/>
              <a:gd name="connsiteY1073" fmla="*/ 1256174 h 3063504"/>
              <a:gd name="connsiteX1074" fmla="*/ 3932658 w 4114165"/>
              <a:gd name="connsiteY1074" fmla="*/ 1840585 h 3063504"/>
              <a:gd name="connsiteX1075" fmla="*/ 3935852 w 4114165"/>
              <a:gd name="connsiteY1075" fmla="*/ 1233937 h 3063504"/>
              <a:gd name="connsiteX1076" fmla="*/ 3939032 w 4114165"/>
              <a:gd name="connsiteY1076" fmla="*/ 1818360 h 3063504"/>
              <a:gd name="connsiteX1077" fmla="*/ 3942213 w 4114165"/>
              <a:gd name="connsiteY1077" fmla="*/ 1246410 h 3063504"/>
              <a:gd name="connsiteX1078" fmla="*/ 3945394 w 4114165"/>
              <a:gd name="connsiteY1078" fmla="*/ 1695641 h 3063504"/>
              <a:gd name="connsiteX1079" fmla="*/ 3948587 w 4114165"/>
              <a:gd name="connsiteY1079" fmla="*/ 1438360 h 3063504"/>
              <a:gd name="connsiteX1080" fmla="*/ 3951768 w 4114165"/>
              <a:gd name="connsiteY1080" fmla="*/ 1533031 h 3063504"/>
              <a:gd name="connsiteX1081" fmla="*/ 3954949 w 4114165"/>
              <a:gd name="connsiteY1081" fmla="*/ 1689461 h 3063504"/>
              <a:gd name="connsiteX1082" fmla="*/ 3958142 w 4114165"/>
              <a:gd name="connsiteY1082" fmla="*/ 1465219 h 3063504"/>
              <a:gd name="connsiteX1083" fmla="*/ 3961323 w 4114165"/>
              <a:gd name="connsiteY1083" fmla="*/ 1874066 h 3063504"/>
              <a:gd name="connsiteX1084" fmla="*/ 3964504 w 4114165"/>
              <a:gd name="connsiteY1084" fmla="*/ 1503627 h 3063504"/>
              <a:gd name="connsiteX1085" fmla="*/ 3967685 w 4114165"/>
              <a:gd name="connsiteY1085" fmla="*/ 2051517 h 3063504"/>
              <a:gd name="connsiteX1086" fmla="*/ 3970878 w 4114165"/>
              <a:gd name="connsiteY1086" fmla="*/ 1635844 h 3063504"/>
              <a:gd name="connsiteX1087" fmla="*/ 3974059 w 4114165"/>
              <a:gd name="connsiteY1087" fmla="*/ 2140755 h 3063504"/>
              <a:gd name="connsiteX1088" fmla="*/ 3977240 w 4114165"/>
              <a:gd name="connsiteY1088" fmla="*/ 1949362 h 3063504"/>
              <a:gd name="connsiteX1089" fmla="*/ 3983614 w 4114165"/>
              <a:gd name="connsiteY1089" fmla="*/ 2083910 h 3063504"/>
              <a:gd name="connsiteX1090" fmla="*/ 3986795 w 4114165"/>
              <a:gd name="connsiteY1090" fmla="*/ 1880221 h 3063504"/>
              <a:gd name="connsiteX1091" fmla="*/ 3989976 w 4114165"/>
              <a:gd name="connsiteY1091" fmla="*/ 2092382 h 3063504"/>
              <a:gd name="connsiteX1092" fmla="*/ 3993169 w 4114165"/>
              <a:gd name="connsiteY1092" fmla="*/ 1831037 h 3063504"/>
              <a:gd name="connsiteX1093" fmla="*/ 3996350 w 4114165"/>
              <a:gd name="connsiteY1093" fmla="*/ 2108350 h 3063504"/>
              <a:gd name="connsiteX1094" fmla="*/ 3999531 w 4114165"/>
              <a:gd name="connsiteY1094" fmla="*/ 1816626 h 3063504"/>
              <a:gd name="connsiteX1095" fmla="*/ 4002711 w 4114165"/>
              <a:gd name="connsiteY1095" fmla="*/ 2082669 h 3063504"/>
              <a:gd name="connsiteX1096" fmla="*/ 4005905 w 4114165"/>
              <a:gd name="connsiteY1096" fmla="*/ 1911816 h 3063504"/>
              <a:gd name="connsiteX1097" fmla="*/ 4009086 w 4114165"/>
              <a:gd name="connsiteY1097" fmla="*/ 2012299 h 3063504"/>
              <a:gd name="connsiteX1098" fmla="*/ 4012267 w 4114165"/>
              <a:gd name="connsiteY1098" fmla="*/ 1951654 h 3063504"/>
              <a:gd name="connsiteX1099" fmla="*/ 4015460 w 4114165"/>
              <a:gd name="connsiteY1099" fmla="*/ 1921731 h 3063504"/>
              <a:gd name="connsiteX1100" fmla="*/ 4018641 w 4114165"/>
              <a:gd name="connsiteY1100" fmla="*/ 2068055 h 3063504"/>
              <a:gd name="connsiteX1101" fmla="*/ 4021822 w 4114165"/>
              <a:gd name="connsiteY1101" fmla="*/ 1909688 h 3063504"/>
              <a:gd name="connsiteX1102" fmla="*/ 4025002 w 4114165"/>
              <a:gd name="connsiteY1102" fmla="*/ 2091584 h 3063504"/>
              <a:gd name="connsiteX1103" fmla="*/ 4028196 w 4114165"/>
              <a:gd name="connsiteY1103" fmla="*/ 1924200 h 3063504"/>
              <a:gd name="connsiteX1104" fmla="*/ 4031377 w 4114165"/>
              <a:gd name="connsiteY1104" fmla="*/ 2070753 h 3063504"/>
              <a:gd name="connsiteX1105" fmla="*/ 4034557 w 4114165"/>
              <a:gd name="connsiteY1105" fmla="*/ 2000851 h 3063504"/>
              <a:gd name="connsiteX1106" fmla="*/ 4037751 w 4114165"/>
              <a:gd name="connsiteY1106" fmla="*/ 2039310 h 3063504"/>
              <a:gd name="connsiteX1107" fmla="*/ 4040932 w 4114165"/>
              <a:gd name="connsiteY1107" fmla="*/ 1984123 h 3063504"/>
              <a:gd name="connsiteX1108" fmla="*/ 4047293 w 4114165"/>
              <a:gd name="connsiteY1108" fmla="*/ 2012995 h 3063504"/>
              <a:gd name="connsiteX1109" fmla="*/ 4050487 w 4114165"/>
              <a:gd name="connsiteY1109" fmla="*/ 1977234 h 3063504"/>
              <a:gd name="connsiteX1110" fmla="*/ 4053668 w 4114165"/>
              <a:gd name="connsiteY1110" fmla="*/ 2025342 h 3063504"/>
              <a:gd name="connsiteX1111" fmla="*/ 4056848 w 4114165"/>
              <a:gd name="connsiteY1111" fmla="*/ 1987023 h 3063504"/>
              <a:gd name="connsiteX1112" fmla="*/ 4060042 w 4114165"/>
              <a:gd name="connsiteY1112" fmla="*/ 2085683 h 3063504"/>
              <a:gd name="connsiteX1113" fmla="*/ 4063223 w 4114165"/>
              <a:gd name="connsiteY1113" fmla="*/ 2002561 h 3063504"/>
              <a:gd name="connsiteX1114" fmla="*/ 4066403 w 4114165"/>
              <a:gd name="connsiteY1114" fmla="*/ 2077059 h 3063504"/>
              <a:gd name="connsiteX1115" fmla="*/ 4069584 w 4114165"/>
              <a:gd name="connsiteY1115" fmla="*/ 2024430 h 3063504"/>
              <a:gd name="connsiteX1116" fmla="*/ 4072778 w 4114165"/>
              <a:gd name="connsiteY1116" fmla="*/ 2099233 h 3063504"/>
              <a:gd name="connsiteX1117" fmla="*/ 4075958 w 4114165"/>
              <a:gd name="connsiteY1117" fmla="*/ 2070398 h 3063504"/>
              <a:gd name="connsiteX1118" fmla="*/ 4079139 w 4114165"/>
              <a:gd name="connsiteY1118" fmla="*/ 2073184 h 3063504"/>
              <a:gd name="connsiteX1119" fmla="*/ 4082320 w 4114165"/>
              <a:gd name="connsiteY1119" fmla="*/ 2178036 h 3063504"/>
              <a:gd name="connsiteX1120" fmla="*/ 4085514 w 4114165"/>
              <a:gd name="connsiteY1120" fmla="*/ 2086721 h 3063504"/>
              <a:gd name="connsiteX1121" fmla="*/ 4088694 w 4114165"/>
              <a:gd name="connsiteY1121" fmla="*/ 2211505 h 3063504"/>
              <a:gd name="connsiteX1122" fmla="*/ 4091875 w 4114165"/>
              <a:gd name="connsiteY1122" fmla="*/ 2096092 h 3063504"/>
              <a:gd name="connsiteX1123" fmla="*/ 4095069 w 4114165"/>
              <a:gd name="connsiteY1123" fmla="*/ 2309392 h 3063504"/>
              <a:gd name="connsiteX1124" fmla="*/ 4098249 w 4114165"/>
              <a:gd name="connsiteY1124" fmla="*/ 2293994 h 3063504"/>
              <a:gd name="connsiteX1125" fmla="*/ 4101430 w 4114165"/>
              <a:gd name="connsiteY1125" fmla="*/ 2474357 h 3063504"/>
              <a:gd name="connsiteX1126" fmla="*/ 4104611 w 4114165"/>
              <a:gd name="connsiteY1126" fmla="*/ 2520604 h 3063504"/>
              <a:gd name="connsiteX1127" fmla="*/ 4107804 w 4114165"/>
              <a:gd name="connsiteY1127" fmla="*/ 2511904 h 3063504"/>
              <a:gd name="connsiteX1128" fmla="*/ 4110985 w 4114165"/>
              <a:gd name="connsiteY1128" fmla="*/ 2735398 h 3063504"/>
              <a:gd name="connsiteX1129" fmla="*/ 4114166 w 4114165"/>
              <a:gd name="connsiteY1129" fmla="*/ 2546905 h 3063504"/>
              <a:gd name="connsiteX1130" fmla="*/ 4114166 w 4114165"/>
              <a:gd name="connsiteY1130" fmla="*/ 2546905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</a:cxnLst>
            <a:rect l="l" t="t" r="r" b="b"/>
            <a:pathLst>
              <a:path w="4114165" h="3063504">
                <a:moveTo>
                  <a:pt x="0" y="3011446"/>
                </a:moveTo>
                <a:lnTo>
                  <a:pt x="3185" y="3013332"/>
                </a:lnTo>
                <a:lnTo>
                  <a:pt x="9554" y="2826245"/>
                </a:lnTo>
                <a:lnTo>
                  <a:pt x="12738" y="2838655"/>
                </a:lnTo>
                <a:lnTo>
                  <a:pt x="15922" y="2924828"/>
                </a:lnTo>
                <a:lnTo>
                  <a:pt x="19106" y="2725369"/>
                </a:lnTo>
                <a:lnTo>
                  <a:pt x="22291" y="2641399"/>
                </a:lnTo>
                <a:lnTo>
                  <a:pt x="25475" y="2821179"/>
                </a:lnTo>
                <a:lnTo>
                  <a:pt x="28660" y="2514627"/>
                </a:lnTo>
                <a:lnTo>
                  <a:pt x="31843" y="2618250"/>
                </a:lnTo>
                <a:lnTo>
                  <a:pt x="35028" y="2254674"/>
                </a:lnTo>
                <a:lnTo>
                  <a:pt x="38212" y="2269567"/>
                </a:lnTo>
                <a:lnTo>
                  <a:pt x="44582" y="1843155"/>
                </a:lnTo>
                <a:lnTo>
                  <a:pt x="47765" y="1889465"/>
                </a:lnTo>
                <a:lnTo>
                  <a:pt x="50950" y="1451074"/>
                </a:lnTo>
                <a:lnTo>
                  <a:pt x="54134" y="1745876"/>
                </a:lnTo>
                <a:lnTo>
                  <a:pt x="57319" y="1707861"/>
                </a:lnTo>
                <a:lnTo>
                  <a:pt x="60503" y="1736163"/>
                </a:lnTo>
                <a:lnTo>
                  <a:pt x="66871" y="1595803"/>
                </a:lnTo>
                <a:lnTo>
                  <a:pt x="70056" y="1611164"/>
                </a:lnTo>
                <a:lnTo>
                  <a:pt x="73240" y="1610809"/>
                </a:lnTo>
                <a:lnTo>
                  <a:pt x="76425" y="1814308"/>
                </a:lnTo>
                <a:lnTo>
                  <a:pt x="79608" y="1666945"/>
                </a:lnTo>
                <a:lnTo>
                  <a:pt x="82793" y="1683737"/>
                </a:lnTo>
                <a:lnTo>
                  <a:pt x="85978" y="1724374"/>
                </a:lnTo>
                <a:lnTo>
                  <a:pt x="89162" y="1786398"/>
                </a:lnTo>
                <a:lnTo>
                  <a:pt x="92347" y="1745293"/>
                </a:lnTo>
                <a:lnTo>
                  <a:pt x="95530" y="1727286"/>
                </a:lnTo>
                <a:lnTo>
                  <a:pt x="98715" y="1781827"/>
                </a:lnTo>
                <a:lnTo>
                  <a:pt x="101899" y="1772203"/>
                </a:lnTo>
                <a:lnTo>
                  <a:pt x="105084" y="1830365"/>
                </a:lnTo>
                <a:lnTo>
                  <a:pt x="108268" y="1860162"/>
                </a:lnTo>
                <a:lnTo>
                  <a:pt x="111452" y="1854540"/>
                </a:lnTo>
                <a:lnTo>
                  <a:pt x="124190" y="2026178"/>
                </a:lnTo>
                <a:lnTo>
                  <a:pt x="127373" y="1988302"/>
                </a:lnTo>
                <a:lnTo>
                  <a:pt x="133742" y="1778623"/>
                </a:lnTo>
                <a:lnTo>
                  <a:pt x="136927" y="1775546"/>
                </a:lnTo>
                <a:lnTo>
                  <a:pt x="140112" y="1739620"/>
                </a:lnTo>
                <a:lnTo>
                  <a:pt x="143296" y="1765352"/>
                </a:lnTo>
                <a:lnTo>
                  <a:pt x="146480" y="1810927"/>
                </a:lnTo>
                <a:lnTo>
                  <a:pt x="152849" y="1709469"/>
                </a:lnTo>
                <a:lnTo>
                  <a:pt x="156033" y="1680153"/>
                </a:lnTo>
                <a:lnTo>
                  <a:pt x="159218" y="1678089"/>
                </a:lnTo>
                <a:lnTo>
                  <a:pt x="162401" y="1664945"/>
                </a:lnTo>
                <a:lnTo>
                  <a:pt x="165586" y="1675164"/>
                </a:lnTo>
                <a:lnTo>
                  <a:pt x="168770" y="1620218"/>
                </a:lnTo>
                <a:lnTo>
                  <a:pt x="171955" y="1594144"/>
                </a:lnTo>
                <a:lnTo>
                  <a:pt x="175140" y="1608986"/>
                </a:lnTo>
                <a:lnTo>
                  <a:pt x="178323" y="1606884"/>
                </a:lnTo>
                <a:lnTo>
                  <a:pt x="181508" y="1608441"/>
                </a:lnTo>
                <a:lnTo>
                  <a:pt x="184692" y="1602160"/>
                </a:lnTo>
                <a:lnTo>
                  <a:pt x="187877" y="1607871"/>
                </a:lnTo>
                <a:lnTo>
                  <a:pt x="191061" y="1561270"/>
                </a:lnTo>
                <a:lnTo>
                  <a:pt x="194245" y="1591447"/>
                </a:lnTo>
                <a:lnTo>
                  <a:pt x="200614" y="1561156"/>
                </a:lnTo>
                <a:lnTo>
                  <a:pt x="206983" y="1586116"/>
                </a:lnTo>
                <a:lnTo>
                  <a:pt x="210166" y="1617799"/>
                </a:lnTo>
                <a:lnTo>
                  <a:pt x="213351" y="1602755"/>
                </a:lnTo>
                <a:lnTo>
                  <a:pt x="216535" y="1596981"/>
                </a:lnTo>
                <a:lnTo>
                  <a:pt x="219720" y="1570641"/>
                </a:lnTo>
                <a:lnTo>
                  <a:pt x="222905" y="1594195"/>
                </a:lnTo>
                <a:lnTo>
                  <a:pt x="226089" y="1556180"/>
                </a:lnTo>
                <a:lnTo>
                  <a:pt x="229272" y="1552989"/>
                </a:lnTo>
                <a:lnTo>
                  <a:pt x="232457" y="1561714"/>
                </a:lnTo>
                <a:lnTo>
                  <a:pt x="238826" y="1454734"/>
                </a:lnTo>
                <a:lnTo>
                  <a:pt x="248379" y="1211852"/>
                </a:lnTo>
                <a:lnTo>
                  <a:pt x="251563" y="1302015"/>
                </a:lnTo>
                <a:lnTo>
                  <a:pt x="254748" y="1329861"/>
                </a:lnTo>
                <a:lnTo>
                  <a:pt x="257933" y="1292593"/>
                </a:lnTo>
                <a:lnTo>
                  <a:pt x="261116" y="1329114"/>
                </a:lnTo>
                <a:lnTo>
                  <a:pt x="264300" y="1279094"/>
                </a:lnTo>
                <a:lnTo>
                  <a:pt x="267485" y="1355023"/>
                </a:lnTo>
                <a:lnTo>
                  <a:pt x="270670" y="1329405"/>
                </a:lnTo>
                <a:lnTo>
                  <a:pt x="273854" y="1335243"/>
                </a:lnTo>
                <a:lnTo>
                  <a:pt x="277037" y="1297063"/>
                </a:lnTo>
                <a:lnTo>
                  <a:pt x="280222" y="1222008"/>
                </a:lnTo>
                <a:lnTo>
                  <a:pt x="283407" y="1184943"/>
                </a:lnTo>
                <a:lnTo>
                  <a:pt x="286591" y="1180510"/>
                </a:lnTo>
                <a:lnTo>
                  <a:pt x="289776" y="1181283"/>
                </a:lnTo>
                <a:lnTo>
                  <a:pt x="292959" y="1142799"/>
                </a:lnTo>
                <a:lnTo>
                  <a:pt x="296144" y="1200240"/>
                </a:lnTo>
                <a:lnTo>
                  <a:pt x="302513" y="1061286"/>
                </a:lnTo>
                <a:lnTo>
                  <a:pt x="305698" y="1043367"/>
                </a:lnTo>
                <a:lnTo>
                  <a:pt x="308881" y="1015761"/>
                </a:lnTo>
                <a:lnTo>
                  <a:pt x="312065" y="1020636"/>
                </a:lnTo>
                <a:lnTo>
                  <a:pt x="315250" y="995728"/>
                </a:lnTo>
                <a:lnTo>
                  <a:pt x="324803" y="1044659"/>
                </a:lnTo>
                <a:lnTo>
                  <a:pt x="327987" y="1045304"/>
                </a:lnTo>
                <a:lnTo>
                  <a:pt x="331172" y="978037"/>
                </a:lnTo>
                <a:lnTo>
                  <a:pt x="334354" y="967488"/>
                </a:lnTo>
                <a:lnTo>
                  <a:pt x="337535" y="942922"/>
                </a:lnTo>
                <a:lnTo>
                  <a:pt x="343909" y="1069605"/>
                </a:lnTo>
                <a:lnTo>
                  <a:pt x="347090" y="1001996"/>
                </a:lnTo>
                <a:lnTo>
                  <a:pt x="350283" y="1035959"/>
                </a:lnTo>
                <a:lnTo>
                  <a:pt x="353464" y="1037035"/>
                </a:lnTo>
                <a:lnTo>
                  <a:pt x="356645" y="1209180"/>
                </a:lnTo>
                <a:lnTo>
                  <a:pt x="359825" y="1224300"/>
                </a:lnTo>
                <a:lnTo>
                  <a:pt x="366200" y="1319275"/>
                </a:lnTo>
                <a:lnTo>
                  <a:pt x="369380" y="1254337"/>
                </a:lnTo>
                <a:lnTo>
                  <a:pt x="372574" y="1298140"/>
                </a:lnTo>
                <a:lnTo>
                  <a:pt x="375755" y="1247778"/>
                </a:lnTo>
                <a:lnTo>
                  <a:pt x="378935" y="1301951"/>
                </a:lnTo>
                <a:lnTo>
                  <a:pt x="382116" y="1294214"/>
                </a:lnTo>
                <a:lnTo>
                  <a:pt x="385310" y="1319591"/>
                </a:lnTo>
                <a:lnTo>
                  <a:pt x="388490" y="1313690"/>
                </a:lnTo>
                <a:lnTo>
                  <a:pt x="391671" y="1316970"/>
                </a:lnTo>
                <a:lnTo>
                  <a:pt x="394865" y="1262986"/>
                </a:lnTo>
                <a:lnTo>
                  <a:pt x="401226" y="1288414"/>
                </a:lnTo>
                <a:lnTo>
                  <a:pt x="404407" y="1275067"/>
                </a:lnTo>
                <a:lnTo>
                  <a:pt x="407601" y="1332723"/>
                </a:lnTo>
                <a:lnTo>
                  <a:pt x="413962" y="1099706"/>
                </a:lnTo>
                <a:lnTo>
                  <a:pt x="426698" y="106593"/>
                </a:lnTo>
                <a:lnTo>
                  <a:pt x="429891" y="163744"/>
                </a:lnTo>
                <a:lnTo>
                  <a:pt x="433072" y="272852"/>
                </a:lnTo>
                <a:lnTo>
                  <a:pt x="436253" y="264073"/>
                </a:lnTo>
                <a:lnTo>
                  <a:pt x="442627" y="0"/>
                </a:lnTo>
                <a:lnTo>
                  <a:pt x="448989" y="212600"/>
                </a:lnTo>
                <a:lnTo>
                  <a:pt x="452182" y="53217"/>
                </a:lnTo>
                <a:lnTo>
                  <a:pt x="455363" y="35493"/>
                </a:lnTo>
                <a:lnTo>
                  <a:pt x="458544" y="61732"/>
                </a:lnTo>
                <a:lnTo>
                  <a:pt x="468099" y="648880"/>
                </a:lnTo>
                <a:lnTo>
                  <a:pt x="474473" y="828686"/>
                </a:lnTo>
                <a:lnTo>
                  <a:pt x="477654" y="981747"/>
                </a:lnTo>
                <a:lnTo>
                  <a:pt x="480835" y="1056676"/>
                </a:lnTo>
                <a:lnTo>
                  <a:pt x="499945" y="1995963"/>
                </a:lnTo>
                <a:lnTo>
                  <a:pt x="506306" y="2089444"/>
                </a:lnTo>
                <a:lnTo>
                  <a:pt x="515861" y="2169159"/>
                </a:lnTo>
                <a:lnTo>
                  <a:pt x="519042" y="2238212"/>
                </a:lnTo>
                <a:lnTo>
                  <a:pt x="522235" y="2227980"/>
                </a:lnTo>
                <a:lnTo>
                  <a:pt x="525416" y="2306214"/>
                </a:lnTo>
                <a:lnTo>
                  <a:pt x="528597" y="2337277"/>
                </a:lnTo>
                <a:lnTo>
                  <a:pt x="531791" y="2346281"/>
                </a:lnTo>
                <a:lnTo>
                  <a:pt x="538152" y="2373532"/>
                </a:lnTo>
                <a:lnTo>
                  <a:pt x="541333" y="2419740"/>
                </a:lnTo>
                <a:lnTo>
                  <a:pt x="544526" y="2436253"/>
                </a:lnTo>
                <a:lnTo>
                  <a:pt x="550888" y="2604245"/>
                </a:lnTo>
                <a:lnTo>
                  <a:pt x="557262" y="2762219"/>
                </a:lnTo>
                <a:lnTo>
                  <a:pt x="563624" y="2916876"/>
                </a:lnTo>
                <a:lnTo>
                  <a:pt x="566817" y="2948433"/>
                </a:lnTo>
                <a:lnTo>
                  <a:pt x="569998" y="2949953"/>
                </a:lnTo>
                <a:lnTo>
                  <a:pt x="579553" y="2905732"/>
                </a:lnTo>
                <a:lnTo>
                  <a:pt x="585915" y="2936086"/>
                </a:lnTo>
                <a:lnTo>
                  <a:pt x="589108" y="2986638"/>
                </a:lnTo>
                <a:lnTo>
                  <a:pt x="592289" y="2980851"/>
                </a:lnTo>
                <a:lnTo>
                  <a:pt x="595470" y="3017587"/>
                </a:lnTo>
                <a:lnTo>
                  <a:pt x="598650" y="3005962"/>
                </a:lnTo>
                <a:lnTo>
                  <a:pt x="601844" y="3021335"/>
                </a:lnTo>
                <a:lnTo>
                  <a:pt x="605025" y="3001467"/>
                </a:lnTo>
                <a:lnTo>
                  <a:pt x="608205" y="2999694"/>
                </a:lnTo>
                <a:lnTo>
                  <a:pt x="611399" y="3008976"/>
                </a:lnTo>
                <a:lnTo>
                  <a:pt x="614580" y="2974747"/>
                </a:lnTo>
                <a:lnTo>
                  <a:pt x="617760" y="2990247"/>
                </a:lnTo>
                <a:lnTo>
                  <a:pt x="620941" y="2914571"/>
                </a:lnTo>
                <a:lnTo>
                  <a:pt x="624135" y="2993438"/>
                </a:lnTo>
                <a:lnTo>
                  <a:pt x="627315" y="2906277"/>
                </a:lnTo>
                <a:lnTo>
                  <a:pt x="630496" y="2932984"/>
                </a:lnTo>
                <a:lnTo>
                  <a:pt x="633690" y="2767576"/>
                </a:lnTo>
                <a:lnTo>
                  <a:pt x="636870" y="2826485"/>
                </a:lnTo>
                <a:lnTo>
                  <a:pt x="640051" y="2799196"/>
                </a:lnTo>
                <a:lnTo>
                  <a:pt x="643232" y="2831943"/>
                </a:lnTo>
                <a:lnTo>
                  <a:pt x="646426" y="2681453"/>
                </a:lnTo>
                <a:lnTo>
                  <a:pt x="649606" y="2708654"/>
                </a:lnTo>
                <a:lnTo>
                  <a:pt x="652787" y="2870946"/>
                </a:lnTo>
                <a:lnTo>
                  <a:pt x="655981" y="2515703"/>
                </a:lnTo>
                <a:lnTo>
                  <a:pt x="659161" y="2685087"/>
                </a:lnTo>
                <a:lnTo>
                  <a:pt x="662342" y="1744647"/>
                </a:lnTo>
                <a:lnTo>
                  <a:pt x="668716" y="1481428"/>
                </a:lnTo>
                <a:lnTo>
                  <a:pt x="671897" y="1603059"/>
                </a:lnTo>
                <a:lnTo>
                  <a:pt x="675078" y="1584469"/>
                </a:lnTo>
                <a:lnTo>
                  <a:pt x="678259" y="1607631"/>
                </a:lnTo>
                <a:lnTo>
                  <a:pt x="681452" y="1604680"/>
                </a:lnTo>
                <a:lnTo>
                  <a:pt x="684633" y="1275637"/>
                </a:lnTo>
                <a:lnTo>
                  <a:pt x="687814" y="1501386"/>
                </a:lnTo>
                <a:lnTo>
                  <a:pt x="691007" y="1211206"/>
                </a:lnTo>
                <a:lnTo>
                  <a:pt x="694188" y="1600970"/>
                </a:lnTo>
                <a:lnTo>
                  <a:pt x="697369" y="1080141"/>
                </a:lnTo>
                <a:lnTo>
                  <a:pt x="700550" y="1550570"/>
                </a:lnTo>
                <a:lnTo>
                  <a:pt x="703743" y="1284008"/>
                </a:lnTo>
                <a:lnTo>
                  <a:pt x="706924" y="1613367"/>
                </a:lnTo>
                <a:lnTo>
                  <a:pt x="710105" y="1411489"/>
                </a:lnTo>
                <a:lnTo>
                  <a:pt x="713298" y="1407690"/>
                </a:lnTo>
                <a:lnTo>
                  <a:pt x="716479" y="1894404"/>
                </a:lnTo>
                <a:lnTo>
                  <a:pt x="719660" y="1220412"/>
                </a:lnTo>
                <a:lnTo>
                  <a:pt x="722840" y="1962405"/>
                </a:lnTo>
                <a:lnTo>
                  <a:pt x="726034" y="1431066"/>
                </a:lnTo>
                <a:lnTo>
                  <a:pt x="729215" y="2100461"/>
                </a:lnTo>
                <a:lnTo>
                  <a:pt x="732395" y="1845042"/>
                </a:lnTo>
                <a:lnTo>
                  <a:pt x="735589" y="2177327"/>
                </a:lnTo>
                <a:lnTo>
                  <a:pt x="738770" y="2353549"/>
                </a:lnTo>
                <a:lnTo>
                  <a:pt x="741950" y="2300896"/>
                </a:lnTo>
                <a:lnTo>
                  <a:pt x="745131" y="2571371"/>
                </a:lnTo>
                <a:lnTo>
                  <a:pt x="748325" y="2227879"/>
                </a:lnTo>
                <a:lnTo>
                  <a:pt x="751505" y="2581793"/>
                </a:lnTo>
                <a:lnTo>
                  <a:pt x="754686" y="2147214"/>
                </a:lnTo>
                <a:lnTo>
                  <a:pt x="757880" y="2506915"/>
                </a:lnTo>
                <a:lnTo>
                  <a:pt x="761061" y="2098713"/>
                </a:lnTo>
                <a:lnTo>
                  <a:pt x="764241" y="2375698"/>
                </a:lnTo>
                <a:lnTo>
                  <a:pt x="767422" y="2074754"/>
                </a:lnTo>
                <a:lnTo>
                  <a:pt x="770616" y="2073589"/>
                </a:lnTo>
                <a:lnTo>
                  <a:pt x="773796" y="2025519"/>
                </a:lnTo>
                <a:lnTo>
                  <a:pt x="776977" y="1733998"/>
                </a:lnTo>
                <a:lnTo>
                  <a:pt x="780158" y="2112238"/>
                </a:lnTo>
                <a:lnTo>
                  <a:pt x="783351" y="1632742"/>
                </a:lnTo>
                <a:lnTo>
                  <a:pt x="786532" y="1981907"/>
                </a:lnTo>
                <a:lnTo>
                  <a:pt x="789713" y="1791514"/>
                </a:lnTo>
                <a:lnTo>
                  <a:pt x="796087" y="2454476"/>
                </a:lnTo>
                <a:lnTo>
                  <a:pt x="802449" y="2696243"/>
                </a:lnTo>
                <a:lnTo>
                  <a:pt x="805642" y="2628356"/>
                </a:lnTo>
                <a:lnTo>
                  <a:pt x="808823" y="2769881"/>
                </a:lnTo>
                <a:lnTo>
                  <a:pt x="812004" y="2580539"/>
                </a:lnTo>
                <a:lnTo>
                  <a:pt x="815197" y="2709971"/>
                </a:lnTo>
                <a:lnTo>
                  <a:pt x="818378" y="2534571"/>
                </a:lnTo>
                <a:lnTo>
                  <a:pt x="821559" y="2621429"/>
                </a:lnTo>
                <a:lnTo>
                  <a:pt x="824740" y="2635802"/>
                </a:lnTo>
                <a:lnTo>
                  <a:pt x="827933" y="2639259"/>
                </a:lnTo>
                <a:lnTo>
                  <a:pt x="831114" y="2616376"/>
                </a:lnTo>
                <a:lnTo>
                  <a:pt x="834295" y="2571029"/>
                </a:lnTo>
                <a:lnTo>
                  <a:pt x="837488" y="2589986"/>
                </a:lnTo>
                <a:lnTo>
                  <a:pt x="840669" y="2514221"/>
                </a:lnTo>
                <a:lnTo>
                  <a:pt x="843850" y="2581413"/>
                </a:lnTo>
                <a:lnTo>
                  <a:pt x="847030" y="2497746"/>
                </a:lnTo>
                <a:lnTo>
                  <a:pt x="850224" y="2528885"/>
                </a:lnTo>
                <a:lnTo>
                  <a:pt x="853405" y="2497772"/>
                </a:lnTo>
                <a:lnTo>
                  <a:pt x="856585" y="2518577"/>
                </a:lnTo>
                <a:lnTo>
                  <a:pt x="859766" y="2520110"/>
                </a:lnTo>
                <a:lnTo>
                  <a:pt x="862960" y="2511511"/>
                </a:lnTo>
                <a:lnTo>
                  <a:pt x="866140" y="2537446"/>
                </a:lnTo>
                <a:lnTo>
                  <a:pt x="869321" y="2525023"/>
                </a:lnTo>
                <a:lnTo>
                  <a:pt x="872515" y="2567850"/>
                </a:lnTo>
                <a:lnTo>
                  <a:pt x="875695" y="2560379"/>
                </a:lnTo>
                <a:lnTo>
                  <a:pt x="878876" y="2622214"/>
                </a:lnTo>
                <a:lnTo>
                  <a:pt x="882057" y="2628989"/>
                </a:lnTo>
                <a:lnTo>
                  <a:pt x="885250" y="2672475"/>
                </a:lnTo>
                <a:lnTo>
                  <a:pt x="888431" y="2665966"/>
                </a:lnTo>
                <a:lnTo>
                  <a:pt x="894805" y="2728117"/>
                </a:lnTo>
                <a:lnTo>
                  <a:pt x="897986" y="2743997"/>
                </a:lnTo>
                <a:lnTo>
                  <a:pt x="901167" y="2781999"/>
                </a:lnTo>
                <a:lnTo>
                  <a:pt x="904348" y="2768082"/>
                </a:lnTo>
                <a:lnTo>
                  <a:pt x="907541" y="2802248"/>
                </a:lnTo>
                <a:lnTo>
                  <a:pt x="910722" y="2763574"/>
                </a:lnTo>
                <a:lnTo>
                  <a:pt x="913903" y="2755774"/>
                </a:lnTo>
                <a:lnTo>
                  <a:pt x="917096" y="2743604"/>
                </a:lnTo>
                <a:lnTo>
                  <a:pt x="920277" y="2747112"/>
                </a:lnTo>
                <a:lnTo>
                  <a:pt x="929832" y="2494492"/>
                </a:lnTo>
                <a:lnTo>
                  <a:pt x="945749" y="1907485"/>
                </a:lnTo>
                <a:lnTo>
                  <a:pt x="952123" y="1838229"/>
                </a:lnTo>
                <a:lnTo>
                  <a:pt x="955304" y="1782612"/>
                </a:lnTo>
                <a:lnTo>
                  <a:pt x="958485" y="1689372"/>
                </a:lnTo>
                <a:lnTo>
                  <a:pt x="961665" y="1657030"/>
                </a:lnTo>
                <a:lnTo>
                  <a:pt x="964859" y="1549747"/>
                </a:lnTo>
                <a:lnTo>
                  <a:pt x="968040" y="1500284"/>
                </a:lnTo>
                <a:lnTo>
                  <a:pt x="974414" y="1298000"/>
                </a:lnTo>
                <a:lnTo>
                  <a:pt x="980776" y="1110786"/>
                </a:lnTo>
                <a:lnTo>
                  <a:pt x="987150" y="823912"/>
                </a:lnTo>
                <a:lnTo>
                  <a:pt x="990331" y="704864"/>
                </a:lnTo>
                <a:lnTo>
                  <a:pt x="993511" y="662873"/>
                </a:lnTo>
                <a:lnTo>
                  <a:pt x="996705" y="671053"/>
                </a:lnTo>
                <a:lnTo>
                  <a:pt x="999886" y="570015"/>
                </a:lnTo>
                <a:lnTo>
                  <a:pt x="1006247" y="530037"/>
                </a:lnTo>
                <a:lnTo>
                  <a:pt x="1009441" y="603419"/>
                </a:lnTo>
                <a:lnTo>
                  <a:pt x="1012621" y="548202"/>
                </a:lnTo>
                <a:lnTo>
                  <a:pt x="1015802" y="568308"/>
                </a:lnTo>
                <a:lnTo>
                  <a:pt x="1022176" y="655566"/>
                </a:lnTo>
                <a:lnTo>
                  <a:pt x="1025357" y="612777"/>
                </a:lnTo>
                <a:lnTo>
                  <a:pt x="1028538" y="618653"/>
                </a:lnTo>
                <a:lnTo>
                  <a:pt x="1031731" y="556261"/>
                </a:lnTo>
                <a:lnTo>
                  <a:pt x="1034912" y="562606"/>
                </a:lnTo>
                <a:lnTo>
                  <a:pt x="1038093" y="590553"/>
                </a:lnTo>
                <a:lnTo>
                  <a:pt x="1041274" y="574483"/>
                </a:lnTo>
                <a:lnTo>
                  <a:pt x="1044467" y="675701"/>
                </a:lnTo>
                <a:lnTo>
                  <a:pt x="1047648" y="698381"/>
                </a:lnTo>
                <a:lnTo>
                  <a:pt x="1050829" y="809577"/>
                </a:lnTo>
                <a:lnTo>
                  <a:pt x="1054022" y="769941"/>
                </a:lnTo>
                <a:lnTo>
                  <a:pt x="1057203" y="800903"/>
                </a:lnTo>
                <a:lnTo>
                  <a:pt x="1060384" y="932880"/>
                </a:lnTo>
                <a:lnTo>
                  <a:pt x="1063565" y="1147700"/>
                </a:lnTo>
                <a:lnTo>
                  <a:pt x="1066758" y="1071745"/>
                </a:lnTo>
                <a:lnTo>
                  <a:pt x="1069939" y="1202304"/>
                </a:lnTo>
                <a:lnTo>
                  <a:pt x="1073120" y="1529979"/>
                </a:lnTo>
                <a:lnTo>
                  <a:pt x="1076313" y="1482593"/>
                </a:lnTo>
                <a:lnTo>
                  <a:pt x="1082675" y="2071639"/>
                </a:lnTo>
                <a:lnTo>
                  <a:pt x="1098604" y="2722254"/>
                </a:lnTo>
                <a:lnTo>
                  <a:pt x="1101785" y="2668372"/>
                </a:lnTo>
                <a:lnTo>
                  <a:pt x="1104965" y="2693027"/>
                </a:lnTo>
                <a:lnTo>
                  <a:pt x="1108146" y="2737741"/>
                </a:lnTo>
                <a:lnTo>
                  <a:pt x="1111340" y="2813645"/>
                </a:lnTo>
                <a:lnTo>
                  <a:pt x="1117701" y="2823890"/>
                </a:lnTo>
                <a:lnTo>
                  <a:pt x="1120895" y="2892626"/>
                </a:lnTo>
                <a:lnTo>
                  <a:pt x="1124076" y="2892752"/>
                </a:lnTo>
                <a:lnTo>
                  <a:pt x="1127256" y="2909152"/>
                </a:lnTo>
                <a:lnTo>
                  <a:pt x="1130437" y="2907847"/>
                </a:lnTo>
                <a:lnTo>
                  <a:pt x="1133631" y="2903187"/>
                </a:lnTo>
                <a:lnTo>
                  <a:pt x="1136811" y="2901452"/>
                </a:lnTo>
                <a:lnTo>
                  <a:pt x="1139992" y="2903719"/>
                </a:lnTo>
                <a:lnTo>
                  <a:pt x="1143173" y="2875973"/>
                </a:lnTo>
                <a:lnTo>
                  <a:pt x="1146367" y="2829348"/>
                </a:lnTo>
                <a:lnTo>
                  <a:pt x="1149547" y="2875822"/>
                </a:lnTo>
                <a:lnTo>
                  <a:pt x="1152728" y="2885281"/>
                </a:lnTo>
                <a:lnTo>
                  <a:pt x="1155922" y="2836110"/>
                </a:lnTo>
                <a:lnTo>
                  <a:pt x="1159102" y="2830234"/>
                </a:lnTo>
                <a:lnTo>
                  <a:pt x="1165464" y="2770020"/>
                </a:lnTo>
                <a:lnTo>
                  <a:pt x="1168657" y="2684568"/>
                </a:lnTo>
                <a:lnTo>
                  <a:pt x="1171838" y="2705792"/>
                </a:lnTo>
                <a:lnTo>
                  <a:pt x="1175019" y="2747188"/>
                </a:lnTo>
                <a:lnTo>
                  <a:pt x="1178212" y="2624379"/>
                </a:lnTo>
                <a:lnTo>
                  <a:pt x="1181393" y="2615464"/>
                </a:lnTo>
                <a:lnTo>
                  <a:pt x="1184574" y="2621023"/>
                </a:lnTo>
                <a:lnTo>
                  <a:pt x="1187755" y="2640588"/>
                </a:lnTo>
                <a:lnTo>
                  <a:pt x="1194129" y="2445852"/>
                </a:lnTo>
                <a:lnTo>
                  <a:pt x="1197310" y="2619871"/>
                </a:lnTo>
                <a:lnTo>
                  <a:pt x="1200503" y="2622759"/>
                </a:lnTo>
                <a:lnTo>
                  <a:pt x="1203684" y="2517843"/>
                </a:lnTo>
                <a:lnTo>
                  <a:pt x="1206865" y="2481955"/>
                </a:lnTo>
                <a:lnTo>
                  <a:pt x="1210046" y="2505610"/>
                </a:lnTo>
                <a:lnTo>
                  <a:pt x="1216420" y="2610057"/>
                </a:lnTo>
                <a:lnTo>
                  <a:pt x="1219601" y="2630876"/>
                </a:lnTo>
                <a:lnTo>
                  <a:pt x="1225975" y="2720164"/>
                </a:lnTo>
                <a:lnTo>
                  <a:pt x="1229156" y="2747276"/>
                </a:lnTo>
                <a:lnTo>
                  <a:pt x="1232336" y="2713162"/>
                </a:lnTo>
                <a:lnTo>
                  <a:pt x="1235530" y="2730206"/>
                </a:lnTo>
                <a:lnTo>
                  <a:pt x="1238711" y="2842694"/>
                </a:lnTo>
                <a:lnTo>
                  <a:pt x="1241891" y="2837477"/>
                </a:lnTo>
                <a:lnTo>
                  <a:pt x="1245072" y="2805173"/>
                </a:lnTo>
                <a:lnTo>
                  <a:pt x="1248266" y="2791092"/>
                </a:lnTo>
                <a:lnTo>
                  <a:pt x="1251446" y="2825131"/>
                </a:lnTo>
                <a:lnTo>
                  <a:pt x="1254627" y="2843416"/>
                </a:lnTo>
                <a:lnTo>
                  <a:pt x="1257821" y="2842099"/>
                </a:lnTo>
                <a:lnTo>
                  <a:pt x="1261001" y="2824738"/>
                </a:lnTo>
                <a:lnTo>
                  <a:pt x="1267363" y="2890840"/>
                </a:lnTo>
                <a:lnTo>
                  <a:pt x="1270556" y="2845405"/>
                </a:lnTo>
                <a:lnTo>
                  <a:pt x="1273737" y="2841314"/>
                </a:lnTo>
                <a:lnTo>
                  <a:pt x="1280112" y="2472635"/>
                </a:lnTo>
                <a:lnTo>
                  <a:pt x="1286473" y="2380472"/>
                </a:lnTo>
                <a:lnTo>
                  <a:pt x="1289654" y="2486590"/>
                </a:lnTo>
                <a:lnTo>
                  <a:pt x="1292847" y="2640094"/>
                </a:lnTo>
                <a:lnTo>
                  <a:pt x="1296028" y="2663939"/>
                </a:lnTo>
                <a:lnTo>
                  <a:pt x="1299209" y="2713833"/>
                </a:lnTo>
                <a:lnTo>
                  <a:pt x="1302390" y="2711756"/>
                </a:lnTo>
                <a:lnTo>
                  <a:pt x="1305583" y="2728814"/>
                </a:lnTo>
                <a:lnTo>
                  <a:pt x="1308764" y="2734373"/>
                </a:lnTo>
                <a:lnTo>
                  <a:pt x="1311945" y="2716518"/>
                </a:lnTo>
                <a:lnTo>
                  <a:pt x="1315138" y="2738083"/>
                </a:lnTo>
                <a:lnTo>
                  <a:pt x="1318319" y="2716441"/>
                </a:lnTo>
                <a:lnTo>
                  <a:pt x="1321500" y="2764334"/>
                </a:lnTo>
                <a:lnTo>
                  <a:pt x="1324681" y="2723583"/>
                </a:lnTo>
                <a:lnTo>
                  <a:pt x="1327874" y="2779049"/>
                </a:lnTo>
                <a:lnTo>
                  <a:pt x="1331055" y="2687734"/>
                </a:lnTo>
                <a:lnTo>
                  <a:pt x="1334236" y="2754279"/>
                </a:lnTo>
                <a:lnTo>
                  <a:pt x="1337429" y="2645856"/>
                </a:lnTo>
                <a:lnTo>
                  <a:pt x="1340610" y="2717936"/>
                </a:lnTo>
                <a:lnTo>
                  <a:pt x="1343791" y="2672234"/>
                </a:lnTo>
                <a:lnTo>
                  <a:pt x="1346971" y="2745010"/>
                </a:lnTo>
                <a:lnTo>
                  <a:pt x="1353346" y="2678490"/>
                </a:lnTo>
                <a:lnTo>
                  <a:pt x="1356526" y="2667181"/>
                </a:lnTo>
                <a:lnTo>
                  <a:pt x="1359720" y="2358653"/>
                </a:lnTo>
                <a:lnTo>
                  <a:pt x="1362901" y="2541485"/>
                </a:lnTo>
                <a:lnTo>
                  <a:pt x="1366081" y="2069018"/>
                </a:lnTo>
                <a:lnTo>
                  <a:pt x="1369262" y="2275810"/>
                </a:lnTo>
                <a:lnTo>
                  <a:pt x="1372456" y="1632742"/>
                </a:lnTo>
                <a:lnTo>
                  <a:pt x="1375636" y="1659791"/>
                </a:lnTo>
                <a:lnTo>
                  <a:pt x="1378817" y="1076456"/>
                </a:lnTo>
                <a:lnTo>
                  <a:pt x="1382011" y="926282"/>
                </a:lnTo>
                <a:lnTo>
                  <a:pt x="1385191" y="1092615"/>
                </a:lnTo>
                <a:lnTo>
                  <a:pt x="1388372" y="918089"/>
                </a:lnTo>
                <a:lnTo>
                  <a:pt x="1391553" y="1138709"/>
                </a:lnTo>
                <a:lnTo>
                  <a:pt x="1394746" y="571059"/>
                </a:lnTo>
                <a:lnTo>
                  <a:pt x="1397927" y="1172520"/>
                </a:lnTo>
                <a:lnTo>
                  <a:pt x="1401108" y="478485"/>
                </a:lnTo>
                <a:lnTo>
                  <a:pt x="1404289" y="1044773"/>
                </a:lnTo>
                <a:lnTo>
                  <a:pt x="1407482" y="527467"/>
                </a:lnTo>
                <a:lnTo>
                  <a:pt x="1410663" y="1033793"/>
                </a:lnTo>
                <a:lnTo>
                  <a:pt x="1413844" y="568747"/>
                </a:lnTo>
                <a:lnTo>
                  <a:pt x="1417037" y="612435"/>
                </a:lnTo>
                <a:lnTo>
                  <a:pt x="1420218" y="780857"/>
                </a:lnTo>
                <a:lnTo>
                  <a:pt x="1423399" y="331837"/>
                </a:lnTo>
                <a:lnTo>
                  <a:pt x="1426580" y="1069694"/>
                </a:lnTo>
                <a:lnTo>
                  <a:pt x="1429773" y="329314"/>
                </a:lnTo>
                <a:lnTo>
                  <a:pt x="1432954" y="1268508"/>
                </a:lnTo>
                <a:lnTo>
                  <a:pt x="1436135" y="267892"/>
                </a:lnTo>
                <a:lnTo>
                  <a:pt x="1439328" y="1156007"/>
                </a:lnTo>
                <a:lnTo>
                  <a:pt x="1442509" y="613055"/>
                </a:lnTo>
                <a:lnTo>
                  <a:pt x="1445690" y="957396"/>
                </a:lnTo>
                <a:lnTo>
                  <a:pt x="1448870" y="1082800"/>
                </a:lnTo>
                <a:lnTo>
                  <a:pt x="1452064" y="832776"/>
                </a:lnTo>
                <a:lnTo>
                  <a:pt x="1455245" y="1393304"/>
                </a:lnTo>
                <a:lnTo>
                  <a:pt x="1458426" y="752149"/>
                </a:lnTo>
                <a:lnTo>
                  <a:pt x="1461619" y="1571984"/>
                </a:lnTo>
                <a:lnTo>
                  <a:pt x="1464800" y="775424"/>
                </a:lnTo>
                <a:lnTo>
                  <a:pt x="1467981" y="1737379"/>
                </a:lnTo>
                <a:lnTo>
                  <a:pt x="1471161" y="1500018"/>
                </a:lnTo>
                <a:lnTo>
                  <a:pt x="1477536" y="2132524"/>
                </a:lnTo>
                <a:lnTo>
                  <a:pt x="1480716" y="2150050"/>
                </a:lnTo>
                <a:lnTo>
                  <a:pt x="1483897" y="2514753"/>
                </a:lnTo>
                <a:lnTo>
                  <a:pt x="1487091" y="2296058"/>
                </a:lnTo>
                <a:lnTo>
                  <a:pt x="1490272" y="2543157"/>
                </a:lnTo>
                <a:lnTo>
                  <a:pt x="1493452" y="2427820"/>
                </a:lnTo>
                <a:lnTo>
                  <a:pt x="1496646" y="2618643"/>
                </a:lnTo>
                <a:lnTo>
                  <a:pt x="1499827" y="2483373"/>
                </a:lnTo>
                <a:lnTo>
                  <a:pt x="1503007" y="2647819"/>
                </a:lnTo>
                <a:lnTo>
                  <a:pt x="1506188" y="2560176"/>
                </a:lnTo>
                <a:lnTo>
                  <a:pt x="1509382" y="2679579"/>
                </a:lnTo>
                <a:lnTo>
                  <a:pt x="1512562" y="2647591"/>
                </a:lnTo>
                <a:lnTo>
                  <a:pt x="1515743" y="2665915"/>
                </a:lnTo>
                <a:lnTo>
                  <a:pt x="1518937" y="2695813"/>
                </a:lnTo>
                <a:lnTo>
                  <a:pt x="1522117" y="2660267"/>
                </a:lnTo>
                <a:lnTo>
                  <a:pt x="1528479" y="2815810"/>
                </a:lnTo>
                <a:lnTo>
                  <a:pt x="1531672" y="2780721"/>
                </a:lnTo>
                <a:lnTo>
                  <a:pt x="1534853" y="2686594"/>
                </a:lnTo>
                <a:lnTo>
                  <a:pt x="1538034" y="2519654"/>
                </a:lnTo>
                <a:lnTo>
                  <a:pt x="1544408" y="2791294"/>
                </a:lnTo>
                <a:lnTo>
                  <a:pt x="1550770" y="2490326"/>
                </a:lnTo>
                <a:lnTo>
                  <a:pt x="1553963" y="2036739"/>
                </a:lnTo>
                <a:lnTo>
                  <a:pt x="1557144" y="2266755"/>
                </a:lnTo>
                <a:lnTo>
                  <a:pt x="1560325" y="2047921"/>
                </a:lnTo>
                <a:lnTo>
                  <a:pt x="1563518" y="1945791"/>
                </a:lnTo>
                <a:lnTo>
                  <a:pt x="1569880" y="1585407"/>
                </a:lnTo>
                <a:lnTo>
                  <a:pt x="1573060" y="1686422"/>
                </a:lnTo>
                <a:lnTo>
                  <a:pt x="1576254" y="1572490"/>
                </a:lnTo>
                <a:lnTo>
                  <a:pt x="1579435" y="1699313"/>
                </a:lnTo>
                <a:lnTo>
                  <a:pt x="1582615" y="1615393"/>
                </a:lnTo>
                <a:lnTo>
                  <a:pt x="1585796" y="1656422"/>
                </a:lnTo>
                <a:lnTo>
                  <a:pt x="1588990" y="1489685"/>
                </a:lnTo>
                <a:lnTo>
                  <a:pt x="1592171" y="1543377"/>
                </a:lnTo>
                <a:lnTo>
                  <a:pt x="1598545" y="1738708"/>
                </a:lnTo>
                <a:lnTo>
                  <a:pt x="1601726" y="1743761"/>
                </a:lnTo>
                <a:lnTo>
                  <a:pt x="1604906" y="1826984"/>
                </a:lnTo>
                <a:lnTo>
                  <a:pt x="1608087" y="2031826"/>
                </a:lnTo>
                <a:lnTo>
                  <a:pt x="1611281" y="1971080"/>
                </a:lnTo>
                <a:lnTo>
                  <a:pt x="1614461" y="1988834"/>
                </a:lnTo>
                <a:lnTo>
                  <a:pt x="1617642" y="2065611"/>
                </a:lnTo>
                <a:lnTo>
                  <a:pt x="1627197" y="2478245"/>
                </a:lnTo>
                <a:lnTo>
                  <a:pt x="1630378" y="2545436"/>
                </a:lnTo>
                <a:lnTo>
                  <a:pt x="1633572" y="2507510"/>
                </a:lnTo>
                <a:lnTo>
                  <a:pt x="1636752" y="2489857"/>
                </a:lnTo>
                <a:lnTo>
                  <a:pt x="1639933" y="2558036"/>
                </a:lnTo>
                <a:lnTo>
                  <a:pt x="1643127" y="2591797"/>
                </a:lnTo>
                <a:lnTo>
                  <a:pt x="1646307" y="2720000"/>
                </a:lnTo>
                <a:lnTo>
                  <a:pt x="1649488" y="2720418"/>
                </a:lnTo>
                <a:lnTo>
                  <a:pt x="1652669" y="2679692"/>
                </a:lnTo>
                <a:lnTo>
                  <a:pt x="1655862" y="2800564"/>
                </a:lnTo>
                <a:lnTo>
                  <a:pt x="1659043" y="2775731"/>
                </a:lnTo>
                <a:lnTo>
                  <a:pt x="1662224" y="2796486"/>
                </a:lnTo>
                <a:lnTo>
                  <a:pt x="1665405" y="2764663"/>
                </a:lnTo>
                <a:lnTo>
                  <a:pt x="1668598" y="2795676"/>
                </a:lnTo>
                <a:lnTo>
                  <a:pt x="1671779" y="2795372"/>
                </a:lnTo>
                <a:lnTo>
                  <a:pt x="1674960" y="2791826"/>
                </a:lnTo>
                <a:lnTo>
                  <a:pt x="1678153" y="2833222"/>
                </a:lnTo>
                <a:lnTo>
                  <a:pt x="1681334" y="2751645"/>
                </a:lnTo>
                <a:lnTo>
                  <a:pt x="1684515" y="2737437"/>
                </a:lnTo>
                <a:lnTo>
                  <a:pt x="1687696" y="2806186"/>
                </a:lnTo>
                <a:lnTo>
                  <a:pt x="1690889" y="2761612"/>
                </a:lnTo>
                <a:lnTo>
                  <a:pt x="1694070" y="2644071"/>
                </a:lnTo>
                <a:lnTo>
                  <a:pt x="1697251" y="2695459"/>
                </a:lnTo>
                <a:lnTo>
                  <a:pt x="1700444" y="2683517"/>
                </a:lnTo>
                <a:lnTo>
                  <a:pt x="1706806" y="2640462"/>
                </a:lnTo>
                <a:lnTo>
                  <a:pt x="1709986" y="2655480"/>
                </a:lnTo>
                <a:lnTo>
                  <a:pt x="1713180" y="2678148"/>
                </a:lnTo>
                <a:lnTo>
                  <a:pt x="1716361" y="2671221"/>
                </a:lnTo>
                <a:lnTo>
                  <a:pt x="1719541" y="2705336"/>
                </a:lnTo>
                <a:lnTo>
                  <a:pt x="1722735" y="2649782"/>
                </a:lnTo>
                <a:lnTo>
                  <a:pt x="1725916" y="2660444"/>
                </a:lnTo>
                <a:lnTo>
                  <a:pt x="1729096" y="2640867"/>
                </a:lnTo>
                <a:lnTo>
                  <a:pt x="1732277" y="2689697"/>
                </a:lnTo>
                <a:lnTo>
                  <a:pt x="1735471" y="2630825"/>
                </a:lnTo>
                <a:lnTo>
                  <a:pt x="1738651" y="2511283"/>
                </a:lnTo>
                <a:lnTo>
                  <a:pt x="1741832" y="2552756"/>
                </a:lnTo>
                <a:lnTo>
                  <a:pt x="1745026" y="2638752"/>
                </a:lnTo>
                <a:lnTo>
                  <a:pt x="1748206" y="2672449"/>
                </a:lnTo>
                <a:lnTo>
                  <a:pt x="1751387" y="2600699"/>
                </a:lnTo>
                <a:lnTo>
                  <a:pt x="1754568" y="2607854"/>
                </a:lnTo>
                <a:lnTo>
                  <a:pt x="1757761" y="2554174"/>
                </a:lnTo>
                <a:lnTo>
                  <a:pt x="1764123" y="2656861"/>
                </a:lnTo>
                <a:lnTo>
                  <a:pt x="1767304" y="2637182"/>
                </a:lnTo>
                <a:lnTo>
                  <a:pt x="1770497" y="2647009"/>
                </a:lnTo>
                <a:lnTo>
                  <a:pt x="1773678" y="2689266"/>
                </a:lnTo>
                <a:lnTo>
                  <a:pt x="1776859" y="2796423"/>
                </a:lnTo>
                <a:lnTo>
                  <a:pt x="1783233" y="2736867"/>
                </a:lnTo>
                <a:lnTo>
                  <a:pt x="1786414" y="2744237"/>
                </a:lnTo>
                <a:lnTo>
                  <a:pt x="1789595" y="2723951"/>
                </a:lnTo>
                <a:lnTo>
                  <a:pt x="1792788" y="2755419"/>
                </a:lnTo>
                <a:lnTo>
                  <a:pt x="1795969" y="2804439"/>
                </a:lnTo>
                <a:lnTo>
                  <a:pt x="1799150" y="2831171"/>
                </a:lnTo>
                <a:lnTo>
                  <a:pt x="1802343" y="2718619"/>
                </a:lnTo>
                <a:lnTo>
                  <a:pt x="1805524" y="2766943"/>
                </a:lnTo>
                <a:lnTo>
                  <a:pt x="1808705" y="2691204"/>
                </a:lnTo>
                <a:lnTo>
                  <a:pt x="1815079" y="2299819"/>
                </a:lnTo>
                <a:lnTo>
                  <a:pt x="1818260" y="2202730"/>
                </a:lnTo>
                <a:lnTo>
                  <a:pt x="1821441" y="2325386"/>
                </a:lnTo>
                <a:lnTo>
                  <a:pt x="1824634" y="2331300"/>
                </a:lnTo>
                <a:lnTo>
                  <a:pt x="1827815" y="2431821"/>
                </a:lnTo>
                <a:lnTo>
                  <a:pt x="1834176" y="2852863"/>
                </a:lnTo>
                <a:lnTo>
                  <a:pt x="1837370" y="2823687"/>
                </a:lnTo>
                <a:lnTo>
                  <a:pt x="1840551" y="2745922"/>
                </a:lnTo>
                <a:lnTo>
                  <a:pt x="1843731" y="2531937"/>
                </a:lnTo>
                <a:lnTo>
                  <a:pt x="1846912" y="2413143"/>
                </a:lnTo>
                <a:lnTo>
                  <a:pt x="1850106" y="2441091"/>
                </a:lnTo>
                <a:lnTo>
                  <a:pt x="1853286" y="2411332"/>
                </a:lnTo>
                <a:lnTo>
                  <a:pt x="1856467" y="2408787"/>
                </a:lnTo>
                <a:lnTo>
                  <a:pt x="1859661" y="2227752"/>
                </a:lnTo>
                <a:lnTo>
                  <a:pt x="1862841" y="2223219"/>
                </a:lnTo>
                <a:lnTo>
                  <a:pt x="1866022" y="2150012"/>
                </a:lnTo>
                <a:lnTo>
                  <a:pt x="1869203" y="2222282"/>
                </a:lnTo>
                <a:lnTo>
                  <a:pt x="1872396" y="2116265"/>
                </a:lnTo>
                <a:lnTo>
                  <a:pt x="1875577" y="2150063"/>
                </a:lnTo>
                <a:lnTo>
                  <a:pt x="1881951" y="2062433"/>
                </a:lnTo>
                <a:lnTo>
                  <a:pt x="1885132" y="2064294"/>
                </a:lnTo>
                <a:lnTo>
                  <a:pt x="1888313" y="2008247"/>
                </a:lnTo>
                <a:lnTo>
                  <a:pt x="1891494" y="2117493"/>
                </a:lnTo>
                <a:lnTo>
                  <a:pt x="1894687" y="1969054"/>
                </a:lnTo>
                <a:lnTo>
                  <a:pt x="1897868" y="2191307"/>
                </a:lnTo>
                <a:lnTo>
                  <a:pt x="1901049" y="2022658"/>
                </a:lnTo>
                <a:lnTo>
                  <a:pt x="1904242" y="2215988"/>
                </a:lnTo>
                <a:lnTo>
                  <a:pt x="1907423" y="1937218"/>
                </a:lnTo>
                <a:lnTo>
                  <a:pt x="1910604" y="2103057"/>
                </a:lnTo>
                <a:lnTo>
                  <a:pt x="1916978" y="2012235"/>
                </a:lnTo>
                <a:lnTo>
                  <a:pt x="1920159" y="2171464"/>
                </a:lnTo>
                <a:lnTo>
                  <a:pt x="1923340" y="1790210"/>
                </a:lnTo>
                <a:lnTo>
                  <a:pt x="1926520" y="2366187"/>
                </a:lnTo>
                <a:lnTo>
                  <a:pt x="1929714" y="1631476"/>
                </a:lnTo>
                <a:lnTo>
                  <a:pt x="1932895" y="2269149"/>
                </a:lnTo>
                <a:lnTo>
                  <a:pt x="1936075" y="1478655"/>
                </a:lnTo>
                <a:lnTo>
                  <a:pt x="1939269" y="1710608"/>
                </a:lnTo>
                <a:lnTo>
                  <a:pt x="1942450" y="1817107"/>
                </a:lnTo>
                <a:lnTo>
                  <a:pt x="1945631" y="1149561"/>
                </a:lnTo>
                <a:lnTo>
                  <a:pt x="1948811" y="2165955"/>
                </a:lnTo>
                <a:lnTo>
                  <a:pt x="1952005" y="846592"/>
                </a:lnTo>
                <a:lnTo>
                  <a:pt x="1955186" y="1950350"/>
                </a:lnTo>
                <a:lnTo>
                  <a:pt x="1958366" y="864169"/>
                </a:lnTo>
                <a:lnTo>
                  <a:pt x="1961560" y="1399560"/>
                </a:lnTo>
                <a:lnTo>
                  <a:pt x="1964741" y="1303623"/>
                </a:lnTo>
                <a:lnTo>
                  <a:pt x="1967921" y="789202"/>
                </a:lnTo>
                <a:lnTo>
                  <a:pt x="1971102" y="1617673"/>
                </a:lnTo>
                <a:lnTo>
                  <a:pt x="1974296" y="501977"/>
                </a:lnTo>
                <a:lnTo>
                  <a:pt x="1977477" y="1724918"/>
                </a:lnTo>
                <a:lnTo>
                  <a:pt x="1980657" y="540785"/>
                </a:lnTo>
                <a:lnTo>
                  <a:pt x="1983851" y="1270926"/>
                </a:lnTo>
                <a:lnTo>
                  <a:pt x="1987032" y="845186"/>
                </a:lnTo>
                <a:lnTo>
                  <a:pt x="1993393" y="1188248"/>
                </a:lnTo>
                <a:lnTo>
                  <a:pt x="1996587" y="828990"/>
                </a:lnTo>
                <a:lnTo>
                  <a:pt x="1999767" y="1529232"/>
                </a:lnTo>
                <a:lnTo>
                  <a:pt x="2002948" y="867398"/>
                </a:lnTo>
                <a:lnTo>
                  <a:pt x="2006142" y="1526636"/>
                </a:lnTo>
                <a:lnTo>
                  <a:pt x="2009322" y="947050"/>
                </a:lnTo>
                <a:lnTo>
                  <a:pt x="2012503" y="1598918"/>
                </a:lnTo>
                <a:lnTo>
                  <a:pt x="2015684" y="1262733"/>
                </a:lnTo>
                <a:lnTo>
                  <a:pt x="2018877" y="1568362"/>
                </a:lnTo>
                <a:lnTo>
                  <a:pt x="2022058" y="1696438"/>
                </a:lnTo>
                <a:lnTo>
                  <a:pt x="2025239" y="1640530"/>
                </a:lnTo>
                <a:lnTo>
                  <a:pt x="2028420" y="1925378"/>
                </a:lnTo>
                <a:lnTo>
                  <a:pt x="2031613" y="1618471"/>
                </a:lnTo>
                <a:lnTo>
                  <a:pt x="2034794" y="2157408"/>
                </a:lnTo>
                <a:lnTo>
                  <a:pt x="2037975" y="1957366"/>
                </a:lnTo>
                <a:lnTo>
                  <a:pt x="2041168" y="2357956"/>
                </a:lnTo>
                <a:lnTo>
                  <a:pt x="2044349" y="2274214"/>
                </a:lnTo>
                <a:lnTo>
                  <a:pt x="2047530" y="2456160"/>
                </a:lnTo>
                <a:lnTo>
                  <a:pt x="2050711" y="2483753"/>
                </a:lnTo>
                <a:lnTo>
                  <a:pt x="2053904" y="2551363"/>
                </a:lnTo>
                <a:lnTo>
                  <a:pt x="2063459" y="2850027"/>
                </a:lnTo>
                <a:lnTo>
                  <a:pt x="2066640" y="2850698"/>
                </a:lnTo>
                <a:lnTo>
                  <a:pt x="2069821" y="2919308"/>
                </a:lnTo>
                <a:lnTo>
                  <a:pt x="2073001" y="2817925"/>
                </a:lnTo>
                <a:lnTo>
                  <a:pt x="2076195" y="2931122"/>
                </a:lnTo>
                <a:lnTo>
                  <a:pt x="2079376" y="2871744"/>
                </a:lnTo>
                <a:lnTo>
                  <a:pt x="2082556" y="2969986"/>
                </a:lnTo>
                <a:lnTo>
                  <a:pt x="2085750" y="2951561"/>
                </a:lnTo>
                <a:lnTo>
                  <a:pt x="2088931" y="2984789"/>
                </a:lnTo>
                <a:lnTo>
                  <a:pt x="2092111" y="2969315"/>
                </a:lnTo>
                <a:lnTo>
                  <a:pt x="2095292" y="2967314"/>
                </a:lnTo>
                <a:lnTo>
                  <a:pt x="2098486" y="2976229"/>
                </a:lnTo>
                <a:lnTo>
                  <a:pt x="2101666" y="2978280"/>
                </a:lnTo>
                <a:lnTo>
                  <a:pt x="2104847" y="2986499"/>
                </a:lnTo>
                <a:lnTo>
                  <a:pt x="2108028" y="2960919"/>
                </a:lnTo>
                <a:lnTo>
                  <a:pt x="2111222" y="2976609"/>
                </a:lnTo>
                <a:lnTo>
                  <a:pt x="2114402" y="2965301"/>
                </a:lnTo>
                <a:lnTo>
                  <a:pt x="2117583" y="3007077"/>
                </a:lnTo>
                <a:lnTo>
                  <a:pt x="2120777" y="2964338"/>
                </a:lnTo>
                <a:lnTo>
                  <a:pt x="2123957" y="2959425"/>
                </a:lnTo>
                <a:lnTo>
                  <a:pt x="2127138" y="2922904"/>
                </a:lnTo>
                <a:lnTo>
                  <a:pt x="2130319" y="2967719"/>
                </a:lnTo>
                <a:lnTo>
                  <a:pt x="2133512" y="2748100"/>
                </a:lnTo>
                <a:lnTo>
                  <a:pt x="2136693" y="2770425"/>
                </a:lnTo>
                <a:lnTo>
                  <a:pt x="2139874" y="2840744"/>
                </a:lnTo>
                <a:lnTo>
                  <a:pt x="2143068" y="2520490"/>
                </a:lnTo>
                <a:lnTo>
                  <a:pt x="2155803" y="2802843"/>
                </a:lnTo>
                <a:lnTo>
                  <a:pt x="2158984" y="2808542"/>
                </a:lnTo>
                <a:lnTo>
                  <a:pt x="2165358" y="2716695"/>
                </a:lnTo>
                <a:lnTo>
                  <a:pt x="2168539" y="2878050"/>
                </a:lnTo>
                <a:lnTo>
                  <a:pt x="2171720" y="2791725"/>
                </a:lnTo>
                <a:lnTo>
                  <a:pt x="2174901" y="2656911"/>
                </a:lnTo>
                <a:lnTo>
                  <a:pt x="2178094" y="2667789"/>
                </a:lnTo>
                <a:lnTo>
                  <a:pt x="2184456" y="2001358"/>
                </a:lnTo>
                <a:lnTo>
                  <a:pt x="2187649" y="2232932"/>
                </a:lnTo>
                <a:lnTo>
                  <a:pt x="2190830" y="2350396"/>
                </a:lnTo>
                <a:lnTo>
                  <a:pt x="2194011" y="2318029"/>
                </a:lnTo>
                <a:lnTo>
                  <a:pt x="2197192" y="2241720"/>
                </a:lnTo>
                <a:lnTo>
                  <a:pt x="2200385" y="2286801"/>
                </a:lnTo>
                <a:lnTo>
                  <a:pt x="2203566" y="2371265"/>
                </a:lnTo>
                <a:lnTo>
                  <a:pt x="2206747" y="2299768"/>
                </a:lnTo>
                <a:lnTo>
                  <a:pt x="2209927" y="2269744"/>
                </a:lnTo>
                <a:lnTo>
                  <a:pt x="2213121" y="2346103"/>
                </a:lnTo>
                <a:lnTo>
                  <a:pt x="2216302" y="2368999"/>
                </a:lnTo>
                <a:lnTo>
                  <a:pt x="2219482" y="2328628"/>
                </a:lnTo>
                <a:lnTo>
                  <a:pt x="2222676" y="2314243"/>
                </a:lnTo>
                <a:lnTo>
                  <a:pt x="2232218" y="1898848"/>
                </a:lnTo>
                <a:lnTo>
                  <a:pt x="2235412" y="1656663"/>
                </a:lnTo>
                <a:lnTo>
                  <a:pt x="2238592" y="1296050"/>
                </a:lnTo>
                <a:lnTo>
                  <a:pt x="2244967" y="875173"/>
                </a:lnTo>
                <a:lnTo>
                  <a:pt x="2248147" y="593693"/>
                </a:lnTo>
                <a:lnTo>
                  <a:pt x="2251328" y="644612"/>
                </a:lnTo>
                <a:lnTo>
                  <a:pt x="2254509" y="515406"/>
                </a:lnTo>
                <a:lnTo>
                  <a:pt x="2257702" y="504589"/>
                </a:lnTo>
                <a:lnTo>
                  <a:pt x="2260883" y="533884"/>
                </a:lnTo>
                <a:lnTo>
                  <a:pt x="2264064" y="440313"/>
                </a:lnTo>
                <a:lnTo>
                  <a:pt x="2267257" y="452684"/>
                </a:lnTo>
                <a:lnTo>
                  <a:pt x="2270438" y="500866"/>
                </a:lnTo>
                <a:lnTo>
                  <a:pt x="2273619" y="629986"/>
                </a:lnTo>
                <a:lnTo>
                  <a:pt x="2276800" y="641320"/>
                </a:lnTo>
                <a:lnTo>
                  <a:pt x="2283174" y="799763"/>
                </a:lnTo>
                <a:lnTo>
                  <a:pt x="2286355" y="849492"/>
                </a:lnTo>
                <a:lnTo>
                  <a:pt x="2295910" y="1157273"/>
                </a:lnTo>
                <a:lnTo>
                  <a:pt x="2299091" y="1247360"/>
                </a:lnTo>
                <a:lnTo>
                  <a:pt x="2305465" y="1627740"/>
                </a:lnTo>
                <a:lnTo>
                  <a:pt x="2327756" y="2527644"/>
                </a:lnTo>
                <a:lnTo>
                  <a:pt x="2330936" y="2536230"/>
                </a:lnTo>
                <a:lnTo>
                  <a:pt x="2334117" y="2575347"/>
                </a:lnTo>
                <a:lnTo>
                  <a:pt x="2337311" y="2567559"/>
                </a:lnTo>
                <a:lnTo>
                  <a:pt x="2340491" y="2657735"/>
                </a:lnTo>
                <a:lnTo>
                  <a:pt x="2343672" y="2677679"/>
                </a:lnTo>
                <a:lnTo>
                  <a:pt x="2346866" y="2676653"/>
                </a:lnTo>
                <a:lnTo>
                  <a:pt x="2350047" y="2718873"/>
                </a:lnTo>
                <a:lnTo>
                  <a:pt x="2353227" y="2727256"/>
                </a:lnTo>
                <a:lnTo>
                  <a:pt x="2359602" y="2758344"/>
                </a:lnTo>
                <a:lnTo>
                  <a:pt x="2362782" y="2709464"/>
                </a:lnTo>
                <a:lnTo>
                  <a:pt x="2365963" y="2701651"/>
                </a:lnTo>
                <a:lnTo>
                  <a:pt x="2369144" y="2749581"/>
                </a:lnTo>
                <a:lnTo>
                  <a:pt x="2372337" y="2738311"/>
                </a:lnTo>
                <a:lnTo>
                  <a:pt x="2375518" y="2683466"/>
                </a:lnTo>
                <a:lnTo>
                  <a:pt x="2381892" y="2760295"/>
                </a:lnTo>
                <a:lnTo>
                  <a:pt x="2385073" y="2736829"/>
                </a:lnTo>
                <a:lnTo>
                  <a:pt x="2388254" y="2701106"/>
                </a:lnTo>
                <a:lnTo>
                  <a:pt x="2391435" y="2683530"/>
                </a:lnTo>
                <a:lnTo>
                  <a:pt x="2394628" y="2730574"/>
                </a:lnTo>
                <a:lnTo>
                  <a:pt x="2397809" y="2662280"/>
                </a:lnTo>
                <a:lnTo>
                  <a:pt x="2400990" y="2633636"/>
                </a:lnTo>
                <a:lnTo>
                  <a:pt x="2404183" y="2647958"/>
                </a:lnTo>
                <a:lnTo>
                  <a:pt x="2407364" y="2741350"/>
                </a:lnTo>
                <a:lnTo>
                  <a:pt x="2410545" y="2674665"/>
                </a:lnTo>
                <a:lnTo>
                  <a:pt x="2413726" y="2647211"/>
                </a:lnTo>
                <a:lnTo>
                  <a:pt x="2416919" y="2707716"/>
                </a:lnTo>
                <a:lnTo>
                  <a:pt x="2420100" y="2636891"/>
                </a:lnTo>
                <a:lnTo>
                  <a:pt x="2423281" y="2730726"/>
                </a:lnTo>
                <a:lnTo>
                  <a:pt x="2426474" y="2679870"/>
                </a:lnTo>
                <a:lnTo>
                  <a:pt x="2429655" y="2703993"/>
                </a:lnTo>
                <a:lnTo>
                  <a:pt x="2432836" y="2809251"/>
                </a:lnTo>
                <a:lnTo>
                  <a:pt x="2436017" y="2763612"/>
                </a:lnTo>
                <a:lnTo>
                  <a:pt x="2439210" y="2782544"/>
                </a:lnTo>
                <a:lnTo>
                  <a:pt x="2442391" y="2865324"/>
                </a:lnTo>
                <a:lnTo>
                  <a:pt x="2445572" y="2880304"/>
                </a:lnTo>
                <a:lnTo>
                  <a:pt x="2448765" y="2785836"/>
                </a:lnTo>
                <a:lnTo>
                  <a:pt x="2451946" y="2807731"/>
                </a:lnTo>
                <a:lnTo>
                  <a:pt x="2455127" y="2849938"/>
                </a:lnTo>
                <a:lnTo>
                  <a:pt x="2458308" y="2849710"/>
                </a:lnTo>
                <a:lnTo>
                  <a:pt x="2461501" y="2889346"/>
                </a:lnTo>
                <a:lnTo>
                  <a:pt x="2464682" y="2898337"/>
                </a:lnTo>
                <a:lnTo>
                  <a:pt x="2467863" y="2934136"/>
                </a:lnTo>
                <a:lnTo>
                  <a:pt x="2477418" y="2787850"/>
                </a:lnTo>
                <a:lnTo>
                  <a:pt x="2480598" y="2852167"/>
                </a:lnTo>
                <a:lnTo>
                  <a:pt x="2483792" y="2877151"/>
                </a:lnTo>
                <a:lnTo>
                  <a:pt x="2486973" y="2878772"/>
                </a:lnTo>
                <a:lnTo>
                  <a:pt x="2490153" y="2869097"/>
                </a:lnTo>
                <a:lnTo>
                  <a:pt x="2493334" y="2704285"/>
                </a:lnTo>
                <a:lnTo>
                  <a:pt x="2496528" y="2715289"/>
                </a:lnTo>
                <a:lnTo>
                  <a:pt x="2499708" y="2345875"/>
                </a:lnTo>
                <a:lnTo>
                  <a:pt x="2502889" y="1782447"/>
                </a:lnTo>
                <a:lnTo>
                  <a:pt x="2506083" y="1608011"/>
                </a:lnTo>
                <a:lnTo>
                  <a:pt x="2509263" y="1562030"/>
                </a:lnTo>
                <a:lnTo>
                  <a:pt x="2512444" y="1481416"/>
                </a:lnTo>
                <a:lnTo>
                  <a:pt x="2518818" y="1498625"/>
                </a:lnTo>
                <a:lnTo>
                  <a:pt x="2521999" y="1532157"/>
                </a:lnTo>
                <a:lnTo>
                  <a:pt x="2525180" y="1514518"/>
                </a:lnTo>
                <a:lnTo>
                  <a:pt x="2528373" y="1432130"/>
                </a:lnTo>
                <a:lnTo>
                  <a:pt x="2531554" y="1431294"/>
                </a:lnTo>
                <a:lnTo>
                  <a:pt x="2534735" y="1413186"/>
                </a:lnTo>
                <a:lnTo>
                  <a:pt x="2537916" y="1511086"/>
                </a:lnTo>
                <a:lnTo>
                  <a:pt x="2541109" y="1427647"/>
                </a:lnTo>
                <a:lnTo>
                  <a:pt x="2544290" y="1460369"/>
                </a:lnTo>
                <a:lnTo>
                  <a:pt x="2550652" y="1651382"/>
                </a:lnTo>
                <a:lnTo>
                  <a:pt x="2553845" y="1886312"/>
                </a:lnTo>
                <a:lnTo>
                  <a:pt x="2560207" y="2090115"/>
                </a:lnTo>
                <a:lnTo>
                  <a:pt x="2563400" y="2090963"/>
                </a:lnTo>
                <a:lnTo>
                  <a:pt x="2566581" y="2006372"/>
                </a:lnTo>
                <a:lnTo>
                  <a:pt x="2569762" y="1971903"/>
                </a:lnTo>
                <a:lnTo>
                  <a:pt x="2572942" y="1987859"/>
                </a:lnTo>
                <a:lnTo>
                  <a:pt x="2579317" y="2167437"/>
                </a:lnTo>
                <a:lnTo>
                  <a:pt x="2582497" y="2167184"/>
                </a:lnTo>
                <a:lnTo>
                  <a:pt x="2588872" y="2209568"/>
                </a:lnTo>
                <a:lnTo>
                  <a:pt x="2598427" y="2462694"/>
                </a:lnTo>
                <a:lnTo>
                  <a:pt x="2601607" y="2500773"/>
                </a:lnTo>
                <a:lnTo>
                  <a:pt x="2611162" y="2806731"/>
                </a:lnTo>
                <a:lnTo>
                  <a:pt x="2614343" y="2888472"/>
                </a:lnTo>
                <a:lnTo>
                  <a:pt x="2617524" y="2880609"/>
                </a:lnTo>
                <a:lnTo>
                  <a:pt x="2620717" y="2920523"/>
                </a:lnTo>
                <a:lnTo>
                  <a:pt x="2623898" y="2910532"/>
                </a:lnTo>
                <a:lnTo>
                  <a:pt x="2627079" y="2940481"/>
                </a:lnTo>
                <a:lnTo>
                  <a:pt x="2633453" y="2957424"/>
                </a:lnTo>
                <a:lnTo>
                  <a:pt x="2636634" y="3004671"/>
                </a:lnTo>
                <a:lnTo>
                  <a:pt x="2639815" y="3009217"/>
                </a:lnTo>
                <a:lnTo>
                  <a:pt x="2643008" y="3025249"/>
                </a:lnTo>
                <a:lnTo>
                  <a:pt x="2646189" y="3020145"/>
                </a:lnTo>
                <a:lnTo>
                  <a:pt x="2649370" y="3036734"/>
                </a:lnTo>
                <a:lnTo>
                  <a:pt x="2652551" y="3017613"/>
                </a:lnTo>
                <a:lnTo>
                  <a:pt x="2655744" y="3025135"/>
                </a:lnTo>
                <a:lnTo>
                  <a:pt x="2658925" y="3026211"/>
                </a:lnTo>
                <a:lnTo>
                  <a:pt x="2662106" y="3043484"/>
                </a:lnTo>
                <a:lnTo>
                  <a:pt x="2665299" y="3041090"/>
                </a:lnTo>
                <a:lnTo>
                  <a:pt x="2668480" y="3036569"/>
                </a:lnTo>
                <a:lnTo>
                  <a:pt x="2671661" y="3044877"/>
                </a:lnTo>
                <a:lnTo>
                  <a:pt x="2674841" y="3032720"/>
                </a:lnTo>
                <a:lnTo>
                  <a:pt x="2678035" y="3051955"/>
                </a:lnTo>
                <a:lnTo>
                  <a:pt x="2681216" y="3027604"/>
                </a:lnTo>
                <a:lnTo>
                  <a:pt x="2684396" y="3063504"/>
                </a:lnTo>
                <a:lnTo>
                  <a:pt x="2687590" y="3027959"/>
                </a:lnTo>
                <a:lnTo>
                  <a:pt x="2690771" y="3063239"/>
                </a:lnTo>
                <a:lnTo>
                  <a:pt x="2693951" y="3022387"/>
                </a:lnTo>
                <a:lnTo>
                  <a:pt x="2697132" y="3055159"/>
                </a:lnTo>
                <a:lnTo>
                  <a:pt x="2700326" y="3015042"/>
                </a:lnTo>
                <a:lnTo>
                  <a:pt x="2703507" y="3029098"/>
                </a:lnTo>
                <a:lnTo>
                  <a:pt x="2706687" y="3023374"/>
                </a:lnTo>
                <a:lnTo>
                  <a:pt x="2709881" y="3009647"/>
                </a:lnTo>
                <a:lnTo>
                  <a:pt x="2713062" y="3033644"/>
                </a:lnTo>
                <a:lnTo>
                  <a:pt x="2716242" y="2920751"/>
                </a:lnTo>
                <a:lnTo>
                  <a:pt x="2719423" y="3048752"/>
                </a:lnTo>
                <a:lnTo>
                  <a:pt x="2722617" y="2843036"/>
                </a:lnTo>
                <a:lnTo>
                  <a:pt x="2725797" y="2786077"/>
                </a:lnTo>
                <a:lnTo>
                  <a:pt x="2728978" y="2556276"/>
                </a:lnTo>
                <a:lnTo>
                  <a:pt x="2732159" y="2734499"/>
                </a:lnTo>
                <a:lnTo>
                  <a:pt x="2735353" y="2543575"/>
                </a:lnTo>
                <a:lnTo>
                  <a:pt x="2738533" y="2707742"/>
                </a:lnTo>
                <a:lnTo>
                  <a:pt x="2741714" y="2453425"/>
                </a:lnTo>
                <a:lnTo>
                  <a:pt x="2744908" y="1655447"/>
                </a:lnTo>
                <a:lnTo>
                  <a:pt x="2748088" y="1718549"/>
                </a:lnTo>
                <a:lnTo>
                  <a:pt x="2751269" y="1458368"/>
                </a:lnTo>
                <a:lnTo>
                  <a:pt x="2754450" y="1717004"/>
                </a:lnTo>
                <a:lnTo>
                  <a:pt x="2757643" y="1229289"/>
                </a:lnTo>
                <a:lnTo>
                  <a:pt x="2760824" y="1562321"/>
                </a:lnTo>
                <a:lnTo>
                  <a:pt x="2764005" y="1551760"/>
                </a:lnTo>
                <a:lnTo>
                  <a:pt x="2767199" y="1347793"/>
                </a:lnTo>
                <a:lnTo>
                  <a:pt x="2770379" y="1343550"/>
                </a:lnTo>
                <a:lnTo>
                  <a:pt x="2773560" y="1304345"/>
                </a:lnTo>
                <a:lnTo>
                  <a:pt x="2776741" y="1548240"/>
                </a:lnTo>
                <a:lnTo>
                  <a:pt x="2779934" y="1319566"/>
                </a:lnTo>
                <a:lnTo>
                  <a:pt x="2783115" y="1482631"/>
                </a:lnTo>
                <a:lnTo>
                  <a:pt x="2786296" y="1443514"/>
                </a:lnTo>
                <a:lnTo>
                  <a:pt x="2789489" y="1552989"/>
                </a:lnTo>
                <a:lnTo>
                  <a:pt x="2792670" y="1539262"/>
                </a:lnTo>
                <a:lnTo>
                  <a:pt x="2795851" y="1809281"/>
                </a:lnTo>
                <a:lnTo>
                  <a:pt x="2799032" y="1595765"/>
                </a:lnTo>
                <a:lnTo>
                  <a:pt x="2802225" y="1867798"/>
                </a:lnTo>
                <a:lnTo>
                  <a:pt x="2805406" y="1864164"/>
                </a:lnTo>
                <a:lnTo>
                  <a:pt x="2808587" y="1906421"/>
                </a:lnTo>
                <a:lnTo>
                  <a:pt x="2811780" y="2144998"/>
                </a:lnTo>
                <a:lnTo>
                  <a:pt x="2814961" y="2067144"/>
                </a:lnTo>
                <a:lnTo>
                  <a:pt x="2818142" y="2270339"/>
                </a:lnTo>
                <a:lnTo>
                  <a:pt x="2821323" y="2064940"/>
                </a:lnTo>
                <a:lnTo>
                  <a:pt x="2824516" y="2089684"/>
                </a:lnTo>
                <a:lnTo>
                  <a:pt x="2827697" y="1934850"/>
                </a:lnTo>
                <a:lnTo>
                  <a:pt x="2830878" y="2050441"/>
                </a:lnTo>
                <a:lnTo>
                  <a:pt x="2834058" y="1936433"/>
                </a:lnTo>
                <a:lnTo>
                  <a:pt x="2837252" y="1983161"/>
                </a:lnTo>
                <a:lnTo>
                  <a:pt x="2840433" y="1981654"/>
                </a:lnTo>
                <a:lnTo>
                  <a:pt x="2843613" y="1923162"/>
                </a:lnTo>
                <a:lnTo>
                  <a:pt x="2846807" y="1949540"/>
                </a:lnTo>
                <a:lnTo>
                  <a:pt x="2849988" y="1890263"/>
                </a:lnTo>
                <a:lnTo>
                  <a:pt x="2853168" y="1943170"/>
                </a:lnTo>
                <a:lnTo>
                  <a:pt x="2856349" y="1903673"/>
                </a:lnTo>
                <a:lnTo>
                  <a:pt x="2859543" y="1948564"/>
                </a:lnTo>
                <a:lnTo>
                  <a:pt x="2862723" y="1935002"/>
                </a:lnTo>
                <a:lnTo>
                  <a:pt x="2865904" y="2011387"/>
                </a:lnTo>
                <a:lnTo>
                  <a:pt x="2869098" y="2005258"/>
                </a:lnTo>
                <a:lnTo>
                  <a:pt x="2872278" y="2058723"/>
                </a:lnTo>
                <a:lnTo>
                  <a:pt x="2875459" y="2025621"/>
                </a:lnTo>
                <a:lnTo>
                  <a:pt x="2878640" y="2106717"/>
                </a:lnTo>
                <a:lnTo>
                  <a:pt x="2885014" y="2094496"/>
                </a:lnTo>
                <a:lnTo>
                  <a:pt x="2888195" y="2130131"/>
                </a:lnTo>
                <a:lnTo>
                  <a:pt x="2891388" y="2116961"/>
                </a:lnTo>
                <a:lnTo>
                  <a:pt x="2894569" y="2158598"/>
                </a:lnTo>
                <a:lnTo>
                  <a:pt x="2897750" y="2139476"/>
                </a:lnTo>
                <a:lnTo>
                  <a:pt x="2900931" y="2179303"/>
                </a:lnTo>
                <a:lnTo>
                  <a:pt x="2904124" y="2123381"/>
                </a:lnTo>
                <a:lnTo>
                  <a:pt x="2907305" y="2153203"/>
                </a:lnTo>
                <a:lnTo>
                  <a:pt x="2910486" y="2118848"/>
                </a:lnTo>
                <a:lnTo>
                  <a:pt x="2913667" y="2124356"/>
                </a:lnTo>
                <a:lnTo>
                  <a:pt x="2916860" y="2111681"/>
                </a:lnTo>
                <a:lnTo>
                  <a:pt x="2920041" y="2118797"/>
                </a:lnTo>
                <a:lnTo>
                  <a:pt x="2926415" y="2074691"/>
                </a:lnTo>
                <a:lnTo>
                  <a:pt x="2929596" y="2081314"/>
                </a:lnTo>
                <a:lnTo>
                  <a:pt x="2932777" y="2075109"/>
                </a:lnTo>
                <a:lnTo>
                  <a:pt x="2935957" y="2102500"/>
                </a:lnTo>
                <a:lnTo>
                  <a:pt x="2939151" y="2076958"/>
                </a:lnTo>
                <a:lnTo>
                  <a:pt x="2942332" y="2124724"/>
                </a:lnTo>
                <a:lnTo>
                  <a:pt x="2945512" y="2110997"/>
                </a:lnTo>
                <a:lnTo>
                  <a:pt x="2948706" y="2173629"/>
                </a:lnTo>
                <a:lnTo>
                  <a:pt x="2951887" y="2166247"/>
                </a:lnTo>
                <a:lnTo>
                  <a:pt x="2955067" y="2198462"/>
                </a:lnTo>
                <a:lnTo>
                  <a:pt x="2958248" y="2174756"/>
                </a:lnTo>
                <a:lnTo>
                  <a:pt x="2961442" y="2233286"/>
                </a:lnTo>
                <a:lnTo>
                  <a:pt x="2964622" y="2253484"/>
                </a:lnTo>
                <a:lnTo>
                  <a:pt x="2967803" y="2300870"/>
                </a:lnTo>
                <a:lnTo>
                  <a:pt x="2974177" y="2461694"/>
                </a:lnTo>
                <a:lnTo>
                  <a:pt x="2977358" y="2547804"/>
                </a:lnTo>
                <a:lnTo>
                  <a:pt x="2980539" y="2549514"/>
                </a:lnTo>
                <a:lnTo>
                  <a:pt x="2983732" y="2586706"/>
                </a:lnTo>
                <a:lnTo>
                  <a:pt x="2986913" y="2362629"/>
                </a:lnTo>
                <a:lnTo>
                  <a:pt x="2990094" y="2527644"/>
                </a:lnTo>
                <a:lnTo>
                  <a:pt x="2993275" y="2429668"/>
                </a:lnTo>
                <a:lnTo>
                  <a:pt x="2996468" y="2387360"/>
                </a:lnTo>
                <a:lnTo>
                  <a:pt x="2999649" y="2296045"/>
                </a:lnTo>
                <a:lnTo>
                  <a:pt x="3002830" y="2136880"/>
                </a:lnTo>
                <a:lnTo>
                  <a:pt x="3006023" y="2097270"/>
                </a:lnTo>
                <a:lnTo>
                  <a:pt x="3009204" y="1934293"/>
                </a:lnTo>
                <a:lnTo>
                  <a:pt x="3012385" y="1944803"/>
                </a:lnTo>
                <a:lnTo>
                  <a:pt x="3015566" y="1826858"/>
                </a:lnTo>
                <a:lnTo>
                  <a:pt x="3018759" y="1821438"/>
                </a:lnTo>
                <a:lnTo>
                  <a:pt x="3021940" y="1704999"/>
                </a:lnTo>
                <a:lnTo>
                  <a:pt x="3025121" y="1738101"/>
                </a:lnTo>
                <a:lnTo>
                  <a:pt x="3028314" y="1638744"/>
                </a:lnTo>
                <a:lnTo>
                  <a:pt x="3031495" y="1634983"/>
                </a:lnTo>
                <a:lnTo>
                  <a:pt x="3034676" y="1617343"/>
                </a:lnTo>
                <a:lnTo>
                  <a:pt x="3044231" y="1465852"/>
                </a:lnTo>
                <a:lnTo>
                  <a:pt x="3047412" y="1387682"/>
                </a:lnTo>
                <a:lnTo>
                  <a:pt x="3050605" y="1255047"/>
                </a:lnTo>
                <a:lnTo>
                  <a:pt x="3053786" y="1385326"/>
                </a:lnTo>
                <a:lnTo>
                  <a:pt x="3060147" y="1201303"/>
                </a:lnTo>
                <a:lnTo>
                  <a:pt x="3063341" y="986889"/>
                </a:lnTo>
                <a:lnTo>
                  <a:pt x="3066522" y="983039"/>
                </a:lnTo>
                <a:lnTo>
                  <a:pt x="3072896" y="740486"/>
                </a:lnTo>
                <a:lnTo>
                  <a:pt x="3076077" y="756265"/>
                </a:lnTo>
                <a:lnTo>
                  <a:pt x="3079258" y="597188"/>
                </a:lnTo>
                <a:lnTo>
                  <a:pt x="3082438" y="606015"/>
                </a:lnTo>
                <a:lnTo>
                  <a:pt x="3085632" y="563436"/>
                </a:lnTo>
                <a:lnTo>
                  <a:pt x="3088813" y="771093"/>
                </a:lnTo>
                <a:lnTo>
                  <a:pt x="3091993" y="702648"/>
                </a:lnTo>
                <a:lnTo>
                  <a:pt x="3095174" y="812667"/>
                </a:lnTo>
                <a:lnTo>
                  <a:pt x="3098368" y="764027"/>
                </a:lnTo>
                <a:lnTo>
                  <a:pt x="3101548" y="850391"/>
                </a:lnTo>
                <a:lnTo>
                  <a:pt x="3104729" y="1024498"/>
                </a:lnTo>
                <a:lnTo>
                  <a:pt x="3107923" y="875312"/>
                </a:lnTo>
                <a:lnTo>
                  <a:pt x="3111104" y="1035668"/>
                </a:lnTo>
                <a:lnTo>
                  <a:pt x="3114284" y="755631"/>
                </a:lnTo>
                <a:lnTo>
                  <a:pt x="3117465" y="845427"/>
                </a:lnTo>
                <a:lnTo>
                  <a:pt x="3120659" y="820835"/>
                </a:lnTo>
                <a:lnTo>
                  <a:pt x="3123839" y="778641"/>
                </a:lnTo>
                <a:lnTo>
                  <a:pt x="3127020" y="687858"/>
                </a:lnTo>
                <a:lnTo>
                  <a:pt x="3136575" y="544626"/>
                </a:lnTo>
                <a:lnTo>
                  <a:pt x="3139756" y="540338"/>
                </a:lnTo>
                <a:lnTo>
                  <a:pt x="3142949" y="586466"/>
                </a:lnTo>
                <a:lnTo>
                  <a:pt x="3146130" y="531934"/>
                </a:lnTo>
                <a:lnTo>
                  <a:pt x="3149311" y="439962"/>
                </a:lnTo>
                <a:lnTo>
                  <a:pt x="3152504" y="685933"/>
                </a:lnTo>
                <a:lnTo>
                  <a:pt x="3155685" y="603786"/>
                </a:lnTo>
                <a:lnTo>
                  <a:pt x="3158866" y="880048"/>
                </a:lnTo>
                <a:lnTo>
                  <a:pt x="3162047" y="735864"/>
                </a:lnTo>
                <a:lnTo>
                  <a:pt x="3165240" y="1040834"/>
                </a:lnTo>
                <a:lnTo>
                  <a:pt x="3168421" y="1045887"/>
                </a:lnTo>
                <a:lnTo>
                  <a:pt x="3177976" y="1555116"/>
                </a:lnTo>
                <a:lnTo>
                  <a:pt x="3181157" y="2063661"/>
                </a:lnTo>
                <a:lnTo>
                  <a:pt x="3184338" y="1967458"/>
                </a:lnTo>
                <a:lnTo>
                  <a:pt x="3187531" y="2374621"/>
                </a:lnTo>
                <a:lnTo>
                  <a:pt x="3190712" y="2156078"/>
                </a:lnTo>
                <a:lnTo>
                  <a:pt x="3193893" y="2192067"/>
                </a:lnTo>
                <a:lnTo>
                  <a:pt x="3197073" y="2181557"/>
                </a:lnTo>
                <a:lnTo>
                  <a:pt x="3203448" y="2290309"/>
                </a:lnTo>
                <a:lnTo>
                  <a:pt x="3209822" y="2370734"/>
                </a:lnTo>
                <a:lnTo>
                  <a:pt x="3213003" y="2327096"/>
                </a:lnTo>
                <a:lnTo>
                  <a:pt x="3216183" y="2420678"/>
                </a:lnTo>
                <a:lnTo>
                  <a:pt x="3219364" y="2347496"/>
                </a:lnTo>
                <a:lnTo>
                  <a:pt x="3222558" y="2439052"/>
                </a:lnTo>
                <a:lnTo>
                  <a:pt x="3225738" y="2402126"/>
                </a:lnTo>
                <a:lnTo>
                  <a:pt x="3228919" y="2502153"/>
                </a:lnTo>
                <a:lnTo>
                  <a:pt x="3232113" y="2495999"/>
                </a:lnTo>
                <a:lnTo>
                  <a:pt x="3235293" y="2558556"/>
                </a:lnTo>
                <a:lnTo>
                  <a:pt x="3238474" y="2504724"/>
                </a:lnTo>
                <a:lnTo>
                  <a:pt x="3241655" y="2609677"/>
                </a:lnTo>
                <a:lnTo>
                  <a:pt x="3244848" y="2621226"/>
                </a:lnTo>
                <a:lnTo>
                  <a:pt x="3248029" y="2674222"/>
                </a:lnTo>
                <a:lnTo>
                  <a:pt x="3251210" y="2633877"/>
                </a:lnTo>
                <a:lnTo>
                  <a:pt x="3254403" y="2615439"/>
                </a:lnTo>
                <a:lnTo>
                  <a:pt x="3257584" y="2757141"/>
                </a:lnTo>
                <a:lnTo>
                  <a:pt x="3260765" y="2567610"/>
                </a:lnTo>
                <a:lnTo>
                  <a:pt x="3263946" y="2710008"/>
                </a:lnTo>
                <a:lnTo>
                  <a:pt x="3267139" y="2669208"/>
                </a:lnTo>
                <a:lnTo>
                  <a:pt x="3270320" y="2695661"/>
                </a:lnTo>
                <a:lnTo>
                  <a:pt x="3273501" y="2276063"/>
                </a:lnTo>
                <a:lnTo>
                  <a:pt x="3276682" y="2686240"/>
                </a:lnTo>
                <a:lnTo>
                  <a:pt x="3279875" y="2095079"/>
                </a:lnTo>
                <a:lnTo>
                  <a:pt x="3283056" y="2249913"/>
                </a:lnTo>
                <a:lnTo>
                  <a:pt x="3286237" y="2228297"/>
                </a:lnTo>
                <a:lnTo>
                  <a:pt x="3289430" y="1724716"/>
                </a:lnTo>
                <a:lnTo>
                  <a:pt x="3292611" y="2246519"/>
                </a:lnTo>
                <a:lnTo>
                  <a:pt x="3295792" y="1117675"/>
                </a:lnTo>
                <a:lnTo>
                  <a:pt x="3298972" y="1902217"/>
                </a:lnTo>
                <a:lnTo>
                  <a:pt x="3302166" y="998602"/>
                </a:lnTo>
                <a:lnTo>
                  <a:pt x="3305347" y="1384200"/>
                </a:lnTo>
                <a:lnTo>
                  <a:pt x="3311721" y="1143306"/>
                </a:lnTo>
                <a:lnTo>
                  <a:pt x="3314902" y="1440931"/>
                </a:lnTo>
                <a:lnTo>
                  <a:pt x="3318082" y="986699"/>
                </a:lnTo>
                <a:lnTo>
                  <a:pt x="3321263" y="1526978"/>
                </a:lnTo>
                <a:lnTo>
                  <a:pt x="3324457" y="669318"/>
                </a:lnTo>
                <a:lnTo>
                  <a:pt x="3327637" y="1522749"/>
                </a:lnTo>
                <a:lnTo>
                  <a:pt x="3330818" y="778805"/>
                </a:lnTo>
                <a:lnTo>
                  <a:pt x="3334012" y="1461661"/>
                </a:lnTo>
                <a:lnTo>
                  <a:pt x="3337192" y="1018433"/>
                </a:lnTo>
                <a:lnTo>
                  <a:pt x="3340373" y="1152145"/>
                </a:lnTo>
                <a:lnTo>
                  <a:pt x="3343554" y="1199189"/>
                </a:lnTo>
                <a:lnTo>
                  <a:pt x="3346747" y="938857"/>
                </a:lnTo>
                <a:lnTo>
                  <a:pt x="3349928" y="1449960"/>
                </a:lnTo>
                <a:lnTo>
                  <a:pt x="3353109" y="991207"/>
                </a:lnTo>
                <a:lnTo>
                  <a:pt x="3356290" y="1534323"/>
                </a:lnTo>
                <a:lnTo>
                  <a:pt x="3359483" y="992764"/>
                </a:lnTo>
                <a:lnTo>
                  <a:pt x="3362664" y="1638175"/>
                </a:lnTo>
                <a:lnTo>
                  <a:pt x="3365845" y="1054815"/>
                </a:lnTo>
                <a:lnTo>
                  <a:pt x="3369038" y="1484012"/>
                </a:lnTo>
                <a:lnTo>
                  <a:pt x="3372219" y="1191667"/>
                </a:lnTo>
                <a:lnTo>
                  <a:pt x="3375400" y="1379400"/>
                </a:lnTo>
                <a:lnTo>
                  <a:pt x="3378581" y="1440830"/>
                </a:lnTo>
                <a:lnTo>
                  <a:pt x="3381774" y="1218399"/>
                </a:lnTo>
                <a:lnTo>
                  <a:pt x="3384955" y="1640973"/>
                </a:lnTo>
                <a:lnTo>
                  <a:pt x="3388136" y="1208357"/>
                </a:lnTo>
                <a:lnTo>
                  <a:pt x="3391329" y="1712268"/>
                </a:lnTo>
                <a:lnTo>
                  <a:pt x="3394510" y="1348160"/>
                </a:lnTo>
                <a:lnTo>
                  <a:pt x="3397691" y="1739924"/>
                </a:lnTo>
                <a:lnTo>
                  <a:pt x="3400872" y="1630944"/>
                </a:lnTo>
                <a:lnTo>
                  <a:pt x="3404065" y="1785157"/>
                </a:lnTo>
                <a:lnTo>
                  <a:pt x="3407246" y="1755209"/>
                </a:lnTo>
                <a:lnTo>
                  <a:pt x="3410427" y="1707126"/>
                </a:lnTo>
                <a:lnTo>
                  <a:pt x="3413620" y="1782245"/>
                </a:lnTo>
                <a:lnTo>
                  <a:pt x="3416801" y="1690828"/>
                </a:lnTo>
                <a:lnTo>
                  <a:pt x="3419982" y="1891162"/>
                </a:lnTo>
                <a:lnTo>
                  <a:pt x="3423163" y="1842978"/>
                </a:lnTo>
                <a:lnTo>
                  <a:pt x="3426356" y="1883285"/>
                </a:lnTo>
                <a:lnTo>
                  <a:pt x="3429537" y="1830568"/>
                </a:lnTo>
                <a:lnTo>
                  <a:pt x="3432718" y="1925125"/>
                </a:lnTo>
                <a:lnTo>
                  <a:pt x="3435911" y="1861568"/>
                </a:lnTo>
                <a:lnTo>
                  <a:pt x="3439092" y="1992468"/>
                </a:lnTo>
                <a:lnTo>
                  <a:pt x="3442273" y="2001750"/>
                </a:lnTo>
                <a:lnTo>
                  <a:pt x="3445453" y="2021037"/>
                </a:lnTo>
                <a:lnTo>
                  <a:pt x="3448647" y="2079414"/>
                </a:lnTo>
                <a:lnTo>
                  <a:pt x="3451828" y="2093572"/>
                </a:lnTo>
                <a:lnTo>
                  <a:pt x="3455008" y="2090090"/>
                </a:lnTo>
                <a:lnTo>
                  <a:pt x="3458189" y="2207643"/>
                </a:lnTo>
                <a:lnTo>
                  <a:pt x="3461383" y="2216786"/>
                </a:lnTo>
                <a:lnTo>
                  <a:pt x="3464564" y="2214658"/>
                </a:lnTo>
                <a:lnTo>
                  <a:pt x="3467744" y="2342254"/>
                </a:lnTo>
                <a:lnTo>
                  <a:pt x="3470938" y="2375812"/>
                </a:lnTo>
                <a:lnTo>
                  <a:pt x="3474119" y="2456072"/>
                </a:lnTo>
                <a:lnTo>
                  <a:pt x="3477299" y="2484488"/>
                </a:lnTo>
                <a:lnTo>
                  <a:pt x="3490035" y="2697003"/>
                </a:lnTo>
                <a:lnTo>
                  <a:pt x="3502771" y="2946762"/>
                </a:lnTo>
                <a:lnTo>
                  <a:pt x="3509145" y="2842758"/>
                </a:lnTo>
                <a:lnTo>
                  <a:pt x="3515519" y="2807795"/>
                </a:lnTo>
                <a:lnTo>
                  <a:pt x="3518700" y="2760370"/>
                </a:lnTo>
                <a:lnTo>
                  <a:pt x="3525062" y="2827879"/>
                </a:lnTo>
                <a:lnTo>
                  <a:pt x="3528255" y="2815861"/>
                </a:lnTo>
                <a:lnTo>
                  <a:pt x="3534617" y="2864374"/>
                </a:lnTo>
                <a:lnTo>
                  <a:pt x="3537797" y="2863842"/>
                </a:lnTo>
                <a:lnTo>
                  <a:pt x="3540991" y="2847051"/>
                </a:lnTo>
                <a:lnTo>
                  <a:pt x="3544172" y="2881533"/>
                </a:lnTo>
                <a:lnTo>
                  <a:pt x="3547353" y="2860664"/>
                </a:lnTo>
                <a:lnTo>
                  <a:pt x="3550546" y="2801830"/>
                </a:lnTo>
                <a:lnTo>
                  <a:pt x="3556908" y="2785457"/>
                </a:lnTo>
                <a:lnTo>
                  <a:pt x="3563282" y="2861702"/>
                </a:lnTo>
                <a:lnTo>
                  <a:pt x="3566463" y="2837224"/>
                </a:lnTo>
                <a:lnTo>
                  <a:pt x="3569643" y="2846405"/>
                </a:lnTo>
                <a:lnTo>
                  <a:pt x="3572837" y="2897451"/>
                </a:lnTo>
                <a:lnTo>
                  <a:pt x="3576018" y="2891106"/>
                </a:lnTo>
                <a:lnTo>
                  <a:pt x="3579198" y="2858840"/>
                </a:lnTo>
                <a:lnTo>
                  <a:pt x="3582379" y="2854142"/>
                </a:lnTo>
                <a:lnTo>
                  <a:pt x="3585573" y="2862563"/>
                </a:lnTo>
                <a:lnTo>
                  <a:pt x="3588753" y="2841251"/>
                </a:lnTo>
                <a:lnTo>
                  <a:pt x="3591934" y="2856143"/>
                </a:lnTo>
                <a:lnTo>
                  <a:pt x="3595128" y="2894513"/>
                </a:lnTo>
                <a:lnTo>
                  <a:pt x="3598308" y="2846874"/>
                </a:lnTo>
                <a:lnTo>
                  <a:pt x="3601489" y="2829601"/>
                </a:lnTo>
                <a:lnTo>
                  <a:pt x="3604670" y="2915762"/>
                </a:lnTo>
                <a:lnTo>
                  <a:pt x="3607863" y="2844974"/>
                </a:lnTo>
                <a:lnTo>
                  <a:pt x="3611044" y="2836692"/>
                </a:lnTo>
                <a:lnTo>
                  <a:pt x="3614225" y="2856814"/>
                </a:lnTo>
                <a:lnTo>
                  <a:pt x="3623780" y="2745098"/>
                </a:lnTo>
                <a:lnTo>
                  <a:pt x="3626961" y="2773946"/>
                </a:lnTo>
                <a:lnTo>
                  <a:pt x="3630154" y="2601041"/>
                </a:lnTo>
                <a:lnTo>
                  <a:pt x="3639696" y="1685459"/>
                </a:lnTo>
                <a:lnTo>
                  <a:pt x="3646071" y="1252805"/>
                </a:lnTo>
                <a:lnTo>
                  <a:pt x="3649251" y="1297684"/>
                </a:lnTo>
                <a:lnTo>
                  <a:pt x="3652445" y="1489330"/>
                </a:lnTo>
                <a:lnTo>
                  <a:pt x="3655626" y="1397306"/>
                </a:lnTo>
                <a:lnTo>
                  <a:pt x="3661987" y="1027373"/>
                </a:lnTo>
                <a:lnTo>
                  <a:pt x="3668362" y="1159591"/>
                </a:lnTo>
                <a:lnTo>
                  <a:pt x="3671542" y="1120410"/>
                </a:lnTo>
                <a:lnTo>
                  <a:pt x="3674736" y="1104315"/>
                </a:lnTo>
                <a:lnTo>
                  <a:pt x="3677917" y="928815"/>
                </a:lnTo>
                <a:lnTo>
                  <a:pt x="3681097" y="979164"/>
                </a:lnTo>
                <a:lnTo>
                  <a:pt x="3684278" y="1608973"/>
                </a:lnTo>
                <a:lnTo>
                  <a:pt x="3687472" y="1528004"/>
                </a:lnTo>
                <a:lnTo>
                  <a:pt x="3690652" y="1090728"/>
                </a:lnTo>
                <a:lnTo>
                  <a:pt x="3693833" y="1363026"/>
                </a:lnTo>
                <a:lnTo>
                  <a:pt x="3697027" y="987306"/>
                </a:lnTo>
                <a:lnTo>
                  <a:pt x="3700208" y="1009771"/>
                </a:lnTo>
                <a:lnTo>
                  <a:pt x="3703388" y="947987"/>
                </a:lnTo>
                <a:lnTo>
                  <a:pt x="3706569" y="857457"/>
                </a:lnTo>
                <a:lnTo>
                  <a:pt x="3709763" y="935526"/>
                </a:lnTo>
                <a:lnTo>
                  <a:pt x="3712943" y="766028"/>
                </a:lnTo>
                <a:lnTo>
                  <a:pt x="3716124" y="800105"/>
                </a:lnTo>
                <a:lnTo>
                  <a:pt x="3719305" y="617374"/>
                </a:lnTo>
                <a:lnTo>
                  <a:pt x="3722498" y="765281"/>
                </a:lnTo>
                <a:lnTo>
                  <a:pt x="3728860" y="399180"/>
                </a:lnTo>
                <a:lnTo>
                  <a:pt x="3732054" y="403989"/>
                </a:lnTo>
                <a:lnTo>
                  <a:pt x="3735234" y="485506"/>
                </a:lnTo>
                <a:lnTo>
                  <a:pt x="3738415" y="374250"/>
                </a:lnTo>
                <a:lnTo>
                  <a:pt x="3741596" y="371702"/>
                </a:lnTo>
                <a:lnTo>
                  <a:pt x="3744789" y="344610"/>
                </a:lnTo>
                <a:lnTo>
                  <a:pt x="3747970" y="394226"/>
                </a:lnTo>
                <a:lnTo>
                  <a:pt x="3751151" y="353527"/>
                </a:lnTo>
                <a:lnTo>
                  <a:pt x="3754344" y="147922"/>
                </a:lnTo>
                <a:lnTo>
                  <a:pt x="3757525" y="391444"/>
                </a:lnTo>
                <a:lnTo>
                  <a:pt x="3760706" y="334550"/>
                </a:lnTo>
                <a:lnTo>
                  <a:pt x="3763887" y="426961"/>
                </a:lnTo>
                <a:lnTo>
                  <a:pt x="3767080" y="423509"/>
                </a:lnTo>
                <a:lnTo>
                  <a:pt x="3770261" y="573155"/>
                </a:lnTo>
                <a:lnTo>
                  <a:pt x="3773442" y="291831"/>
                </a:lnTo>
                <a:lnTo>
                  <a:pt x="3776635" y="574040"/>
                </a:lnTo>
                <a:lnTo>
                  <a:pt x="3779816" y="325796"/>
                </a:lnTo>
                <a:lnTo>
                  <a:pt x="3789371" y="598531"/>
                </a:lnTo>
                <a:lnTo>
                  <a:pt x="3792552" y="638724"/>
                </a:lnTo>
                <a:lnTo>
                  <a:pt x="3795733" y="414247"/>
                </a:lnTo>
                <a:lnTo>
                  <a:pt x="3798926" y="773740"/>
                </a:lnTo>
                <a:lnTo>
                  <a:pt x="3802107" y="351274"/>
                </a:lnTo>
                <a:lnTo>
                  <a:pt x="3805288" y="953837"/>
                </a:lnTo>
                <a:lnTo>
                  <a:pt x="3808468" y="601380"/>
                </a:lnTo>
                <a:lnTo>
                  <a:pt x="3811662" y="1166239"/>
                </a:lnTo>
                <a:lnTo>
                  <a:pt x="3814843" y="433804"/>
                </a:lnTo>
                <a:lnTo>
                  <a:pt x="3821204" y="948835"/>
                </a:lnTo>
                <a:lnTo>
                  <a:pt x="3824398" y="1039530"/>
                </a:lnTo>
                <a:lnTo>
                  <a:pt x="3827578" y="1196960"/>
                </a:lnTo>
                <a:lnTo>
                  <a:pt x="3830759" y="700078"/>
                </a:lnTo>
                <a:lnTo>
                  <a:pt x="3833953" y="1226605"/>
                </a:lnTo>
                <a:lnTo>
                  <a:pt x="3837133" y="724087"/>
                </a:lnTo>
                <a:lnTo>
                  <a:pt x="3840314" y="1564575"/>
                </a:lnTo>
                <a:lnTo>
                  <a:pt x="3843495" y="762824"/>
                </a:lnTo>
                <a:lnTo>
                  <a:pt x="3846688" y="1385998"/>
                </a:lnTo>
                <a:lnTo>
                  <a:pt x="3849869" y="804512"/>
                </a:lnTo>
                <a:lnTo>
                  <a:pt x="3853050" y="1263164"/>
                </a:lnTo>
                <a:lnTo>
                  <a:pt x="3859424" y="894776"/>
                </a:lnTo>
                <a:lnTo>
                  <a:pt x="3862605" y="1361760"/>
                </a:lnTo>
                <a:lnTo>
                  <a:pt x="3865786" y="1035364"/>
                </a:lnTo>
                <a:lnTo>
                  <a:pt x="3868979" y="1779180"/>
                </a:lnTo>
                <a:lnTo>
                  <a:pt x="3872160" y="997564"/>
                </a:lnTo>
                <a:lnTo>
                  <a:pt x="3875341" y="1754107"/>
                </a:lnTo>
                <a:lnTo>
                  <a:pt x="3878534" y="930360"/>
                </a:lnTo>
                <a:lnTo>
                  <a:pt x="3881715" y="1633527"/>
                </a:lnTo>
                <a:lnTo>
                  <a:pt x="3884896" y="988142"/>
                </a:lnTo>
                <a:lnTo>
                  <a:pt x="3888077" y="1470095"/>
                </a:lnTo>
                <a:lnTo>
                  <a:pt x="3891270" y="1700756"/>
                </a:lnTo>
                <a:lnTo>
                  <a:pt x="3894451" y="1503323"/>
                </a:lnTo>
                <a:lnTo>
                  <a:pt x="3897632" y="1666895"/>
                </a:lnTo>
                <a:lnTo>
                  <a:pt x="3900812" y="882860"/>
                </a:lnTo>
                <a:lnTo>
                  <a:pt x="3904006" y="1935433"/>
                </a:lnTo>
                <a:lnTo>
                  <a:pt x="3907187" y="1273079"/>
                </a:lnTo>
                <a:lnTo>
                  <a:pt x="3910367" y="1932976"/>
                </a:lnTo>
                <a:lnTo>
                  <a:pt x="3913561" y="1237913"/>
                </a:lnTo>
                <a:lnTo>
                  <a:pt x="3916742" y="1646178"/>
                </a:lnTo>
                <a:lnTo>
                  <a:pt x="3919922" y="1386137"/>
                </a:lnTo>
                <a:lnTo>
                  <a:pt x="3923103" y="1405689"/>
                </a:lnTo>
                <a:lnTo>
                  <a:pt x="3926297" y="1721436"/>
                </a:lnTo>
                <a:lnTo>
                  <a:pt x="3929477" y="1256174"/>
                </a:lnTo>
                <a:lnTo>
                  <a:pt x="3932658" y="1840585"/>
                </a:lnTo>
                <a:lnTo>
                  <a:pt x="3935852" y="1233937"/>
                </a:lnTo>
                <a:lnTo>
                  <a:pt x="3939032" y="1818360"/>
                </a:lnTo>
                <a:lnTo>
                  <a:pt x="3942213" y="1246410"/>
                </a:lnTo>
                <a:lnTo>
                  <a:pt x="3945394" y="1695641"/>
                </a:lnTo>
                <a:lnTo>
                  <a:pt x="3948587" y="1438360"/>
                </a:lnTo>
                <a:lnTo>
                  <a:pt x="3951768" y="1533031"/>
                </a:lnTo>
                <a:lnTo>
                  <a:pt x="3954949" y="1689461"/>
                </a:lnTo>
                <a:lnTo>
                  <a:pt x="3958142" y="1465219"/>
                </a:lnTo>
                <a:lnTo>
                  <a:pt x="3961323" y="1874066"/>
                </a:lnTo>
                <a:lnTo>
                  <a:pt x="3964504" y="1503627"/>
                </a:lnTo>
                <a:lnTo>
                  <a:pt x="3967685" y="2051517"/>
                </a:lnTo>
                <a:lnTo>
                  <a:pt x="3970878" y="1635844"/>
                </a:lnTo>
                <a:lnTo>
                  <a:pt x="3974059" y="2140755"/>
                </a:lnTo>
                <a:lnTo>
                  <a:pt x="3977240" y="1949362"/>
                </a:lnTo>
                <a:lnTo>
                  <a:pt x="3983614" y="2083910"/>
                </a:lnTo>
                <a:lnTo>
                  <a:pt x="3986795" y="1880221"/>
                </a:lnTo>
                <a:lnTo>
                  <a:pt x="3989976" y="2092382"/>
                </a:lnTo>
                <a:lnTo>
                  <a:pt x="3993169" y="1831037"/>
                </a:lnTo>
                <a:lnTo>
                  <a:pt x="3996350" y="2108350"/>
                </a:lnTo>
                <a:lnTo>
                  <a:pt x="3999531" y="1816626"/>
                </a:lnTo>
                <a:lnTo>
                  <a:pt x="4002711" y="2082669"/>
                </a:lnTo>
                <a:lnTo>
                  <a:pt x="4005905" y="1911816"/>
                </a:lnTo>
                <a:lnTo>
                  <a:pt x="4009086" y="2012299"/>
                </a:lnTo>
                <a:lnTo>
                  <a:pt x="4012267" y="1951654"/>
                </a:lnTo>
                <a:lnTo>
                  <a:pt x="4015460" y="1921731"/>
                </a:lnTo>
                <a:lnTo>
                  <a:pt x="4018641" y="2068055"/>
                </a:lnTo>
                <a:lnTo>
                  <a:pt x="4021822" y="1909688"/>
                </a:lnTo>
                <a:lnTo>
                  <a:pt x="4025002" y="2091584"/>
                </a:lnTo>
                <a:lnTo>
                  <a:pt x="4028196" y="1924200"/>
                </a:lnTo>
                <a:lnTo>
                  <a:pt x="4031377" y="2070753"/>
                </a:lnTo>
                <a:lnTo>
                  <a:pt x="4034557" y="2000851"/>
                </a:lnTo>
                <a:lnTo>
                  <a:pt x="4037751" y="2039310"/>
                </a:lnTo>
                <a:lnTo>
                  <a:pt x="4040932" y="1984123"/>
                </a:lnTo>
                <a:lnTo>
                  <a:pt x="4047293" y="2012995"/>
                </a:lnTo>
                <a:lnTo>
                  <a:pt x="4050487" y="1977234"/>
                </a:lnTo>
                <a:lnTo>
                  <a:pt x="4053668" y="2025342"/>
                </a:lnTo>
                <a:lnTo>
                  <a:pt x="4056848" y="1987023"/>
                </a:lnTo>
                <a:lnTo>
                  <a:pt x="4060042" y="2085683"/>
                </a:lnTo>
                <a:lnTo>
                  <a:pt x="4063223" y="2002561"/>
                </a:lnTo>
                <a:lnTo>
                  <a:pt x="4066403" y="2077059"/>
                </a:lnTo>
                <a:lnTo>
                  <a:pt x="4069584" y="2024430"/>
                </a:lnTo>
                <a:lnTo>
                  <a:pt x="4072778" y="2099233"/>
                </a:lnTo>
                <a:lnTo>
                  <a:pt x="4075958" y="2070398"/>
                </a:lnTo>
                <a:lnTo>
                  <a:pt x="4079139" y="2073184"/>
                </a:lnTo>
                <a:lnTo>
                  <a:pt x="4082320" y="2178036"/>
                </a:lnTo>
                <a:lnTo>
                  <a:pt x="4085514" y="2086721"/>
                </a:lnTo>
                <a:lnTo>
                  <a:pt x="4088694" y="2211505"/>
                </a:lnTo>
                <a:lnTo>
                  <a:pt x="4091875" y="2096092"/>
                </a:lnTo>
                <a:lnTo>
                  <a:pt x="4095069" y="2309392"/>
                </a:lnTo>
                <a:lnTo>
                  <a:pt x="4098249" y="2293994"/>
                </a:lnTo>
                <a:lnTo>
                  <a:pt x="4101430" y="2474357"/>
                </a:lnTo>
                <a:lnTo>
                  <a:pt x="4104611" y="2520604"/>
                </a:lnTo>
                <a:lnTo>
                  <a:pt x="4107804" y="2511904"/>
                </a:lnTo>
                <a:lnTo>
                  <a:pt x="4110985" y="2735398"/>
                </a:lnTo>
                <a:lnTo>
                  <a:pt x="4114166" y="2546905"/>
                </a:lnTo>
                <a:lnTo>
                  <a:pt x="4114166" y="2546905"/>
                </a:lnTo>
              </a:path>
            </a:pathLst>
          </a:custGeom>
          <a:noFill/>
          <a:ln w="6350" cap="sq">
            <a:solidFill>
              <a:srgbClr val="ED7D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89BE46EC-A3BB-611A-92FE-34C177A1BE2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816" y="4565244"/>
            <a:ext cx="1007" cy="374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FCBFBF1-03BE-6713-9F06-866D4CDF364A}"/>
              </a:ext>
            </a:extLst>
          </p:cNvPr>
          <p:cNvSpPr txBox="1"/>
          <p:nvPr/>
        </p:nvSpPr>
        <p:spPr>
          <a:xfrm>
            <a:off x="4516945" y="138601"/>
            <a:ext cx="3158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5FF4A87-C3E8-7730-9637-06B376532D9E}"/>
                  </a:ext>
                </a:extLst>
              </p:cNvPr>
              <p:cNvSpPr txBox="1"/>
              <p:nvPr/>
            </p:nvSpPr>
            <p:spPr>
              <a:xfrm>
                <a:off x="9224880" y="1539271"/>
                <a:ext cx="942758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5FF4A87-C3E8-7730-9637-06B376532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880" y="1539271"/>
                <a:ext cx="942758" cy="3742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1B15F0B-74BF-3A70-369C-0EF319A36F2B}"/>
                  </a:ext>
                </a:extLst>
              </p:cNvPr>
              <p:cNvSpPr txBox="1"/>
              <p:nvPr/>
            </p:nvSpPr>
            <p:spPr>
              <a:xfrm>
                <a:off x="9226579" y="1959835"/>
                <a:ext cx="945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1B15F0B-74BF-3A70-369C-0EF319A36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579" y="1959835"/>
                <a:ext cx="945900" cy="369332"/>
              </a:xfrm>
              <a:prstGeom prst="rect">
                <a:avLst/>
              </a:prstGeom>
              <a:blipFill>
                <a:blip r:embed="rId10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38F469FC-2745-ECEA-E9E4-E456EB02A458}"/>
                  </a:ext>
                </a:extLst>
              </p:cNvPr>
              <p:cNvSpPr txBox="1"/>
              <p:nvPr/>
            </p:nvSpPr>
            <p:spPr>
              <a:xfrm>
                <a:off x="8958447" y="2379704"/>
                <a:ext cx="1470274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38F469FC-2745-ECEA-E9E4-E456EB02A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447" y="2379704"/>
                <a:ext cx="1470274" cy="374270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FA20614F-6C83-6DCF-4046-8B7A6F69127D}"/>
              </a:ext>
            </a:extLst>
          </p:cNvPr>
          <p:cNvSpPr/>
          <p:nvPr/>
        </p:nvSpPr>
        <p:spPr>
          <a:xfrm>
            <a:off x="8762674" y="4279004"/>
            <a:ext cx="1867170" cy="15350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E6A4BC3E-80A0-60E7-A9D9-6D4035072B10}"/>
                  </a:ext>
                </a:extLst>
              </p:cNvPr>
              <p:cNvSpPr txBox="1"/>
              <p:nvPr/>
            </p:nvSpPr>
            <p:spPr>
              <a:xfrm>
                <a:off x="9224880" y="4417624"/>
                <a:ext cx="1001941" cy="406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E6A4BC3E-80A0-60E7-A9D9-6D4035072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880" y="4417624"/>
                <a:ext cx="1001941" cy="406971"/>
              </a:xfrm>
              <a:prstGeom prst="rect">
                <a:avLst/>
              </a:prstGeom>
              <a:blipFill>
                <a:blip r:embed="rId12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0C4445E9-7198-1ACD-E120-BC3B01ABC7B6}"/>
                  </a:ext>
                </a:extLst>
              </p:cNvPr>
              <p:cNvSpPr txBox="1"/>
              <p:nvPr/>
            </p:nvSpPr>
            <p:spPr>
              <a:xfrm>
                <a:off x="9226579" y="4838188"/>
                <a:ext cx="1046761" cy="406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0C4445E9-7198-1ACD-E120-BC3B01AB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579" y="4838188"/>
                <a:ext cx="1046761" cy="406971"/>
              </a:xfrm>
              <a:prstGeom prst="rect">
                <a:avLst/>
              </a:prstGeom>
              <a:blipFill>
                <a:blip r:embed="rId4"/>
                <a:stretch>
                  <a:fillRect t="-312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09A8E1EE-0552-9B47-DC72-211DD47C2E59}"/>
                  </a:ext>
                </a:extLst>
              </p:cNvPr>
              <p:cNvSpPr txBox="1"/>
              <p:nvPr/>
            </p:nvSpPr>
            <p:spPr>
              <a:xfrm>
                <a:off x="8844388" y="5279777"/>
                <a:ext cx="1655453" cy="406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′: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09A8E1EE-0552-9B47-DC72-211DD47C2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388" y="5279777"/>
                <a:ext cx="1655453" cy="406971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044B421F-70A4-6DE1-5983-2D6AE77B893D}"/>
                  </a:ext>
                </a:extLst>
              </p:cNvPr>
              <p:cNvSpPr txBox="1"/>
              <p:nvPr/>
            </p:nvSpPr>
            <p:spPr>
              <a:xfrm>
                <a:off x="915390" y="5972912"/>
                <a:ext cx="7016036" cy="390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+mj-lt"/>
                  </a:rPr>
                  <a:t>Assumption 4</a:t>
                </a:r>
                <a:r>
                  <a:rPr lang="en-US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+mj-lt"/>
                  </a:rPr>
                  <a:t>, the latents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live in a </a:t>
                </a:r>
                <a:r>
                  <a:rPr lang="en-US" b="1" dirty="0">
                    <a:latin typeface="+mj-lt"/>
                  </a:rPr>
                  <a:t>shared</a:t>
                </a:r>
                <a:r>
                  <a:rPr lang="en-US" dirty="0">
                    <a:latin typeface="+mj-lt"/>
                  </a:rPr>
                  <a:t> latent space</a:t>
                </a: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044B421F-70A4-6DE1-5983-2D6AE77B8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90" y="5972912"/>
                <a:ext cx="7016036" cy="390941"/>
              </a:xfrm>
              <a:prstGeom prst="rect">
                <a:avLst/>
              </a:prstGeom>
              <a:blipFill>
                <a:blip r:embed="rId14"/>
                <a:stretch>
                  <a:fillRect l="-723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304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169E49-B75A-1B35-18EB-428536B02DEE}"/>
              </a:ext>
            </a:extLst>
          </p:cNvPr>
          <p:cNvSpPr txBox="1"/>
          <p:nvPr/>
        </p:nvSpPr>
        <p:spPr>
          <a:xfrm>
            <a:off x="4625597" y="137794"/>
            <a:ext cx="2940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Framework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60B3CBD-C5B7-D182-9014-359F2D787161}"/>
              </a:ext>
            </a:extLst>
          </p:cNvPr>
          <p:cNvGrpSpPr/>
          <p:nvPr/>
        </p:nvGrpSpPr>
        <p:grpSpPr>
          <a:xfrm rot="16200000">
            <a:off x="1885156" y="5417136"/>
            <a:ext cx="587829" cy="587829"/>
            <a:chOff x="9442770" y="1140101"/>
            <a:chExt cx="587829" cy="587829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74FB21CB-8FE9-79E2-AC0A-11D6B9E98EBF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227565DA-1F62-458D-D880-17AB1D3B08DA}"/>
                    </a:ext>
                  </a:extLst>
                </p:cNvPr>
                <p:cNvSpPr txBox="1"/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C524FD53-64D6-CB9B-43A6-2800D77D2721}"/>
              </a:ext>
            </a:extLst>
          </p:cNvPr>
          <p:cNvSpPr/>
          <p:nvPr/>
        </p:nvSpPr>
        <p:spPr>
          <a:xfrm>
            <a:off x="1461951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29F9148C-04AC-F48D-8DA0-D84E61414CDA}"/>
              </a:ext>
            </a:extLst>
          </p:cNvPr>
          <p:cNvGrpSpPr/>
          <p:nvPr/>
        </p:nvGrpSpPr>
        <p:grpSpPr>
          <a:xfrm rot="16200000">
            <a:off x="4820516" y="5417136"/>
            <a:ext cx="587829" cy="587829"/>
            <a:chOff x="9442770" y="1140101"/>
            <a:chExt cx="587829" cy="587829"/>
          </a:xfrm>
        </p:grpSpPr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5FD36FA6-89C2-C50D-7D1C-2A89B67385D9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/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Figura a mano libera 34">
            <a:extLst>
              <a:ext uri="{FF2B5EF4-FFF2-40B4-BE49-F238E27FC236}">
                <a16:creationId xmlns:a16="http://schemas.microsoft.com/office/drawing/2014/main" id="{9DA979DF-DF70-BB56-F397-069CF320889E}"/>
              </a:ext>
            </a:extLst>
          </p:cNvPr>
          <p:cNvSpPr/>
          <p:nvPr/>
        </p:nvSpPr>
        <p:spPr>
          <a:xfrm flipH="1">
            <a:off x="4397312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B71D419-B3DB-C695-B8AB-B445922BE86E}"/>
              </a:ext>
            </a:extLst>
          </p:cNvPr>
          <p:cNvCxnSpPr>
            <a:cxnSpLocks/>
            <a:stCxn id="19" idx="6"/>
            <a:endCxn id="42" idx="1"/>
          </p:cNvCxnSpPr>
          <p:nvPr/>
        </p:nvCxnSpPr>
        <p:spPr>
          <a:xfrm flipV="1">
            <a:off x="2179071" y="4866873"/>
            <a:ext cx="12409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0E0EAC9-D470-1070-E5B8-7FE699FF4045}"/>
              </a:ext>
            </a:extLst>
          </p:cNvPr>
          <p:cNvCxnSpPr>
            <a:cxnSpLocks/>
            <a:stCxn id="32" idx="6"/>
            <a:endCxn id="46" idx="1"/>
          </p:cNvCxnSpPr>
          <p:nvPr/>
        </p:nvCxnSpPr>
        <p:spPr>
          <a:xfrm flipH="1" flipV="1">
            <a:off x="5111960" y="4866873"/>
            <a:ext cx="2471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itardo 41">
            <a:extLst>
              <a:ext uri="{FF2B5EF4-FFF2-40B4-BE49-F238E27FC236}">
                <a16:creationId xmlns:a16="http://schemas.microsoft.com/office/drawing/2014/main" id="{1923CCC6-B286-4E58-BC4D-51C91EC4D5DC}"/>
              </a:ext>
            </a:extLst>
          </p:cNvPr>
          <p:cNvSpPr/>
          <p:nvPr/>
        </p:nvSpPr>
        <p:spPr>
          <a:xfrm rot="16200000">
            <a:off x="145292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C75464B-8DBD-621B-D597-5FF9D08A5F69}"/>
              </a:ext>
            </a:extLst>
          </p:cNvPr>
          <p:cNvSpPr txBox="1"/>
          <p:nvPr/>
        </p:nvSpPr>
        <p:spPr>
          <a:xfrm>
            <a:off x="2063347" y="403151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46" name="Ritardo 45">
            <a:extLst>
              <a:ext uri="{FF2B5EF4-FFF2-40B4-BE49-F238E27FC236}">
                <a16:creationId xmlns:a16="http://schemas.microsoft.com/office/drawing/2014/main" id="{3CA8D9C0-6044-4AFC-00AB-519240F72080}"/>
              </a:ext>
            </a:extLst>
          </p:cNvPr>
          <p:cNvSpPr/>
          <p:nvPr/>
        </p:nvSpPr>
        <p:spPr>
          <a:xfrm rot="16200000">
            <a:off x="437340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96962AD-0D5C-141F-5E1A-39CA11456D19}"/>
              </a:ext>
            </a:extLst>
          </p:cNvPr>
          <p:cNvSpPr txBox="1"/>
          <p:nvPr/>
        </p:nvSpPr>
        <p:spPr>
          <a:xfrm>
            <a:off x="4983827" y="4031513"/>
            <a:ext cx="3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f’</a:t>
            </a:r>
          </a:p>
        </p:txBody>
      </p:sp>
    </p:spTree>
    <p:extLst>
      <p:ext uri="{BB962C8B-B14F-4D97-AF65-F5344CB8AC3E}">
        <p14:creationId xmlns:p14="http://schemas.microsoft.com/office/powerpoint/2010/main" val="3609218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169E49-B75A-1B35-18EB-428536B02DEE}"/>
              </a:ext>
            </a:extLst>
          </p:cNvPr>
          <p:cNvSpPr txBox="1"/>
          <p:nvPr/>
        </p:nvSpPr>
        <p:spPr>
          <a:xfrm>
            <a:off x="4625597" y="137794"/>
            <a:ext cx="2940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Framework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60B3CBD-C5B7-D182-9014-359F2D787161}"/>
              </a:ext>
            </a:extLst>
          </p:cNvPr>
          <p:cNvGrpSpPr/>
          <p:nvPr/>
        </p:nvGrpSpPr>
        <p:grpSpPr>
          <a:xfrm rot="16200000">
            <a:off x="1885156" y="5417136"/>
            <a:ext cx="587829" cy="587829"/>
            <a:chOff x="9442770" y="1140101"/>
            <a:chExt cx="587829" cy="587829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74FB21CB-8FE9-79E2-AC0A-11D6B9E98EBF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227565DA-1F62-458D-D880-17AB1D3B08DA}"/>
                    </a:ext>
                  </a:extLst>
                </p:cNvPr>
                <p:cNvSpPr txBox="1"/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C524FD53-64D6-CB9B-43A6-2800D77D2721}"/>
              </a:ext>
            </a:extLst>
          </p:cNvPr>
          <p:cNvSpPr/>
          <p:nvPr/>
        </p:nvSpPr>
        <p:spPr>
          <a:xfrm>
            <a:off x="1461951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29F9148C-04AC-F48D-8DA0-D84E61414CDA}"/>
              </a:ext>
            </a:extLst>
          </p:cNvPr>
          <p:cNvGrpSpPr/>
          <p:nvPr/>
        </p:nvGrpSpPr>
        <p:grpSpPr>
          <a:xfrm rot="16200000">
            <a:off x="4820516" y="5417136"/>
            <a:ext cx="587829" cy="587829"/>
            <a:chOff x="9442770" y="1140101"/>
            <a:chExt cx="587829" cy="587829"/>
          </a:xfrm>
        </p:grpSpPr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5FD36FA6-89C2-C50D-7D1C-2A89B67385D9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/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Figura a mano libera 34">
            <a:extLst>
              <a:ext uri="{FF2B5EF4-FFF2-40B4-BE49-F238E27FC236}">
                <a16:creationId xmlns:a16="http://schemas.microsoft.com/office/drawing/2014/main" id="{9DA979DF-DF70-BB56-F397-069CF320889E}"/>
              </a:ext>
            </a:extLst>
          </p:cNvPr>
          <p:cNvSpPr/>
          <p:nvPr/>
        </p:nvSpPr>
        <p:spPr>
          <a:xfrm flipH="1">
            <a:off x="4397312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B71D419-B3DB-C695-B8AB-B445922BE86E}"/>
              </a:ext>
            </a:extLst>
          </p:cNvPr>
          <p:cNvCxnSpPr>
            <a:cxnSpLocks/>
            <a:stCxn id="19" idx="6"/>
            <a:endCxn id="42" idx="1"/>
          </p:cNvCxnSpPr>
          <p:nvPr/>
        </p:nvCxnSpPr>
        <p:spPr>
          <a:xfrm flipV="1">
            <a:off x="2179071" y="4866873"/>
            <a:ext cx="12409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0E0EAC9-D470-1070-E5B8-7FE699FF4045}"/>
              </a:ext>
            </a:extLst>
          </p:cNvPr>
          <p:cNvCxnSpPr>
            <a:cxnSpLocks/>
            <a:stCxn id="32" idx="6"/>
            <a:endCxn id="46" idx="1"/>
          </p:cNvCxnSpPr>
          <p:nvPr/>
        </p:nvCxnSpPr>
        <p:spPr>
          <a:xfrm flipH="1" flipV="1">
            <a:off x="5111960" y="4866873"/>
            <a:ext cx="2471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itardo 41">
            <a:extLst>
              <a:ext uri="{FF2B5EF4-FFF2-40B4-BE49-F238E27FC236}">
                <a16:creationId xmlns:a16="http://schemas.microsoft.com/office/drawing/2014/main" id="{1923CCC6-B286-4E58-BC4D-51C91EC4D5DC}"/>
              </a:ext>
            </a:extLst>
          </p:cNvPr>
          <p:cNvSpPr/>
          <p:nvPr/>
        </p:nvSpPr>
        <p:spPr>
          <a:xfrm rot="16200000">
            <a:off x="145292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C75464B-8DBD-621B-D597-5FF9D08A5F69}"/>
              </a:ext>
            </a:extLst>
          </p:cNvPr>
          <p:cNvSpPr txBox="1"/>
          <p:nvPr/>
        </p:nvSpPr>
        <p:spPr>
          <a:xfrm>
            <a:off x="2063347" y="403151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46" name="Ritardo 45">
            <a:extLst>
              <a:ext uri="{FF2B5EF4-FFF2-40B4-BE49-F238E27FC236}">
                <a16:creationId xmlns:a16="http://schemas.microsoft.com/office/drawing/2014/main" id="{3CA8D9C0-6044-4AFC-00AB-519240F72080}"/>
              </a:ext>
            </a:extLst>
          </p:cNvPr>
          <p:cNvSpPr/>
          <p:nvPr/>
        </p:nvSpPr>
        <p:spPr>
          <a:xfrm rot="16200000">
            <a:off x="437340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96962AD-0D5C-141F-5E1A-39CA11456D19}"/>
              </a:ext>
            </a:extLst>
          </p:cNvPr>
          <p:cNvSpPr txBox="1"/>
          <p:nvPr/>
        </p:nvSpPr>
        <p:spPr>
          <a:xfrm>
            <a:off x="4983827" y="4031513"/>
            <a:ext cx="3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f’</a:t>
            </a:r>
          </a:p>
        </p:txBody>
      </p:sp>
      <p:sp>
        <p:nvSpPr>
          <p:cNvPr id="98" name="Rettangolo con angoli arrotondati 97">
            <a:extLst>
              <a:ext uri="{FF2B5EF4-FFF2-40B4-BE49-F238E27FC236}">
                <a16:creationId xmlns:a16="http://schemas.microsoft.com/office/drawing/2014/main" id="{25097F07-EC6F-0FFF-EB34-795812303F89}"/>
              </a:ext>
            </a:extLst>
          </p:cNvPr>
          <p:cNvSpPr/>
          <p:nvPr/>
        </p:nvSpPr>
        <p:spPr>
          <a:xfrm>
            <a:off x="7309897" y="656695"/>
            <a:ext cx="4734851" cy="4615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asellaDiTesto 99">
                <a:extLst>
                  <a:ext uri="{FF2B5EF4-FFF2-40B4-BE49-F238E27FC236}">
                    <a16:creationId xmlns:a16="http://schemas.microsoft.com/office/drawing/2014/main" id="{4A73B99A-9900-98B9-B49C-2CECCB0B2006}"/>
                  </a:ext>
                </a:extLst>
              </p:cNvPr>
              <p:cNvSpPr txBox="1"/>
              <p:nvPr/>
            </p:nvSpPr>
            <p:spPr>
              <a:xfrm>
                <a:off x="7661129" y="964081"/>
                <a:ext cx="2754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: reference sample,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00" name="CasellaDiTesto 99">
                <a:extLst>
                  <a:ext uri="{FF2B5EF4-FFF2-40B4-BE49-F238E27FC236}">
                    <a16:creationId xmlns:a16="http://schemas.microsoft.com/office/drawing/2014/main" id="{4A73B99A-9900-98B9-B49C-2CECCB0B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129" y="964081"/>
                <a:ext cx="2754921" cy="369332"/>
              </a:xfrm>
              <a:prstGeom prst="rect">
                <a:avLst/>
              </a:prstGeom>
              <a:blipFill>
                <a:blip r:embed="rId5"/>
                <a:stretch>
                  <a:fillRect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asellaDiTesto 100">
                <a:extLst>
                  <a:ext uri="{FF2B5EF4-FFF2-40B4-BE49-F238E27FC236}">
                    <a16:creationId xmlns:a16="http://schemas.microsoft.com/office/drawing/2014/main" id="{9192BE65-B66D-8E38-85D8-68DF469E0083}"/>
                  </a:ext>
                </a:extLst>
              </p:cNvPr>
              <p:cNvSpPr txBox="1"/>
              <p:nvPr/>
            </p:nvSpPr>
            <p:spPr>
              <a:xfrm>
                <a:off x="7661129" y="1417694"/>
                <a:ext cx="3453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: positive/negative sample,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it-IT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01" name="CasellaDiTesto 100">
                <a:extLst>
                  <a:ext uri="{FF2B5EF4-FFF2-40B4-BE49-F238E27FC236}">
                    <a16:creationId xmlns:a16="http://schemas.microsoft.com/office/drawing/2014/main" id="{9192BE65-B66D-8E38-85D8-68DF469E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129" y="1417694"/>
                <a:ext cx="3453959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42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169E49-B75A-1B35-18EB-428536B02DEE}"/>
              </a:ext>
            </a:extLst>
          </p:cNvPr>
          <p:cNvSpPr txBox="1"/>
          <p:nvPr/>
        </p:nvSpPr>
        <p:spPr>
          <a:xfrm>
            <a:off x="4625597" y="137794"/>
            <a:ext cx="2940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Framework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60B3CBD-C5B7-D182-9014-359F2D787161}"/>
              </a:ext>
            </a:extLst>
          </p:cNvPr>
          <p:cNvGrpSpPr/>
          <p:nvPr/>
        </p:nvGrpSpPr>
        <p:grpSpPr>
          <a:xfrm rot="16200000">
            <a:off x="1885156" y="5417136"/>
            <a:ext cx="587829" cy="587829"/>
            <a:chOff x="9442770" y="1140101"/>
            <a:chExt cx="587829" cy="587829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74FB21CB-8FE9-79E2-AC0A-11D6B9E98EBF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227565DA-1F62-458D-D880-17AB1D3B08DA}"/>
                    </a:ext>
                  </a:extLst>
                </p:cNvPr>
                <p:cNvSpPr txBox="1"/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C524FD53-64D6-CB9B-43A6-2800D77D2721}"/>
              </a:ext>
            </a:extLst>
          </p:cNvPr>
          <p:cNvSpPr/>
          <p:nvPr/>
        </p:nvSpPr>
        <p:spPr>
          <a:xfrm>
            <a:off x="1461951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29F9148C-04AC-F48D-8DA0-D84E61414CDA}"/>
              </a:ext>
            </a:extLst>
          </p:cNvPr>
          <p:cNvGrpSpPr/>
          <p:nvPr/>
        </p:nvGrpSpPr>
        <p:grpSpPr>
          <a:xfrm rot="16200000">
            <a:off x="4820516" y="5417136"/>
            <a:ext cx="587829" cy="587829"/>
            <a:chOff x="9442770" y="1140101"/>
            <a:chExt cx="587829" cy="587829"/>
          </a:xfrm>
        </p:grpSpPr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5FD36FA6-89C2-C50D-7D1C-2A89B67385D9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/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Figura a mano libera 34">
            <a:extLst>
              <a:ext uri="{FF2B5EF4-FFF2-40B4-BE49-F238E27FC236}">
                <a16:creationId xmlns:a16="http://schemas.microsoft.com/office/drawing/2014/main" id="{9DA979DF-DF70-BB56-F397-069CF320889E}"/>
              </a:ext>
            </a:extLst>
          </p:cNvPr>
          <p:cNvSpPr/>
          <p:nvPr/>
        </p:nvSpPr>
        <p:spPr>
          <a:xfrm flipH="1">
            <a:off x="4397312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B71D419-B3DB-C695-B8AB-B445922BE86E}"/>
              </a:ext>
            </a:extLst>
          </p:cNvPr>
          <p:cNvCxnSpPr>
            <a:cxnSpLocks/>
            <a:stCxn id="19" idx="6"/>
            <a:endCxn id="42" idx="1"/>
          </p:cNvCxnSpPr>
          <p:nvPr/>
        </p:nvCxnSpPr>
        <p:spPr>
          <a:xfrm flipV="1">
            <a:off x="2179071" y="4866873"/>
            <a:ext cx="12409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0E0EAC9-D470-1070-E5B8-7FE699FF4045}"/>
              </a:ext>
            </a:extLst>
          </p:cNvPr>
          <p:cNvCxnSpPr>
            <a:cxnSpLocks/>
            <a:stCxn id="32" idx="6"/>
            <a:endCxn id="46" idx="1"/>
          </p:cNvCxnSpPr>
          <p:nvPr/>
        </p:nvCxnSpPr>
        <p:spPr>
          <a:xfrm flipH="1" flipV="1">
            <a:off x="5111960" y="4866873"/>
            <a:ext cx="2471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itardo 41">
            <a:extLst>
              <a:ext uri="{FF2B5EF4-FFF2-40B4-BE49-F238E27FC236}">
                <a16:creationId xmlns:a16="http://schemas.microsoft.com/office/drawing/2014/main" id="{1923CCC6-B286-4E58-BC4D-51C91EC4D5DC}"/>
              </a:ext>
            </a:extLst>
          </p:cNvPr>
          <p:cNvSpPr/>
          <p:nvPr/>
        </p:nvSpPr>
        <p:spPr>
          <a:xfrm rot="16200000">
            <a:off x="145292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C75464B-8DBD-621B-D597-5FF9D08A5F69}"/>
              </a:ext>
            </a:extLst>
          </p:cNvPr>
          <p:cNvSpPr txBox="1"/>
          <p:nvPr/>
        </p:nvSpPr>
        <p:spPr>
          <a:xfrm>
            <a:off x="2063347" y="403151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46" name="Ritardo 45">
            <a:extLst>
              <a:ext uri="{FF2B5EF4-FFF2-40B4-BE49-F238E27FC236}">
                <a16:creationId xmlns:a16="http://schemas.microsoft.com/office/drawing/2014/main" id="{3CA8D9C0-6044-4AFC-00AB-519240F72080}"/>
              </a:ext>
            </a:extLst>
          </p:cNvPr>
          <p:cNvSpPr/>
          <p:nvPr/>
        </p:nvSpPr>
        <p:spPr>
          <a:xfrm rot="16200000">
            <a:off x="437340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96962AD-0D5C-141F-5E1A-39CA11456D19}"/>
              </a:ext>
            </a:extLst>
          </p:cNvPr>
          <p:cNvSpPr txBox="1"/>
          <p:nvPr/>
        </p:nvSpPr>
        <p:spPr>
          <a:xfrm>
            <a:off x="4983827" y="4031513"/>
            <a:ext cx="3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f’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EB9B3B0-AEBC-05CB-2D46-9837353BFED1}"/>
              </a:ext>
            </a:extLst>
          </p:cNvPr>
          <p:cNvCxnSpPr>
            <a:cxnSpLocks/>
            <a:stCxn id="42" idx="3"/>
            <a:endCxn id="59" idx="4"/>
          </p:cNvCxnSpPr>
          <p:nvPr/>
        </p:nvCxnSpPr>
        <p:spPr>
          <a:xfrm flipH="1" flipV="1">
            <a:off x="2185777" y="2753900"/>
            <a:ext cx="5703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FFFC2CDE-B199-68EF-F7BC-EFF69E90E50D}"/>
              </a:ext>
            </a:extLst>
          </p:cNvPr>
          <p:cNvSpPr/>
          <p:nvPr/>
        </p:nvSpPr>
        <p:spPr>
          <a:xfrm>
            <a:off x="1891862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/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uppo 60">
            <a:extLst>
              <a:ext uri="{FF2B5EF4-FFF2-40B4-BE49-F238E27FC236}">
                <a16:creationId xmlns:a16="http://schemas.microsoft.com/office/drawing/2014/main" id="{010B97A7-E17D-5E33-DD71-10BB5603AFFE}"/>
              </a:ext>
            </a:extLst>
          </p:cNvPr>
          <p:cNvGrpSpPr/>
          <p:nvPr/>
        </p:nvGrpSpPr>
        <p:grpSpPr>
          <a:xfrm>
            <a:off x="860834" y="2539546"/>
            <a:ext cx="1031026" cy="889454"/>
            <a:chOff x="9015499" y="761216"/>
            <a:chExt cx="1537294" cy="1412853"/>
          </a:xfrm>
        </p:grpSpPr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65DB8961-1F61-A592-A80A-34492721716A}"/>
                </a:ext>
              </a:extLst>
            </p:cNvPr>
            <p:cNvSpPr/>
            <p:nvPr/>
          </p:nvSpPr>
          <p:spPr>
            <a:xfrm>
              <a:off x="10319687" y="135095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CC71AE27-460F-F26D-968E-8E895F5BE7D1}"/>
                </a:ext>
              </a:extLst>
            </p:cNvPr>
            <p:cNvSpPr/>
            <p:nvPr/>
          </p:nvSpPr>
          <p:spPr>
            <a:xfrm>
              <a:off x="9936442" y="1597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9970607B-EC40-6A17-9F69-990838600D74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4ACD2748-1BF0-AC36-6150-61A09753EA12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37FB10C5-98DB-5449-ACF6-D4C0E1DCADCB}"/>
                </a:ext>
              </a:extLst>
            </p:cNvPr>
            <p:cNvSpPr txBox="1"/>
            <p:nvPr/>
          </p:nvSpPr>
          <p:spPr>
            <a:xfrm>
              <a:off x="9794444" y="1258243"/>
              <a:ext cx="4267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46552429-628A-BA41-E156-D3B318B26756}"/>
                </a:ext>
              </a:extLst>
            </p:cNvPr>
            <p:cNvSpPr txBox="1"/>
            <p:nvPr/>
          </p:nvSpPr>
          <p:spPr>
            <a:xfrm>
              <a:off x="10189360" y="1023137"/>
              <a:ext cx="363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77" name="Figura a mano libera 76">
              <a:extLst>
                <a:ext uri="{FF2B5EF4-FFF2-40B4-BE49-F238E27FC236}">
                  <a16:creationId xmlns:a16="http://schemas.microsoft.com/office/drawing/2014/main" id="{DF052822-2BB1-C6C1-6D37-77ECA76F44C4}"/>
                </a:ext>
              </a:extLst>
            </p:cNvPr>
            <p:cNvSpPr/>
            <p:nvPr/>
          </p:nvSpPr>
          <p:spPr>
            <a:xfrm>
              <a:off x="9920426" y="76121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9" name="Figura a mano libera 78">
              <a:extLst>
                <a:ext uri="{FF2B5EF4-FFF2-40B4-BE49-F238E27FC236}">
                  <a16:creationId xmlns:a16="http://schemas.microsoft.com/office/drawing/2014/main" id="{FAA46041-A8D6-CF53-AD61-B1EB3F140AB2}"/>
                </a:ext>
              </a:extLst>
            </p:cNvPr>
            <p:cNvSpPr/>
            <p:nvPr/>
          </p:nvSpPr>
          <p:spPr>
            <a:xfrm>
              <a:off x="9779704" y="181854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3" name="Figura a mano libera 82">
              <a:extLst>
                <a:ext uri="{FF2B5EF4-FFF2-40B4-BE49-F238E27FC236}">
                  <a16:creationId xmlns:a16="http://schemas.microsoft.com/office/drawing/2014/main" id="{C372D856-9404-2B44-8A89-3F78BE417C46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98" name="Rettangolo con angoli arrotondati 97">
            <a:extLst>
              <a:ext uri="{FF2B5EF4-FFF2-40B4-BE49-F238E27FC236}">
                <a16:creationId xmlns:a16="http://schemas.microsoft.com/office/drawing/2014/main" id="{25097F07-EC6F-0FFF-EB34-795812303F89}"/>
              </a:ext>
            </a:extLst>
          </p:cNvPr>
          <p:cNvSpPr/>
          <p:nvPr/>
        </p:nvSpPr>
        <p:spPr>
          <a:xfrm>
            <a:off x="7309897" y="656695"/>
            <a:ext cx="4734851" cy="4615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asellaDiTesto 99">
                <a:extLst>
                  <a:ext uri="{FF2B5EF4-FFF2-40B4-BE49-F238E27FC236}">
                    <a16:creationId xmlns:a16="http://schemas.microsoft.com/office/drawing/2014/main" id="{4A73B99A-9900-98B9-B49C-2CECCB0B2006}"/>
                  </a:ext>
                </a:extLst>
              </p:cNvPr>
              <p:cNvSpPr txBox="1"/>
              <p:nvPr/>
            </p:nvSpPr>
            <p:spPr>
              <a:xfrm>
                <a:off x="7661129" y="964081"/>
                <a:ext cx="2754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: reference sample,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00" name="CasellaDiTesto 99">
                <a:extLst>
                  <a:ext uri="{FF2B5EF4-FFF2-40B4-BE49-F238E27FC236}">
                    <a16:creationId xmlns:a16="http://schemas.microsoft.com/office/drawing/2014/main" id="{4A73B99A-9900-98B9-B49C-2CECCB0B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129" y="964081"/>
                <a:ext cx="2754921" cy="369332"/>
              </a:xfrm>
              <a:prstGeom prst="rect">
                <a:avLst/>
              </a:prstGeom>
              <a:blipFill>
                <a:blip r:embed="rId6"/>
                <a:stretch>
                  <a:fillRect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asellaDiTesto 100">
                <a:extLst>
                  <a:ext uri="{FF2B5EF4-FFF2-40B4-BE49-F238E27FC236}">
                    <a16:creationId xmlns:a16="http://schemas.microsoft.com/office/drawing/2014/main" id="{9192BE65-B66D-8E38-85D8-68DF469E0083}"/>
                  </a:ext>
                </a:extLst>
              </p:cNvPr>
              <p:cNvSpPr txBox="1"/>
              <p:nvPr/>
            </p:nvSpPr>
            <p:spPr>
              <a:xfrm>
                <a:off x="7661129" y="1417694"/>
                <a:ext cx="3453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: positive/negative sample,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it-IT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01" name="CasellaDiTesto 100">
                <a:extLst>
                  <a:ext uri="{FF2B5EF4-FFF2-40B4-BE49-F238E27FC236}">
                    <a16:creationId xmlns:a16="http://schemas.microsoft.com/office/drawing/2014/main" id="{9192BE65-B66D-8E38-85D8-68DF469E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129" y="1417694"/>
                <a:ext cx="3453959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CasellaDiTesto 116">
                <a:extLst>
                  <a:ext uri="{FF2B5EF4-FFF2-40B4-BE49-F238E27FC236}">
                    <a16:creationId xmlns:a16="http://schemas.microsoft.com/office/drawing/2014/main" id="{EEB3C2DB-4853-0DEA-546E-BF7EEA3780CA}"/>
                  </a:ext>
                </a:extLst>
              </p:cNvPr>
              <p:cNvSpPr txBox="1"/>
              <p:nvPr/>
            </p:nvSpPr>
            <p:spPr>
              <a:xfrm>
                <a:off x="7661129" y="1864967"/>
                <a:ext cx="42146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: reference sample from the (</a:t>
                </a:r>
                <a:r>
                  <a:rPr lang="en-US" b="1" dirty="0">
                    <a:solidFill>
                      <a:srgbClr val="ED7D31"/>
                    </a:solidFill>
                    <a:latin typeface="+mj-lt"/>
                  </a:rPr>
                  <a:t>true)</a:t>
                </a:r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 latent space,</a:t>
                </a:r>
                <a:r>
                  <a:rPr lang="en-US" dirty="0">
                    <a:solidFill>
                      <a:srgbClr val="ED7D3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i="1" smtClean="0">
                        <a:solidFill>
                          <a:srgbClr val="ED7D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solidFill>
                          <a:srgbClr val="ED7D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17" name="CasellaDiTesto 116">
                <a:extLst>
                  <a:ext uri="{FF2B5EF4-FFF2-40B4-BE49-F238E27FC236}">
                    <a16:creationId xmlns:a16="http://schemas.microsoft.com/office/drawing/2014/main" id="{EEB3C2DB-4853-0DEA-546E-BF7EEA378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129" y="1864967"/>
                <a:ext cx="4214641" cy="646331"/>
              </a:xfrm>
              <a:prstGeom prst="rect">
                <a:avLst/>
              </a:prstGeom>
              <a:blipFill>
                <a:blip r:embed="rId8"/>
                <a:stretch>
                  <a:fillRect l="-1201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317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169E49-B75A-1B35-18EB-428536B02DEE}"/>
              </a:ext>
            </a:extLst>
          </p:cNvPr>
          <p:cNvSpPr txBox="1"/>
          <p:nvPr/>
        </p:nvSpPr>
        <p:spPr>
          <a:xfrm>
            <a:off x="4625597" y="137794"/>
            <a:ext cx="2940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Framework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60B3CBD-C5B7-D182-9014-359F2D787161}"/>
              </a:ext>
            </a:extLst>
          </p:cNvPr>
          <p:cNvGrpSpPr/>
          <p:nvPr/>
        </p:nvGrpSpPr>
        <p:grpSpPr>
          <a:xfrm rot="16200000">
            <a:off x="1885156" y="5417136"/>
            <a:ext cx="587829" cy="587829"/>
            <a:chOff x="9442770" y="1140101"/>
            <a:chExt cx="587829" cy="587829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74FB21CB-8FE9-79E2-AC0A-11D6B9E98EBF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227565DA-1F62-458D-D880-17AB1D3B08DA}"/>
                    </a:ext>
                  </a:extLst>
                </p:cNvPr>
                <p:cNvSpPr txBox="1"/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C524FD53-64D6-CB9B-43A6-2800D77D2721}"/>
              </a:ext>
            </a:extLst>
          </p:cNvPr>
          <p:cNvSpPr/>
          <p:nvPr/>
        </p:nvSpPr>
        <p:spPr>
          <a:xfrm>
            <a:off x="1461951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29F9148C-04AC-F48D-8DA0-D84E61414CDA}"/>
              </a:ext>
            </a:extLst>
          </p:cNvPr>
          <p:cNvGrpSpPr/>
          <p:nvPr/>
        </p:nvGrpSpPr>
        <p:grpSpPr>
          <a:xfrm rot="16200000">
            <a:off x="4820516" y="5417136"/>
            <a:ext cx="587829" cy="587829"/>
            <a:chOff x="9442770" y="1140101"/>
            <a:chExt cx="587829" cy="587829"/>
          </a:xfrm>
        </p:grpSpPr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5FD36FA6-89C2-C50D-7D1C-2A89B67385D9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/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Figura a mano libera 34">
            <a:extLst>
              <a:ext uri="{FF2B5EF4-FFF2-40B4-BE49-F238E27FC236}">
                <a16:creationId xmlns:a16="http://schemas.microsoft.com/office/drawing/2014/main" id="{9DA979DF-DF70-BB56-F397-069CF320889E}"/>
              </a:ext>
            </a:extLst>
          </p:cNvPr>
          <p:cNvSpPr/>
          <p:nvPr/>
        </p:nvSpPr>
        <p:spPr>
          <a:xfrm flipH="1">
            <a:off x="4397312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B71D419-B3DB-C695-B8AB-B445922BE86E}"/>
              </a:ext>
            </a:extLst>
          </p:cNvPr>
          <p:cNvCxnSpPr>
            <a:cxnSpLocks/>
            <a:stCxn id="19" idx="6"/>
            <a:endCxn id="42" idx="1"/>
          </p:cNvCxnSpPr>
          <p:nvPr/>
        </p:nvCxnSpPr>
        <p:spPr>
          <a:xfrm flipV="1">
            <a:off x="2179071" y="4866873"/>
            <a:ext cx="12409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0E0EAC9-D470-1070-E5B8-7FE699FF4045}"/>
              </a:ext>
            </a:extLst>
          </p:cNvPr>
          <p:cNvCxnSpPr>
            <a:cxnSpLocks/>
            <a:stCxn id="32" idx="6"/>
            <a:endCxn id="46" idx="1"/>
          </p:cNvCxnSpPr>
          <p:nvPr/>
        </p:nvCxnSpPr>
        <p:spPr>
          <a:xfrm flipH="1" flipV="1">
            <a:off x="5111960" y="4866873"/>
            <a:ext cx="2471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itardo 41">
            <a:extLst>
              <a:ext uri="{FF2B5EF4-FFF2-40B4-BE49-F238E27FC236}">
                <a16:creationId xmlns:a16="http://schemas.microsoft.com/office/drawing/2014/main" id="{1923CCC6-B286-4E58-BC4D-51C91EC4D5DC}"/>
              </a:ext>
            </a:extLst>
          </p:cNvPr>
          <p:cNvSpPr/>
          <p:nvPr/>
        </p:nvSpPr>
        <p:spPr>
          <a:xfrm rot="16200000">
            <a:off x="145292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C75464B-8DBD-621B-D597-5FF9D08A5F69}"/>
              </a:ext>
            </a:extLst>
          </p:cNvPr>
          <p:cNvSpPr txBox="1"/>
          <p:nvPr/>
        </p:nvSpPr>
        <p:spPr>
          <a:xfrm>
            <a:off x="2063347" y="403151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46" name="Ritardo 45">
            <a:extLst>
              <a:ext uri="{FF2B5EF4-FFF2-40B4-BE49-F238E27FC236}">
                <a16:creationId xmlns:a16="http://schemas.microsoft.com/office/drawing/2014/main" id="{3CA8D9C0-6044-4AFC-00AB-519240F72080}"/>
              </a:ext>
            </a:extLst>
          </p:cNvPr>
          <p:cNvSpPr/>
          <p:nvPr/>
        </p:nvSpPr>
        <p:spPr>
          <a:xfrm rot="16200000">
            <a:off x="437340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96962AD-0D5C-141F-5E1A-39CA11456D19}"/>
              </a:ext>
            </a:extLst>
          </p:cNvPr>
          <p:cNvSpPr txBox="1"/>
          <p:nvPr/>
        </p:nvSpPr>
        <p:spPr>
          <a:xfrm>
            <a:off x="4983827" y="4031513"/>
            <a:ext cx="3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f’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EB9B3B0-AEBC-05CB-2D46-9837353BFED1}"/>
              </a:ext>
            </a:extLst>
          </p:cNvPr>
          <p:cNvCxnSpPr>
            <a:cxnSpLocks/>
            <a:stCxn id="42" idx="3"/>
            <a:endCxn id="59" idx="4"/>
          </p:cNvCxnSpPr>
          <p:nvPr/>
        </p:nvCxnSpPr>
        <p:spPr>
          <a:xfrm flipH="1" flipV="1">
            <a:off x="2185777" y="2753900"/>
            <a:ext cx="5703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FFFC2CDE-B199-68EF-F7BC-EFF69E90E50D}"/>
              </a:ext>
            </a:extLst>
          </p:cNvPr>
          <p:cNvSpPr/>
          <p:nvPr/>
        </p:nvSpPr>
        <p:spPr>
          <a:xfrm>
            <a:off x="1891862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/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uppo 60">
            <a:extLst>
              <a:ext uri="{FF2B5EF4-FFF2-40B4-BE49-F238E27FC236}">
                <a16:creationId xmlns:a16="http://schemas.microsoft.com/office/drawing/2014/main" id="{010B97A7-E17D-5E33-DD71-10BB5603AFFE}"/>
              </a:ext>
            </a:extLst>
          </p:cNvPr>
          <p:cNvGrpSpPr/>
          <p:nvPr/>
        </p:nvGrpSpPr>
        <p:grpSpPr>
          <a:xfrm>
            <a:off x="860834" y="2539546"/>
            <a:ext cx="1031026" cy="889454"/>
            <a:chOff x="9015499" y="761216"/>
            <a:chExt cx="1537294" cy="1412853"/>
          </a:xfrm>
        </p:grpSpPr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65DB8961-1F61-A592-A80A-34492721716A}"/>
                </a:ext>
              </a:extLst>
            </p:cNvPr>
            <p:cNvSpPr/>
            <p:nvPr/>
          </p:nvSpPr>
          <p:spPr>
            <a:xfrm>
              <a:off x="10319687" y="135095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CC71AE27-460F-F26D-968E-8E895F5BE7D1}"/>
                </a:ext>
              </a:extLst>
            </p:cNvPr>
            <p:cNvSpPr/>
            <p:nvPr/>
          </p:nvSpPr>
          <p:spPr>
            <a:xfrm>
              <a:off x="9936442" y="1597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9970607B-EC40-6A17-9F69-990838600D74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4ACD2748-1BF0-AC36-6150-61A09753EA12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37FB10C5-98DB-5449-ACF6-D4C0E1DCADCB}"/>
                </a:ext>
              </a:extLst>
            </p:cNvPr>
            <p:cNvSpPr txBox="1"/>
            <p:nvPr/>
          </p:nvSpPr>
          <p:spPr>
            <a:xfrm>
              <a:off x="9794444" y="1258243"/>
              <a:ext cx="4267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46552429-628A-BA41-E156-D3B318B26756}"/>
                </a:ext>
              </a:extLst>
            </p:cNvPr>
            <p:cNvSpPr txBox="1"/>
            <p:nvPr/>
          </p:nvSpPr>
          <p:spPr>
            <a:xfrm>
              <a:off x="10189360" y="1023137"/>
              <a:ext cx="363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77" name="Figura a mano libera 76">
              <a:extLst>
                <a:ext uri="{FF2B5EF4-FFF2-40B4-BE49-F238E27FC236}">
                  <a16:creationId xmlns:a16="http://schemas.microsoft.com/office/drawing/2014/main" id="{DF052822-2BB1-C6C1-6D37-77ECA76F44C4}"/>
                </a:ext>
              </a:extLst>
            </p:cNvPr>
            <p:cNvSpPr/>
            <p:nvPr/>
          </p:nvSpPr>
          <p:spPr>
            <a:xfrm>
              <a:off x="9920426" y="76121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9" name="Figura a mano libera 78">
              <a:extLst>
                <a:ext uri="{FF2B5EF4-FFF2-40B4-BE49-F238E27FC236}">
                  <a16:creationId xmlns:a16="http://schemas.microsoft.com/office/drawing/2014/main" id="{FAA46041-A8D6-CF53-AD61-B1EB3F140AB2}"/>
                </a:ext>
              </a:extLst>
            </p:cNvPr>
            <p:cNvSpPr/>
            <p:nvPr/>
          </p:nvSpPr>
          <p:spPr>
            <a:xfrm>
              <a:off x="9779704" y="181854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3" name="Figura a mano libera 82">
              <a:extLst>
                <a:ext uri="{FF2B5EF4-FFF2-40B4-BE49-F238E27FC236}">
                  <a16:creationId xmlns:a16="http://schemas.microsoft.com/office/drawing/2014/main" id="{C372D856-9404-2B44-8A89-3F78BE417C46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98" name="Rettangolo con angoli arrotondati 97">
            <a:extLst>
              <a:ext uri="{FF2B5EF4-FFF2-40B4-BE49-F238E27FC236}">
                <a16:creationId xmlns:a16="http://schemas.microsoft.com/office/drawing/2014/main" id="{25097F07-EC6F-0FFF-EB34-795812303F89}"/>
              </a:ext>
            </a:extLst>
          </p:cNvPr>
          <p:cNvSpPr/>
          <p:nvPr/>
        </p:nvSpPr>
        <p:spPr>
          <a:xfrm>
            <a:off x="7309897" y="656695"/>
            <a:ext cx="4734851" cy="4615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asellaDiTesto 99">
                <a:extLst>
                  <a:ext uri="{FF2B5EF4-FFF2-40B4-BE49-F238E27FC236}">
                    <a16:creationId xmlns:a16="http://schemas.microsoft.com/office/drawing/2014/main" id="{4A73B99A-9900-98B9-B49C-2CECCB0B2006}"/>
                  </a:ext>
                </a:extLst>
              </p:cNvPr>
              <p:cNvSpPr txBox="1"/>
              <p:nvPr/>
            </p:nvSpPr>
            <p:spPr>
              <a:xfrm>
                <a:off x="7661129" y="964081"/>
                <a:ext cx="2754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: reference sample,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00" name="CasellaDiTesto 99">
                <a:extLst>
                  <a:ext uri="{FF2B5EF4-FFF2-40B4-BE49-F238E27FC236}">
                    <a16:creationId xmlns:a16="http://schemas.microsoft.com/office/drawing/2014/main" id="{4A73B99A-9900-98B9-B49C-2CECCB0B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129" y="964081"/>
                <a:ext cx="2754921" cy="369332"/>
              </a:xfrm>
              <a:prstGeom prst="rect">
                <a:avLst/>
              </a:prstGeom>
              <a:blipFill>
                <a:blip r:embed="rId6"/>
                <a:stretch>
                  <a:fillRect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asellaDiTesto 100">
                <a:extLst>
                  <a:ext uri="{FF2B5EF4-FFF2-40B4-BE49-F238E27FC236}">
                    <a16:creationId xmlns:a16="http://schemas.microsoft.com/office/drawing/2014/main" id="{9192BE65-B66D-8E38-85D8-68DF469E0083}"/>
                  </a:ext>
                </a:extLst>
              </p:cNvPr>
              <p:cNvSpPr txBox="1"/>
              <p:nvPr/>
            </p:nvSpPr>
            <p:spPr>
              <a:xfrm>
                <a:off x="7661129" y="1417694"/>
                <a:ext cx="3453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: positive/negative sample,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it-IT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01" name="CasellaDiTesto 100">
                <a:extLst>
                  <a:ext uri="{FF2B5EF4-FFF2-40B4-BE49-F238E27FC236}">
                    <a16:creationId xmlns:a16="http://schemas.microsoft.com/office/drawing/2014/main" id="{9192BE65-B66D-8E38-85D8-68DF469E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129" y="1417694"/>
                <a:ext cx="3453959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F6126896-9990-C69E-B50E-75FFEEE7E61D}"/>
              </a:ext>
            </a:extLst>
          </p:cNvPr>
          <p:cNvCxnSpPr>
            <a:cxnSpLocks/>
          </p:cNvCxnSpPr>
          <p:nvPr/>
        </p:nvCxnSpPr>
        <p:spPr>
          <a:xfrm flipH="1" flipV="1">
            <a:off x="3310346" y="2149533"/>
            <a:ext cx="8905" cy="770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E99EFBD8-5A5C-7C09-B381-716CD1000990}"/>
              </a:ext>
            </a:extLst>
          </p:cNvPr>
          <p:cNvCxnSpPr>
            <a:cxnSpLocks/>
          </p:cNvCxnSpPr>
          <p:nvPr/>
        </p:nvCxnSpPr>
        <p:spPr>
          <a:xfrm>
            <a:off x="3310346" y="2920487"/>
            <a:ext cx="782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9" name="Ovale 108">
            <a:extLst>
              <a:ext uri="{FF2B5EF4-FFF2-40B4-BE49-F238E27FC236}">
                <a16:creationId xmlns:a16="http://schemas.microsoft.com/office/drawing/2014/main" id="{72A1F963-1179-7AB4-CB0D-5E63A577A87D}"/>
              </a:ext>
            </a:extLst>
          </p:cNvPr>
          <p:cNvSpPr/>
          <p:nvPr/>
        </p:nvSpPr>
        <p:spPr>
          <a:xfrm>
            <a:off x="3598557" y="22141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Connettore 2 110">
            <a:extLst>
              <a:ext uri="{FF2B5EF4-FFF2-40B4-BE49-F238E27FC236}">
                <a16:creationId xmlns:a16="http://schemas.microsoft.com/office/drawing/2014/main" id="{2CE6A6C1-5836-E2D2-C97F-BE1904D69797}"/>
              </a:ext>
            </a:extLst>
          </p:cNvPr>
          <p:cNvCxnSpPr>
            <a:cxnSpLocks/>
            <a:endCxn id="109" idx="3"/>
          </p:cNvCxnSpPr>
          <p:nvPr/>
        </p:nvCxnSpPr>
        <p:spPr>
          <a:xfrm flipV="1">
            <a:off x="3319251" y="2306357"/>
            <a:ext cx="295122" cy="60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CasellaDiTesto 116">
                <a:extLst>
                  <a:ext uri="{FF2B5EF4-FFF2-40B4-BE49-F238E27FC236}">
                    <a16:creationId xmlns:a16="http://schemas.microsoft.com/office/drawing/2014/main" id="{EEB3C2DB-4853-0DEA-546E-BF7EEA3780CA}"/>
                  </a:ext>
                </a:extLst>
              </p:cNvPr>
              <p:cNvSpPr txBox="1"/>
              <p:nvPr/>
            </p:nvSpPr>
            <p:spPr>
              <a:xfrm>
                <a:off x="7661129" y="1864967"/>
                <a:ext cx="42146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: reference sample from the (</a:t>
                </a:r>
                <a:r>
                  <a:rPr lang="en-US" b="1" dirty="0">
                    <a:solidFill>
                      <a:srgbClr val="ED7D31"/>
                    </a:solidFill>
                    <a:latin typeface="+mj-lt"/>
                  </a:rPr>
                  <a:t>true)</a:t>
                </a:r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 latent space,</a:t>
                </a:r>
                <a:r>
                  <a:rPr lang="en-US" dirty="0">
                    <a:solidFill>
                      <a:srgbClr val="ED7D3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i="1" smtClean="0">
                        <a:solidFill>
                          <a:srgbClr val="ED7D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solidFill>
                          <a:srgbClr val="ED7D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17" name="CasellaDiTesto 116">
                <a:extLst>
                  <a:ext uri="{FF2B5EF4-FFF2-40B4-BE49-F238E27FC236}">
                    <a16:creationId xmlns:a16="http://schemas.microsoft.com/office/drawing/2014/main" id="{EEB3C2DB-4853-0DEA-546E-BF7EEA378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129" y="1864967"/>
                <a:ext cx="4214641" cy="646331"/>
              </a:xfrm>
              <a:prstGeom prst="rect">
                <a:avLst/>
              </a:prstGeom>
              <a:blipFill>
                <a:blip r:embed="rId8"/>
                <a:stretch>
                  <a:fillRect l="-1201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CasellaDiTesto 155">
                <a:extLst>
                  <a:ext uri="{FF2B5EF4-FFF2-40B4-BE49-F238E27FC236}">
                    <a16:creationId xmlns:a16="http://schemas.microsoft.com/office/drawing/2014/main" id="{F7BF75BB-CC06-7470-3DF1-60D41D75BB5E}"/>
                  </a:ext>
                </a:extLst>
              </p:cNvPr>
              <p:cNvSpPr txBox="1"/>
              <p:nvPr/>
            </p:nvSpPr>
            <p:spPr>
              <a:xfrm>
                <a:off x="7633639" y="3235241"/>
                <a:ext cx="4214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ED7D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it-IT" i="1" smtClean="0">
                        <a:solidFill>
                          <a:srgbClr val="ED7D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ED7D31"/>
                    </a:solidFill>
                  </a:rPr>
                  <a:t>, the embedding E-dimensional</a:t>
                </a:r>
              </a:p>
            </p:txBody>
          </p:sp>
        </mc:Choice>
        <mc:Fallback xmlns="">
          <p:sp>
            <p:nvSpPr>
              <p:cNvPr id="156" name="CasellaDiTesto 155">
                <a:extLst>
                  <a:ext uri="{FF2B5EF4-FFF2-40B4-BE49-F238E27FC236}">
                    <a16:creationId xmlns:a16="http://schemas.microsoft.com/office/drawing/2014/main" id="{F7BF75BB-CC06-7470-3DF1-60D41D75B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639" y="3235241"/>
                <a:ext cx="4214641" cy="369332"/>
              </a:xfrm>
              <a:prstGeom prst="rect">
                <a:avLst/>
              </a:prstGeom>
              <a:blipFill>
                <a:blip r:embed="rId9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236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169E49-B75A-1B35-18EB-428536B02DEE}"/>
              </a:ext>
            </a:extLst>
          </p:cNvPr>
          <p:cNvSpPr txBox="1"/>
          <p:nvPr/>
        </p:nvSpPr>
        <p:spPr>
          <a:xfrm>
            <a:off x="4625597" y="137794"/>
            <a:ext cx="2940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Framework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60B3CBD-C5B7-D182-9014-359F2D787161}"/>
              </a:ext>
            </a:extLst>
          </p:cNvPr>
          <p:cNvGrpSpPr/>
          <p:nvPr/>
        </p:nvGrpSpPr>
        <p:grpSpPr>
          <a:xfrm rot="16200000">
            <a:off x="1885156" y="5417136"/>
            <a:ext cx="587829" cy="587829"/>
            <a:chOff x="9442770" y="1140101"/>
            <a:chExt cx="587829" cy="587829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74FB21CB-8FE9-79E2-AC0A-11D6B9E98EBF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227565DA-1F62-458D-D880-17AB1D3B08DA}"/>
                    </a:ext>
                  </a:extLst>
                </p:cNvPr>
                <p:cNvSpPr txBox="1"/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C524FD53-64D6-CB9B-43A6-2800D77D2721}"/>
              </a:ext>
            </a:extLst>
          </p:cNvPr>
          <p:cNvSpPr/>
          <p:nvPr/>
        </p:nvSpPr>
        <p:spPr>
          <a:xfrm>
            <a:off x="1461951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29F9148C-04AC-F48D-8DA0-D84E61414CDA}"/>
              </a:ext>
            </a:extLst>
          </p:cNvPr>
          <p:cNvGrpSpPr/>
          <p:nvPr/>
        </p:nvGrpSpPr>
        <p:grpSpPr>
          <a:xfrm rot="16200000">
            <a:off x="4820516" y="5417136"/>
            <a:ext cx="587829" cy="587829"/>
            <a:chOff x="9442770" y="1140101"/>
            <a:chExt cx="587829" cy="587829"/>
          </a:xfrm>
        </p:grpSpPr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5FD36FA6-89C2-C50D-7D1C-2A89B67385D9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/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Figura a mano libera 34">
            <a:extLst>
              <a:ext uri="{FF2B5EF4-FFF2-40B4-BE49-F238E27FC236}">
                <a16:creationId xmlns:a16="http://schemas.microsoft.com/office/drawing/2014/main" id="{9DA979DF-DF70-BB56-F397-069CF320889E}"/>
              </a:ext>
            </a:extLst>
          </p:cNvPr>
          <p:cNvSpPr/>
          <p:nvPr/>
        </p:nvSpPr>
        <p:spPr>
          <a:xfrm flipH="1">
            <a:off x="4397312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B71D419-B3DB-C695-B8AB-B445922BE86E}"/>
              </a:ext>
            </a:extLst>
          </p:cNvPr>
          <p:cNvCxnSpPr>
            <a:cxnSpLocks/>
            <a:stCxn id="19" idx="6"/>
            <a:endCxn id="42" idx="1"/>
          </p:cNvCxnSpPr>
          <p:nvPr/>
        </p:nvCxnSpPr>
        <p:spPr>
          <a:xfrm flipV="1">
            <a:off x="2179071" y="4866873"/>
            <a:ext cx="12409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0E0EAC9-D470-1070-E5B8-7FE699FF4045}"/>
              </a:ext>
            </a:extLst>
          </p:cNvPr>
          <p:cNvCxnSpPr>
            <a:cxnSpLocks/>
            <a:stCxn id="32" idx="6"/>
            <a:endCxn id="46" idx="1"/>
          </p:cNvCxnSpPr>
          <p:nvPr/>
        </p:nvCxnSpPr>
        <p:spPr>
          <a:xfrm flipH="1" flipV="1">
            <a:off x="5111960" y="4866873"/>
            <a:ext cx="2471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itardo 41">
            <a:extLst>
              <a:ext uri="{FF2B5EF4-FFF2-40B4-BE49-F238E27FC236}">
                <a16:creationId xmlns:a16="http://schemas.microsoft.com/office/drawing/2014/main" id="{1923CCC6-B286-4E58-BC4D-51C91EC4D5DC}"/>
              </a:ext>
            </a:extLst>
          </p:cNvPr>
          <p:cNvSpPr/>
          <p:nvPr/>
        </p:nvSpPr>
        <p:spPr>
          <a:xfrm rot="16200000">
            <a:off x="145292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C75464B-8DBD-621B-D597-5FF9D08A5F69}"/>
              </a:ext>
            </a:extLst>
          </p:cNvPr>
          <p:cNvSpPr txBox="1"/>
          <p:nvPr/>
        </p:nvSpPr>
        <p:spPr>
          <a:xfrm>
            <a:off x="2063347" y="403151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46" name="Ritardo 45">
            <a:extLst>
              <a:ext uri="{FF2B5EF4-FFF2-40B4-BE49-F238E27FC236}">
                <a16:creationId xmlns:a16="http://schemas.microsoft.com/office/drawing/2014/main" id="{3CA8D9C0-6044-4AFC-00AB-519240F72080}"/>
              </a:ext>
            </a:extLst>
          </p:cNvPr>
          <p:cNvSpPr/>
          <p:nvPr/>
        </p:nvSpPr>
        <p:spPr>
          <a:xfrm rot="16200000">
            <a:off x="437340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96962AD-0D5C-141F-5E1A-39CA11456D19}"/>
              </a:ext>
            </a:extLst>
          </p:cNvPr>
          <p:cNvSpPr txBox="1"/>
          <p:nvPr/>
        </p:nvSpPr>
        <p:spPr>
          <a:xfrm>
            <a:off x="4983827" y="4031513"/>
            <a:ext cx="3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f’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EB9B3B0-AEBC-05CB-2D46-9837353BFED1}"/>
              </a:ext>
            </a:extLst>
          </p:cNvPr>
          <p:cNvCxnSpPr>
            <a:cxnSpLocks/>
            <a:stCxn id="42" idx="3"/>
            <a:endCxn id="59" idx="4"/>
          </p:cNvCxnSpPr>
          <p:nvPr/>
        </p:nvCxnSpPr>
        <p:spPr>
          <a:xfrm flipH="1" flipV="1">
            <a:off x="2185777" y="2753900"/>
            <a:ext cx="5703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A987A38E-1FB6-9926-34DC-D241E1AE969E}"/>
              </a:ext>
            </a:extLst>
          </p:cNvPr>
          <p:cNvCxnSpPr>
            <a:cxnSpLocks/>
            <a:stCxn id="46" idx="3"/>
            <a:endCxn id="90" idx="2"/>
          </p:cNvCxnSpPr>
          <p:nvPr/>
        </p:nvCxnSpPr>
        <p:spPr>
          <a:xfrm flipH="1" flipV="1">
            <a:off x="5110623" y="2753900"/>
            <a:ext cx="1337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FFFC2CDE-B199-68EF-F7BC-EFF69E90E50D}"/>
              </a:ext>
            </a:extLst>
          </p:cNvPr>
          <p:cNvSpPr/>
          <p:nvPr/>
        </p:nvSpPr>
        <p:spPr>
          <a:xfrm>
            <a:off x="1891862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/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uppo 60">
            <a:extLst>
              <a:ext uri="{FF2B5EF4-FFF2-40B4-BE49-F238E27FC236}">
                <a16:creationId xmlns:a16="http://schemas.microsoft.com/office/drawing/2014/main" id="{010B97A7-E17D-5E33-DD71-10BB5603AFFE}"/>
              </a:ext>
            </a:extLst>
          </p:cNvPr>
          <p:cNvGrpSpPr/>
          <p:nvPr/>
        </p:nvGrpSpPr>
        <p:grpSpPr>
          <a:xfrm>
            <a:off x="860834" y="2539546"/>
            <a:ext cx="1031026" cy="889454"/>
            <a:chOff x="9015499" y="761216"/>
            <a:chExt cx="1537294" cy="1412853"/>
          </a:xfrm>
        </p:grpSpPr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65DB8961-1F61-A592-A80A-34492721716A}"/>
                </a:ext>
              </a:extLst>
            </p:cNvPr>
            <p:cNvSpPr/>
            <p:nvPr/>
          </p:nvSpPr>
          <p:spPr>
            <a:xfrm>
              <a:off x="10319687" y="135095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CC71AE27-460F-F26D-968E-8E895F5BE7D1}"/>
                </a:ext>
              </a:extLst>
            </p:cNvPr>
            <p:cNvSpPr/>
            <p:nvPr/>
          </p:nvSpPr>
          <p:spPr>
            <a:xfrm>
              <a:off x="9936442" y="1597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9970607B-EC40-6A17-9F69-990838600D74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4ACD2748-1BF0-AC36-6150-61A09753EA12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37FB10C5-98DB-5449-ACF6-D4C0E1DCADCB}"/>
                </a:ext>
              </a:extLst>
            </p:cNvPr>
            <p:cNvSpPr txBox="1"/>
            <p:nvPr/>
          </p:nvSpPr>
          <p:spPr>
            <a:xfrm>
              <a:off x="9794444" y="1258243"/>
              <a:ext cx="4267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46552429-628A-BA41-E156-D3B318B26756}"/>
                </a:ext>
              </a:extLst>
            </p:cNvPr>
            <p:cNvSpPr txBox="1"/>
            <p:nvPr/>
          </p:nvSpPr>
          <p:spPr>
            <a:xfrm>
              <a:off x="10189360" y="1023137"/>
              <a:ext cx="363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77" name="Figura a mano libera 76">
              <a:extLst>
                <a:ext uri="{FF2B5EF4-FFF2-40B4-BE49-F238E27FC236}">
                  <a16:creationId xmlns:a16="http://schemas.microsoft.com/office/drawing/2014/main" id="{DF052822-2BB1-C6C1-6D37-77ECA76F44C4}"/>
                </a:ext>
              </a:extLst>
            </p:cNvPr>
            <p:cNvSpPr/>
            <p:nvPr/>
          </p:nvSpPr>
          <p:spPr>
            <a:xfrm>
              <a:off x="9920426" y="76121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9" name="Figura a mano libera 78">
              <a:extLst>
                <a:ext uri="{FF2B5EF4-FFF2-40B4-BE49-F238E27FC236}">
                  <a16:creationId xmlns:a16="http://schemas.microsoft.com/office/drawing/2014/main" id="{FAA46041-A8D6-CF53-AD61-B1EB3F140AB2}"/>
                </a:ext>
              </a:extLst>
            </p:cNvPr>
            <p:cNvSpPr/>
            <p:nvPr/>
          </p:nvSpPr>
          <p:spPr>
            <a:xfrm>
              <a:off x="9779704" y="181854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3" name="Figura a mano libera 82">
              <a:extLst>
                <a:ext uri="{FF2B5EF4-FFF2-40B4-BE49-F238E27FC236}">
                  <a16:creationId xmlns:a16="http://schemas.microsoft.com/office/drawing/2014/main" id="{C372D856-9404-2B44-8A89-3F78BE417C46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90" name="Ovale 89">
            <a:extLst>
              <a:ext uri="{FF2B5EF4-FFF2-40B4-BE49-F238E27FC236}">
                <a16:creationId xmlns:a16="http://schemas.microsoft.com/office/drawing/2014/main" id="{3157B827-B9DB-5087-1571-4F3D40A4CB8F}"/>
              </a:ext>
            </a:extLst>
          </p:cNvPr>
          <p:cNvSpPr/>
          <p:nvPr/>
        </p:nvSpPr>
        <p:spPr>
          <a:xfrm rot="16200000">
            <a:off x="4816708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/>
              <p:nvPr/>
            </p:nvSpPr>
            <p:spPr>
              <a:xfrm>
                <a:off x="4922401" y="2275321"/>
                <a:ext cx="369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401" y="2275321"/>
                <a:ext cx="369332" cy="369332"/>
              </a:xfrm>
              <a:prstGeom prst="rect">
                <a:avLst/>
              </a:prstGeom>
              <a:blipFill>
                <a:blip r:embed="rId6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Figura a mano libera 96">
            <a:extLst>
              <a:ext uri="{FF2B5EF4-FFF2-40B4-BE49-F238E27FC236}">
                <a16:creationId xmlns:a16="http://schemas.microsoft.com/office/drawing/2014/main" id="{F65B4BE9-63F3-D72A-803B-9B73F90E8746}"/>
              </a:ext>
            </a:extLst>
          </p:cNvPr>
          <p:cNvSpPr/>
          <p:nvPr/>
        </p:nvSpPr>
        <p:spPr>
          <a:xfrm>
            <a:off x="5285107" y="2730077"/>
            <a:ext cx="1434235" cy="308093"/>
          </a:xfrm>
          <a:custGeom>
            <a:avLst/>
            <a:gdLst>
              <a:gd name="connsiteX0" fmla="*/ 0 w 4114165"/>
              <a:gd name="connsiteY0" fmla="*/ 3011446 h 3063504"/>
              <a:gd name="connsiteX1" fmla="*/ 3185 w 4114165"/>
              <a:gd name="connsiteY1" fmla="*/ 3013332 h 3063504"/>
              <a:gd name="connsiteX2" fmla="*/ 9554 w 4114165"/>
              <a:gd name="connsiteY2" fmla="*/ 2826245 h 3063504"/>
              <a:gd name="connsiteX3" fmla="*/ 12738 w 4114165"/>
              <a:gd name="connsiteY3" fmla="*/ 2838655 h 3063504"/>
              <a:gd name="connsiteX4" fmla="*/ 15922 w 4114165"/>
              <a:gd name="connsiteY4" fmla="*/ 2924828 h 3063504"/>
              <a:gd name="connsiteX5" fmla="*/ 19106 w 4114165"/>
              <a:gd name="connsiteY5" fmla="*/ 2725369 h 3063504"/>
              <a:gd name="connsiteX6" fmla="*/ 22291 w 4114165"/>
              <a:gd name="connsiteY6" fmla="*/ 2641399 h 3063504"/>
              <a:gd name="connsiteX7" fmla="*/ 25475 w 4114165"/>
              <a:gd name="connsiteY7" fmla="*/ 2821179 h 3063504"/>
              <a:gd name="connsiteX8" fmla="*/ 28660 w 4114165"/>
              <a:gd name="connsiteY8" fmla="*/ 2514627 h 3063504"/>
              <a:gd name="connsiteX9" fmla="*/ 31843 w 4114165"/>
              <a:gd name="connsiteY9" fmla="*/ 2618250 h 3063504"/>
              <a:gd name="connsiteX10" fmla="*/ 35028 w 4114165"/>
              <a:gd name="connsiteY10" fmla="*/ 2254674 h 3063504"/>
              <a:gd name="connsiteX11" fmla="*/ 38212 w 4114165"/>
              <a:gd name="connsiteY11" fmla="*/ 2269567 h 3063504"/>
              <a:gd name="connsiteX12" fmla="*/ 44582 w 4114165"/>
              <a:gd name="connsiteY12" fmla="*/ 1843155 h 3063504"/>
              <a:gd name="connsiteX13" fmla="*/ 47765 w 4114165"/>
              <a:gd name="connsiteY13" fmla="*/ 1889465 h 3063504"/>
              <a:gd name="connsiteX14" fmla="*/ 50950 w 4114165"/>
              <a:gd name="connsiteY14" fmla="*/ 1451074 h 3063504"/>
              <a:gd name="connsiteX15" fmla="*/ 54134 w 4114165"/>
              <a:gd name="connsiteY15" fmla="*/ 1745876 h 3063504"/>
              <a:gd name="connsiteX16" fmla="*/ 57319 w 4114165"/>
              <a:gd name="connsiteY16" fmla="*/ 1707861 h 3063504"/>
              <a:gd name="connsiteX17" fmla="*/ 60503 w 4114165"/>
              <a:gd name="connsiteY17" fmla="*/ 1736163 h 3063504"/>
              <a:gd name="connsiteX18" fmla="*/ 66871 w 4114165"/>
              <a:gd name="connsiteY18" fmla="*/ 1595803 h 3063504"/>
              <a:gd name="connsiteX19" fmla="*/ 70056 w 4114165"/>
              <a:gd name="connsiteY19" fmla="*/ 1611164 h 3063504"/>
              <a:gd name="connsiteX20" fmla="*/ 73240 w 4114165"/>
              <a:gd name="connsiteY20" fmla="*/ 1610809 h 3063504"/>
              <a:gd name="connsiteX21" fmla="*/ 76425 w 4114165"/>
              <a:gd name="connsiteY21" fmla="*/ 1814308 h 3063504"/>
              <a:gd name="connsiteX22" fmla="*/ 79608 w 4114165"/>
              <a:gd name="connsiteY22" fmla="*/ 1666945 h 3063504"/>
              <a:gd name="connsiteX23" fmla="*/ 82793 w 4114165"/>
              <a:gd name="connsiteY23" fmla="*/ 1683737 h 3063504"/>
              <a:gd name="connsiteX24" fmla="*/ 85978 w 4114165"/>
              <a:gd name="connsiteY24" fmla="*/ 1724374 h 3063504"/>
              <a:gd name="connsiteX25" fmla="*/ 89162 w 4114165"/>
              <a:gd name="connsiteY25" fmla="*/ 1786398 h 3063504"/>
              <a:gd name="connsiteX26" fmla="*/ 92347 w 4114165"/>
              <a:gd name="connsiteY26" fmla="*/ 1745293 h 3063504"/>
              <a:gd name="connsiteX27" fmla="*/ 95530 w 4114165"/>
              <a:gd name="connsiteY27" fmla="*/ 1727286 h 3063504"/>
              <a:gd name="connsiteX28" fmla="*/ 98715 w 4114165"/>
              <a:gd name="connsiteY28" fmla="*/ 1781827 h 3063504"/>
              <a:gd name="connsiteX29" fmla="*/ 101899 w 4114165"/>
              <a:gd name="connsiteY29" fmla="*/ 1772203 h 3063504"/>
              <a:gd name="connsiteX30" fmla="*/ 105084 w 4114165"/>
              <a:gd name="connsiteY30" fmla="*/ 1830365 h 3063504"/>
              <a:gd name="connsiteX31" fmla="*/ 108268 w 4114165"/>
              <a:gd name="connsiteY31" fmla="*/ 1860162 h 3063504"/>
              <a:gd name="connsiteX32" fmla="*/ 111452 w 4114165"/>
              <a:gd name="connsiteY32" fmla="*/ 1854540 h 3063504"/>
              <a:gd name="connsiteX33" fmla="*/ 124190 w 4114165"/>
              <a:gd name="connsiteY33" fmla="*/ 2026178 h 3063504"/>
              <a:gd name="connsiteX34" fmla="*/ 127373 w 4114165"/>
              <a:gd name="connsiteY34" fmla="*/ 1988302 h 3063504"/>
              <a:gd name="connsiteX35" fmla="*/ 133742 w 4114165"/>
              <a:gd name="connsiteY35" fmla="*/ 1778623 h 3063504"/>
              <a:gd name="connsiteX36" fmla="*/ 136927 w 4114165"/>
              <a:gd name="connsiteY36" fmla="*/ 1775546 h 3063504"/>
              <a:gd name="connsiteX37" fmla="*/ 140112 w 4114165"/>
              <a:gd name="connsiteY37" fmla="*/ 1739620 h 3063504"/>
              <a:gd name="connsiteX38" fmla="*/ 143296 w 4114165"/>
              <a:gd name="connsiteY38" fmla="*/ 1765352 h 3063504"/>
              <a:gd name="connsiteX39" fmla="*/ 146480 w 4114165"/>
              <a:gd name="connsiteY39" fmla="*/ 1810927 h 3063504"/>
              <a:gd name="connsiteX40" fmla="*/ 152849 w 4114165"/>
              <a:gd name="connsiteY40" fmla="*/ 1709469 h 3063504"/>
              <a:gd name="connsiteX41" fmla="*/ 156033 w 4114165"/>
              <a:gd name="connsiteY41" fmla="*/ 1680153 h 3063504"/>
              <a:gd name="connsiteX42" fmla="*/ 159218 w 4114165"/>
              <a:gd name="connsiteY42" fmla="*/ 1678089 h 3063504"/>
              <a:gd name="connsiteX43" fmla="*/ 162401 w 4114165"/>
              <a:gd name="connsiteY43" fmla="*/ 1664945 h 3063504"/>
              <a:gd name="connsiteX44" fmla="*/ 165586 w 4114165"/>
              <a:gd name="connsiteY44" fmla="*/ 1675164 h 3063504"/>
              <a:gd name="connsiteX45" fmla="*/ 168770 w 4114165"/>
              <a:gd name="connsiteY45" fmla="*/ 1620218 h 3063504"/>
              <a:gd name="connsiteX46" fmla="*/ 171955 w 4114165"/>
              <a:gd name="connsiteY46" fmla="*/ 1594144 h 3063504"/>
              <a:gd name="connsiteX47" fmla="*/ 175140 w 4114165"/>
              <a:gd name="connsiteY47" fmla="*/ 1608986 h 3063504"/>
              <a:gd name="connsiteX48" fmla="*/ 178323 w 4114165"/>
              <a:gd name="connsiteY48" fmla="*/ 1606884 h 3063504"/>
              <a:gd name="connsiteX49" fmla="*/ 181508 w 4114165"/>
              <a:gd name="connsiteY49" fmla="*/ 1608441 h 3063504"/>
              <a:gd name="connsiteX50" fmla="*/ 184692 w 4114165"/>
              <a:gd name="connsiteY50" fmla="*/ 1602160 h 3063504"/>
              <a:gd name="connsiteX51" fmla="*/ 187877 w 4114165"/>
              <a:gd name="connsiteY51" fmla="*/ 1607871 h 3063504"/>
              <a:gd name="connsiteX52" fmla="*/ 191061 w 4114165"/>
              <a:gd name="connsiteY52" fmla="*/ 1561270 h 3063504"/>
              <a:gd name="connsiteX53" fmla="*/ 194245 w 4114165"/>
              <a:gd name="connsiteY53" fmla="*/ 1591447 h 3063504"/>
              <a:gd name="connsiteX54" fmla="*/ 200614 w 4114165"/>
              <a:gd name="connsiteY54" fmla="*/ 1561156 h 3063504"/>
              <a:gd name="connsiteX55" fmla="*/ 206983 w 4114165"/>
              <a:gd name="connsiteY55" fmla="*/ 1586116 h 3063504"/>
              <a:gd name="connsiteX56" fmla="*/ 210166 w 4114165"/>
              <a:gd name="connsiteY56" fmla="*/ 1617799 h 3063504"/>
              <a:gd name="connsiteX57" fmla="*/ 213351 w 4114165"/>
              <a:gd name="connsiteY57" fmla="*/ 1602755 h 3063504"/>
              <a:gd name="connsiteX58" fmla="*/ 216535 w 4114165"/>
              <a:gd name="connsiteY58" fmla="*/ 1596981 h 3063504"/>
              <a:gd name="connsiteX59" fmla="*/ 219720 w 4114165"/>
              <a:gd name="connsiteY59" fmla="*/ 1570641 h 3063504"/>
              <a:gd name="connsiteX60" fmla="*/ 222905 w 4114165"/>
              <a:gd name="connsiteY60" fmla="*/ 1594195 h 3063504"/>
              <a:gd name="connsiteX61" fmla="*/ 226089 w 4114165"/>
              <a:gd name="connsiteY61" fmla="*/ 1556180 h 3063504"/>
              <a:gd name="connsiteX62" fmla="*/ 229272 w 4114165"/>
              <a:gd name="connsiteY62" fmla="*/ 1552989 h 3063504"/>
              <a:gd name="connsiteX63" fmla="*/ 232457 w 4114165"/>
              <a:gd name="connsiteY63" fmla="*/ 1561714 h 3063504"/>
              <a:gd name="connsiteX64" fmla="*/ 238826 w 4114165"/>
              <a:gd name="connsiteY64" fmla="*/ 1454734 h 3063504"/>
              <a:gd name="connsiteX65" fmla="*/ 248379 w 4114165"/>
              <a:gd name="connsiteY65" fmla="*/ 1211852 h 3063504"/>
              <a:gd name="connsiteX66" fmla="*/ 251563 w 4114165"/>
              <a:gd name="connsiteY66" fmla="*/ 1302015 h 3063504"/>
              <a:gd name="connsiteX67" fmla="*/ 254748 w 4114165"/>
              <a:gd name="connsiteY67" fmla="*/ 1329861 h 3063504"/>
              <a:gd name="connsiteX68" fmla="*/ 257933 w 4114165"/>
              <a:gd name="connsiteY68" fmla="*/ 1292593 h 3063504"/>
              <a:gd name="connsiteX69" fmla="*/ 261116 w 4114165"/>
              <a:gd name="connsiteY69" fmla="*/ 1329114 h 3063504"/>
              <a:gd name="connsiteX70" fmla="*/ 264300 w 4114165"/>
              <a:gd name="connsiteY70" fmla="*/ 1279094 h 3063504"/>
              <a:gd name="connsiteX71" fmla="*/ 267485 w 4114165"/>
              <a:gd name="connsiteY71" fmla="*/ 1355023 h 3063504"/>
              <a:gd name="connsiteX72" fmla="*/ 270670 w 4114165"/>
              <a:gd name="connsiteY72" fmla="*/ 1329405 h 3063504"/>
              <a:gd name="connsiteX73" fmla="*/ 273854 w 4114165"/>
              <a:gd name="connsiteY73" fmla="*/ 1335243 h 3063504"/>
              <a:gd name="connsiteX74" fmla="*/ 277037 w 4114165"/>
              <a:gd name="connsiteY74" fmla="*/ 1297063 h 3063504"/>
              <a:gd name="connsiteX75" fmla="*/ 280222 w 4114165"/>
              <a:gd name="connsiteY75" fmla="*/ 1222008 h 3063504"/>
              <a:gd name="connsiteX76" fmla="*/ 283407 w 4114165"/>
              <a:gd name="connsiteY76" fmla="*/ 1184943 h 3063504"/>
              <a:gd name="connsiteX77" fmla="*/ 286591 w 4114165"/>
              <a:gd name="connsiteY77" fmla="*/ 1180510 h 3063504"/>
              <a:gd name="connsiteX78" fmla="*/ 289776 w 4114165"/>
              <a:gd name="connsiteY78" fmla="*/ 1181283 h 3063504"/>
              <a:gd name="connsiteX79" fmla="*/ 292959 w 4114165"/>
              <a:gd name="connsiteY79" fmla="*/ 1142799 h 3063504"/>
              <a:gd name="connsiteX80" fmla="*/ 296144 w 4114165"/>
              <a:gd name="connsiteY80" fmla="*/ 1200240 h 3063504"/>
              <a:gd name="connsiteX81" fmla="*/ 302513 w 4114165"/>
              <a:gd name="connsiteY81" fmla="*/ 1061286 h 3063504"/>
              <a:gd name="connsiteX82" fmla="*/ 305698 w 4114165"/>
              <a:gd name="connsiteY82" fmla="*/ 1043367 h 3063504"/>
              <a:gd name="connsiteX83" fmla="*/ 308881 w 4114165"/>
              <a:gd name="connsiteY83" fmla="*/ 1015761 h 3063504"/>
              <a:gd name="connsiteX84" fmla="*/ 312065 w 4114165"/>
              <a:gd name="connsiteY84" fmla="*/ 1020636 h 3063504"/>
              <a:gd name="connsiteX85" fmla="*/ 315250 w 4114165"/>
              <a:gd name="connsiteY85" fmla="*/ 995728 h 3063504"/>
              <a:gd name="connsiteX86" fmla="*/ 324803 w 4114165"/>
              <a:gd name="connsiteY86" fmla="*/ 1044659 h 3063504"/>
              <a:gd name="connsiteX87" fmla="*/ 327987 w 4114165"/>
              <a:gd name="connsiteY87" fmla="*/ 1045304 h 3063504"/>
              <a:gd name="connsiteX88" fmla="*/ 331172 w 4114165"/>
              <a:gd name="connsiteY88" fmla="*/ 978037 h 3063504"/>
              <a:gd name="connsiteX89" fmla="*/ 334354 w 4114165"/>
              <a:gd name="connsiteY89" fmla="*/ 967488 h 3063504"/>
              <a:gd name="connsiteX90" fmla="*/ 337535 w 4114165"/>
              <a:gd name="connsiteY90" fmla="*/ 942922 h 3063504"/>
              <a:gd name="connsiteX91" fmla="*/ 343909 w 4114165"/>
              <a:gd name="connsiteY91" fmla="*/ 1069605 h 3063504"/>
              <a:gd name="connsiteX92" fmla="*/ 347090 w 4114165"/>
              <a:gd name="connsiteY92" fmla="*/ 1001996 h 3063504"/>
              <a:gd name="connsiteX93" fmla="*/ 350283 w 4114165"/>
              <a:gd name="connsiteY93" fmla="*/ 1035959 h 3063504"/>
              <a:gd name="connsiteX94" fmla="*/ 353464 w 4114165"/>
              <a:gd name="connsiteY94" fmla="*/ 1037035 h 3063504"/>
              <a:gd name="connsiteX95" fmla="*/ 356645 w 4114165"/>
              <a:gd name="connsiteY95" fmla="*/ 1209180 h 3063504"/>
              <a:gd name="connsiteX96" fmla="*/ 359825 w 4114165"/>
              <a:gd name="connsiteY96" fmla="*/ 1224300 h 3063504"/>
              <a:gd name="connsiteX97" fmla="*/ 366200 w 4114165"/>
              <a:gd name="connsiteY97" fmla="*/ 1319275 h 3063504"/>
              <a:gd name="connsiteX98" fmla="*/ 369380 w 4114165"/>
              <a:gd name="connsiteY98" fmla="*/ 1254337 h 3063504"/>
              <a:gd name="connsiteX99" fmla="*/ 372574 w 4114165"/>
              <a:gd name="connsiteY99" fmla="*/ 1298140 h 3063504"/>
              <a:gd name="connsiteX100" fmla="*/ 375755 w 4114165"/>
              <a:gd name="connsiteY100" fmla="*/ 1247778 h 3063504"/>
              <a:gd name="connsiteX101" fmla="*/ 378935 w 4114165"/>
              <a:gd name="connsiteY101" fmla="*/ 1301951 h 3063504"/>
              <a:gd name="connsiteX102" fmla="*/ 382116 w 4114165"/>
              <a:gd name="connsiteY102" fmla="*/ 1294214 h 3063504"/>
              <a:gd name="connsiteX103" fmla="*/ 385310 w 4114165"/>
              <a:gd name="connsiteY103" fmla="*/ 1319591 h 3063504"/>
              <a:gd name="connsiteX104" fmla="*/ 388490 w 4114165"/>
              <a:gd name="connsiteY104" fmla="*/ 1313690 h 3063504"/>
              <a:gd name="connsiteX105" fmla="*/ 391671 w 4114165"/>
              <a:gd name="connsiteY105" fmla="*/ 1316970 h 3063504"/>
              <a:gd name="connsiteX106" fmla="*/ 394865 w 4114165"/>
              <a:gd name="connsiteY106" fmla="*/ 1262986 h 3063504"/>
              <a:gd name="connsiteX107" fmla="*/ 401226 w 4114165"/>
              <a:gd name="connsiteY107" fmla="*/ 1288414 h 3063504"/>
              <a:gd name="connsiteX108" fmla="*/ 404407 w 4114165"/>
              <a:gd name="connsiteY108" fmla="*/ 1275067 h 3063504"/>
              <a:gd name="connsiteX109" fmla="*/ 407601 w 4114165"/>
              <a:gd name="connsiteY109" fmla="*/ 1332723 h 3063504"/>
              <a:gd name="connsiteX110" fmla="*/ 413962 w 4114165"/>
              <a:gd name="connsiteY110" fmla="*/ 1099706 h 3063504"/>
              <a:gd name="connsiteX111" fmla="*/ 426698 w 4114165"/>
              <a:gd name="connsiteY111" fmla="*/ 106593 h 3063504"/>
              <a:gd name="connsiteX112" fmla="*/ 429891 w 4114165"/>
              <a:gd name="connsiteY112" fmla="*/ 163744 h 3063504"/>
              <a:gd name="connsiteX113" fmla="*/ 433072 w 4114165"/>
              <a:gd name="connsiteY113" fmla="*/ 272852 h 3063504"/>
              <a:gd name="connsiteX114" fmla="*/ 436253 w 4114165"/>
              <a:gd name="connsiteY114" fmla="*/ 264073 h 3063504"/>
              <a:gd name="connsiteX115" fmla="*/ 442627 w 4114165"/>
              <a:gd name="connsiteY115" fmla="*/ 0 h 3063504"/>
              <a:gd name="connsiteX116" fmla="*/ 448989 w 4114165"/>
              <a:gd name="connsiteY116" fmla="*/ 212600 h 3063504"/>
              <a:gd name="connsiteX117" fmla="*/ 452182 w 4114165"/>
              <a:gd name="connsiteY117" fmla="*/ 53217 h 3063504"/>
              <a:gd name="connsiteX118" fmla="*/ 455363 w 4114165"/>
              <a:gd name="connsiteY118" fmla="*/ 35493 h 3063504"/>
              <a:gd name="connsiteX119" fmla="*/ 458544 w 4114165"/>
              <a:gd name="connsiteY119" fmla="*/ 61732 h 3063504"/>
              <a:gd name="connsiteX120" fmla="*/ 468099 w 4114165"/>
              <a:gd name="connsiteY120" fmla="*/ 648880 h 3063504"/>
              <a:gd name="connsiteX121" fmla="*/ 474473 w 4114165"/>
              <a:gd name="connsiteY121" fmla="*/ 828686 h 3063504"/>
              <a:gd name="connsiteX122" fmla="*/ 477654 w 4114165"/>
              <a:gd name="connsiteY122" fmla="*/ 981747 h 3063504"/>
              <a:gd name="connsiteX123" fmla="*/ 480835 w 4114165"/>
              <a:gd name="connsiteY123" fmla="*/ 1056676 h 3063504"/>
              <a:gd name="connsiteX124" fmla="*/ 499945 w 4114165"/>
              <a:gd name="connsiteY124" fmla="*/ 1995963 h 3063504"/>
              <a:gd name="connsiteX125" fmla="*/ 506306 w 4114165"/>
              <a:gd name="connsiteY125" fmla="*/ 2089444 h 3063504"/>
              <a:gd name="connsiteX126" fmla="*/ 515861 w 4114165"/>
              <a:gd name="connsiteY126" fmla="*/ 2169159 h 3063504"/>
              <a:gd name="connsiteX127" fmla="*/ 519042 w 4114165"/>
              <a:gd name="connsiteY127" fmla="*/ 2238212 h 3063504"/>
              <a:gd name="connsiteX128" fmla="*/ 522235 w 4114165"/>
              <a:gd name="connsiteY128" fmla="*/ 2227980 h 3063504"/>
              <a:gd name="connsiteX129" fmla="*/ 525416 w 4114165"/>
              <a:gd name="connsiteY129" fmla="*/ 2306214 h 3063504"/>
              <a:gd name="connsiteX130" fmla="*/ 528597 w 4114165"/>
              <a:gd name="connsiteY130" fmla="*/ 2337277 h 3063504"/>
              <a:gd name="connsiteX131" fmla="*/ 531791 w 4114165"/>
              <a:gd name="connsiteY131" fmla="*/ 2346281 h 3063504"/>
              <a:gd name="connsiteX132" fmla="*/ 538152 w 4114165"/>
              <a:gd name="connsiteY132" fmla="*/ 2373532 h 3063504"/>
              <a:gd name="connsiteX133" fmla="*/ 541333 w 4114165"/>
              <a:gd name="connsiteY133" fmla="*/ 2419740 h 3063504"/>
              <a:gd name="connsiteX134" fmla="*/ 544526 w 4114165"/>
              <a:gd name="connsiteY134" fmla="*/ 2436253 h 3063504"/>
              <a:gd name="connsiteX135" fmla="*/ 550888 w 4114165"/>
              <a:gd name="connsiteY135" fmla="*/ 2604245 h 3063504"/>
              <a:gd name="connsiteX136" fmla="*/ 557262 w 4114165"/>
              <a:gd name="connsiteY136" fmla="*/ 2762219 h 3063504"/>
              <a:gd name="connsiteX137" fmla="*/ 563624 w 4114165"/>
              <a:gd name="connsiteY137" fmla="*/ 2916876 h 3063504"/>
              <a:gd name="connsiteX138" fmla="*/ 566817 w 4114165"/>
              <a:gd name="connsiteY138" fmla="*/ 2948433 h 3063504"/>
              <a:gd name="connsiteX139" fmla="*/ 569998 w 4114165"/>
              <a:gd name="connsiteY139" fmla="*/ 2949953 h 3063504"/>
              <a:gd name="connsiteX140" fmla="*/ 579553 w 4114165"/>
              <a:gd name="connsiteY140" fmla="*/ 2905732 h 3063504"/>
              <a:gd name="connsiteX141" fmla="*/ 585915 w 4114165"/>
              <a:gd name="connsiteY141" fmla="*/ 2936086 h 3063504"/>
              <a:gd name="connsiteX142" fmla="*/ 589108 w 4114165"/>
              <a:gd name="connsiteY142" fmla="*/ 2986638 h 3063504"/>
              <a:gd name="connsiteX143" fmla="*/ 592289 w 4114165"/>
              <a:gd name="connsiteY143" fmla="*/ 2980851 h 3063504"/>
              <a:gd name="connsiteX144" fmla="*/ 595470 w 4114165"/>
              <a:gd name="connsiteY144" fmla="*/ 3017587 h 3063504"/>
              <a:gd name="connsiteX145" fmla="*/ 598650 w 4114165"/>
              <a:gd name="connsiteY145" fmla="*/ 3005962 h 3063504"/>
              <a:gd name="connsiteX146" fmla="*/ 601844 w 4114165"/>
              <a:gd name="connsiteY146" fmla="*/ 3021335 h 3063504"/>
              <a:gd name="connsiteX147" fmla="*/ 605025 w 4114165"/>
              <a:gd name="connsiteY147" fmla="*/ 3001467 h 3063504"/>
              <a:gd name="connsiteX148" fmla="*/ 608205 w 4114165"/>
              <a:gd name="connsiteY148" fmla="*/ 2999694 h 3063504"/>
              <a:gd name="connsiteX149" fmla="*/ 611399 w 4114165"/>
              <a:gd name="connsiteY149" fmla="*/ 3008976 h 3063504"/>
              <a:gd name="connsiteX150" fmla="*/ 614580 w 4114165"/>
              <a:gd name="connsiteY150" fmla="*/ 2974747 h 3063504"/>
              <a:gd name="connsiteX151" fmla="*/ 617760 w 4114165"/>
              <a:gd name="connsiteY151" fmla="*/ 2990247 h 3063504"/>
              <a:gd name="connsiteX152" fmla="*/ 620941 w 4114165"/>
              <a:gd name="connsiteY152" fmla="*/ 2914571 h 3063504"/>
              <a:gd name="connsiteX153" fmla="*/ 624135 w 4114165"/>
              <a:gd name="connsiteY153" fmla="*/ 2993438 h 3063504"/>
              <a:gd name="connsiteX154" fmla="*/ 627315 w 4114165"/>
              <a:gd name="connsiteY154" fmla="*/ 2906277 h 3063504"/>
              <a:gd name="connsiteX155" fmla="*/ 630496 w 4114165"/>
              <a:gd name="connsiteY155" fmla="*/ 2932984 h 3063504"/>
              <a:gd name="connsiteX156" fmla="*/ 633690 w 4114165"/>
              <a:gd name="connsiteY156" fmla="*/ 2767576 h 3063504"/>
              <a:gd name="connsiteX157" fmla="*/ 636870 w 4114165"/>
              <a:gd name="connsiteY157" fmla="*/ 2826485 h 3063504"/>
              <a:gd name="connsiteX158" fmla="*/ 640051 w 4114165"/>
              <a:gd name="connsiteY158" fmla="*/ 2799196 h 3063504"/>
              <a:gd name="connsiteX159" fmla="*/ 643232 w 4114165"/>
              <a:gd name="connsiteY159" fmla="*/ 2831943 h 3063504"/>
              <a:gd name="connsiteX160" fmla="*/ 646426 w 4114165"/>
              <a:gd name="connsiteY160" fmla="*/ 2681453 h 3063504"/>
              <a:gd name="connsiteX161" fmla="*/ 649606 w 4114165"/>
              <a:gd name="connsiteY161" fmla="*/ 2708654 h 3063504"/>
              <a:gd name="connsiteX162" fmla="*/ 652787 w 4114165"/>
              <a:gd name="connsiteY162" fmla="*/ 2870946 h 3063504"/>
              <a:gd name="connsiteX163" fmla="*/ 655981 w 4114165"/>
              <a:gd name="connsiteY163" fmla="*/ 2515703 h 3063504"/>
              <a:gd name="connsiteX164" fmla="*/ 659161 w 4114165"/>
              <a:gd name="connsiteY164" fmla="*/ 2685087 h 3063504"/>
              <a:gd name="connsiteX165" fmla="*/ 662342 w 4114165"/>
              <a:gd name="connsiteY165" fmla="*/ 1744647 h 3063504"/>
              <a:gd name="connsiteX166" fmla="*/ 668716 w 4114165"/>
              <a:gd name="connsiteY166" fmla="*/ 1481428 h 3063504"/>
              <a:gd name="connsiteX167" fmla="*/ 671897 w 4114165"/>
              <a:gd name="connsiteY167" fmla="*/ 1603059 h 3063504"/>
              <a:gd name="connsiteX168" fmla="*/ 675078 w 4114165"/>
              <a:gd name="connsiteY168" fmla="*/ 1584469 h 3063504"/>
              <a:gd name="connsiteX169" fmla="*/ 678259 w 4114165"/>
              <a:gd name="connsiteY169" fmla="*/ 1607631 h 3063504"/>
              <a:gd name="connsiteX170" fmla="*/ 681452 w 4114165"/>
              <a:gd name="connsiteY170" fmla="*/ 1604680 h 3063504"/>
              <a:gd name="connsiteX171" fmla="*/ 684633 w 4114165"/>
              <a:gd name="connsiteY171" fmla="*/ 1275637 h 3063504"/>
              <a:gd name="connsiteX172" fmla="*/ 687814 w 4114165"/>
              <a:gd name="connsiteY172" fmla="*/ 1501386 h 3063504"/>
              <a:gd name="connsiteX173" fmla="*/ 691007 w 4114165"/>
              <a:gd name="connsiteY173" fmla="*/ 1211206 h 3063504"/>
              <a:gd name="connsiteX174" fmla="*/ 694188 w 4114165"/>
              <a:gd name="connsiteY174" fmla="*/ 1600970 h 3063504"/>
              <a:gd name="connsiteX175" fmla="*/ 697369 w 4114165"/>
              <a:gd name="connsiteY175" fmla="*/ 1080141 h 3063504"/>
              <a:gd name="connsiteX176" fmla="*/ 700550 w 4114165"/>
              <a:gd name="connsiteY176" fmla="*/ 1550570 h 3063504"/>
              <a:gd name="connsiteX177" fmla="*/ 703743 w 4114165"/>
              <a:gd name="connsiteY177" fmla="*/ 1284008 h 3063504"/>
              <a:gd name="connsiteX178" fmla="*/ 706924 w 4114165"/>
              <a:gd name="connsiteY178" fmla="*/ 1613367 h 3063504"/>
              <a:gd name="connsiteX179" fmla="*/ 710105 w 4114165"/>
              <a:gd name="connsiteY179" fmla="*/ 1411489 h 3063504"/>
              <a:gd name="connsiteX180" fmla="*/ 713298 w 4114165"/>
              <a:gd name="connsiteY180" fmla="*/ 1407690 h 3063504"/>
              <a:gd name="connsiteX181" fmla="*/ 716479 w 4114165"/>
              <a:gd name="connsiteY181" fmla="*/ 1894404 h 3063504"/>
              <a:gd name="connsiteX182" fmla="*/ 719660 w 4114165"/>
              <a:gd name="connsiteY182" fmla="*/ 1220412 h 3063504"/>
              <a:gd name="connsiteX183" fmla="*/ 722840 w 4114165"/>
              <a:gd name="connsiteY183" fmla="*/ 1962405 h 3063504"/>
              <a:gd name="connsiteX184" fmla="*/ 726034 w 4114165"/>
              <a:gd name="connsiteY184" fmla="*/ 1431066 h 3063504"/>
              <a:gd name="connsiteX185" fmla="*/ 729215 w 4114165"/>
              <a:gd name="connsiteY185" fmla="*/ 2100461 h 3063504"/>
              <a:gd name="connsiteX186" fmla="*/ 732395 w 4114165"/>
              <a:gd name="connsiteY186" fmla="*/ 1845042 h 3063504"/>
              <a:gd name="connsiteX187" fmla="*/ 735589 w 4114165"/>
              <a:gd name="connsiteY187" fmla="*/ 2177327 h 3063504"/>
              <a:gd name="connsiteX188" fmla="*/ 738770 w 4114165"/>
              <a:gd name="connsiteY188" fmla="*/ 2353549 h 3063504"/>
              <a:gd name="connsiteX189" fmla="*/ 741950 w 4114165"/>
              <a:gd name="connsiteY189" fmla="*/ 2300896 h 3063504"/>
              <a:gd name="connsiteX190" fmla="*/ 745131 w 4114165"/>
              <a:gd name="connsiteY190" fmla="*/ 2571371 h 3063504"/>
              <a:gd name="connsiteX191" fmla="*/ 748325 w 4114165"/>
              <a:gd name="connsiteY191" fmla="*/ 2227879 h 3063504"/>
              <a:gd name="connsiteX192" fmla="*/ 751505 w 4114165"/>
              <a:gd name="connsiteY192" fmla="*/ 2581793 h 3063504"/>
              <a:gd name="connsiteX193" fmla="*/ 754686 w 4114165"/>
              <a:gd name="connsiteY193" fmla="*/ 2147214 h 3063504"/>
              <a:gd name="connsiteX194" fmla="*/ 757880 w 4114165"/>
              <a:gd name="connsiteY194" fmla="*/ 2506915 h 3063504"/>
              <a:gd name="connsiteX195" fmla="*/ 761061 w 4114165"/>
              <a:gd name="connsiteY195" fmla="*/ 2098713 h 3063504"/>
              <a:gd name="connsiteX196" fmla="*/ 764241 w 4114165"/>
              <a:gd name="connsiteY196" fmla="*/ 2375698 h 3063504"/>
              <a:gd name="connsiteX197" fmla="*/ 767422 w 4114165"/>
              <a:gd name="connsiteY197" fmla="*/ 2074754 h 3063504"/>
              <a:gd name="connsiteX198" fmla="*/ 770616 w 4114165"/>
              <a:gd name="connsiteY198" fmla="*/ 2073589 h 3063504"/>
              <a:gd name="connsiteX199" fmla="*/ 773796 w 4114165"/>
              <a:gd name="connsiteY199" fmla="*/ 2025519 h 3063504"/>
              <a:gd name="connsiteX200" fmla="*/ 776977 w 4114165"/>
              <a:gd name="connsiteY200" fmla="*/ 1733998 h 3063504"/>
              <a:gd name="connsiteX201" fmla="*/ 780158 w 4114165"/>
              <a:gd name="connsiteY201" fmla="*/ 2112238 h 3063504"/>
              <a:gd name="connsiteX202" fmla="*/ 783351 w 4114165"/>
              <a:gd name="connsiteY202" fmla="*/ 1632742 h 3063504"/>
              <a:gd name="connsiteX203" fmla="*/ 786532 w 4114165"/>
              <a:gd name="connsiteY203" fmla="*/ 1981907 h 3063504"/>
              <a:gd name="connsiteX204" fmla="*/ 789713 w 4114165"/>
              <a:gd name="connsiteY204" fmla="*/ 1791514 h 3063504"/>
              <a:gd name="connsiteX205" fmla="*/ 796087 w 4114165"/>
              <a:gd name="connsiteY205" fmla="*/ 2454476 h 3063504"/>
              <a:gd name="connsiteX206" fmla="*/ 802449 w 4114165"/>
              <a:gd name="connsiteY206" fmla="*/ 2696243 h 3063504"/>
              <a:gd name="connsiteX207" fmla="*/ 805642 w 4114165"/>
              <a:gd name="connsiteY207" fmla="*/ 2628356 h 3063504"/>
              <a:gd name="connsiteX208" fmla="*/ 808823 w 4114165"/>
              <a:gd name="connsiteY208" fmla="*/ 2769881 h 3063504"/>
              <a:gd name="connsiteX209" fmla="*/ 812004 w 4114165"/>
              <a:gd name="connsiteY209" fmla="*/ 2580539 h 3063504"/>
              <a:gd name="connsiteX210" fmla="*/ 815197 w 4114165"/>
              <a:gd name="connsiteY210" fmla="*/ 2709971 h 3063504"/>
              <a:gd name="connsiteX211" fmla="*/ 818378 w 4114165"/>
              <a:gd name="connsiteY211" fmla="*/ 2534571 h 3063504"/>
              <a:gd name="connsiteX212" fmla="*/ 821559 w 4114165"/>
              <a:gd name="connsiteY212" fmla="*/ 2621429 h 3063504"/>
              <a:gd name="connsiteX213" fmla="*/ 824740 w 4114165"/>
              <a:gd name="connsiteY213" fmla="*/ 2635802 h 3063504"/>
              <a:gd name="connsiteX214" fmla="*/ 827933 w 4114165"/>
              <a:gd name="connsiteY214" fmla="*/ 2639259 h 3063504"/>
              <a:gd name="connsiteX215" fmla="*/ 831114 w 4114165"/>
              <a:gd name="connsiteY215" fmla="*/ 2616376 h 3063504"/>
              <a:gd name="connsiteX216" fmla="*/ 834295 w 4114165"/>
              <a:gd name="connsiteY216" fmla="*/ 2571029 h 3063504"/>
              <a:gd name="connsiteX217" fmla="*/ 837488 w 4114165"/>
              <a:gd name="connsiteY217" fmla="*/ 2589986 h 3063504"/>
              <a:gd name="connsiteX218" fmla="*/ 840669 w 4114165"/>
              <a:gd name="connsiteY218" fmla="*/ 2514221 h 3063504"/>
              <a:gd name="connsiteX219" fmla="*/ 843850 w 4114165"/>
              <a:gd name="connsiteY219" fmla="*/ 2581413 h 3063504"/>
              <a:gd name="connsiteX220" fmla="*/ 847030 w 4114165"/>
              <a:gd name="connsiteY220" fmla="*/ 2497746 h 3063504"/>
              <a:gd name="connsiteX221" fmla="*/ 850224 w 4114165"/>
              <a:gd name="connsiteY221" fmla="*/ 2528885 h 3063504"/>
              <a:gd name="connsiteX222" fmla="*/ 853405 w 4114165"/>
              <a:gd name="connsiteY222" fmla="*/ 2497772 h 3063504"/>
              <a:gd name="connsiteX223" fmla="*/ 856585 w 4114165"/>
              <a:gd name="connsiteY223" fmla="*/ 2518577 h 3063504"/>
              <a:gd name="connsiteX224" fmla="*/ 859766 w 4114165"/>
              <a:gd name="connsiteY224" fmla="*/ 2520110 h 3063504"/>
              <a:gd name="connsiteX225" fmla="*/ 862960 w 4114165"/>
              <a:gd name="connsiteY225" fmla="*/ 2511511 h 3063504"/>
              <a:gd name="connsiteX226" fmla="*/ 866140 w 4114165"/>
              <a:gd name="connsiteY226" fmla="*/ 2537446 h 3063504"/>
              <a:gd name="connsiteX227" fmla="*/ 869321 w 4114165"/>
              <a:gd name="connsiteY227" fmla="*/ 2525023 h 3063504"/>
              <a:gd name="connsiteX228" fmla="*/ 872515 w 4114165"/>
              <a:gd name="connsiteY228" fmla="*/ 2567850 h 3063504"/>
              <a:gd name="connsiteX229" fmla="*/ 875695 w 4114165"/>
              <a:gd name="connsiteY229" fmla="*/ 2560379 h 3063504"/>
              <a:gd name="connsiteX230" fmla="*/ 878876 w 4114165"/>
              <a:gd name="connsiteY230" fmla="*/ 2622214 h 3063504"/>
              <a:gd name="connsiteX231" fmla="*/ 882057 w 4114165"/>
              <a:gd name="connsiteY231" fmla="*/ 2628989 h 3063504"/>
              <a:gd name="connsiteX232" fmla="*/ 885250 w 4114165"/>
              <a:gd name="connsiteY232" fmla="*/ 2672475 h 3063504"/>
              <a:gd name="connsiteX233" fmla="*/ 888431 w 4114165"/>
              <a:gd name="connsiteY233" fmla="*/ 2665966 h 3063504"/>
              <a:gd name="connsiteX234" fmla="*/ 894805 w 4114165"/>
              <a:gd name="connsiteY234" fmla="*/ 2728117 h 3063504"/>
              <a:gd name="connsiteX235" fmla="*/ 897986 w 4114165"/>
              <a:gd name="connsiteY235" fmla="*/ 2743997 h 3063504"/>
              <a:gd name="connsiteX236" fmla="*/ 901167 w 4114165"/>
              <a:gd name="connsiteY236" fmla="*/ 2781999 h 3063504"/>
              <a:gd name="connsiteX237" fmla="*/ 904348 w 4114165"/>
              <a:gd name="connsiteY237" fmla="*/ 2768082 h 3063504"/>
              <a:gd name="connsiteX238" fmla="*/ 907541 w 4114165"/>
              <a:gd name="connsiteY238" fmla="*/ 2802248 h 3063504"/>
              <a:gd name="connsiteX239" fmla="*/ 910722 w 4114165"/>
              <a:gd name="connsiteY239" fmla="*/ 2763574 h 3063504"/>
              <a:gd name="connsiteX240" fmla="*/ 913903 w 4114165"/>
              <a:gd name="connsiteY240" fmla="*/ 2755774 h 3063504"/>
              <a:gd name="connsiteX241" fmla="*/ 917096 w 4114165"/>
              <a:gd name="connsiteY241" fmla="*/ 2743604 h 3063504"/>
              <a:gd name="connsiteX242" fmla="*/ 920277 w 4114165"/>
              <a:gd name="connsiteY242" fmla="*/ 2747112 h 3063504"/>
              <a:gd name="connsiteX243" fmla="*/ 929832 w 4114165"/>
              <a:gd name="connsiteY243" fmla="*/ 2494492 h 3063504"/>
              <a:gd name="connsiteX244" fmla="*/ 945749 w 4114165"/>
              <a:gd name="connsiteY244" fmla="*/ 1907485 h 3063504"/>
              <a:gd name="connsiteX245" fmla="*/ 952123 w 4114165"/>
              <a:gd name="connsiteY245" fmla="*/ 1838229 h 3063504"/>
              <a:gd name="connsiteX246" fmla="*/ 955304 w 4114165"/>
              <a:gd name="connsiteY246" fmla="*/ 1782612 h 3063504"/>
              <a:gd name="connsiteX247" fmla="*/ 958485 w 4114165"/>
              <a:gd name="connsiteY247" fmla="*/ 1689372 h 3063504"/>
              <a:gd name="connsiteX248" fmla="*/ 961665 w 4114165"/>
              <a:gd name="connsiteY248" fmla="*/ 1657030 h 3063504"/>
              <a:gd name="connsiteX249" fmla="*/ 964859 w 4114165"/>
              <a:gd name="connsiteY249" fmla="*/ 1549747 h 3063504"/>
              <a:gd name="connsiteX250" fmla="*/ 968040 w 4114165"/>
              <a:gd name="connsiteY250" fmla="*/ 1500284 h 3063504"/>
              <a:gd name="connsiteX251" fmla="*/ 974414 w 4114165"/>
              <a:gd name="connsiteY251" fmla="*/ 1298000 h 3063504"/>
              <a:gd name="connsiteX252" fmla="*/ 980776 w 4114165"/>
              <a:gd name="connsiteY252" fmla="*/ 1110786 h 3063504"/>
              <a:gd name="connsiteX253" fmla="*/ 987150 w 4114165"/>
              <a:gd name="connsiteY253" fmla="*/ 823912 h 3063504"/>
              <a:gd name="connsiteX254" fmla="*/ 990331 w 4114165"/>
              <a:gd name="connsiteY254" fmla="*/ 704864 h 3063504"/>
              <a:gd name="connsiteX255" fmla="*/ 993511 w 4114165"/>
              <a:gd name="connsiteY255" fmla="*/ 662873 h 3063504"/>
              <a:gd name="connsiteX256" fmla="*/ 996705 w 4114165"/>
              <a:gd name="connsiteY256" fmla="*/ 671053 h 3063504"/>
              <a:gd name="connsiteX257" fmla="*/ 999886 w 4114165"/>
              <a:gd name="connsiteY257" fmla="*/ 570015 h 3063504"/>
              <a:gd name="connsiteX258" fmla="*/ 1006247 w 4114165"/>
              <a:gd name="connsiteY258" fmla="*/ 530037 h 3063504"/>
              <a:gd name="connsiteX259" fmla="*/ 1009441 w 4114165"/>
              <a:gd name="connsiteY259" fmla="*/ 603419 h 3063504"/>
              <a:gd name="connsiteX260" fmla="*/ 1012621 w 4114165"/>
              <a:gd name="connsiteY260" fmla="*/ 548202 h 3063504"/>
              <a:gd name="connsiteX261" fmla="*/ 1015802 w 4114165"/>
              <a:gd name="connsiteY261" fmla="*/ 568308 h 3063504"/>
              <a:gd name="connsiteX262" fmla="*/ 1022176 w 4114165"/>
              <a:gd name="connsiteY262" fmla="*/ 655566 h 3063504"/>
              <a:gd name="connsiteX263" fmla="*/ 1025357 w 4114165"/>
              <a:gd name="connsiteY263" fmla="*/ 612777 h 3063504"/>
              <a:gd name="connsiteX264" fmla="*/ 1028538 w 4114165"/>
              <a:gd name="connsiteY264" fmla="*/ 618653 h 3063504"/>
              <a:gd name="connsiteX265" fmla="*/ 1031731 w 4114165"/>
              <a:gd name="connsiteY265" fmla="*/ 556261 h 3063504"/>
              <a:gd name="connsiteX266" fmla="*/ 1034912 w 4114165"/>
              <a:gd name="connsiteY266" fmla="*/ 562606 h 3063504"/>
              <a:gd name="connsiteX267" fmla="*/ 1038093 w 4114165"/>
              <a:gd name="connsiteY267" fmla="*/ 590553 h 3063504"/>
              <a:gd name="connsiteX268" fmla="*/ 1041274 w 4114165"/>
              <a:gd name="connsiteY268" fmla="*/ 574483 h 3063504"/>
              <a:gd name="connsiteX269" fmla="*/ 1044467 w 4114165"/>
              <a:gd name="connsiteY269" fmla="*/ 675701 h 3063504"/>
              <a:gd name="connsiteX270" fmla="*/ 1047648 w 4114165"/>
              <a:gd name="connsiteY270" fmla="*/ 698381 h 3063504"/>
              <a:gd name="connsiteX271" fmla="*/ 1050829 w 4114165"/>
              <a:gd name="connsiteY271" fmla="*/ 809577 h 3063504"/>
              <a:gd name="connsiteX272" fmla="*/ 1054022 w 4114165"/>
              <a:gd name="connsiteY272" fmla="*/ 769941 h 3063504"/>
              <a:gd name="connsiteX273" fmla="*/ 1057203 w 4114165"/>
              <a:gd name="connsiteY273" fmla="*/ 800903 h 3063504"/>
              <a:gd name="connsiteX274" fmla="*/ 1060384 w 4114165"/>
              <a:gd name="connsiteY274" fmla="*/ 932880 h 3063504"/>
              <a:gd name="connsiteX275" fmla="*/ 1063565 w 4114165"/>
              <a:gd name="connsiteY275" fmla="*/ 1147700 h 3063504"/>
              <a:gd name="connsiteX276" fmla="*/ 1066758 w 4114165"/>
              <a:gd name="connsiteY276" fmla="*/ 1071745 h 3063504"/>
              <a:gd name="connsiteX277" fmla="*/ 1069939 w 4114165"/>
              <a:gd name="connsiteY277" fmla="*/ 1202304 h 3063504"/>
              <a:gd name="connsiteX278" fmla="*/ 1073120 w 4114165"/>
              <a:gd name="connsiteY278" fmla="*/ 1529979 h 3063504"/>
              <a:gd name="connsiteX279" fmla="*/ 1076313 w 4114165"/>
              <a:gd name="connsiteY279" fmla="*/ 1482593 h 3063504"/>
              <a:gd name="connsiteX280" fmla="*/ 1082675 w 4114165"/>
              <a:gd name="connsiteY280" fmla="*/ 2071639 h 3063504"/>
              <a:gd name="connsiteX281" fmla="*/ 1098604 w 4114165"/>
              <a:gd name="connsiteY281" fmla="*/ 2722254 h 3063504"/>
              <a:gd name="connsiteX282" fmla="*/ 1101785 w 4114165"/>
              <a:gd name="connsiteY282" fmla="*/ 2668372 h 3063504"/>
              <a:gd name="connsiteX283" fmla="*/ 1104965 w 4114165"/>
              <a:gd name="connsiteY283" fmla="*/ 2693027 h 3063504"/>
              <a:gd name="connsiteX284" fmla="*/ 1108146 w 4114165"/>
              <a:gd name="connsiteY284" fmla="*/ 2737741 h 3063504"/>
              <a:gd name="connsiteX285" fmla="*/ 1111340 w 4114165"/>
              <a:gd name="connsiteY285" fmla="*/ 2813645 h 3063504"/>
              <a:gd name="connsiteX286" fmla="*/ 1117701 w 4114165"/>
              <a:gd name="connsiteY286" fmla="*/ 2823890 h 3063504"/>
              <a:gd name="connsiteX287" fmla="*/ 1120895 w 4114165"/>
              <a:gd name="connsiteY287" fmla="*/ 2892626 h 3063504"/>
              <a:gd name="connsiteX288" fmla="*/ 1124076 w 4114165"/>
              <a:gd name="connsiteY288" fmla="*/ 2892752 h 3063504"/>
              <a:gd name="connsiteX289" fmla="*/ 1127256 w 4114165"/>
              <a:gd name="connsiteY289" fmla="*/ 2909152 h 3063504"/>
              <a:gd name="connsiteX290" fmla="*/ 1130437 w 4114165"/>
              <a:gd name="connsiteY290" fmla="*/ 2907847 h 3063504"/>
              <a:gd name="connsiteX291" fmla="*/ 1133631 w 4114165"/>
              <a:gd name="connsiteY291" fmla="*/ 2903187 h 3063504"/>
              <a:gd name="connsiteX292" fmla="*/ 1136811 w 4114165"/>
              <a:gd name="connsiteY292" fmla="*/ 2901452 h 3063504"/>
              <a:gd name="connsiteX293" fmla="*/ 1139992 w 4114165"/>
              <a:gd name="connsiteY293" fmla="*/ 2903719 h 3063504"/>
              <a:gd name="connsiteX294" fmla="*/ 1143173 w 4114165"/>
              <a:gd name="connsiteY294" fmla="*/ 2875973 h 3063504"/>
              <a:gd name="connsiteX295" fmla="*/ 1146367 w 4114165"/>
              <a:gd name="connsiteY295" fmla="*/ 2829348 h 3063504"/>
              <a:gd name="connsiteX296" fmla="*/ 1149547 w 4114165"/>
              <a:gd name="connsiteY296" fmla="*/ 2875822 h 3063504"/>
              <a:gd name="connsiteX297" fmla="*/ 1152728 w 4114165"/>
              <a:gd name="connsiteY297" fmla="*/ 2885281 h 3063504"/>
              <a:gd name="connsiteX298" fmla="*/ 1155922 w 4114165"/>
              <a:gd name="connsiteY298" fmla="*/ 2836110 h 3063504"/>
              <a:gd name="connsiteX299" fmla="*/ 1159102 w 4114165"/>
              <a:gd name="connsiteY299" fmla="*/ 2830234 h 3063504"/>
              <a:gd name="connsiteX300" fmla="*/ 1165464 w 4114165"/>
              <a:gd name="connsiteY300" fmla="*/ 2770020 h 3063504"/>
              <a:gd name="connsiteX301" fmla="*/ 1168657 w 4114165"/>
              <a:gd name="connsiteY301" fmla="*/ 2684568 h 3063504"/>
              <a:gd name="connsiteX302" fmla="*/ 1171838 w 4114165"/>
              <a:gd name="connsiteY302" fmla="*/ 2705792 h 3063504"/>
              <a:gd name="connsiteX303" fmla="*/ 1175019 w 4114165"/>
              <a:gd name="connsiteY303" fmla="*/ 2747188 h 3063504"/>
              <a:gd name="connsiteX304" fmla="*/ 1178212 w 4114165"/>
              <a:gd name="connsiteY304" fmla="*/ 2624379 h 3063504"/>
              <a:gd name="connsiteX305" fmla="*/ 1181393 w 4114165"/>
              <a:gd name="connsiteY305" fmla="*/ 2615464 h 3063504"/>
              <a:gd name="connsiteX306" fmla="*/ 1184574 w 4114165"/>
              <a:gd name="connsiteY306" fmla="*/ 2621023 h 3063504"/>
              <a:gd name="connsiteX307" fmla="*/ 1187755 w 4114165"/>
              <a:gd name="connsiteY307" fmla="*/ 2640588 h 3063504"/>
              <a:gd name="connsiteX308" fmla="*/ 1194129 w 4114165"/>
              <a:gd name="connsiteY308" fmla="*/ 2445852 h 3063504"/>
              <a:gd name="connsiteX309" fmla="*/ 1197310 w 4114165"/>
              <a:gd name="connsiteY309" fmla="*/ 2619871 h 3063504"/>
              <a:gd name="connsiteX310" fmla="*/ 1200503 w 4114165"/>
              <a:gd name="connsiteY310" fmla="*/ 2622759 h 3063504"/>
              <a:gd name="connsiteX311" fmla="*/ 1203684 w 4114165"/>
              <a:gd name="connsiteY311" fmla="*/ 2517843 h 3063504"/>
              <a:gd name="connsiteX312" fmla="*/ 1206865 w 4114165"/>
              <a:gd name="connsiteY312" fmla="*/ 2481955 h 3063504"/>
              <a:gd name="connsiteX313" fmla="*/ 1210046 w 4114165"/>
              <a:gd name="connsiteY313" fmla="*/ 2505610 h 3063504"/>
              <a:gd name="connsiteX314" fmla="*/ 1216420 w 4114165"/>
              <a:gd name="connsiteY314" fmla="*/ 2610057 h 3063504"/>
              <a:gd name="connsiteX315" fmla="*/ 1219601 w 4114165"/>
              <a:gd name="connsiteY315" fmla="*/ 2630876 h 3063504"/>
              <a:gd name="connsiteX316" fmla="*/ 1225975 w 4114165"/>
              <a:gd name="connsiteY316" fmla="*/ 2720164 h 3063504"/>
              <a:gd name="connsiteX317" fmla="*/ 1229156 w 4114165"/>
              <a:gd name="connsiteY317" fmla="*/ 2747276 h 3063504"/>
              <a:gd name="connsiteX318" fmla="*/ 1232336 w 4114165"/>
              <a:gd name="connsiteY318" fmla="*/ 2713162 h 3063504"/>
              <a:gd name="connsiteX319" fmla="*/ 1235530 w 4114165"/>
              <a:gd name="connsiteY319" fmla="*/ 2730206 h 3063504"/>
              <a:gd name="connsiteX320" fmla="*/ 1238711 w 4114165"/>
              <a:gd name="connsiteY320" fmla="*/ 2842694 h 3063504"/>
              <a:gd name="connsiteX321" fmla="*/ 1241891 w 4114165"/>
              <a:gd name="connsiteY321" fmla="*/ 2837477 h 3063504"/>
              <a:gd name="connsiteX322" fmla="*/ 1245072 w 4114165"/>
              <a:gd name="connsiteY322" fmla="*/ 2805173 h 3063504"/>
              <a:gd name="connsiteX323" fmla="*/ 1248266 w 4114165"/>
              <a:gd name="connsiteY323" fmla="*/ 2791092 h 3063504"/>
              <a:gd name="connsiteX324" fmla="*/ 1251446 w 4114165"/>
              <a:gd name="connsiteY324" fmla="*/ 2825131 h 3063504"/>
              <a:gd name="connsiteX325" fmla="*/ 1254627 w 4114165"/>
              <a:gd name="connsiteY325" fmla="*/ 2843416 h 3063504"/>
              <a:gd name="connsiteX326" fmla="*/ 1257821 w 4114165"/>
              <a:gd name="connsiteY326" fmla="*/ 2842099 h 3063504"/>
              <a:gd name="connsiteX327" fmla="*/ 1261001 w 4114165"/>
              <a:gd name="connsiteY327" fmla="*/ 2824738 h 3063504"/>
              <a:gd name="connsiteX328" fmla="*/ 1267363 w 4114165"/>
              <a:gd name="connsiteY328" fmla="*/ 2890840 h 3063504"/>
              <a:gd name="connsiteX329" fmla="*/ 1270556 w 4114165"/>
              <a:gd name="connsiteY329" fmla="*/ 2845405 h 3063504"/>
              <a:gd name="connsiteX330" fmla="*/ 1273737 w 4114165"/>
              <a:gd name="connsiteY330" fmla="*/ 2841314 h 3063504"/>
              <a:gd name="connsiteX331" fmla="*/ 1280112 w 4114165"/>
              <a:gd name="connsiteY331" fmla="*/ 2472635 h 3063504"/>
              <a:gd name="connsiteX332" fmla="*/ 1286473 w 4114165"/>
              <a:gd name="connsiteY332" fmla="*/ 2380472 h 3063504"/>
              <a:gd name="connsiteX333" fmla="*/ 1289654 w 4114165"/>
              <a:gd name="connsiteY333" fmla="*/ 2486590 h 3063504"/>
              <a:gd name="connsiteX334" fmla="*/ 1292847 w 4114165"/>
              <a:gd name="connsiteY334" fmla="*/ 2640094 h 3063504"/>
              <a:gd name="connsiteX335" fmla="*/ 1296028 w 4114165"/>
              <a:gd name="connsiteY335" fmla="*/ 2663939 h 3063504"/>
              <a:gd name="connsiteX336" fmla="*/ 1299209 w 4114165"/>
              <a:gd name="connsiteY336" fmla="*/ 2713833 h 3063504"/>
              <a:gd name="connsiteX337" fmla="*/ 1302390 w 4114165"/>
              <a:gd name="connsiteY337" fmla="*/ 2711756 h 3063504"/>
              <a:gd name="connsiteX338" fmla="*/ 1305583 w 4114165"/>
              <a:gd name="connsiteY338" fmla="*/ 2728814 h 3063504"/>
              <a:gd name="connsiteX339" fmla="*/ 1308764 w 4114165"/>
              <a:gd name="connsiteY339" fmla="*/ 2734373 h 3063504"/>
              <a:gd name="connsiteX340" fmla="*/ 1311945 w 4114165"/>
              <a:gd name="connsiteY340" fmla="*/ 2716518 h 3063504"/>
              <a:gd name="connsiteX341" fmla="*/ 1315138 w 4114165"/>
              <a:gd name="connsiteY341" fmla="*/ 2738083 h 3063504"/>
              <a:gd name="connsiteX342" fmla="*/ 1318319 w 4114165"/>
              <a:gd name="connsiteY342" fmla="*/ 2716441 h 3063504"/>
              <a:gd name="connsiteX343" fmla="*/ 1321500 w 4114165"/>
              <a:gd name="connsiteY343" fmla="*/ 2764334 h 3063504"/>
              <a:gd name="connsiteX344" fmla="*/ 1324681 w 4114165"/>
              <a:gd name="connsiteY344" fmla="*/ 2723583 h 3063504"/>
              <a:gd name="connsiteX345" fmla="*/ 1327874 w 4114165"/>
              <a:gd name="connsiteY345" fmla="*/ 2779049 h 3063504"/>
              <a:gd name="connsiteX346" fmla="*/ 1331055 w 4114165"/>
              <a:gd name="connsiteY346" fmla="*/ 2687734 h 3063504"/>
              <a:gd name="connsiteX347" fmla="*/ 1334236 w 4114165"/>
              <a:gd name="connsiteY347" fmla="*/ 2754279 h 3063504"/>
              <a:gd name="connsiteX348" fmla="*/ 1337429 w 4114165"/>
              <a:gd name="connsiteY348" fmla="*/ 2645856 h 3063504"/>
              <a:gd name="connsiteX349" fmla="*/ 1340610 w 4114165"/>
              <a:gd name="connsiteY349" fmla="*/ 2717936 h 3063504"/>
              <a:gd name="connsiteX350" fmla="*/ 1343791 w 4114165"/>
              <a:gd name="connsiteY350" fmla="*/ 2672234 h 3063504"/>
              <a:gd name="connsiteX351" fmla="*/ 1346971 w 4114165"/>
              <a:gd name="connsiteY351" fmla="*/ 2745010 h 3063504"/>
              <a:gd name="connsiteX352" fmla="*/ 1353346 w 4114165"/>
              <a:gd name="connsiteY352" fmla="*/ 2678490 h 3063504"/>
              <a:gd name="connsiteX353" fmla="*/ 1356526 w 4114165"/>
              <a:gd name="connsiteY353" fmla="*/ 2667181 h 3063504"/>
              <a:gd name="connsiteX354" fmla="*/ 1359720 w 4114165"/>
              <a:gd name="connsiteY354" fmla="*/ 2358653 h 3063504"/>
              <a:gd name="connsiteX355" fmla="*/ 1362901 w 4114165"/>
              <a:gd name="connsiteY355" fmla="*/ 2541485 h 3063504"/>
              <a:gd name="connsiteX356" fmla="*/ 1366081 w 4114165"/>
              <a:gd name="connsiteY356" fmla="*/ 2069018 h 3063504"/>
              <a:gd name="connsiteX357" fmla="*/ 1369262 w 4114165"/>
              <a:gd name="connsiteY357" fmla="*/ 2275810 h 3063504"/>
              <a:gd name="connsiteX358" fmla="*/ 1372456 w 4114165"/>
              <a:gd name="connsiteY358" fmla="*/ 1632742 h 3063504"/>
              <a:gd name="connsiteX359" fmla="*/ 1375636 w 4114165"/>
              <a:gd name="connsiteY359" fmla="*/ 1659791 h 3063504"/>
              <a:gd name="connsiteX360" fmla="*/ 1378817 w 4114165"/>
              <a:gd name="connsiteY360" fmla="*/ 1076456 h 3063504"/>
              <a:gd name="connsiteX361" fmla="*/ 1382011 w 4114165"/>
              <a:gd name="connsiteY361" fmla="*/ 926282 h 3063504"/>
              <a:gd name="connsiteX362" fmla="*/ 1385191 w 4114165"/>
              <a:gd name="connsiteY362" fmla="*/ 1092615 h 3063504"/>
              <a:gd name="connsiteX363" fmla="*/ 1388372 w 4114165"/>
              <a:gd name="connsiteY363" fmla="*/ 918089 h 3063504"/>
              <a:gd name="connsiteX364" fmla="*/ 1391553 w 4114165"/>
              <a:gd name="connsiteY364" fmla="*/ 1138709 h 3063504"/>
              <a:gd name="connsiteX365" fmla="*/ 1394746 w 4114165"/>
              <a:gd name="connsiteY365" fmla="*/ 571059 h 3063504"/>
              <a:gd name="connsiteX366" fmla="*/ 1397927 w 4114165"/>
              <a:gd name="connsiteY366" fmla="*/ 1172520 h 3063504"/>
              <a:gd name="connsiteX367" fmla="*/ 1401108 w 4114165"/>
              <a:gd name="connsiteY367" fmla="*/ 478485 h 3063504"/>
              <a:gd name="connsiteX368" fmla="*/ 1404289 w 4114165"/>
              <a:gd name="connsiteY368" fmla="*/ 1044773 h 3063504"/>
              <a:gd name="connsiteX369" fmla="*/ 1407482 w 4114165"/>
              <a:gd name="connsiteY369" fmla="*/ 527467 h 3063504"/>
              <a:gd name="connsiteX370" fmla="*/ 1410663 w 4114165"/>
              <a:gd name="connsiteY370" fmla="*/ 1033793 h 3063504"/>
              <a:gd name="connsiteX371" fmla="*/ 1413844 w 4114165"/>
              <a:gd name="connsiteY371" fmla="*/ 568747 h 3063504"/>
              <a:gd name="connsiteX372" fmla="*/ 1417037 w 4114165"/>
              <a:gd name="connsiteY372" fmla="*/ 612435 h 3063504"/>
              <a:gd name="connsiteX373" fmla="*/ 1420218 w 4114165"/>
              <a:gd name="connsiteY373" fmla="*/ 780857 h 3063504"/>
              <a:gd name="connsiteX374" fmla="*/ 1423399 w 4114165"/>
              <a:gd name="connsiteY374" fmla="*/ 331837 h 3063504"/>
              <a:gd name="connsiteX375" fmla="*/ 1426580 w 4114165"/>
              <a:gd name="connsiteY375" fmla="*/ 1069694 h 3063504"/>
              <a:gd name="connsiteX376" fmla="*/ 1429773 w 4114165"/>
              <a:gd name="connsiteY376" fmla="*/ 329314 h 3063504"/>
              <a:gd name="connsiteX377" fmla="*/ 1432954 w 4114165"/>
              <a:gd name="connsiteY377" fmla="*/ 1268508 h 3063504"/>
              <a:gd name="connsiteX378" fmla="*/ 1436135 w 4114165"/>
              <a:gd name="connsiteY378" fmla="*/ 267892 h 3063504"/>
              <a:gd name="connsiteX379" fmla="*/ 1439328 w 4114165"/>
              <a:gd name="connsiteY379" fmla="*/ 1156007 h 3063504"/>
              <a:gd name="connsiteX380" fmla="*/ 1442509 w 4114165"/>
              <a:gd name="connsiteY380" fmla="*/ 613055 h 3063504"/>
              <a:gd name="connsiteX381" fmla="*/ 1445690 w 4114165"/>
              <a:gd name="connsiteY381" fmla="*/ 957396 h 3063504"/>
              <a:gd name="connsiteX382" fmla="*/ 1448870 w 4114165"/>
              <a:gd name="connsiteY382" fmla="*/ 1082800 h 3063504"/>
              <a:gd name="connsiteX383" fmla="*/ 1452064 w 4114165"/>
              <a:gd name="connsiteY383" fmla="*/ 832776 h 3063504"/>
              <a:gd name="connsiteX384" fmla="*/ 1455245 w 4114165"/>
              <a:gd name="connsiteY384" fmla="*/ 1393304 h 3063504"/>
              <a:gd name="connsiteX385" fmla="*/ 1458426 w 4114165"/>
              <a:gd name="connsiteY385" fmla="*/ 752149 h 3063504"/>
              <a:gd name="connsiteX386" fmla="*/ 1461619 w 4114165"/>
              <a:gd name="connsiteY386" fmla="*/ 1571984 h 3063504"/>
              <a:gd name="connsiteX387" fmla="*/ 1464800 w 4114165"/>
              <a:gd name="connsiteY387" fmla="*/ 775424 h 3063504"/>
              <a:gd name="connsiteX388" fmla="*/ 1467981 w 4114165"/>
              <a:gd name="connsiteY388" fmla="*/ 1737379 h 3063504"/>
              <a:gd name="connsiteX389" fmla="*/ 1471161 w 4114165"/>
              <a:gd name="connsiteY389" fmla="*/ 1500018 h 3063504"/>
              <a:gd name="connsiteX390" fmla="*/ 1477536 w 4114165"/>
              <a:gd name="connsiteY390" fmla="*/ 2132524 h 3063504"/>
              <a:gd name="connsiteX391" fmla="*/ 1480716 w 4114165"/>
              <a:gd name="connsiteY391" fmla="*/ 2150050 h 3063504"/>
              <a:gd name="connsiteX392" fmla="*/ 1483897 w 4114165"/>
              <a:gd name="connsiteY392" fmla="*/ 2514753 h 3063504"/>
              <a:gd name="connsiteX393" fmla="*/ 1487091 w 4114165"/>
              <a:gd name="connsiteY393" fmla="*/ 2296058 h 3063504"/>
              <a:gd name="connsiteX394" fmla="*/ 1490272 w 4114165"/>
              <a:gd name="connsiteY394" fmla="*/ 2543157 h 3063504"/>
              <a:gd name="connsiteX395" fmla="*/ 1493452 w 4114165"/>
              <a:gd name="connsiteY395" fmla="*/ 2427820 h 3063504"/>
              <a:gd name="connsiteX396" fmla="*/ 1496646 w 4114165"/>
              <a:gd name="connsiteY396" fmla="*/ 2618643 h 3063504"/>
              <a:gd name="connsiteX397" fmla="*/ 1499827 w 4114165"/>
              <a:gd name="connsiteY397" fmla="*/ 2483373 h 3063504"/>
              <a:gd name="connsiteX398" fmla="*/ 1503007 w 4114165"/>
              <a:gd name="connsiteY398" fmla="*/ 2647819 h 3063504"/>
              <a:gd name="connsiteX399" fmla="*/ 1506188 w 4114165"/>
              <a:gd name="connsiteY399" fmla="*/ 2560176 h 3063504"/>
              <a:gd name="connsiteX400" fmla="*/ 1509382 w 4114165"/>
              <a:gd name="connsiteY400" fmla="*/ 2679579 h 3063504"/>
              <a:gd name="connsiteX401" fmla="*/ 1512562 w 4114165"/>
              <a:gd name="connsiteY401" fmla="*/ 2647591 h 3063504"/>
              <a:gd name="connsiteX402" fmla="*/ 1515743 w 4114165"/>
              <a:gd name="connsiteY402" fmla="*/ 2665915 h 3063504"/>
              <a:gd name="connsiteX403" fmla="*/ 1518937 w 4114165"/>
              <a:gd name="connsiteY403" fmla="*/ 2695813 h 3063504"/>
              <a:gd name="connsiteX404" fmla="*/ 1522117 w 4114165"/>
              <a:gd name="connsiteY404" fmla="*/ 2660267 h 3063504"/>
              <a:gd name="connsiteX405" fmla="*/ 1528479 w 4114165"/>
              <a:gd name="connsiteY405" fmla="*/ 2815810 h 3063504"/>
              <a:gd name="connsiteX406" fmla="*/ 1531672 w 4114165"/>
              <a:gd name="connsiteY406" fmla="*/ 2780721 h 3063504"/>
              <a:gd name="connsiteX407" fmla="*/ 1534853 w 4114165"/>
              <a:gd name="connsiteY407" fmla="*/ 2686594 h 3063504"/>
              <a:gd name="connsiteX408" fmla="*/ 1538034 w 4114165"/>
              <a:gd name="connsiteY408" fmla="*/ 2519654 h 3063504"/>
              <a:gd name="connsiteX409" fmla="*/ 1544408 w 4114165"/>
              <a:gd name="connsiteY409" fmla="*/ 2791294 h 3063504"/>
              <a:gd name="connsiteX410" fmla="*/ 1550770 w 4114165"/>
              <a:gd name="connsiteY410" fmla="*/ 2490326 h 3063504"/>
              <a:gd name="connsiteX411" fmla="*/ 1553963 w 4114165"/>
              <a:gd name="connsiteY411" fmla="*/ 2036739 h 3063504"/>
              <a:gd name="connsiteX412" fmla="*/ 1557144 w 4114165"/>
              <a:gd name="connsiteY412" fmla="*/ 2266755 h 3063504"/>
              <a:gd name="connsiteX413" fmla="*/ 1560325 w 4114165"/>
              <a:gd name="connsiteY413" fmla="*/ 2047921 h 3063504"/>
              <a:gd name="connsiteX414" fmla="*/ 1563518 w 4114165"/>
              <a:gd name="connsiteY414" fmla="*/ 1945791 h 3063504"/>
              <a:gd name="connsiteX415" fmla="*/ 1569880 w 4114165"/>
              <a:gd name="connsiteY415" fmla="*/ 1585407 h 3063504"/>
              <a:gd name="connsiteX416" fmla="*/ 1573060 w 4114165"/>
              <a:gd name="connsiteY416" fmla="*/ 1686422 h 3063504"/>
              <a:gd name="connsiteX417" fmla="*/ 1576254 w 4114165"/>
              <a:gd name="connsiteY417" fmla="*/ 1572490 h 3063504"/>
              <a:gd name="connsiteX418" fmla="*/ 1579435 w 4114165"/>
              <a:gd name="connsiteY418" fmla="*/ 1699313 h 3063504"/>
              <a:gd name="connsiteX419" fmla="*/ 1582615 w 4114165"/>
              <a:gd name="connsiteY419" fmla="*/ 1615393 h 3063504"/>
              <a:gd name="connsiteX420" fmla="*/ 1585796 w 4114165"/>
              <a:gd name="connsiteY420" fmla="*/ 1656422 h 3063504"/>
              <a:gd name="connsiteX421" fmla="*/ 1588990 w 4114165"/>
              <a:gd name="connsiteY421" fmla="*/ 1489685 h 3063504"/>
              <a:gd name="connsiteX422" fmla="*/ 1592171 w 4114165"/>
              <a:gd name="connsiteY422" fmla="*/ 1543377 h 3063504"/>
              <a:gd name="connsiteX423" fmla="*/ 1598545 w 4114165"/>
              <a:gd name="connsiteY423" fmla="*/ 1738708 h 3063504"/>
              <a:gd name="connsiteX424" fmla="*/ 1601726 w 4114165"/>
              <a:gd name="connsiteY424" fmla="*/ 1743761 h 3063504"/>
              <a:gd name="connsiteX425" fmla="*/ 1604906 w 4114165"/>
              <a:gd name="connsiteY425" fmla="*/ 1826984 h 3063504"/>
              <a:gd name="connsiteX426" fmla="*/ 1608087 w 4114165"/>
              <a:gd name="connsiteY426" fmla="*/ 2031826 h 3063504"/>
              <a:gd name="connsiteX427" fmla="*/ 1611281 w 4114165"/>
              <a:gd name="connsiteY427" fmla="*/ 1971080 h 3063504"/>
              <a:gd name="connsiteX428" fmla="*/ 1614461 w 4114165"/>
              <a:gd name="connsiteY428" fmla="*/ 1988834 h 3063504"/>
              <a:gd name="connsiteX429" fmla="*/ 1617642 w 4114165"/>
              <a:gd name="connsiteY429" fmla="*/ 2065611 h 3063504"/>
              <a:gd name="connsiteX430" fmla="*/ 1627197 w 4114165"/>
              <a:gd name="connsiteY430" fmla="*/ 2478245 h 3063504"/>
              <a:gd name="connsiteX431" fmla="*/ 1630378 w 4114165"/>
              <a:gd name="connsiteY431" fmla="*/ 2545436 h 3063504"/>
              <a:gd name="connsiteX432" fmla="*/ 1633572 w 4114165"/>
              <a:gd name="connsiteY432" fmla="*/ 2507510 h 3063504"/>
              <a:gd name="connsiteX433" fmla="*/ 1636752 w 4114165"/>
              <a:gd name="connsiteY433" fmla="*/ 2489857 h 3063504"/>
              <a:gd name="connsiteX434" fmla="*/ 1639933 w 4114165"/>
              <a:gd name="connsiteY434" fmla="*/ 2558036 h 3063504"/>
              <a:gd name="connsiteX435" fmla="*/ 1643127 w 4114165"/>
              <a:gd name="connsiteY435" fmla="*/ 2591797 h 3063504"/>
              <a:gd name="connsiteX436" fmla="*/ 1646307 w 4114165"/>
              <a:gd name="connsiteY436" fmla="*/ 2720000 h 3063504"/>
              <a:gd name="connsiteX437" fmla="*/ 1649488 w 4114165"/>
              <a:gd name="connsiteY437" fmla="*/ 2720418 h 3063504"/>
              <a:gd name="connsiteX438" fmla="*/ 1652669 w 4114165"/>
              <a:gd name="connsiteY438" fmla="*/ 2679692 h 3063504"/>
              <a:gd name="connsiteX439" fmla="*/ 1655862 w 4114165"/>
              <a:gd name="connsiteY439" fmla="*/ 2800564 h 3063504"/>
              <a:gd name="connsiteX440" fmla="*/ 1659043 w 4114165"/>
              <a:gd name="connsiteY440" fmla="*/ 2775731 h 3063504"/>
              <a:gd name="connsiteX441" fmla="*/ 1662224 w 4114165"/>
              <a:gd name="connsiteY441" fmla="*/ 2796486 h 3063504"/>
              <a:gd name="connsiteX442" fmla="*/ 1665405 w 4114165"/>
              <a:gd name="connsiteY442" fmla="*/ 2764663 h 3063504"/>
              <a:gd name="connsiteX443" fmla="*/ 1668598 w 4114165"/>
              <a:gd name="connsiteY443" fmla="*/ 2795676 h 3063504"/>
              <a:gd name="connsiteX444" fmla="*/ 1671779 w 4114165"/>
              <a:gd name="connsiteY444" fmla="*/ 2795372 h 3063504"/>
              <a:gd name="connsiteX445" fmla="*/ 1674960 w 4114165"/>
              <a:gd name="connsiteY445" fmla="*/ 2791826 h 3063504"/>
              <a:gd name="connsiteX446" fmla="*/ 1678153 w 4114165"/>
              <a:gd name="connsiteY446" fmla="*/ 2833222 h 3063504"/>
              <a:gd name="connsiteX447" fmla="*/ 1681334 w 4114165"/>
              <a:gd name="connsiteY447" fmla="*/ 2751645 h 3063504"/>
              <a:gd name="connsiteX448" fmla="*/ 1684515 w 4114165"/>
              <a:gd name="connsiteY448" fmla="*/ 2737437 h 3063504"/>
              <a:gd name="connsiteX449" fmla="*/ 1687696 w 4114165"/>
              <a:gd name="connsiteY449" fmla="*/ 2806186 h 3063504"/>
              <a:gd name="connsiteX450" fmla="*/ 1690889 w 4114165"/>
              <a:gd name="connsiteY450" fmla="*/ 2761612 h 3063504"/>
              <a:gd name="connsiteX451" fmla="*/ 1694070 w 4114165"/>
              <a:gd name="connsiteY451" fmla="*/ 2644071 h 3063504"/>
              <a:gd name="connsiteX452" fmla="*/ 1697251 w 4114165"/>
              <a:gd name="connsiteY452" fmla="*/ 2695459 h 3063504"/>
              <a:gd name="connsiteX453" fmla="*/ 1700444 w 4114165"/>
              <a:gd name="connsiteY453" fmla="*/ 2683517 h 3063504"/>
              <a:gd name="connsiteX454" fmla="*/ 1706806 w 4114165"/>
              <a:gd name="connsiteY454" fmla="*/ 2640462 h 3063504"/>
              <a:gd name="connsiteX455" fmla="*/ 1709986 w 4114165"/>
              <a:gd name="connsiteY455" fmla="*/ 2655480 h 3063504"/>
              <a:gd name="connsiteX456" fmla="*/ 1713180 w 4114165"/>
              <a:gd name="connsiteY456" fmla="*/ 2678148 h 3063504"/>
              <a:gd name="connsiteX457" fmla="*/ 1716361 w 4114165"/>
              <a:gd name="connsiteY457" fmla="*/ 2671221 h 3063504"/>
              <a:gd name="connsiteX458" fmla="*/ 1719541 w 4114165"/>
              <a:gd name="connsiteY458" fmla="*/ 2705336 h 3063504"/>
              <a:gd name="connsiteX459" fmla="*/ 1722735 w 4114165"/>
              <a:gd name="connsiteY459" fmla="*/ 2649782 h 3063504"/>
              <a:gd name="connsiteX460" fmla="*/ 1725916 w 4114165"/>
              <a:gd name="connsiteY460" fmla="*/ 2660444 h 3063504"/>
              <a:gd name="connsiteX461" fmla="*/ 1729096 w 4114165"/>
              <a:gd name="connsiteY461" fmla="*/ 2640867 h 3063504"/>
              <a:gd name="connsiteX462" fmla="*/ 1732277 w 4114165"/>
              <a:gd name="connsiteY462" fmla="*/ 2689697 h 3063504"/>
              <a:gd name="connsiteX463" fmla="*/ 1735471 w 4114165"/>
              <a:gd name="connsiteY463" fmla="*/ 2630825 h 3063504"/>
              <a:gd name="connsiteX464" fmla="*/ 1738651 w 4114165"/>
              <a:gd name="connsiteY464" fmla="*/ 2511283 h 3063504"/>
              <a:gd name="connsiteX465" fmla="*/ 1741832 w 4114165"/>
              <a:gd name="connsiteY465" fmla="*/ 2552756 h 3063504"/>
              <a:gd name="connsiteX466" fmla="*/ 1745026 w 4114165"/>
              <a:gd name="connsiteY466" fmla="*/ 2638752 h 3063504"/>
              <a:gd name="connsiteX467" fmla="*/ 1748206 w 4114165"/>
              <a:gd name="connsiteY467" fmla="*/ 2672449 h 3063504"/>
              <a:gd name="connsiteX468" fmla="*/ 1751387 w 4114165"/>
              <a:gd name="connsiteY468" fmla="*/ 2600699 h 3063504"/>
              <a:gd name="connsiteX469" fmla="*/ 1754568 w 4114165"/>
              <a:gd name="connsiteY469" fmla="*/ 2607854 h 3063504"/>
              <a:gd name="connsiteX470" fmla="*/ 1757761 w 4114165"/>
              <a:gd name="connsiteY470" fmla="*/ 2554174 h 3063504"/>
              <a:gd name="connsiteX471" fmla="*/ 1764123 w 4114165"/>
              <a:gd name="connsiteY471" fmla="*/ 2656861 h 3063504"/>
              <a:gd name="connsiteX472" fmla="*/ 1767304 w 4114165"/>
              <a:gd name="connsiteY472" fmla="*/ 2637182 h 3063504"/>
              <a:gd name="connsiteX473" fmla="*/ 1770497 w 4114165"/>
              <a:gd name="connsiteY473" fmla="*/ 2647009 h 3063504"/>
              <a:gd name="connsiteX474" fmla="*/ 1773678 w 4114165"/>
              <a:gd name="connsiteY474" fmla="*/ 2689266 h 3063504"/>
              <a:gd name="connsiteX475" fmla="*/ 1776859 w 4114165"/>
              <a:gd name="connsiteY475" fmla="*/ 2796423 h 3063504"/>
              <a:gd name="connsiteX476" fmla="*/ 1783233 w 4114165"/>
              <a:gd name="connsiteY476" fmla="*/ 2736867 h 3063504"/>
              <a:gd name="connsiteX477" fmla="*/ 1786414 w 4114165"/>
              <a:gd name="connsiteY477" fmla="*/ 2744237 h 3063504"/>
              <a:gd name="connsiteX478" fmla="*/ 1789595 w 4114165"/>
              <a:gd name="connsiteY478" fmla="*/ 2723951 h 3063504"/>
              <a:gd name="connsiteX479" fmla="*/ 1792788 w 4114165"/>
              <a:gd name="connsiteY479" fmla="*/ 2755419 h 3063504"/>
              <a:gd name="connsiteX480" fmla="*/ 1795969 w 4114165"/>
              <a:gd name="connsiteY480" fmla="*/ 2804439 h 3063504"/>
              <a:gd name="connsiteX481" fmla="*/ 1799150 w 4114165"/>
              <a:gd name="connsiteY481" fmla="*/ 2831171 h 3063504"/>
              <a:gd name="connsiteX482" fmla="*/ 1802343 w 4114165"/>
              <a:gd name="connsiteY482" fmla="*/ 2718619 h 3063504"/>
              <a:gd name="connsiteX483" fmla="*/ 1805524 w 4114165"/>
              <a:gd name="connsiteY483" fmla="*/ 2766943 h 3063504"/>
              <a:gd name="connsiteX484" fmla="*/ 1808705 w 4114165"/>
              <a:gd name="connsiteY484" fmla="*/ 2691204 h 3063504"/>
              <a:gd name="connsiteX485" fmla="*/ 1815079 w 4114165"/>
              <a:gd name="connsiteY485" fmla="*/ 2299819 h 3063504"/>
              <a:gd name="connsiteX486" fmla="*/ 1818260 w 4114165"/>
              <a:gd name="connsiteY486" fmla="*/ 2202730 h 3063504"/>
              <a:gd name="connsiteX487" fmla="*/ 1821441 w 4114165"/>
              <a:gd name="connsiteY487" fmla="*/ 2325386 h 3063504"/>
              <a:gd name="connsiteX488" fmla="*/ 1824634 w 4114165"/>
              <a:gd name="connsiteY488" fmla="*/ 2331300 h 3063504"/>
              <a:gd name="connsiteX489" fmla="*/ 1827815 w 4114165"/>
              <a:gd name="connsiteY489" fmla="*/ 2431821 h 3063504"/>
              <a:gd name="connsiteX490" fmla="*/ 1834176 w 4114165"/>
              <a:gd name="connsiteY490" fmla="*/ 2852863 h 3063504"/>
              <a:gd name="connsiteX491" fmla="*/ 1837370 w 4114165"/>
              <a:gd name="connsiteY491" fmla="*/ 2823687 h 3063504"/>
              <a:gd name="connsiteX492" fmla="*/ 1840551 w 4114165"/>
              <a:gd name="connsiteY492" fmla="*/ 2745922 h 3063504"/>
              <a:gd name="connsiteX493" fmla="*/ 1843731 w 4114165"/>
              <a:gd name="connsiteY493" fmla="*/ 2531937 h 3063504"/>
              <a:gd name="connsiteX494" fmla="*/ 1846912 w 4114165"/>
              <a:gd name="connsiteY494" fmla="*/ 2413143 h 3063504"/>
              <a:gd name="connsiteX495" fmla="*/ 1850106 w 4114165"/>
              <a:gd name="connsiteY495" fmla="*/ 2441091 h 3063504"/>
              <a:gd name="connsiteX496" fmla="*/ 1853286 w 4114165"/>
              <a:gd name="connsiteY496" fmla="*/ 2411332 h 3063504"/>
              <a:gd name="connsiteX497" fmla="*/ 1856467 w 4114165"/>
              <a:gd name="connsiteY497" fmla="*/ 2408787 h 3063504"/>
              <a:gd name="connsiteX498" fmla="*/ 1859661 w 4114165"/>
              <a:gd name="connsiteY498" fmla="*/ 2227752 h 3063504"/>
              <a:gd name="connsiteX499" fmla="*/ 1862841 w 4114165"/>
              <a:gd name="connsiteY499" fmla="*/ 2223219 h 3063504"/>
              <a:gd name="connsiteX500" fmla="*/ 1866022 w 4114165"/>
              <a:gd name="connsiteY500" fmla="*/ 2150012 h 3063504"/>
              <a:gd name="connsiteX501" fmla="*/ 1869203 w 4114165"/>
              <a:gd name="connsiteY501" fmla="*/ 2222282 h 3063504"/>
              <a:gd name="connsiteX502" fmla="*/ 1872396 w 4114165"/>
              <a:gd name="connsiteY502" fmla="*/ 2116265 h 3063504"/>
              <a:gd name="connsiteX503" fmla="*/ 1875577 w 4114165"/>
              <a:gd name="connsiteY503" fmla="*/ 2150063 h 3063504"/>
              <a:gd name="connsiteX504" fmla="*/ 1881951 w 4114165"/>
              <a:gd name="connsiteY504" fmla="*/ 2062433 h 3063504"/>
              <a:gd name="connsiteX505" fmla="*/ 1885132 w 4114165"/>
              <a:gd name="connsiteY505" fmla="*/ 2064294 h 3063504"/>
              <a:gd name="connsiteX506" fmla="*/ 1888313 w 4114165"/>
              <a:gd name="connsiteY506" fmla="*/ 2008247 h 3063504"/>
              <a:gd name="connsiteX507" fmla="*/ 1891494 w 4114165"/>
              <a:gd name="connsiteY507" fmla="*/ 2117493 h 3063504"/>
              <a:gd name="connsiteX508" fmla="*/ 1894687 w 4114165"/>
              <a:gd name="connsiteY508" fmla="*/ 1969054 h 3063504"/>
              <a:gd name="connsiteX509" fmla="*/ 1897868 w 4114165"/>
              <a:gd name="connsiteY509" fmla="*/ 2191307 h 3063504"/>
              <a:gd name="connsiteX510" fmla="*/ 1901049 w 4114165"/>
              <a:gd name="connsiteY510" fmla="*/ 2022658 h 3063504"/>
              <a:gd name="connsiteX511" fmla="*/ 1904242 w 4114165"/>
              <a:gd name="connsiteY511" fmla="*/ 2215988 h 3063504"/>
              <a:gd name="connsiteX512" fmla="*/ 1907423 w 4114165"/>
              <a:gd name="connsiteY512" fmla="*/ 1937218 h 3063504"/>
              <a:gd name="connsiteX513" fmla="*/ 1910604 w 4114165"/>
              <a:gd name="connsiteY513" fmla="*/ 2103057 h 3063504"/>
              <a:gd name="connsiteX514" fmla="*/ 1916978 w 4114165"/>
              <a:gd name="connsiteY514" fmla="*/ 2012235 h 3063504"/>
              <a:gd name="connsiteX515" fmla="*/ 1920159 w 4114165"/>
              <a:gd name="connsiteY515" fmla="*/ 2171464 h 3063504"/>
              <a:gd name="connsiteX516" fmla="*/ 1923340 w 4114165"/>
              <a:gd name="connsiteY516" fmla="*/ 1790210 h 3063504"/>
              <a:gd name="connsiteX517" fmla="*/ 1926520 w 4114165"/>
              <a:gd name="connsiteY517" fmla="*/ 2366187 h 3063504"/>
              <a:gd name="connsiteX518" fmla="*/ 1929714 w 4114165"/>
              <a:gd name="connsiteY518" fmla="*/ 1631476 h 3063504"/>
              <a:gd name="connsiteX519" fmla="*/ 1932895 w 4114165"/>
              <a:gd name="connsiteY519" fmla="*/ 2269149 h 3063504"/>
              <a:gd name="connsiteX520" fmla="*/ 1936075 w 4114165"/>
              <a:gd name="connsiteY520" fmla="*/ 1478655 h 3063504"/>
              <a:gd name="connsiteX521" fmla="*/ 1939269 w 4114165"/>
              <a:gd name="connsiteY521" fmla="*/ 1710608 h 3063504"/>
              <a:gd name="connsiteX522" fmla="*/ 1942450 w 4114165"/>
              <a:gd name="connsiteY522" fmla="*/ 1817107 h 3063504"/>
              <a:gd name="connsiteX523" fmla="*/ 1945631 w 4114165"/>
              <a:gd name="connsiteY523" fmla="*/ 1149561 h 3063504"/>
              <a:gd name="connsiteX524" fmla="*/ 1948811 w 4114165"/>
              <a:gd name="connsiteY524" fmla="*/ 2165955 h 3063504"/>
              <a:gd name="connsiteX525" fmla="*/ 1952005 w 4114165"/>
              <a:gd name="connsiteY525" fmla="*/ 846592 h 3063504"/>
              <a:gd name="connsiteX526" fmla="*/ 1955186 w 4114165"/>
              <a:gd name="connsiteY526" fmla="*/ 1950350 h 3063504"/>
              <a:gd name="connsiteX527" fmla="*/ 1958366 w 4114165"/>
              <a:gd name="connsiteY527" fmla="*/ 864169 h 3063504"/>
              <a:gd name="connsiteX528" fmla="*/ 1961560 w 4114165"/>
              <a:gd name="connsiteY528" fmla="*/ 1399560 h 3063504"/>
              <a:gd name="connsiteX529" fmla="*/ 1964741 w 4114165"/>
              <a:gd name="connsiteY529" fmla="*/ 1303623 h 3063504"/>
              <a:gd name="connsiteX530" fmla="*/ 1967921 w 4114165"/>
              <a:gd name="connsiteY530" fmla="*/ 789202 h 3063504"/>
              <a:gd name="connsiteX531" fmla="*/ 1971102 w 4114165"/>
              <a:gd name="connsiteY531" fmla="*/ 1617673 h 3063504"/>
              <a:gd name="connsiteX532" fmla="*/ 1974296 w 4114165"/>
              <a:gd name="connsiteY532" fmla="*/ 501977 h 3063504"/>
              <a:gd name="connsiteX533" fmla="*/ 1977477 w 4114165"/>
              <a:gd name="connsiteY533" fmla="*/ 1724918 h 3063504"/>
              <a:gd name="connsiteX534" fmla="*/ 1980657 w 4114165"/>
              <a:gd name="connsiteY534" fmla="*/ 540785 h 3063504"/>
              <a:gd name="connsiteX535" fmla="*/ 1983851 w 4114165"/>
              <a:gd name="connsiteY535" fmla="*/ 1270926 h 3063504"/>
              <a:gd name="connsiteX536" fmla="*/ 1987032 w 4114165"/>
              <a:gd name="connsiteY536" fmla="*/ 845186 h 3063504"/>
              <a:gd name="connsiteX537" fmla="*/ 1993393 w 4114165"/>
              <a:gd name="connsiteY537" fmla="*/ 1188248 h 3063504"/>
              <a:gd name="connsiteX538" fmla="*/ 1996587 w 4114165"/>
              <a:gd name="connsiteY538" fmla="*/ 828990 h 3063504"/>
              <a:gd name="connsiteX539" fmla="*/ 1999767 w 4114165"/>
              <a:gd name="connsiteY539" fmla="*/ 1529232 h 3063504"/>
              <a:gd name="connsiteX540" fmla="*/ 2002948 w 4114165"/>
              <a:gd name="connsiteY540" fmla="*/ 867398 h 3063504"/>
              <a:gd name="connsiteX541" fmla="*/ 2006142 w 4114165"/>
              <a:gd name="connsiteY541" fmla="*/ 1526636 h 3063504"/>
              <a:gd name="connsiteX542" fmla="*/ 2009322 w 4114165"/>
              <a:gd name="connsiteY542" fmla="*/ 947050 h 3063504"/>
              <a:gd name="connsiteX543" fmla="*/ 2012503 w 4114165"/>
              <a:gd name="connsiteY543" fmla="*/ 1598918 h 3063504"/>
              <a:gd name="connsiteX544" fmla="*/ 2015684 w 4114165"/>
              <a:gd name="connsiteY544" fmla="*/ 1262733 h 3063504"/>
              <a:gd name="connsiteX545" fmla="*/ 2018877 w 4114165"/>
              <a:gd name="connsiteY545" fmla="*/ 1568362 h 3063504"/>
              <a:gd name="connsiteX546" fmla="*/ 2022058 w 4114165"/>
              <a:gd name="connsiteY546" fmla="*/ 1696438 h 3063504"/>
              <a:gd name="connsiteX547" fmla="*/ 2025239 w 4114165"/>
              <a:gd name="connsiteY547" fmla="*/ 1640530 h 3063504"/>
              <a:gd name="connsiteX548" fmla="*/ 2028420 w 4114165"/>
              <a:gd name="connsiteY548" fmla="*/ 1925378 h 3063504"/>
              <a:gd name="connsiteX549" fmla="*/ 2031613 w 4114165"/>
              <a:gd name="connsiteY549" fmla="*/ 1618471 h 3063504"/>
              <a:gd name="connsiteX550" fmla="*/ 2034794 w 4114165"/>
              <a:gd name="connsiteY550" fmla="*/ 2157408 h 3063504"/>
              <a:gd name="connsiteX551" fmla="*/ 2037975 w 4114165"/>
              <a:gd name="connsiteY551" fmla="*/ 1957366 h 3063504"/>
              <a:gd name="connsiteX552" fmla="*/ 2041168 w 4114165"/>
              <a:gd name="connsiteY552" fmla="*/ 2357956 h 3063504"/>
              <a:gd name="connsiteX553" fmla="*/ 2044349 w 4114165"/>
              <a:gd name="connsiteY553" fmla="*/ 2274214 h 3063504"/>
              <a:gd name="connsiteX554" fmla="*/ 2047530 w 4114165"/>
              <a:gd name="connsiteY554" fmla="*/ 2456160 h 3063504"/>
              <a:gd name="connsiteX555" fmla="*/ 2050711 w 4114165"/>
              <a:gd name="connsiteY555" fmla="*/ 2483753 h 3063504"/>
              <a:gd name="connsiteX556" fmla="*/ 2053904 w 4114165"/>
              <a:gd name="connsiteY556" fmla="*/ 2551363 h 3063504"/>
              <a:gd name="connsiteX557" fmla="*/ 2063459 w 4114165"/>
              <a:gd name="connsiteY557" fmla="*/ 2850027 h 3063504"/>
              <a:gd name="connsiteX558" fmla="*/ 2066640 w 4114165"/>
              <a:gd name="connsiteY558" fmla="*/ 2850698 h 3063504"/>
              <a:gd name="connsiteX559" fmla="*/ 2069821 w 4114165"/>
              <a:gd name="connsiteY559" fmla="*/ 2919308 h 3063504"/>
              <a:gd name="connsiteX560" fmla="*/ 2073001 w 4114165"/>
              <a:gd name="connsiteY560" fmla="*/ 2817925 h 3063504"/>
              <a:gd name="connsiteX561" fmla="*/ 2076195 w 4114165"/>
              <a:gd name="connsiteY561" fmla="*/ 2931122 h 3063504"/>
              <a:gd name="connsiteX562" fmla="*/ 2079376 w 4114165"/>
              <a:gd name="connsiteY562" fmla="*/ 2871744 h 3063504"/>
              <a:gd name="connsiteX563" fmla="*/ 2082556 w 4114165"/>
              <a:gd name="connsiteY563" fmla="*/ 2969986 h 3063504"/>
              <a:gd name="connsiteX564" fmla="*/ 2085750 w 4114165"/>
              <a:gd name="connsiteY564" fmla="*/ 2951561 h 3063504"/>
              <a:gd name="connsiteX565" fmla="*/ 2088931 w 4114165"/>
              <a:gd name="connsiteY565" fmla="*/ 2984789 h 3063504"/>
              <a:gd name="connsiteX566" fmla="*/ 2092111 w 4114165"/>
              <a:gd name="connsiteY566" fmla="*/ 2969315 h 3063504"/>
              <a:gd name="connsiteX567" fmla="*/ 2095292 w 4114165"/>
              <a:gd name="connsiteY567" fmla="*/ 2967314 h 3063504"/>
              <a:gd name="connsiteX568" fmla="*/ 2098486 w 4114165"/>
              <a:gd name="connsiteY568" fmla="*/ 2976229 h 3063504"/>
              <a:gd name="connsiteX569" fmla="*/ 2101666 w 4114165"/>
              <a:gd name="connsiteY569" fmla="*/ 2978280 h 3063504"/>
              <a:gd name="connsiteX570" fmla="*/ 2104847 w 4114165"/>
              <a:gd name="connsiteY570" fmla="*/ 2986499 h 3063504"/>
              <a:gd name="connsiteX571" fmla="*/ 2108028 w 4114165"/>
              <a:gd name="connsiteY571" fmla="*/ 2960919 h 3063504"/>
              <a:gd name="connsiteX572" fmla="*/ 2111222 w 4114165"/>
              <a:gd name="connsiteY572" fmla="*/ 2976609 h 3063504"/>
              <a:gd name="connsiteX573" fmla="*/ 2114402 w 4114165"/>
              <a:gd name="connsiteY573" fmla="*/ 2965301 h 3063504"/>
              <a:gd name="connsiteX574" fmla="*/ 2117583 w 4114165"/>
              <a:gd name="connsiteY574" fmla="*/ 3007077 h 3063504"/>
              <a:gd name="connsiteX575" fmla="*/ 2120777 w 4114165"/>
              <a:gd name="connsiteY575" fmla="*/ 2964338 h 3063504"/>
              <a:gd name="connsiteX576" fmla="*/ 2123957 w 4114165"/>
              <a:gd name="connsiteY576" fmla="*/ 2959425 h 3063504"/>
              <a:gd name="connsiteX577" fmla="*/ 2127138 w 4114165"/>
              <a:gd name="connsiteY577" fmla="*/ 2922904 h 3063504"/>
              <a:gd name="connsiteX578" fmla="*/ 2130319 w 4114165"/>
              <a:gd name="connsiteY578" fmla="*/ 2967719 h 3063504"/>
              <a:gd name="connsiteX579" fmla="*/ 2133512 w 4114165"/>
              <a:gd name="connsiteY579" fmla="*/ 2748100 h 3063504"/>
              <a:gd name="connsiteX580" fmla="*/ 2136693 w 4114165"/>
              <a:gd name="connsiteY580" fmla="*/ 2770425 h 3063504"/>
              <a:gd name="connsiteX581" fmla="*/ 2139874 w 4114165"/>
              <a:gd name="connsiteY581" fmla="*/ 2840744 h 3063504"/>
              <a:gd name="connsiteX582" fmla="*/ 2143068 w 4114165"/>
              <a:gd name="connsiteY582" fmla="*/ 2520490 h 3063504"/>
              <a:gd name="connsiteX583" fmla="*/ 2155803 w 4114165"/>
              <a:gd name="connsiteY583" fmla="*/ 2802843 h 3063504"/>
              <a:gd name="connsiteX584" fmla="*/ 2158984 w 4114165"/>
              <a:gd name="connsiteY584" fmla="*/ 2808542 h 3063504"/>
              <a:gd name="connsiteX585" fmla="*/ 2165358 w 4114165"/>
              <a:gd name="connsiteY585" fmla="*/ 2716695 h 3063504"/>
              <a:gd name="connsiteX586" fmla="*/ 2168539 w 4114165"/>
              <a:gd name="connsiteY586" fmla="*/ 2878050 h 3063504"/>
              <a:gd name="connsiteX587" fmla="*/ 2171720 w 4114165"/>
              <a:gd name="connsiteY587" fmla="*/ 2791725 h 3063504"/>
              <a:gd name="connsiteX588" fmla="*/ 2174901 w 4114165"/>
              <a:gd name="connsiteY588" fmla="*/ 2656911 h 3063504"/>
              <a:gd name="connsiteX589" fmla="*/ 2178094 w 4114165"/>
              <a:gd name="connsiteY589" fmla="*/ 2667789 h 3063504"/>
              <a:gd name="connsiteX590" fmla="*/ 2184456 w 4114165"/>
              <a:gd name="connsiteY590" fmla="*/ 2001358 h 3063504"/>
              <a:gd name="connsiteX591" fmla="*/ 2187649 w 4114165"/>
              <a:gd name="connsiteY591" fmla="*/ 2232932 h 3063504"/>
              <a:gd name="connsiteX592" fmla="*/ 2190830 w 4114165"/>
              <a:gd name="connsiteY592" fmla="*/ 2350396 h 3063504"/>
              <a:gd name="connsiteX593" fmla="*/ 2194011 w 4114165"/>
              <a:gd name="connsiteY593" fmla="*/ 2318029 h 3063504"/>
              <a:gd name="connsiteX594" fmla="*/ 2197192 w 4114165"/>
              <a:gd name="connsiteY594" fmla="*/ 2241720 h 3063504"/>
              <a:gd name="connsiteX595" fmla="*/ 2200385 w 4114165"/>
              <a:gd name="connsiteY595" fmla="*/ 2286801 h 3063504"/>
              <a:gd name="connsiteX596" fmla="*/ 2203566 w 4114165"/>
              <a:gd name="connsiteY596" fmla="*/ 2371265 h 3063504"/>
              <a:gd name="connsiteX597" fmla="*/ 2206747 w 4114165"/>
              <a:gd name="connsiteY597" fmla="*/ 2299768 h 3063504"/>
              <a:gd name="connsiteX598" fmla="*/ 2209927 w 4114165"/>
              <a:gd name="connsiteY598" fmla="*/ 2269744 h 3063504"/>
              <a:gd name="connsiteX599" fmla="*/ 2213121 w 4114165"/>
              <a:gd name="connsiteY599" fmla="*/ 2346103 h 3063504"/>
              <a:gd name="connsiteX600" fmla="*/ 2216302 w 4114165"/>
              <a:gd name="connsiteY600" fmla="*/ 2368999 h 3063504"/>
              <a:gd name="connsiteX601" fmla="*/ 2219482 w 4114165"/>
              <a:gd name="connsiteY601" fmla="*/ 2328628 h 3063504"/>
              <a:gd name="connsiteX602" fmla="*/ 2222676 w 4114165"/>
              <a:gd name="connsiteY602" fmla="*/ 2314243 h 3063504"/>
              <a:gd name="connsiteX603" fmla="*/ 2232218 w 4114165"/>
              <a:gd name="connsiteY603" fmla="*/ 1898848 h 3063504"/>
              <a:gd name="connsiteX604" fmla="*/ 2235412 w 4114165"/>
              <a:gd name="connsiteY604" fmla="*/ 1656663 h 3063504"/>
              <a:gd name="connsiteX605" fmla="*/ 2238592 w 4114165"/>
              <a:gd name="connsiteY605" fmla="*/ 1296050 h 3063504"/>
              <a:gd name="connsiteX606" fmla="*/ 2244967 w 4114165"/>
              <a:gd name="connsiteY606" fmla="*/ 875173 h 3063504"/>
              <a:gd name="connsiteX607" fmla="*/ 2248147 w 4114165"/>
              <a:gd name="connsiteY607" fmla="*/ 593693 h 3063504"/>
              <a:gd name="connsiteX608" fmla="*/ 2251328 w 4114165"/>
              <a:gd name="connsiteY608" fmla="*/ 644612 h 3063504"/>
              <a:gd name="connsiteX609" fmla="*/ 2254509 w 4114165"/>
              <a:gd name="connsiteY609" fmla="*/ 515406 h 3063504"/>
              <a:gd name="connsiteX610" fmla="*/ 2257702 w 4114165"/>
              <a:gd name="connsiteY610" fmla="*/ 504589 h 3063504"/>
              <a:gd name="connsiteX611" fmla="*/ 2260883 w 4114165"/>
              <a:gd name="connsiteY611" fmla="*/ 533884 h 3063504"/>
              <a:gd name="connsiteX612" fmla="*/ 2264064 w 4114165"/>
              <a:gd name="connsiteY612" fmla="*/ 440313 h 3063504"/>
              <a:gd name="connsiteX613" fmla="*/ 2267257 w 4114165"/>
              <a:gd name="connsiteY613" fmla="*/ 452684 h 3063504"/>
              <a:gd name="connsiteX614" fmla="*/ 2270438 w 4114165"/>
              <a:gd name="connsiteY614" fmla="*/ 500866 h 3063504"/>
              <a:gd name="connsiteX615" fmla="*/ 2273619 w 4114165"/>
              <a:gd name="connsiteY615" fmla="*/ 629986 h 3063504"/>
              <a:gd name="connsiteX616" fmla="*/ 2276800 w 4114165"/>
              <a:gd name="connsiteY616" fmla="*/ 641320 h 3063504"/>
              <a:gd name="connsiteX617" fmla="*/ 2283174 w 4114165"/>
              <a:gd name="connsiteY617" fmla="*/ 799763 h 3063504"/>
              <a:gd name="connsiteX618" fmla="*/ 2286355 w 4114165"/>
              <a:gd name="connsiteY618" fmla="*/ 849492 h 3063504"/>
              <a:gd name="connsiteX619" fmla="*/ 2295910 w 4114165"/>
              <a:gd name="connsiteY619" fmla="*/ 1157273 h 3063504"/>
              <a:gd name="connsiteX620" fmla="*/ 2299091 w 4114165"/>
              <a:gd name="connsiteY620" fmla="*/ 1247360 h 3063504"/>
              <a:gd name="connsiteX621" fmla="*/ 2305465 w 4114165"/>
              <a:gd name="connsiteY621" fmla="*/ 1627740 h 3063504"/>
              <a:gd name="connsiteX622" fmla="*/ 2327756 w 4114165"/>
              <a:gd name="connsiteY622" fmla="*/ 2527644 h 3063504"/>
              <a:gd name="connsiteX623" fmla="*/ 2330936 w 4114165"/>
              <a:gd name="connsiteY623" fmla="*/ 2536230 h 3063504"/>
              <a:gd name="connsiteX624" fmla="*/ 2334117 w 4114165"/>
              <a:gd name="connsiteY624" fmla="*/ 2575347 h 3063504"/>
              <a:gd name="connsiteX625" fmla="*/ 2337311 w 4114165"/>
              <a:gd name="connsiteY625" fmla="*/ 2567559 h 3063504"/>
              <a:gd name="connsiteX626" fmla="*/ 2340491 w 4114165"/>
              <a:gd name="connsiteY626" fmla="*/ 2657735 h 3063504"/>
              <a:gd name="connsiteX627" fmla="*/ 2343672 w 4114165"/>
              <a:gd name="connsiteY627" fmla="*/ 2677679 h 3063504"/>
              <a:gd name="connsiteX628" fmla="*/ 2346866 w 4114165"/>
              <a:gd name="connsiteY628" fmla="*/ 2676653 h 3063504"/>
              <a:gd name="connsiteX629" fmla="*/ 2350047 w 4114165"/>
              <a:gd name="connsiteY629" fmla="*/ 2718873 h 3063504"/>
              <a:gd name="connsiteX630" fmla="*/ 2353227 w 4114165"/>
              <a:gd name="connsiteY630" fmla="*/ 2727256 h 3063504"/>
              <a:gd name="connsiteX631" fmla="*/ 2359602 w 4114165"/>
              <a:gd name="connsiteY631" fmla="*/ 2758344 h 3063504"/>
              <a:gd name="connsiteX632" fmla="*/ 2362782 w 4114165"/>
              <a:gd name="connsiteY632" fmla="*/ 2709464 h 3063504"/>
              <a:gd name="connsiteX633" fmla="*/ 2365963 w 4114165"/>
              <a:gd name="connsiteY633" fmla="*/ 2701651 h 3063504"/>
              <a:gd name="connsiteX634" fmla="*/ 2369144 w 4114165"/>
              <a:gd name="connsiteY634" fmla="*/ 2749581 h 3063504"/>
              <a:gd name="connsiteX635" fmla="*/ 2372337 w 4114165"/>
              <a:gd name="connsiteY635" fmla="*/ 2738311 h 3063504"/>
              <a:gd name="connsiteX636" fmla="*/ 2375518 w 4114165"/>
              <a:gd name="connsiteY636" fmla="*/ 2683466 h 3063504"/>
              <a:gd name="connsiteX637" fmla="*/ 2381892 w 4114165"/>
              <a:gd name="connsiteY637" fmla="*/ 2760295 h 3063504"/>
              <a:gd name="connsiteX638" fmla="*/ 2385073 w 4114165"/>
              <a:gd name="connsiteY638" fmla="*/ 2736829 h 3063504"/>
              <a:gd name="connsiteX639" fmla="*/ 2388254 w 4114165"/>
              <a:gd name="connsiteY639" fmla="*/ 2701106 h 3063504"/>
              <a:gd name="connsiteX640" fmla="*/ 2391435 w 4114165"/>
              <a:gd name="connsiteY640" fmla="*/ 2683530 h 3063504"/>
              <a:gd name="connsiteX641" fmla="*/ 2394628 w 4114165"/>
              <a:gd name="connsiteY641" fmla="*/ 2730574 h 3063504"/>
              <a:gd name="connsiteX642" fmla="*/ 2397809 w 4114165"/>
              <a:gd name="connsiteY642" fmla="*/ 2662280 h 3063504"/>
              <a:gd name="connsiteX643" fmla="*/ 2400990 w 4114165"/>
              <a:gd name="connsiteY643" fmla="*/ 2633636 h 3063504"/>
              <a:gd name="connsiteX644" fmla="*/ 2404183 w 4114165"/>
              <a:gd name="connsiteY644" fmla="*/ 2647958 h 3063504"/>
              <a:gd name="connsiteX645" fmla="*/ 2407364 w 4114165"/>
              <a:gd name="connsiteY645" fmla="*/ 2741350 h 3063504"/>
              <a:gd name="connsiteX646" fmla="*/ 2410545 w 4114165"/>
              <a:gd name="connsiteY646" fmla="*/ 2674665 h 3063504"/>
              <a:gd name="connsiteX647" fmla="*/ 2413726 w 4114165"/>
              <a:gd name="connsiteY647" fmla="*/ 2647211 h 3063504"/>
              <a:gd name="connsiteX648" fmla="*/ 2416919 w 4114165"/>
              <a:gd name="connsiteY648" fmla="*/ 2707716 h 3063504"/>
              <a:gd name="connsiteX649" fmla="*/ 2420100 w 4114165"/>
              <a:gd name="connsiteY649" fmla="*/ 2636891 h 3063504"/>
              <a:gd name="connsiteX650" fmla="*/ 2423281 w 4114165"/>
              <a:gd name="connsiteY650" fmla="*/ 2730726 h 3063504"/>
              <a:gd name="connsiteX651" fmla="*/ 2426474 w 4114165"/>
              <a:gd name="connsiteY651" fmla="*/ 2679870 h 3063504"/>
              <a:gd name="connsiteX652" fmla="*/ 2429655 w 4114165"/>
              <a:gd name="connsiteY652" fmla="*/ 2703993 h 3063504"/>
              <a:gd name="connsiteX653" fmla="*/ 2432836 w 4114165"/>
              <a:gd name="connsiteY653" fmla="*/ 2809251 h 3063504"/>
              <a:gd name="connsiteX654" fmla="*/ 2436017 w 4114165"/>
              <a:gd name="connsiteY654" fmla="*/ 2763612 h 3063504"/>
              <a:gd name="connsiteX655" fmla="*/ 2439210 w 4114165"/>
              <a:gd name="connsiteY655" fmla="*/ 2782544 h 3063504"/>
              <a:gd name="connsiteX656" fmla="*/ 2442391 w 4114165"/>
              <a:gd name="connsiteY656" fmla="*/ 2865324 h 3063504"/>
              <a:gd name="connsiteX657" fmla="*/ 2445572 w 4114165"/>
              <a:gd name="connsiteY657" fmla="*/ 2880304 h 3063504"/>
              <a:gd name="connsiteX658" fmla="*/ 2448765 w 4114165"/>
              <a:gd name="connsiteY658" fmla="*/ 2785836 h 3063504"/>
              <a:gd name="connsiteX659" fmla="*/ 2451946 w 4114165"/>
              <a:gd name="connsiteY659" fmla="*/ 2807731 h 3063504"/>
              <a:gd name="connsiteX660" fmla="*/ 2455127 w 4114165"/>
              <a:gd name="connsiteY660" fmla="*/ 2849938 h 3063504"/>
              <a:gd name="connsiteX661" fmla="*/ 2458308 w 4114165"/>
              <a:gd name="connsiteY661" fmla="*/ 2849710 h 3063504"/>
              <a:gd name="connsiteX662" fmla="*/ 2461501 w 4114165"/>
              <a:gd name="connsiteY662" fmla="*/ 2889346 h 3063504"/>
              <a:gd name="connsiteX663" fmla="*/ 2464682 w 4114165"/>
              <a:gd name="connsiteY663" fmla="*/ 2898337 h 3063504"/>
              <a:gd name="connsiteX664" fmla="*/ 2467863 w 4114165"/>
              <a:gd name="connsiteY664" fmla="*/ 2934136 h 3063504"/>
              <a:gd name="connsiteX665" fmla="*/ 2477418 w 4114165"/>
              <a:gd name="connsiteY665" fmla="*/ 2787850 h 3063504"/>
              <a:gd name="connsiteX666" fmla="*/ 2480598 w 4114165"/>
              <a:gd name="connsiteY666" fmla="*/ 2852167 h 3063504"/>
              <a:gd name="connsiteX667" fmla="*/ 2483792 w 4114165"/>
              <a:gd name="connsiteY667" fmla="*/ 2877151 h 3063504"/>
              <a:gd name="connsiteX668" fmla="*/ 2486973 w 4114165"/>
              <a:gd name="connsiteY668" fmla="*/ 2878772 h 3063504"/>
              <a:gd name="connsiteX669" fmla="*/ 2490153 w 4114165"/>
              <a:gd name="connsiteY669" fmla="*/ 2869097 h 3063504"/>
              <a:gd name="connsiteX670" fmla="*/ 2493334 w 4114165"/>
              <a:gd name="connsiteY670" fmla="*/ 2704285 h 3063504"/>
              <a:gd name="connsiteX671" fmla="*/ 2496528 w 4114165"/>
              <a:gd name="connsiteY671" fmla="*/ 2715289 h 3063504"/>
              <a:gd name="connsiteX672" fmla="*/ 2499708 w 4114165"/>
              <a:gd name="connsiteY672" fmla="*/ 2345875 h 3063504"/>
              <a:gd name="connsiteX673" fmla="*/ 2502889 w 4114165"/>
              <a:gd name="connsiteY673" fmla="*/ 1782447 h 3063504"/>
              <a:gd name="connsiteX674" fmla="*/ 2506083 w 4114165"/>
              <a:gd name="connsiteY674" fmla="*/ 1608011 h 3063504"/>
              <a:gd name="connsiteX675" fmla="*/ 2509263 w 4114165"/>
              <a:gd name="connsiteY675" fmla="*/ 1562030 h 3063504"/>
              <a:gd name="connsiteX676" fmla="*/ 2512444 w 4114165"/>
              <a:gd name="connsiteY676" fmla="*/ 1481416 h 3063504"/>
              <a:gd name="connsiteX677" fmla="*/ 2518818 w 4114165"/>
              <a:gd name="connsiteY677" fmla="*/ 1498625 h 3063504"/>
              <a:gd name="connsiteX678" fmla="*/ 2521999 w 4114165"/>
              <a:gd name="connsiteY678" fmla="*/ 1532157 h 3063504"/>
              <a:gd name="connsiteX679" fmla="*/ 2525180 w 4114165"/>
              <a:gd name="connsiteY679" fmla="*/ 1514518 h 3063504"/>
              <a:gd name="connsiteX680" fmla="*/ 2528373 w 4114165"/>
              <a:gd name="connsiteY680" fmla="*/ 1432130 h 3063504"/>
              <a:gd name="connsiteX681" fmla="*/ 2531554 w 4114165"/>
              <a:gd name="connsiteY681" fmla="*/ 1431294 h 3063504"/>
              <a:gd name="connsiteX682" fmla="*/ 2534735 w 4114165"/>
              <a:gd name="connsiteY682" fmla="*/ 1413186 h 3063504"/>
              <a:gd name="connsiteX683" fmla="*/ 2537916 w 4114165"/>
              <a:gd name="connsiteY683" fmla="*/ 1511086 h 3063504"/>
              <a:gd name="connsiteX684" fmla="*/ 2541109 w 4114165"/>
              <a:gd name="connsiteY684" fmla="*/ 1427647 h 3063504"/>
              <a:gd name="connsiteX685" fmla="*/ 2544290 w 4114165"/>
              <a:gd name="connsiteY685" fmla="*/ 1460369 h 3063504"/>
              <a:gd name="connsiteX686" fmla="*/ 2550652 w 4114165"/>
              <a:gd name="connsiteY686" fmla="*/ 1651382 h 3063504"/>
              <a:gd name="connsiteX687" fmla="*/ 2553845 w 4114165"/>
              <a:gd name="connsiteY687" fmla="*/ 1886312 h 3063504"/>
              <a:gd name="connsiteX688" fmla="*/ 2560207 w 4114165"/>
              <a:gd name="connsiteY688" fmla="*/ 2090115 h 3063504"/>
              <a:gd name="connsiteX689" fmla="*/ 2563400 w 4114165"/>
              <a:gd name="connsiteY689" fmla="*/ 2090963 h 3063504"/>
              <a:gd name="connsiteX690" fmla="*/ 2566581 w 4114165"/>
              <a:gd name="connsiteY690" fmla="*/ 2006372 h 3063504"/>
              <a:gd name="connsiteX691" fmla="*/ 2569762 w 4114165"/>
              <a:gd name="connsiteY691" fmla="*/ 1971903 h 3063504"/>
              <a:gd name="connsiteX692" fmla="*/ 2572942 w 4114165"/>
              <a:gd name="connsiteY692" fmla="*/ 1987859 h 3063504"/>
              <a:gd name="connsiteX693" fmla="*/ 2579317 w 4114165"/>
              <a:gd name="connsiteY693" fmla="*/ 2167437 h 3063504"/>
              <a:gd name="connsiteX694" fmla="*/ 2582497 w 4114165"/>
              <a:gd name="connsiteY694" fmla="*/ 2167184 h 3063504"/>
              <a:gd name="connsiteX695" fmla="*/ 2588872 w 4114165"/>
              <a:gd name="connsiteY695" fmla="*/ 2209568 h 3063504"/>
              <a:gd name="connsiteX696" fmla="*/ 2598427 w 4114165"/>
              <a:gd name="connsiteY696" fmla="*/ 2462694 h 3063504"/>
              <a:gd name="connsiteX697" fmla="*/ 2601607 w 4114165"/>
              <a:gd name="connsiteY697" fmla="*/ 2500773 h 3063504"/>
              <a:gd name="connsiteX698" fmla="*/ 2611162 w 4114165"/>
              <a:gd name="connsiteY698" fmla="*/ 2806731 h 3063504"/>
              <a:gd name="connsiteX699" fmla="*/ 2614343 w 4114165"/>
              <a:gd name="connsiteY699" fmla="*/ 2888472 h 3063504"/>
              <a:gd name="connsiteX700" fmla="*/ 2617524 w 4114165"/>
              <a:gd name="connsiteY700" fmla="*/ 2880609 h 3063504"/>
              <a:gd name="connsiteX701" fmla="*/ 2620717 w 4114165"/>
              <a:gd name="connsiteY701" fmla="*/ 2920523 h 3063504"/>
              <a:gd name="connsiteX702" fmla="*/ 2623898 w 4114165"/>
              <a:gd name="connsiteY702" fmla="*/ 2910532 h 3063504"/>
              <a:gd name="connsiteX703" fmla="*/ 2627079 w 4114165"/>
              <a:gd name="connsiteY703" fmla="*/ 2940481 h 3063504"/>
              <a:gd name="connsiteX704" fmla="*/ 2633453 w 4114165"/>
              <a:gd name="connsiteY704" fmla="*/ 2957424 h 3063504"/>
              <a:gd name="connsiteX705" fmla="*/ 2636634 w 4114165"/>
              <a:gd name="connsiteY705" fmla="*/ 3004671 h 3063504"/>
              <a:gd name="connsiteX706" fmla="*/ 2639815 w 4114165"/>
              <a:gd name="connsiteY706" fmla="*/ 3009217 h 3063504"/>
              <a:gd name="connsiteX707" fmla="*/ 2643008 w 4114165"/>
              <a:gd name="connsiteY707" fmla="*/ 3025249 h 3063504"/>
              <a:gd name="connsiteX708" fmla="*/ 2646189 w 4114165"/>
              <a:gd name="connsiteY708" fmla="*/ 3020145 h 3063504"/>
              <a:gd name="connsiteX709" fmla="*/ 2649370 w 4114165"/>
              <a:gd name="connsiteY709" fmla="*/ 3036734 h 3063504"/>
              <a:gd name="connsiteX710" fmla="*/ 2652551 w 4114165"/>
              <a:gd name="connsiteY710" fmla="*/ 3017613 h 3063504"/>
              <a:gd name="connsiteX711" fmla="*/ 2655744 w 4114165"/>
              <a:gd name="connsiteY711" fmla="*/ 3025135 h 3063504"/>
              <a:gd name="connsiteX712" fmla="*/ 2658925 w 4114165"/>
              <a:gd name="connsiteY712" fmla="*/ 3026211 h 3063504"/>
              <a:gd name="connsiteX713" fmla="*/ 2662106 w 4114165"/>
              <a:gd name="connsiteY713" fmla="*/ 3043484 h 3063504"/>
              <a:gd name="connsiteX714" fmla="*/ 2665299 w 4114165"/>
              <a:gd name="connsiteY714" fmla="*/ 3041090 h 3063504"/>
              <a:gd name="connsiteX715" fmla="*/ 2668480 w 4114165"/>
              <a:gd name="connsiteY715" fmla="*/ 3036569 h 3063504"/>
              <a:gd name="connsiteX716" fmla="*/ 2671661 w 4114165"/>
              <a:gd name="connsiteY716" fmla="*/ 3044877 h 3063504"/>
              <a:gd name="connsiteX717" fmla="*/ 2674841 w 4114165"/>
              <a:gd name="connsiteY717" fmla="*/ 3032720 h 3063504"/>
              <a:gd name="connsiteX718" fmla="*/ 2678035 w 4114165"/>
              <a:gd name="connsiteY718" fmla="*/ 3051955 h 3063504"/>
              <a:gd name="connsiteX719" fmla="*/ 2681216 w 4114165"/>
              <a:gd name="connsiteY719" fmla="*/ 3027604 h 3063504"/>
              <a:gd name="connsiteX720" fmla="*/ 2684396 w 4114165"/>
              <a:gd name="connsiteY720" fmla="*/ 3063504 h 3063504"/>
              <a:gd name="connsiteX721" fmla="*/ 2687590 w 4114165"/>
              <a:gd name="connsiteY721" fmla="*/ 3027959 h 3063504"/>
              <a:gd name="connsiteX722" fmla="*/ 2690771 w 4114165"/>
              <a:gd name="connsiteY722" fmla="*/ 3063239 h 3063504"/>
              <a:gd name="connsiteX723" fmla="*/ 2693951 w 4114165"/>
              <a:gd name="connsiteY723" fmla="*/ 3022387 h 3063504"/>
              <a:gd name="connsiteX724" fmla="*/ 2697132 w 4114165"/>
              <a:gd name="connsiteY724" fmla="*/ 3055159 h 3063504"/>
              <a:gd name="connsiteX725" fmla="*/ 2700326 w 4114165"/>
              <a:gd name="connsiteY725" fmla="*/ 3015042 h 3063504"/>
              <a:gd name="connsiteX726" fmla="*/ 2703507 w 4114165"/>
              <a:gd name="connsiteY726" fmla="*/ 3029098 h 3063504"/>
              <a:gd name="connsiteX727" fmla="*/ 2706687 w 4114165"/>
              <a:gd name="connsiteY727" fmla="*/ 3023374 h 3063504"/>
              <a:gd name="connsiteX728" fmla="*/ 2709881 w 4114165"/>
              <a:gd name="connsiteY728" fmla="*/ 3009647 h 3063504"/>
              <a:gd name="connsiteX729" fmla="*/ 2713062 w 4114165"/>
              <a:gd name="connsiteY729" fmla="*/ 3033644 h 3063504"/>
              <a:gd name="connsiteX730" fmla="*/ 2716242 w 4114165"/>
              <a:gd name="connsiteY730" fmla="*/ 2920751 h 3063504"/>
              <a:gd name="connsiteX731" fmla="*/ 2719423 w 4114165"/>
              <a:gd name="connsiteY731" fmla="*/ 3048752 h 3063504"/>
              <a:gd name="connsiteX732" fmla="*/ 2722617 w 4114165"/>
              <a:gd name="connsiteY732" fmla="*/ 2843036 h 3063504"/>
              <a:gd name="connsiteX733" fmla="*/ 2725797 w 4114165"/>
              <a:gd name="connsiteY733" fmla="*/ 2786077 h 3063504"/>
              <a:gd name="connsiteX734" fmla="*/ 2728978 w 4114165"/>
              <a:gd name="connsiteY734" fmla="*/ 2556276 h 3063504"/>
              <a:gd name="connsiteX735" fmla="*/ 2732159 w 4114165"/>
              <a:gd name="connsiteY735" fmla="*/ 2734499 h 3063504"/>
              <a:gd name="connsiteX736" fmla="*/ 2735353 w 4114165"/>
              <a:gd name="connsiteY736" fmla="*/ 2543575 h 3063504"/>
              <a:gd name="connsiteX737" fmla="*/ 2738533 w 4114165"/>
              <a:gd name="connsiteY737" fmla="*/ 2707742 h 3063504"/>
              <a:gd name="connsiteX738" fmla="*/ 2741714 w 4114165"/>
              <a:gd name="connsiteY738" fmla="*/ 2453425 h 3063504"/>
              <a:gd name="connsiteX739" fmla="*/ 2744908 w 4114165"/>
              <a:gd name="connsiteY739" fmla="*/ 1655447 h 3063504"/>
              <a:gd name="connsiteX740" fmla="*/ 2748088 w 4114165"/>
              <a:gd name="connsiteY740" fmla="*/ 1718549 h 3063504"/>
              <a:gd name="connsiteX741" fmla="*/ 2751269 w 4114165"/>
              <a:gd name="connsiteY741" fmla="*/ 1458368 h 3063504"/>
              <a:gd name="connsiteX742" fmla="*/ 2754450 w 4114165"/>
              <a:gd name="connsiteY742" fmla="*/ 1717004 h 3063504"/>
              <a:gd name="connsiteX743" fmla="*/ 2757643 w 4114165"/>
              <a:gd name="connsiteY743" fmla="*/ 1229289 h 3063504"/>
              <a:gd name="connsiteX744" fmla="*/ 2760824 w 4114165"/>
              <a:gd name="connsiteY744" fmla="*/ 1562321 h 3063504"/>
              <a:gd name="connsiteX745" fmla="*/ 2764005 w 4114165"/>
              <a:gd name="connsiteY745" fmla="*/ 1551760 h 3063504"/>
              <a:gd name="connsiteX746" fmla="*/ 2767199 w 4114165"/>
              <a:gd name="connsiteY746" fmla="*/ 1347793 h 3063504"/>
              <a:gd name="connsiteX747" fmla="*/ 2770379 w 4114165"/>
              <a:gd name="connsiteY747" fmla="*/ 1343550 h 3063504"/>
              <a:gd name="connsiteX748" fmla="*/ 2773560 w 4114165"/>
              <a:gd name="connsiteY748" fmla="*/ 1304345 h 3063504"/>
              <a:gd name="connsiteX749" fmla="*/ 2776741 w 4114165"/>
              <a:gd name="connsiteY749" fmla="*/ 1548240 h 3063504"/>
              <a:gd name="connsiteX750" fmla="*/ 2779934 w 4114165"/>
              <a:gd name="connsiteY750" fmla="*/ 1319566 h 3063504"/>
              <a:gd name="connsiteX751" fmla="*/ 2783115 w 4114165"/>
              <a:gd name="connsiteY751" fmla="*/ 1482631 h 3063504"/>
              <a:gd name="connsiteX752" fmla="*/ 2786296 w 4114165"/>
              <a:gd name="connsiteY752" fmla="*/ 1443514 h 3063504"/>
              <a:gd name="connsiteX753" fmla="*/ 2789489 w 4114165"/>
              <a:gd name="connsiteY753" fmla="*/ 1552989 h 3063504"/>
              <a:gd name="connsiteX754" fmla="*/ 2792670 w 4114165"/>
              <a:gd name="connsiteY754" fmla="*/ 1539262 h 3063504"/>
              <a:gd name="connsiteX755" fmla="*/ 2795851 w 4114165"/>
              <a:gd name="connsiteY755" fmla="*/ 1809281 h 3063504"/>
              <a:gd name="connsiteX756" fmla="*/ 2799032 w 4114165"/>
              <a:gd name="connsiteY756" fmla="*/ 1595765 h 3063504"/>
              <a:gd name="connsiteX757" fmla="*/ 2802225 w 4114165"/>
              <a:gd name="connsiteY757" fmla="*/ 1867798 h 3063504"/>
              <a:gd name="connsiteX758" fmla="*/ 2805406 w 4114165"/>
              <a:gd name="connsiteY758" fmla="*/ 1864164 h 3063504"/>
              <a:gd name="connsiteX759" fmla="*/ 2808587 w 4114165"/>
              <a:gd name="connsiteY759" fmla="*/ 1906421 h 3063504"/>
              <a:gd name="connsiteX760" fmla="*/ 2811780 w 4114165"/>
              <a:gd name="connsiteY760" fmla="*/ 2144998 h 3063504"/>
              <a:gd name="connsiteX761" fmla="*/ 2814961 w 4114165"/>
              <a:gd name="connsiteY761" fmla="*/ 2067144 h 3063504"/>
              <a:gd name="connsiteX762" fmla="*/ 2818142 w 4114165"/>
              <a:gd name="connsiteY762" fmla="*/ 2270339 h 3063504"/>
              <a:gd name="connsiteX763" fmla="*/ 2821323 w 4114165"/>
              <a:gd name="connsiteY763" fmla="*/ 2064940 h 3063504"/>
              <a:gd name="connsiteX764" fmla="*/ 2824516 w 4114165"/>
              <a:gd name="connsiteY764" fmla="*/ 2089684 h 3063504"/>
              <a:gd name="connsiteX765" fmla="*/ 2827697 w 4114165"/>
              <a:gd name="connsiteY765" fmla="*/ 1934850 h 3063504"/>
              <a:gd name="connsiteX766" fmla="*/ 2830878 w 4114165"/>
              <a:gd name="connsiteY766" fmla="*/ 2050441 h 3063504"/>
              <a:gd name="connsiteX767" fmla="*/ 2834058 w 4114165"/>
              <a:gd name="connsiteY767" fmla="*/ 1936433 h 3063504"/>
              <a:gd name="connsiteX768" fmla="*/ 2837252 w 4114165"/>
              <a:gd name="connsiteY768" fmla="*/ 1983161 h 3063504"/>
              <a:gd name="connsiteX769" fmla="*/ 2840433 w 4114165"/>
              <a:gd name="connsiteY769" fmla="*/ 1981654 h 3063504"/>
              <a:gd name="connsiteX770" fmla="*/ 2843613 w 4114165"/>
              <a:gd name="connsiteY770" fmla="*/ 1923162 h 3063504"/>
              <a:gd name="connsiteX771" fmla="*/ 2846807 w 4114165"/>
              <a:gd name="connsiteY771" fmla="*/ 1949540 h 3063504"/>
              <a:gd name="connsiteX772" fmla="*/ 2849988 w 4114165"/>
              <a:gd name="connsiteY772" fmla="*/ 1890263 h 3063504"/>
              <a:gd name="connsiteX773" fmla="*/ 2853168 w 4114165"/>
              <a:gd name="connsiteY773" fmla="*/ 1943170 h 3063504"/>
              <a:gd name="connsiteX774" fmla="*/ 2856349 w 4114165"/>
              <a:gd name="connsiteY774" fmla="*/ 1903673 h 3063504"/>
              <a:gd name="connsiteX775" fmla="*/ 2859543 w 4114165"/>
              <a:gd name="connsiteY775" fmla="*/ 1948564 h 3063504"/>
              <a:gd name="connsiteX776" fmla="*/ 2862723 w 4114165"/>
              <a:gd name="connsiteY776" fmla="*/ 1935002 h 3063504"/>
              <a:gd name="connsiteX777" fmla="*/ 2865904 w 4114165"/>
              <a:gd name="connsiteY777" fmla="*/ 2011387 h 3063504"/>
              <a:gd name="connsiteX778" fmla="*/ 2869098 w 4114165"/>
              <a:gd name="connsiteY778" fmla="*/ 2005258 h 3063504"/>
              <a:gd name="connsiteX779" fmla="*/ 2872278 w 4114165"/>
              <a:gd name="connsiteY779" fmla="*/ 2058723 h 3063504"/>
              <a:gd name="connsiteX780" fmla="*/ 2875459 w 4114165"/>
              <a:gd name="connsiteY780" fmla="*/ 2025621 h 3063504"/>
              <a:gd name="connsiteX781" fmla="*/ 2878640 w 4114165"/>
              <a:gd name="connsiteY781" fmla="*/ 2106717 h 3063504"/>
              <a:gd name="connsiteX782" fmla="*/ 2885014 w 4114165"/>
              <a:gd name="connsiteY782" fmla="*/ 2094496 h 3063504"/>
              <a:gd name="connsiteX783" fmla="*/ 2888195 w 4114165"/>
              <a:gd name="connsiteY783" fmla="*/ 2130131 h 3063504"/>
              <a:gd name="connsiteX784" fmla="*/ 2891388 w 4114165"/>
              <a:gd name="connsiteY784" fmla="*/ 2116961 h 3063504"/>
              <a:gd name="connsiteX785" fmla="*/ 2894569 w 4114165"/>
              <a:gd name="connsiteY785" fmla="*/ 2158598 h 3063504"/>
              <a:gd name="connsiteX786" fmla="*/ 2897750 w 4114165"/>
              <a:gd name="connsiteY786" fmla="*/ 2139476 h 3063504"/>
              <a:gd name="connsiteX787" fmla="*/ 2900931 w 4114165"/>
              <a:gd name="connsiteY787" fmla="*/ 2179303 h 3063504"/>
              <a:gd name="connsiteX788" fmla="*/ 2904124 w 4114165"/>
              <a:gd name="connsiteY788" fmla="*/ 2123381 h 3063504"/>
              <a:gd name="connsiteX789" fmla="*/ 2907305 w 4114165"/>
              <a:gd name="connsiteY789" fmla="*/ 2153203 h 3063504"/>
              <a:gd name="connsiteX790" fmla="*/ 2910486 w 4114165"/>
              <a:gd name="connsiteY790" fmla="*/ 2118848 h 3063504"/>
              <a:gd name="connsiteX791" fmla="*/ 2913667 w 4114165"/>
              <a:gd name="connsiteY791" fmla="*/ 2124356 h 3063504"/>
              <a:gd name="connsiteX792" fmla="*/ 2916860 w 4114165"/>
              <a:gd name="connsiteY792" fmla="*/ 2111681 h 3063504"/>
              <a:gd name="connsiteX793" fmla="*/ 2920041 w 4114165"/>
              <a:gd name="connsiteY793" fmla="*/ 2118797 h 3063504"/>
              <a:gd name="connsiteX794" fmla="*/ 2926415 w 4114165"/>
              <a:gd name="connsiteY794" fmla="*/ 2074691 h 3063504"/>
              <a:gd name="connsiteX795" fmla="*/ 2929596 w 4114165"/>
              <a:gd name="connsiteY795" fmla="*/ 2081314 h 3063504"/>
              <a:gd name="connsiteX796" fmla="*/ 2932777 w 4114165"/>
              <a:gd name="connsiteY796" fmla="*/ 2075109 h 3063504"/>
              <a:gd name="connsiteX797" fmla="*/ 2935957 w 4114165"/>
              <a:gd name="connsiteY797" fmla="*/ 2102500 h 3063504"/>
              <a:gd name="connsiteX798" fmla="*/ 2939151 w 4114165"/>
              <a:gd name="connsiteY798" fmla="*/ 2076958 h 3063504"/>
              <a:gd name="connsiteX799" fmla="*/ 2942332 w 4114165"/>
              <a:gd name="connsiteY799" fmla="*/ 2124724 h 3063504"/>
              <a:gd name="connsiteX800" fmla="*/ 2945512 w 4114165"/>
              <a:gd name="connsiteY800" fmla="*/ 2110997 h 3063504"/>
              <a:gd name="connsiteX801" fmla="*/ 2948706 w 4114165"/>
              <a:gd name="connsiteY801" fmla="*/ 2173629 h 3063504"/>
              <a:gd name="connsiteX802" fmla="*/ 2951887 w 4114165"/>
              <a:gd name="connsiteY802" fmla="*/ 2166247 h 3063504"/>
              <a:gd name="connsiteX803" fmla="*/ 2955067 w 4114165"/>
              <a:gd name="connsiteY803" fmla="*/ 2198462 h 3063504"/>
              <a:gd name="connsiteX804" fmla="*/ 2958248 w 4114165"/>
              <a:gd name="connsiteY804" fmla="*/ 2174756 h 3063504"/>
              <a:gd name="connsiteX805" fmla="*/ 2961442 w 4114165"/>
              <a:gd name="connsiteY805" fmla="*/ 2233286 h 3063504"/>
              <a:gd name="connsiteX806" fmla="*/ 2964622 w 4114165"/>
              <a:gd name="connsiteY806" fmla="*/ 2253484 h 3063504"/>
              <a:gd name="connsiteX807" fmla="*/ 2967803 w 4114165"/>
              <a:gd name="connsiteY807" fmla="*/ 2300870 h 3063504"/>
              <a:gd name="connsiteX808" fmla="*/ 2974177 w 4114165"/>
              <a:gd name="connsiteY808" fmla="*/ 2461694 h 3063504"/>
              <a:gd name="connsiteX809" fmla="*/ 2977358 w 4114165"/>
              <a:gd name="connsiteY809" fmla="*/ 2547804 h 3063504"/>
              <a:gd name="connsiteX810" fmla="*/ 2980539 w 4114165"/>
              <a:gd name="connsiteY810" fmla="*/ 2549514 h 3063504"/>
              <a:gd name="connsiteX811" fmla="*/ 2983732 w 4114165"/>
              <a:gd name="connsiteY811" fmla="*/ 2586706 h 3063504"/>
              <a:gd name="connsiteX812" fmla="*/ 2986913 w 4114165"/>
              <a:gd name="connsiteY812" fmla="*/ 2362629 h 3063504"/>
              <a:gd name="connsiteX813" fmla="*/ 2990094 w 4114165"/>
              <a:gd name="connsiteY813" fmla="*/ 2527644 h 3063504"/>
              <a:gd name="connsiteX814" fmla="*/ 2993275 w 4114165"/>
              <a:gd name="connsiteY814" fmla="*/ 2429668 h 3063504"/>
              <a:gd name="connsiteX815" fmla="*/ 2996468 w 4114165"/>
              <a:gd name="connsiteY815" fmla="*/ 2387360 h 3063504"/>
              <a:gd name="connsiteX816" fmla="*/ 2999649 w 4114165"/>
              <a:gd name="connsiteY816" fmla="*/ 2296045 h 3063504"/>
              <a:gd name="connsiteX817" fmla="*/ 3002830 w 4114165"/>
              <a:gd name="connsiteY817" fmla="*/ 2136880 h 3063504"/>
              <a:gd name="connsiteX818" fmla="*/ 3006023 w 4114165"/>
              <a:gd name="connsiteY818" fmla="*/ 2097270 h 3063504"/>
              <a:gd name="connsiteX819" fmla="*/ 3009204 w 4114165"/>
              <a:gd name="connsiteY819" fmla="*/ 1934293 h 3063504"/>
              <a:gd name="connsiteX820" fmla="*/ 3012385 w 4114165"/>
              <a:gd name="connsiteY820" fmla="*/ 1944803 h 3063504"/>
              <a:gd name="connsiteX821" fmla="*/ 3015566 w 4114165"/>
              <a:gd name="connsiteY821" fmla="*/ 1826858 h 3063504"/>
              <a:gd name="connsiteX822" fmla="*/ 3018759 w 4114165"/>
              <a:gd name="connsiteY822" fmla="*/ 1821438 h 3063504"/>
              <a:gd name="connsiteX823" fmla="*/ 3021940 w 4114165"/>
              <a:gd name="connsiteY823" fmla="*/ 1704999 h 3063504"/>
              <a:gd name="connsiteX824" fmla="*/ 3025121 w 4114165"/>
              <a:gd name="connsiteY824" fmla="*/ 1738101 h 3063504"/>
              <a:gd name="connsiteX825" fmla="*/ 3028314 w 4114165"/>
              <a:gd name="connsiteY825" fmla="*/ 1638744 h 3063504"/>
              <a:gd name="connsiteX826" fmla="*/ 3031495 w 4114165"/>
              <a:gd name="connsiteY826" fmla="*/ 1634983 h 3063504"/>
              <a:gd name="connsiteX827" fmla="*/ 3034676 w 4114165"/>
              <a:gd name="connsiteY827" fmla="*/ 1617343 h 3063504"/>
              <a:gd name="connsiteX828" fmla="*/ 3044231 w 4114165"/>
              <a:gd name="connsiteY828" fmla="*/ 1465852 h 3063504"/>
              <a:gd name="connsiteX829" fmla="*/ 3047412 w 4114165"/>
              <a:gd name="connsiteY829" fmla="*/ 1387682 h 3063504"/>
              <a:gd name="connsiteX830" fmla="*/ 3050605 w 4114165"/>
              <a:gd name="connsiteY830" fmla="*/ 1255047 h 3063504"/>
              <a:gd name="connsiteX831" fmla="*/ 3053786 w 4114165"/>
              <a:gd name="connsiteY831" fmla="*/ 1385326 h 3063504"/>
              <a:gd name="connsiteX832" fmla="*/ 3060147 w 4114165"/>
              <a:gd name="connsiteY832" fmla="*/ 1201303 h 3063504"/>
              <a:gd name="connsiteX833" fmla="*/ 3063341 w 4114165"/>
              <a:gd name="connsiteY833" fmla="*/ 986889 h 3063504"/>
              <a:gd name="connsiteX834" fmla="*/ 3066522 w 4114165"/>
              <a:gd name="connsiteY834" fmla="*/ 983039 h 3063504"/>
              <a:gd name="connsiteX835" fmla="*/ 3072896 w 4114165"/>
              <a:gd name="connsiteY835" fmla="*/ 740486 h 3063504"/>
              <a:gd name="connsiteX836" fmla="*/ 3076077 w 4114165"/>
              <a:gd name="connsiteY836" fmla="*/ 756265 h 3063504"/>
              <a:gd name="connsiteX837" fmla="*/ 3079258 w 4114165"/>
              <a:gd name="connsiteY837" fmla="*/ 597188 h 3063504"/>
              <a:gd name="connsiteX838" fmla="*/ 3082438 w 4114165"/>
              <a:gd name="connsiteY838" fmla="*/ 606015 h 3063504"/>
              <a:gd name="connsiteX839" fmla="*/ 3085632 w 4114165"/>
              <a:gd name="connsiteY839" fmla="*/ 563436 h 3063504"/>
              <a:gd name="connsiteX840" fmla="*/ 3088813 w 4114165"/>
              <a:gd name="connsiteY840" fmla="*/ 771093 h 3063504"/>
              <a:gd name="connsiteX841" fmla="*/ 3091993 w 4114165"/>
              <a:gd name="connsiteY841" fmla="*/ 702648 h 3063504"/>
              <a:gd name="connsiteX842" fmla="*/ 3095174 w 4114165"/>
              <a:gd name="connsiteY842" fmla="*/ 812667 h 3063504"/>
              <a:gd name="connsiteX843" fmla="*/ 3098368 w 4114165"/>
              <a:gd name="connsiteY843" fmla="*/ 764027 h 3063504"/>
              <a:gd name="connsiteX844" fmla="*/ 3101548 w 4114165"/>
              <a:gd name="connsiteY844" fmla="*/ 850391 h 3063504"/>
              <a:gd name="connsiteX845" fmla="*/ 3104729 w 4114165"/>
              <a:gd name="connsiteY845" fmla="*/ 1024498 h 3063504"/>
              <a:gd name="connsiteX846" fmla="*/ 3107923 w 4114165"/>
              <a:gd name="connsiteY846" fmla="*/ 875312 h 3063504"/>
              <a:gd name="connsiteX847" fmla="*/ 3111104 w 4114165"/>
              <a:gd name="connsiteY847" fmla="*/ 1035668 h 3063504"/>
              <a:gd name="connsiteX848" fmla="*/ 3114284 w 4114165"/>
              <a:gd name="connsiteY848" fmla="*/ 755631 h 3063504"/>
              <a:gd name="connsiteX849" fmla="*/ 3117465 w 4114165"/>
              <a:gd name="connsiteY849" fmla="*/ 845427 h 3063504"/>
              <a:gd name="connsiteX850" fmla="*/ 3120659 w 4114165"/>
              <a:gd name="connsiteY850" fmla="*/ 820835 h 3063504"/>
              <a:gd name="connsiteX851" fmla="*/ 3123839 w 4114165"/>
              <a:gd name="connsiteY851" fmla="*/ 778641 h 3063504"/>
              <a:gd name="connsiteX852" fmla="*/ 3127020 w 4114165"/>
              <a:gd name="connsiteY852" fmla="*/ 687858 h 3063504"/>
              <a:gd name="connsiteX853" fmla="*/ 3136575 w 4114165"/>
              <a:gd name="connsiteY853" fmla="*/ 544626 h 3063504"/>
              <a:gd name="connsiteX854" fmla="*/ 3139756 w 4114165"/>
              <a:gd name="connsiteY854" fmla="*/ 540338 h 3063504"/>
              <a:gd name="connsiteX855" fmla="*/ 3142949 w 4114165"/>
              <a:gd name="connsiteY855" fmla="*/ 586466 h 3063504"/>
              <a:gd name="connsiteX856" fmla="*/ 3146130 w 4114165"/>
              <a:gd name="connsiteY856" fmla="*/ 531934 h 3063504"/>
              <a:gd name="connsiteX857" fmla="*/ 3149311 w 4114165"/>
              <a:gd name="connsiteY857" fmla="*/ 439962 h 3063504"/>
              <a:gd name="connsiteX858" fmla="*/ 3152504 w 4114165"/>
              <a:gd name="connsiteY858" fmla="*/ 685933 h 3063504"/>
              <a:gd name="connsiteX859" fmla="*/ 3155685 w 4114165"/>
              <a:gd name="connsiteY859" fmla="*/ 603786 h 3063504"/>
              <a:gd name="connsiteX860" fmla="*/ 3158866 w 4114165"/>
              <a:gd name="connsiteY860" fmla="*/ 880048 h 3063504"/>
              <a:gd name="connsiteX861" fmla="*/ 3162047 w 4114165"/>
              <a:gd name="connsiteY861" fmla="*/ 735864 h 3063504"/>
              <a:gd name="connsiteX862" fmla="*/ 3165240 w 4114165"/>
              <a:gd name="connsiteY862" fmla="*/ 1040834 h 3063504"/>
              <a:gd name="connsiteX863" fmla="*/ 3168421 w 4114165"/>
              <a:gd name="connsiteY863" fmla="*/ 1045887 h 3063504"/>
              <a:gd name="connsiteX864" fmla="*/ 3177976 w 4114165"/>
              <a:gd name="connsiteY864" fmla="*/ 1555116 h 3063504"/>
              <a:gd name="connsiteX865" fmla="*/ 3181157 w 4114165"/>
              <a:gd name="connsiteY865" fmla="*/ 2063661 h 3063504"/>
              <a:gd name="connsiteX866" fmla="*/ 3184338 w 4114165"/>
              <a:gd name="connsiteY866" fmla="*/ 1967458 h 3063504"/>
              <a:gd name="connsiteX867" fmla="*/ 3187531 w 4114165"/>
              <a:gd name="connsiteY867" fmla="*/ 2374621 h 3063504"/>
              <a:gd name="connsiteX868" fmla="*/ 3190712 w 4114165"/>
              <a:gd name="connsiteY868" fmla="*/ 2156078 h 3063504"/>
              <a:gd name="connsiteX869" fmla="*/ 3193893 w 4114165"/>
              <a:gd name="connsiteY869" fmla="*/ 2192067 h 3063504"/>
              <a:gd name="connsiteX870" fmla="*/ 3197073 w 4114165"/>
              <a:gd name="connsiteY870" fmla="*/ 2181557 h 3063504"/>
              <a:gd name="connsiteX871" fmla="*/ 3203448 w 4114165"/>
              <a:gd name="connsiteY871" fmla="*/ 2290309 h 3063504"/>
              <a:gd name="connsiteX872" fmla="*/ 3209822 w 4114165"/>
              <a:gd name="connsiteY872" fmla="*/ 2370734 h 3063504"/>
              <a:gd name="connsiteX873" fmla="*/ 3213003 w 4114165"/>
              <a:gd name="connsiteY873" fmla="*/ 2327096 h 3063504"/>
              <a:gd name="connsiteX874" fmla="*/ 3216183 w 4114165"/>
              <a:gd name="connsiteY874" fmla="*/ 2420678 h 3063504"/>
              <a:gd name="connsiteX875" fmla="*/ 3219364 w 4114165"/>
              <a:gd name="connsiteY875" fmla="*/ 2347496 h 3063504"/>
              <a:gd name="connsiteX876" fmla="*/ 3222558 w 4114165"/>
              <a:gd name="connsiteY876" fmla="*/ 2439052 h 3063504"/>
              <a:gd name="connsiteX877" fmla="*/ 3225738 w 4114165"/>
              <a:gd name="connsiteY877" fmla="*/ 2402126 h 3063504"/>
              <a:gd name="connsiteX878" fmla="*/ 3228919 w 4114165"/>
              <a:gd name="connsiteY878" fmla="*/ 2502153 h 3063504"/>
              <a:gd name="connsiteX879" fmla="*/ 3232113 w 4114165"/>
              <a:gd name="connsiteY879" fmla="*/ 2495999 h 3063504"/>
              <a:gd name="connsiteX880" fmla="*/ 3235293 w 4114165"/>
              <a:gd name="connsiteY880" fmla="*/ 2558556 h 3063504"/>
              <a:gd name="connsiteX881" fmla="*/ 3238474 w 4114165"/>
              <a:gd name="connsiteY881" fmla="*/ 2504724 h 3063504"/>
              <a:gd name="connsiteX882" fmla="*/ 3241655 w 4114165"/>
              <a:gd name="connsiteY882" fmla="*/ 2609677 h 3063504"/>
              <a:gd name="connsiteX883" fmla="*/ 3244848 w 4114165"/>
              <a:gd name="connsiteY883" fmla="*/ 2621226 h 3063504"/>
              <a:gd name="connsiteX884" fmla="*/ 3248029 w 4114165"/>
              <a:gd name="connsiteY884" fmla="*/ 2674222 h 3063504"/>
              <a:gd name="connsiteX885" fmla="*/ 3251210 w 4114165"/>
              <a:gd name="connsiteY885" fmla="*/ 2633877 h 3063504"/>
              <a:gd name="connsiteX886" fmla="*/ 3254403 w 4114165"/>
              <a:gd name="connsiteY886" fmla="*/ 2615439 h 3063504"/>
              <a:gd name="connsiteX887" fmla="*/ 3257584 w 4114165"/>
              <a:gd name="connsiteY887" fmla="*/ 2757141 h 3063504"/>
              <a:gd name="connsiteX888" fmla="*/ 3260765 w 4114165"/>
              <a:gd name="connsiteY888" fmla="*/ 2567610 h 3063504"/>
              <a:gd name="connsiteX889" fmla="*/ 3263946 w 4114165"/>
              <a:gd name="connsiteY889" fmla="*/ 2710008 h 3063504"/>
              <a:gd name="connsiteX890" fmla="*/ 3267139 w 4114165"/>
              <a:gd name="connsiteY890" fmla="*/ 2669208 h 3063504"/>
              <a:gd name="connsiteX891" fmla="*/ 3270320 w 4114165"/>
              <a:gd name="connsiteY891" fmla="*/ 2695661 h 3063504"/>
              <a:gd name="connsiteX892" fmla="*/ 3273501 w 4114165"/>
              <a:gd name="connsiteY892" fmla="*/ 2276063 h 3063504"/>
              <a:gd name="connsiteX893" fmla="*/ 3276682 w 4114165"/>
              <a:gd name="connsiteY893" fmla="*/ 2686240 h 3063504"/>
              <a:gd name="connsiteX894" fmla="*/ 3279875 w 4114165"/>
              <a:gd name="connsiteY894" fmla="*/ 2095079 h 3063504"/>
              <a:gd name="connsiteX895" fmla="*/ 3283056 w 4114165"/>
              <a:gd name="connsiteY895" fmla="*/ 2249913 h 3063504"/>
              <a:gd name="connsiteX896" fmla="*/ 3286237 w 4114165"/>
              <a:gd name="connsiteY896" fmla="*/ 2228297 h 3063504"/>
              <a:gd name="connsiteX897" fmla="*/ 3289430 w 4114165"/>
              <a:gd name="connsiteY897" fmla="*/ 1724716 h 3063504"/>
              <a:gd name="connsiteX898" fmla="*/ 3292611 w 4114165"/>
              <a:gd name="connsiteY898" fmla="*/ 2246519 h 3063504"/>
              <a:gd name="connsiteX899" fmla="*/ 3295792 w 4114165"/>
              <a:gd name="connsiteY899" fmla="*/ 1117675 h 3063504"/>
              <a:gd name="connsiteX900" fmla="*/ 3298972 w 4114165"/>
              <a:gd name="connsiteY900" fmla="*/ 1902217 h 3063504"/>
              <a:gd name="connsiteX901" fmla="*/ 3302166 w 4114165"/>
              <a:gd name="connsiteY901" fmla="*/ 998602 h 3063504"/>
              <a:gd name="connsiteX902" fmla="*/ 3305347 w 4114165"/>
              <a:gd name="connsiteY902" fmla="*/ 1384200 h 3063504"/>
              <a:gd name="connsiteX903" fmla="*/ 3311721 w 4114165"/>
              <a:gd name="connsiteY903" fmla="*/ 1143306 h 3063504"/>
              <a:gd name="connsiteX904" fmla="*/ 3314902 w 4114165"/>
              <a:gd name="connsiteY904" fmla="*/ 1440931 h 3063504"/>
              <a:gd name="connsiteX905" fmla="*/ 3318082 w 4114165"/>
              <a:gd name="connsiteY905" fmla="*/ 986699 h 3063504"/>
              <a:gd name="connsiteX906" fmla="*/ 3321263 w 4114165"/>
              <a:gd name="connsiteY906" fmla="*/ 1526978 h 3063504"/>
              <a:gd name="connsiteX907" fmla="*/ 3324457 w 4114165"/>
              <a:gd name="connsiteY907" fmla="*/ 669318 h 3063504"/>
              <a:gd name="connsiteX908" fmla="*/ 3327637 w 4114165"/>
              <a:gd name="connsiteY908" fmla="*/ 1522749 h 3063504"/>
              <a:gd name="connsiteX909" fmla="*/ 3330818 w 4114165"/>
              <a:gd name="connsiteY909" fmla="*/ 778805 h 3063504"/>
              <a:gd name="connsiteX910" fmla="*/ 3334012 w 4114165"/>
              <a:gd name="connsiteY910" fmla="*/ 1461661 h 3063504"/>
              <a:gd name="connsiteX911" fmla="*/ 3337192 w 4114165"/>
              <a:gd name="connsiteY911" fmla="*/ 1018433 h 3063504"/>
              <a:gd name="connsiteX912" fmla="*/ 3340373 w 4114165"/>
              <a:gd name="connsiteY912" fmla="*/ 1152145 h 3063504"/>
              <a:gd name="connsiteX913" fmla="*/ 3343554 w 4114165"/>
              <a:gd name="connsiteY913" fmla="*/ 1199189 h 3063504"/>
              <a:gd name="connsiteX914" fmla="*/ 3346747 w 4114165"/>
              <a:gd name="connsiteY914" fmla="*/ 938857 h 3063504"/>
              <a:gd name="connsiteX915" fmla="*/ 3349928 w 4114165"/>
              <a:gd name="connsiteY915" fmla="*/ 1449960 h 3063504"/>
              <a:gd name="connsiteX916" fmla="*/ 3353109 w 4114165"/>
              <a:gd name="connsiteY916" fmla="*/ 991207 h 3063504"/>
              <a:gd name="connsiteX917" fmla="*/ 3356290 w 4114165"/>
              <a:gd name="connsiteY917" fmla="*/ 1534323 h 3063504"/>
              <a:gd name="connsiteX918" fmla="*/ 3359483 w 4114165"/>
              <a:gd name="connsiteY918" fmla="*/ 992764 h 3063504"/>
              <a:gd name="connsiteX919" fmla="*/ 3362664 w 4114165"/>
              <a:gd name="connsiteY919" fmla="*/ 1638175 h 3063504"/>
              <a:gd name="connsiteX920" fmla="*/ 3365845 w 4114165"/>
              <a:gd name="connsiteY920" fmla="*/ 1054815 h 3063504"/>
              <a:gd name="connsiteX921" fmla="*/ 3369038 w 4114165"/>
              <a:gd name="connsiteY921" fmla="*/ 1484012 h 3063504"/>
              <a:gd name="connsiteX922" fmla="*/ 3372219 w 4114165"/>
              <a:gd name="connsiteY922" fmla="*/ 1191667 h 3063504"/>
              <a:gd name="connsiteX923" fmla="*/ 3375400 w 4114165"/>
              <a:gd name="connsiteY923" fmla="*/ 1379400 h 3063504"/>
              <a:gd name="connsiteX924" fmla="*/ 3378581 w 4114165"/>
              <a:gd name="connsiteY924" fmla="*/ 1440830 h 3063504"/>
              <a:gd name="connsiteX925" fmla="*/ 3381774 w 4114165"/>
              <a:gd name="connsiteY925" fmla="*/ 1218399 h 3063504"/>
              <a:gd name="connsiteX926" fmla="*/ 3384955 w 4114165"/>
              <a:gd name="connsiteY926" fmla="*/ 1640973 h 3063504"/>
              <a:gd name="connsiteX927" fmla="*/ 3388136 w 4114165"/>
              <a:gd name="connsiteY927" fmla="*/ 1208357 h 3063504"/>
              <a:gd name="connsiteX928" fmla="*/ 3391329 w 4114165"/>
              <a:gd name="connsiteY928" fmla="*/ 1712268 h 3063504"/>
              <a:gd name="connsiteX929" fmla="*/ 3394510 w 4114165"/>
              <a:gd name="connsiteY929" fmla="*/ 1348160 h 3063504"/>
              <a:gd name="connsiteX930" fmla="*/ 3397691 w 4114165"/>
              <a:gd name="connsiteY930" fmla="*/ 1739924 h 3063504"/>
              <a:gd name="connsiteX931" fmla="*/ 3400872 w 4114165"/>
              <a:gd name="connsiteY931" fmla="*/ 1630944 h 3063504"/>
              <a:gd name="connsiteX932" fmla="*/ 3404065 w 4114165"/>
              <a:gd name="connsiteY932" fmla="*/ 1785157 h 3063504"/>
              <a:gd name="connsiteX933" fmla="*/ 3407246 w 4114165"/>
              <a:gd name="connsiteY933" fmla="*/ 1755209 h 3063504"/>
              <a:gd name="connsiteX934" fmla="*/ 3410427 w 4114165"/>
              <a:gd name="connsiteY934" fmla="*/ 1707126 h 3063504"/>
              <a:gd name="connsiteX935" fmla="*/ 3413620 w 4114165"/>
              <a:gd name="connsiteY935" fmla="*/ 1782245 h 3063504"/>
              <a:gd name="connsiteX936" fmla="*/ 3416801 w 4114165"/>
              <a:gd name="connsiteY936" fmla="*/ 1690828 h 3063504"/>
              <a:gd name="connsiteX937" fmla="*/ 3419982 w 4114165"/>
              <a:gd name="connsiteY937" fmla="*/ 1891162 h 3063504"/>
              <a:gd name="connsiteX938" fmla="*/ 3423163 w 4114165"/>
              <a:gd name="connsiteY938" fmla="*/ 1842978 h 3063504"/>
              <a:gd name="connsiteX939" fmla="*/ 3426356 w 4114165"/>
              <a:gd name="connsiteY939" fmla="*/ 1883285 h 3063504"/>
              <a:gd name="connsiteX940" fmla="*/ 3429537 w 4114165"/>
              <a:gd name="connsiteY940" fmla="*/ 1830568 h 3063504"/>
              <a:gd name="connsiteX941" fmla="*/ 3432718 w 4114165"/>
              <a:gd name="connsiteY941" fmla="*/ 1925125 h 3063504"/>
              <a:gd name="connsiteX942" fmla="*/ 3435911 w 4114165"/>
              <a:gd name="connsiteY942" fmla="*/ 1861568 h 3063504"/>
              <a:gd name="connsiteX943" fmla="*/ 3439092 w 4114165"/>
              <a:gd name="connsiteY943" fmla="*/ 1992468 h 3063504"/>
              <a:gd name="connsiteX944" fmla="*/ 3442273 w 4114165"/>
              <a:gd name="connsiteY944" fmla="*/ 2001750 h 3063504"/>
              <a:gd name="connsiteX945" fmla="*/ 3445453 w 4114165"/>
              <a:gd name="connsiteY945" fmla="*/ 2021037 h 3063504"/>
              <a:gd name="connsiteX946" fmla="*/ 3448647 w 4114165"/>
              <a:gd name="connsiteY946" fmla="*/ 2079414 h 3063504"/>
              <a:gd name="connsiteX947" fmla="*/ 3451828 w 4114165"/>
              <a:gd name="connsiteY947" fmla="*/ 2093572 h 3063504"/>
              <a:gd name="connsiteX948" fmla="*/ 3455008 w 4114165"/>
              <a:gd name="connsiteY948" fmla="*/ 2090090 h 3063504"/>
              <a:gd name="connsiteX949" fmla="*/ 3458189 w 4114165"/>
              <a:gd name="connsiteY949" fmla="*/ 2207643 h 3063504"/>
              <a:gd name="connsiteX950" fmla="*/ 3461383 w 4114165"/>
              <a:gd name="connsiteY950" fmla="*/ 2216786 h 3063504"/>
              <a:gd name="connsiteX951" fmla="*/ 3464564 w 4114165"/>
              <a:gd name="connsiteY951" fmla="*/ 2214658 h 3063504"/>
              <a:gd name="connsiteX952" fmla="*/ 3467744 w 4114165"/>
              <a:gd name="connsiteY952" fmla="*/ 2342254 h 3063504"/>
              <a:gd name="connsiteX953" fmla="*/ 3470938 w 4114165"/>
              <a:gd name="connsiteY953" fmla="*/ 2375812 h 3063504"/>
              <a:gd name="connsiteX954" fmla="*/ 3474119 w 4114165"/>
              <a:gd name="connsiteY954" fmla="*/ 2456072 h 3063504"/>
              <a:gd name="connsiteX955" fmla="*/ 3477299 w 4114165"/>
              <a:gd name="connsiteY955" fmla="*/ 2484488 h 3063504"/>
              <a:gd name="connsiteX956" fmla="*/ 3490035 w 4114165"/>
              <a:gd name="connsiteY956" fmla="*/ 2697003 h 3063504"/>
              <a:gd name="connsiteX957" fmla="*/ 3502771 w 4114165"/>
              <a:gd name="connsiteY957" fmla="*/ 2946762 h 3063504"/>
              <a:gd name="connsiteX958" fmla="*/ 3509145 w 4114165"/>
              <a:gd name="connsiteY958" fmla="*/ 2842758 h 3063504"/>
              <a:gd name="connsiteX959" fmla="*/ 3515519 w 4114165"/>
              <a:gd name="connsiteY959" fmla="*/ 2807795 h 3063504"/>
              <a:gd name="connsiteX960" fmla="*/ 3518700 w 4114165"/>
              <a:gd name="connsiteY960" fmla="*/ 2760370 h 3063504"/>
              <a:gd name="connsiteX961" fmla="*/ 3525062 w 4114165"/>
              <a:gd name="connsiteY961" fmla="*/ 2827879 h 3063504"/>
              <a:gd name="connsiteX962" fmla="*/ 3528255 w 4114165"/>
              <a:gd name="connsiteY962" fmla="*/ 2815861 h 3063504"/>
              <a:gd name="connsiteX963" fmla="*/ 3534617 w 4114165"/>
              <a:gd name="connsiteY963" fmla="*/ 2864374 h 3063504"/>
              <a:gd name="connsiteX964" fmla="*/ 3537797 w 4114165"/>
              <a:gd name="connsiteY964" fmla="*/ 2863842 h 3063504"/>
              <a:gd name="connsiteX965" fmla="*/ 3540991 w 4114165"/>
              <a:gd name="connsiteY965" fmla="*/ 2847051 h 3063504"/>
              <a:gd name="connsiteX966" fmla="*/ 3544172 w 4114165"/>
              <a:gd name="connsiteY966" fmla="*/ 2881533 h 3063504"/>
              <a:gd name="connsiteX967" fmla="*/ 3547353 w 4114165"/>
              <a:gd name="connsiteY967" fmla="*/ 2860664 h 3063504"/>
              <a:gd name="connsiteX968" fmla="*/ 3550546 w 4114165"/>
              <a:gd name="connsiteY968" fmla="*/ 2801830 h 3063504"/>
              <a:gd name="connsiteX969" fmla="*/ 3556908 w 4114165"/>
              <a:gd name="connsiteY969" fmla="*/ 2785457 h 3063504"/>
              <a:gd name="connsiteX970" fmla="*/ 3563282 w 4114165"/>
              <a:gd name="connsiteY970" fmla="*/ 2861702 h 3063504"/>
              <a:gd name="connsiteX971" fmla="*/ 3566463 w 4114165"/>
              <a:gd name="connsiteY971" fmla="*/ 2837224 h 3063504"/>
              <a:gd name="connsiteX972" fmla="*/ 3569643 w 4114165"/>
              <a:gd name="connsiteY972" fmla="*/ 2846405 h 3063504"/>
              <a:gd name="connsiteX973" fmla="*/ 3572837 w 4114165"/>
              <a:gd name="connsiteY973" fmla="*/ 2897451 h 3063504"/>
              <a:gd name="connsiteX974" fmla="*/ 3576018 w 4114165"/>
              <a:gd name="connsiteY974" fmla="*/ 2891106 h 3063504"/>
              <a:gd name="connsiteX975" fmla="*/ 3579198 w 4114165"/>
              <a:gd name="connsiteY975" fmla="*/ 2858840 h 3063504"/>
              <a:gd name="connsiteX976" fmla="*/ 3582379 w 4114165"/>
              <a:gd name="connsiteY976" fmla="*/ 2854142 h 3063504"/>
              <a:gd name="connsiteX977" fmla="*/ 3585573 w 4114165"/>
              <a:gd name="connsiteY977" fmla="*/ 2862563 h 3063504"/>
              <a:gd name="connsiteX978" fmla="*/ 3588753 w 4114165"/>
              <a:gd name="connsiteY978" fmla="*/ 2841251 h 3063504"/>
              <a:gd name="connsiteX979" fmla="*/ 3591934 w 4114165"/>
              <a:gd name="connsiteY979" fmla="*/ 2856143 h 3063504"/>
              <a:gd name="connsiteX980" fmla="*/ 3595128 w 4114165"/>
              <a:gd name="connsiteY980" fmla="*/ 2894513 h 3063504"/>
              <a:gd name="connsiteX981" fmla="*/ 3598308 w 4114165"/>
              <a:gd name="connsiteY981" fmla="*/ 2846874 h 3063504"/>
              <a:gd name="connsiteX982" fmla="*/ 3601489 w 4114165"/>
              <a:gd name="connsiteY982" fmla="*/ 2829601 h 3063504"/>
              <a:gd name="connsiteX983" fmla="*/ 3604670 w 4114165"/>
              <a:gd name="connsiteY983" fmla="*/ 2915762 h 3063504"/>
              <a:gd name="connsiteX984" fmla="*/ 3607863 w 4114165"/>
              <a:gd name="connsiteY984" fmla="*/ 2844974 h 3063504"/>
              <a:gd name="connsiteX985" fmla="*/ 3611044 w 4114165"/>
              <a:gd name="connsiteY985" fmla="*/ 2836692 h 3063504"/>
              <a:gd name="connsiteX986" fmla="*/ 3614225 w 4114165"/>
              <a:gd name="connsiteY986" fmla="*/ 2856814 h 3063504"/>
              <a:gd name="connsiteX987" fmla="*/ 3623780 w 4114165"/>
              <a:gd name="connsiteY987" fmla="*/ 2745098 h 3063504"/>
              <a:gd name="connsiteX988" fmla="*/ 3626961 w 4114165"/>
              <a:gd name="connsiteY988" fmla="*/ 2773946 h 3063504"/>
              <a:gd name="connsiteX989" fmla="*/ 3630154 w 4114165"/>
              <a:gd name="connsiteY989" fmla="*/ 2601041 h 3063504"/>
              <a:gd name="connsiteX990" fmla="*/ 3639696 w 4114165"/>
              <a:gd name="connsiteY990" fmla="*/ 1685459 h 3063504"/>
              <a:gd name="connsiteX991" fmla="*/ 3646071 w 4114165"/>
              <a:gd name="connsiteY991" fmla="*/ 1252805 h 3063504"/>
              <a:gd name="connsiteX992" fmla="*/ 3649251 w 4114165"/>
              <a:gd name="connsiteY992" fmla="*/ 1297684 h 3063504"/>
              <a:gd name="connsiteX993" fmla="*/ 3652445 w 4114165"/>
              <a:gd name="connsiteY993" fmla="*/ 1489330 h 3063504"/>
              <a:gd name="connsiteX994" fmla="*/ 3655626 w 4114165"/>
              <a:gd name="connsiteY994" fmla="*/ 1397306 h 3063504"/>
              <a:gd name="connsiteX995" fmla="*/ 3661987 w 4114165"/>
              <a:gd name="connsiteY995" fmla="*/ 1027373 h 3063504"/>
              <a:gd name="connsiteX996" fmla="*/ 3668362 w 4114165"/>
              <a:gd name="connsiteY996" fmla="*/ 1159591 h 3063504"/>
              <a:gd name="connsiteX997" fmla="*/ 3671542 w 4114165"/>
              <a:gd name="connsiteY997" fmla="*/ 1120410 h 3063504"/>
              <a:gd name="connsiteX998" fmla="*/ 3674736 w 4114165"/>
              <a:gd name="connsiteY998" fmla="*/ 1104315 h 3063504"/>
              <a:gd name="connsiteX999" fmla="*/ 3677917 w 4114165"/>
              <a:gd name="connsiteY999" fmla="*/ 928815 h 3063504"/>
              <a:gd name="connsiteX1000" fmla="*/ 3681097 w 4114165"/>
              <a:gd name="connsiteY1000" fmla="*/ 979164 h 3063504"/>
              <a:gd name="connsiteX1001" fmla="*/ 3684278 w 4114165"/>
              <a:gd name="connsiteY1001" fmla="*/ 1608973 h 3063504"/>
              <a:gd name="connsiteX1002" fmla="*/ 3687472 w 4114165"/>
              <a:gd name="connsiteY1002" fmla="*/ 1528004 h 3063504"/>
              <a:gd name="connsiteX1003" fmla="*/ 3690652 w 4114165"/>
              <a:gd name="connsiteY1003" fmla="*/ 1090728 h 3063504"/>
              <a:gd name="connsiteX1004" fmla="*/ 3693833 w 4114165"/>
              <a:gd name="connsiteY1004" fmla="*/ 1363026 h 3063504"/>
              <a:gd name="connsiteX1005" fmla="*/ 3697027 w 4114165"/>
              <a:gd name="connsiteY1005" fmla="*/ 987306 h 3063504"/>
              <a:gd name="connsiteX1006" fmla="*/ 3700208 w 4114165"/>
              <a:gd name="connsiteY1006" fmla="*/ 1009771 h 3063504"/>
              <a:gd name="connsiteX1007" fmla="*/ 3703388 w 4114165"/>
              <a:gd name="connsiteY1007" fmla="*/ 947987 h 3063504"/>
              <a:gd name="connsiteX1008" fmla="*/ 3706569 w 4114165"/>
              <a:gd name="connsiteY1008" fmla="*/ 857457 h 3063504"/>
              <a:gd name="connsiteX1009" fmla="*/ 3709763 w 4114165"/>
              <a:gd name="connsiteY1009" fmla="*/ 935526 h 3063504"/>
              <a:gd name="connsiteX1010" fmla="*/ 3712943 w 4114165"/>
              <a:gd name="connsiteY1010" fmla="*/ 766028 h 3063504"/>
              <a:gd name="connsiteX1011" fmla="*/ 3716124 w 4114165"/>
              <a:gd name="connsiteY1011" fmla="*/ 800105 h 3063504"/>
              <a:gd name="connsiteX1012" fmla="*/ 3719305 w 4114165"/>
              <a:gd name="connsiteY1012" fmla="*/ 617374 h 3063504"/>
              <a:gd name="connsiteX1013" fmla="*/ 3722498 w 4114165"/>
              <a:gd name="connsiteY1013" fmla="*/ 765281 h 3063504"/>
              <a:gd name="connsiteX1014" fmla="*/ 3728860 w 4114165"/>
              <a:gd name="connsiteY1014" fmla="*/ 399180 h 3063504"/>
              <a:gd name="connsiteX1015" fmla="*/ 3732054 w 4114165"/>
              <a:gd name="connsiteY1015" fmla="*/ 403989 h 3063504"/>
              <a:gd name="connsiteX1016" fmla="*/ 3735234 w 4114165"/>
              <a:gd name="connsiteY1016" fmla="*/ 485506 h 3063504"/>
              <a:gd name="connsiteX1017" fmla="*/ 3738415 w 4114165"/>
              <a:gd name="connsiteY1017" fmla="*/ 374250 h 3063504"/>
              <a:gd name="connsiteX1018" fmla="*/ 3741596 w 4114165"/>
              <a:gd name="connsiteY1018" fmla="*/ 371702 h 3063504"/>
              <a:gd name="connsiteX1019" fmla="*/ 3744789 w 4114165"/>
              <a:gd name="connsiteY1019" fmla="*/ 344610 h 3063504"/>
              <a:gd name="connsiteX1020" fmla="*/ 3747970 w 4114165"/>
              <a:gd name="connsiteY1020" fmla="*/ 394226 h 3063504"/>
              <a:gd name="connsiteX1021" fmla="*/ 3751151 w 4114165"/>
              <a:gd name="connsiteY1021" fmla="*/ 353527 h 3063504"/>
              <a:gd name="connsiteX1022" fmla="*/ 3754344 w 4114165"/>
              <a:gd name="connsiteY1022" fmla="*/ 147922 h 3063504"/>
              <a:gd name="connsiteX1023" fmla="*/ 3757525 w 4114165"/>
              <a:gd name="connsiteY1023" fmla="*/ 391444 h 3063504"/>
              <a:gd name="connsiteX1024" fmla="*/ 3760706 w 4114165"/>
              <a:gd name="connsiteY1024" fmla="*/ 334550 h 3063504"/>
              <a:gd name="connsiteX1025" fmla="*/ 3763887 w 4114165"/>
              <a:gd name="connsiteY1025" fmla="*/ 426961 h 3063504"/>
              <a:gd name="connsiteX1026" fmla="*/ 3767080 w 4114165"/>
              <a:gd name="connsiteY1026" fmla="*/ 423509 h 3063504"/>
              <a:gd name="connsiteX1027" fmla="*/ 3770261 w 4114165"/>
              <a:gd name="connsiteY1027" fmla="*/ 573155 h 3063504"/>
              <a:gd name="connsiteX1028" fmla="*/ 3773442 w 4114165"/>
              <a:gd name="connsiteY1028" fmla="*/ 291831 h 3063504"/>
              <a:gd name="connsiteX1029" fmla="*/ 3776635 w 4114165"/>
              <a:gd name="connsiteY1029" fmla="*/ 574040 h 3063504"/>
              <a:gd name="connsiteX1030" fmla="*/ 3779816 w 4114165"/>
              <a:gd name="connsiteY1030" fmla="*/ 325796 h 3063504"/>
              <a:gd name="connsiteX1031" fmla="*/ 3789371 w 4114165"/>
              <a:gd name="connsiteY1031" fmla="*/ 598531 h 3063504"/>
              <a:gd name="connsiteX1032" fmla="*/ 3792552 w 4114165"/>
              <a:gd name="connsiteY1032" fmla="*/ 638724 h 3063504"/>
              <a:gd name="connsiteX1033" fmla="*/ 3795733 w 4114165"/>
              <a:gd name="connsiteY1033" fmla="*/ 414247 h 3063504"/>
              <a:gd name="connsiteX1034" fmla="*/ 3798926 w 4114165"/>
              <a:gd name="connsiteY1034" fmla="*/ 773740 h 3063504"/>
              <a:gd name="connsiteX1035" fmla="*/ 3802107 w 4114165"/>
              <a:gd name="connsiteY1035" fmla="*/ 351274 h 3063504"/>
              <a:gd name="connsiteX1036" fmla="*/ 3805288 w 4114165"/>
              <a:gd name="connsiteY1036" fmla="*/ 953837 h 3063504"/>
              <a:gd name="connsiteX1037" fmla="*/ 3808468 w 4114165"/>
              <a:gd name="connsiteY1037" fmla="*/ 601380 h 3063504"/>
              <a:gd name="connsiteX1038" fmla="*/ 3811662 w 4114165"/>
              <a:gd name="connsiteY1038" fmla="*/ 1166239 h 3063504"/>
              <a:gd name="connsiteX1039" fmla="*/ 3814843 w 4114165"/>
              <a:gd name="connsiteY1039" fmla="*/ 433804 h 3063504"/>
              <a:gd name="connsiteX1040" fmla="*/ 3821204 w 4114165"/>
              <a:gd name="connsiteY1040" fmla="*/ 948835 h 3063504"/>
              <a:gd name="connsiteX1041" fmla="*/ 3824398 w 4114165"/>
              <a:gd name="connsiteY1041" fmla="*/ 1039530 h 3063504"/>
              <a:gd name="connsiteX1042" fmla="*/ 3827578 w 4114165"/>
              <a:gd name="connsiteY1042" fmla="*/ 1196960 h 3063504"/>
              <a:gd name="connsiteX1043" fmla="*/ 3830759 w 4114165"/>
              <a:gd name="connsiteY1043" fmla="*/ 700078 h 3063504"/>
              <a:gd name="connsiteX1044" fmla="*/ 3833953 w 4114165"/>
              <a:gd name="connsiteY1044" fmla="*/ 1226605 h 3063504"/>
              <a:gd name="connsiteX1045" fmla="*/ 3837133 w 4114165"/>
              <a:gd name="connsiteY1045" fmla="*/ 724087 h 3063504"/>
              <a:gd name="connsiteX1046" fmla="*/ 3840314 w 4114165"/>
              <a:gd name="connsiteY1046" fmla="*/ 1564575 h 3063504"/>
              <a:gd name="connsiteX1047" fmla="*/ 3843495 w 4114165"/>
              <a:gd name="connsiteY1047" fmla="*/ 762824 h 3063504"/>
              <a:gd name="connsiteX1048" fmla="*/ 3846688 w 4114165"/>
              <a:gd name="connsiteY1048" fmla="*/ 1385998 h 3063504"/>
              <a:gd name="connsiteX1049" fmla="*/ 3849869 w 4114165"/>
              <a:gd name="connsiteY1049" fmla="*/ 804512 h 3063504"/>
              <a:gd name="connsiteX1050" fmla="*/ 3853050 w 4114165"/>
              <a:gd name="connsiteY1050" fmla="*/ 1263164 h 3063504"/>
              <a:gd name="connsiteX1051" fmla="*/ 3859424 w 4114165"/>
              <a:gd name="connsiteY1051" fmla="*/ 894776 h 3063504"/>
              <a:gd name="connsiteX1052" fmla="*/ 3862605 w 4114165"/>
              <a:gd name="connsiteY1052" fmla="*/ 1361760 h 3063504"/>
              <a:gd name="connsiteX1053" fmla="*/ 3865786 w 4114165"/>
              <a:gd name="connsiteY1053" fmla="*/ 1035364 h 3063504"/>
              <a:gd name="connsiteX1054" fmla="*/ 3868979 w 4114165"/>
              <a:gd name="connsiteY1054" fmla="*/ 1779180 h 3063504"/>
              <a:gd name="connsiteX1055" fmla="*/ 3872160 w 4114165"/>
              <a:gd name="connsiteY1055" fmla="*/ 997564 h 3063504"/>
              <a:gd name="connsiteX1056" fmla="*/ 3875341 w 4114165"/>
              <a:gd name="connsiteY1056" fmla="*/ 1754107 h 3063504"/>
              <a:gd name="connsiteX1057" fmla="*/ 3878534 w 4114165"/>
              <a:gd name="connsiteY1057" fmla="*/ 930360 h 3063504"/>
              <a:gd name="connsiteX1058" fmla="*/ 3881715 w 4114165"/>
              <a:gd name="connsiteY1058" fmla="*/ 1633527 h 3063504"/>
              <a:gd name="connsiteX1059" fmla="*/ 3884896 w 4114165"/>
              <a:gd name="connsiteY1059" fmla="*/ 988142 h 3063504"/>
              <a:gd name="connsiteX1060" fmla="*/ 3888077 w 4114165"/>
              <a:gd name="connsiteY1060" fmla="*/ 1470095 h 3063504"/>
              <a:gd name="connsiteX1061" fmla="*/ 3891270 w 4114165"/>
              <a:gd name="connsiteY1061" fmla="*/ 1700756 h 3063504"/>
              <a:gd name="connsiteX1062" fmla="*/ 3894451 w 4114165"/>
              <a:gd name="connsiteY1062" fmla="*/ 1503323 h 3063504"/>
              <a:gd name="connsiteX1063" fmla="*/ 3897632 w 4114165"/>
              <a:gd name="connsiteY1063" fmla="*/ 1666895 h 3063504"/>
              <a:gd name="connsiteX1064" fmla="*/ 3900812 w 4114165"/>
              <a:gd name="connsiteY1064" fmla="*/ 882860 h 3063504"/>
              <a:gd name="connsiteX1065" fmla="*/ 3904006 w 4114165"/>
              <a:gd name="connsiteY1065" fmla="*/ 1935433 h 3063504"/>
              <a:gd name="connsiteX1066" fmla="*/ 3907187 w 4114165"/>
              <a:gd name="connsiteY1066" fmla="*/ 1273079 h 3063504"/>
              <a:gd name="connsiteX1067" fmla="*/ 3910367 w 4114165"/>
              <a:gd name="connsiteY1067" fmla="*/ 1932976 h 3063504"/>
              <a:gd name="connsiteX1068" fmla="*/ 3913561 w 4114165"/>
              <a:gd name="connsiteY1068" fmla="*/ 1237913 h 3063504"/>
              <a:gd name="connsiteX1069" fmla="*/ 3916742 w 4114165"/>
              <a:gd name="connsiteY1069" fmla="*/ 1646178 h 3063504"/>
              <a:gd name="connsiteX1070" fmla="*/ 3919922 w 4114165"/>
              <a:gd name="connsiteY1070" fmla="*/ 1386137 h 3063504"/>
              <a:gd name="connsiteX1071" fmla="*/ 3923103 w 4114165"/>
              <a:gd name="connsiteY1071" fmla="*/ 1405689 h 3063504"/>
              <a:gd name="connsiteX1072" fmla="*/ 3926297 w 4114165"/>
              <a:gd name="connsiteY1072" fmla="*/ 1721436 h 3063504"/>
              <a:gd name="connsiteX1073" fmla="*/ 3929477 w 4114165"/>
              <a:gd name="connsiteY1073" fmla="*/ 1256174 h 3063504"/>
              <a:gd name="connsiteX1074" fmla="*/ 3932658 w 4114165"/>
              <a:gd name="connsiteY1074" fmla="*/ 1840585 h 3063504"/>
              <a:gd name="connsiteX1075" fmla="*/ 3935852 w 4114165"/>
              <a:gd name="connsiteY1075" fmla="*/ 1233937 h 3063504"/>
              <a:gd name="connsiteX1076" fmla="*/ 3939032 w 4114165"/>
              <a:gd name="connsiteY1076" fmla="*/ 1818360 h 3063504"/>
              <a:gd name="connsiteX1077" fmla="*/ 3942213 w 4114165"/>
              <a:gd name="connsiteY1077" fmla="*/ 1246410 h 3063504"/>
              <a:gd name="connsiteX1078" fmla="*/ 3945394 w 4114165"/>
              <a:gd name="connsiteY1078" fmla="*/ 1695641 h 3063504"/>
              <a:gd name="connsiteX1079" fmla="*/ 3948587 w 4114165"/>
              <a:gd name="connsiteY1079" fmla="*/ 1438360 h 3063504"/>
              <a:gd name="connsiteX1080" fmla="*/ 3951768 w 4114165"/>
              <a:gd name="connsiteY1080" fmla="*/ 1533031 h 3063504"/>
              <a:gd name="connsiteX1081" fmla="*/ 3954949 w 4114165"/>
              <a:gd name="connsiteY1081" fmla="*/ 1689461 h 3063504"/>
              <a:gd name="connsiteX1082" fmla="*/ 3958142 w 4114165"/>
              <a:gd name="connsiteY1082" fmla="*/ 1465219 h 3063504"/>
              <a:gd name="connsiteX1083" fmla="*/ 3961323 w 4114165"/>
              <a:gd name="connsiteY1083" fmla="*/ 1874066 h 3063504"/>
              <a:gd name="connsiteX1084" fmla="*/ 3964504 w 4114165"/>
              <a:gd name="connsiteY1084" fmla="*/ 1503627 h 3063504"/>
              <a:gd name="connsiteX1085" fmla="*/ 3967685 w 4114165"/>
              <a:gd name="connsiteY1085" fmla="*/ 2051517 h 3063504"/>
              <a:gd name="connsiteX1086" fmla="*/ 3970878 w 4114165"/>
              <a:gd name="connsiteY1086" fmla="*/ 1635844 h 3063504"/>
              <a:gd name="connsiteX1087" fmla="*/ 3974059 w 4114165"/>
              <a:gd name="connsiteY1087" fmla="*/ 2140755 h 3063504"/>
              <a:gd name="connsiteX1088" fmla="*/ 3977240 w 4114165"/>
              <a:gd name="connsiteY1088" fmla="*/ 1949362 h 3063504"/>
              <a:gd name="connsiteX1089" fmla="*/ 3983614 w 4114165"/>
              <a:gd name="connsiteY1089" fmla="*/ 2083910 h 3063504"/>
              <a:gd name="connsiteX1090" fmla="*/ 3986795 w 4114165"/>
              <a:gd name="connsiteY1090" fmla="*/ 1880221 h 3063504"/>
              <a:gd name="connsiteX1091" fmla="*/ 3989976 w 4114165"/>
              <a:gd name="connsiteY1091" fmla="*/ 2092382 h 3063504"/>
              <a:gd name="connsiteX1092" fmla="*/ 3993169 w 4114165"/>
              <a:gd name="connsiteY1092" fmla="*/ 1831037 h 3063504"/>
              <a:gd name="connsiteX1093" fmla="*/ 3996350 w 4114165"/>
              <a:gd name="connsiteY1093" fmla="*/ 2108350 h 3063504"/>
              <a:gd name="connsiteX1094" fmla="*/ 3999531 w 4114165"/>
              <a:gd name="connsiteY1094" fmla="*/ 1816626 h 3063504"/>
              <a:gd name="connsiteX1095" fmla="*/ 4002711 w 4114165"/>
              <a:gd name="connsiteY1095" fmla="*/ 2082669 h 3063504"/>
              <a:gd name="connsiteX1096" fmla="*/ 4005905 w 4114165"/>
              <a:gd name="connsiteY1096" fmla="*/ 1911816 h 3063504"/>
              <a:gd name="connsiteX1097" fmla="*/ 4009086 w 4114165"/>
              <a:gd name="connsiteY1097" fmla="*/ 2012299 h 3063504"/>
              <a:gd name="connsiteX1098" fmla="*/ 4012267 w 4114165"/>
              <a:gd name="connsiteY1098" fmla="*/ 1951654 h 3063504"/>
              <a:gd name="connsiteX1099" fmla="*/ 4015460 w 4114165"/>
              <a:gd name="connsiteY1099" fmla="*/ 1921731 h 3063504"/>
              <a:gd name="connsiteX1100" fmla="*/ 4018641 w 4114165"/>
              <a:gd name="connsiteY1100" fmla="*/ 2068055 h 3063504"/>
              <a:gd name="connsiteX1101" fmla="*/ 4021822 w 4114165"/>
              <a:gd name="connsiteY1101" fmla="*/ 1909688 h 3063504"/>
              <a:gd name="connsiteX1102" fmla="*/ 4025002 w 4114165"/>
              <a:gd name="connsiteY1102" fmla="*/ 2091584 h 3063504"/>
              <a:gd name="connsiteX1103" fmla="*/ 4028196 w 4114165"/>
              <a:gd name="connsiteY1103" fmla="*/ 1924200 h 3063504"/>
              <a:gd name="connsiteX1104" fmla="*/ 4031377 w 4114165"/>
              <a:gd name="connsiteY1104" fmla="*/ 2070753 h 3063504"/>
              <a:gd name="connsiteX1105" fmla="*/ 4034557 w 4114165"/>
              <a:gd name="connsiteY1105" fmla="*/ 2000851 h 3063504"/>
              <a:gd name="connsiteX1106" fmla="*/ 4037751 w 4114165"/>
              <a:gd name="connsiteY1106" fmla="*/ 2039310 h 3063504"/>
              <a:gd name="connsiteX1107" fmla="*/ 4040932 w 4114165"/>
              <a:gd name="connsiteY1107" fmla="*/ 1984123 h 3063504"/>
              <a:gd name="connsiteX1108" fmla="*/ 4047293 w 4114165"/>
              <a:gd name="connsiteY1108" fmla="*/ 2012995 h 3063504"/>
              <a:gd name="connsiteX1109" fmla="*/ 4050487 w 4114165"/>
              <a:gd name="connsiteY1109" fmla="*/ 1977234 h 3063504"/>
              <a:gd name="connsiteX1110" fmla="*/ 4053668 w 4114165"/>
              <a:gd name="connsiteY1110" fmla="*/ 2025342 h 3063504"/>
              <a:gd name="connsiteX1111" fmla="*/ 4056848 w 4114165"/>
              <a:gd name="connsiteY1111" fmla="*/ 1987023 h 3063504"/>
              <a:gd name="connsiteX1112" fmla="*/ 4060042 w 4114165"/>
              <a:gd name="connsiteY1112" fmla="*/ 2085683 h 3063504"/>
              <a:gd name="connsiteX1113" fmla="*/ 4063223 w 4114165"/>
              <a:gd name="connsiteY1113" fmla="*/ 2002561 h 3063504"/>
              <a:gd name="connsiteX1114" fmla="*/ 4066403 w 4114165"/>
              <a:gd name="connsiteY1114" fmla="*/ 2077059 h 3063504"/>
              <a:gd name="connsiteX1115" fmla="*/ 4069584 w 4114165"/>
              <a:gd name="connsiteY1115" fmla="*/ 2024430 h 3063504"/>
              <a:gd name="connsiteX1116" fmla="*/ 4072778 w 4114165"/>
              <a:gd name="connsiteY1116" fmla="*/ 2099233 h 3063504"/>
              <a:gd name="connsiteX1117" fmla="*/ 4075958 w 4114165"/>
              <a:gd name="connsiteY1117" fmla="*/ 2070398 h 3063504"/>
              <a:gd name="connsiteX1118" fmla="*/ 4079139 w 4114165"/>
              <a:gd name="connsiteY1118" fmla="*/ 2073184 h 3063504"/>
              <a:gd name="connsiteX1119" fmla="*/ 4082320 w 4114165"/>
              <a:gd name="connsiteY1119" fmla="*/ 2178036 h 3063504"/>
              <a:gd name="connsiteX1120" fmla="*/ 4085514 w 4114165"/>
              <a:gd name="connsiteY1120" fmla="*/ 2086721 h 3063504"/>
              <a:gd name="connsiteX1121" fmla="*/ 4088694 w 4114165"/>
              <a:gd name="connsiteY1121" fmla="*/ 2211505 h 3063504"/>
              <a:gd name="connsiteX1122" fmla="*/ 4091875 w 4114165"/>
              <a:gd name="connsiteY1122" fmla="*/ 2096092 h 3063504"/>
              <a:gd name="connsiteX1123" fmla="*/ 4095069 w 4114165"/>
              <a:gd name="connsiteY1123" fmla="*/ 2309392 h 3063504"/>
              <a:gd name="connsiteX1124" fmla="*/ 4098249 w 4114165"/>
              <a:gd name="connsiteY1124" fmla="*/ 2293994 h 3063504"/>
              <a:gd name="connsiteX1125" fmla="*/ 4101430 w 4114165"/>
              <a:gd name="connsiteY1125" fmla="*/ 2474357 h 3063504"/>
              <a:gd name="connsiteX1126" fmla="*/ 4104611 w 4114165"/>
              <a:gd name="connsiteY1126" fmla="*/ 2520604 h 3063504"/>
              <a:gd name="connsiteX1127" fmla="*/ 4107804 w 4114165"/>
              <a:gd name="connsiteY1127" fmla="*/ 2511904 h 3063504"/>
              <a:gd name="connsiteX1128" fmla="*/ 4110985 w 4114165"/>
              <a:gd name="connsiteY1128" fmla="*/ 2735398 h 3063504"/>
              <a:gd name="connsiteX1129" fmla="*/ 4114166 w 4114165"/>
              <a:gd name="connsiteY1129" fmla="*/ 2546905 h 3063504"/>
              <a:gd name="connsiteX1130" fmla="*/ 4114166 w 4114165"/>
              <a:gd name="connsiteY1130" fmla="*/ 2546905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</a:cxnLst>
            <a:rect l="l" t="t" r="r" b="b"/>
            <a:pathLst>
              <a:path w="4114165" h="3063504">
                <a:moveTo>
                  <a:pt x="0" y="3011446"/>
                </a:moveTo>
                <a:lnTo>
                  <a:pt x="3185" y="3013332"/>
                </a:lnTo>
                <a:lnTo>
                  <a:pt x="9554" y="2826245"/>
                </a:lnTo>
                <a:lnTo>
                  <a:pt x="12738" y="2838655"/>
                </a:lnTo>
                <a:lnTo>
                  <a:pt x="15922" y="2924828"/>
                </a:lnTo>
                <a:lnTo>
                  <a:pt x="19106" y="2725369"/>
                </a:lnTo>
                <a:lnTo>
                  <a:pt x="22291" y="2641399"/>
                </a:lnTo>
                <a:lnTo>
                  <a:pt x="25475" y="2821179"/>
                </a:lnTo>
                <a:lnTo>
                  <a:pt x="28660" y="2514627"/>
                </a:lnTo>
                <a:lnTo>
                  <a:pt x="31843" y="2618250"/>
                </a:lnTo>
                <a:lnTo>
                  <a:pt x="35028" y="2254674"/>
                </a:lnTo>
                <a:lnTo>
                  <a:pt x="38212" y="2269567"/>
                </a:lnTo>
                <a:lnTo>
                  <a:pt x="44582" y="1843155"/>
                </a:lnTo>
                <a:lnTo>
                  <a:pt x="47765" y="1889465"/>
                </a:lnTo>
                <a:lnTo>
                  <a:pt x="50950" y="1451074"/>
                </a:lnTo>
                <a:lnTo>
                  <a:pt x="54134" y="1745876"/>
                </a:lnTo>
                <a:lnTo>
                  <a:pt x="57319" y="1707861"/>
                </a:lnTo>
                <a:lnTo>
                  <a:pt x="60503" y="1736163"/>
                </a:lnTo>
                <a:lnTo>
                  <a:pt x="66871" y="1595803"/>
                </a:lnTo>
                <a:lnTo>
                  <a:pt x="70056" y="1611164"/>
                </a:lnTo>
                <a:lnTo>
                  <a:pt x="73240" y="1610809"/>
                </a:lnTo>
                <a:lnTo>
                  <a:pt x="76425" y="1814308"/>
                </a:lnTo>
                <a:lnTo>
                  <a:pt x="79608" y="1666945"/>
                </a:lnTo>
                <a:lnTo>
                  <a:pt x="82793" y="1683737"/>
                </a:lnTo>
                <a:lnTo>
                  <a:pt x="85978" y="1724374"/>
                </a:lnTo>
                <a:lnTo>
                  <a:pt x="89162" y="1786398"/>
                </a:lnTo>
                <a:lnTo>
                  <a:pt x="92347" y="1745293"/>
                </a:lnTo>
                <a:lnTo>
                  <a:pt x="95530" y="1727286"/>
                </a:lnTo>
                <a:lnTo>
                  <a:pt x="98715" y="1781827"/>
                </a:lnTo>
                <a:lnTo>
                  <a:pt x="101899" y="1772203"/>
                </a:lnTo>
                <a:lnTo>
                  <a:pt x="105084" y="1830365"/>
                </a:lnTo>
                <a:lnTo>
                  <a:pt x="108268" y="1860162"/>
                </a:lnTo>
                <a:lnTo>
                  <a:pt x="111452" y="1854540"/>
                </a:lnTo>
                <a:lnTo>
                  <a:pt x="124190" y="2026178"/>
                </a:lnTo>
                <a:lnTo>
                  <a:pt x="127373" y="1988302"/>
                </a:lnTo>
                <a:lnTo>
                  <a:pt x="133742" y="1778623"/>
                </a:lnTo>
                <a:lnTo>
                  <a:pt x="136927" y="1775546"/>
                </a:lnTo>
                <a:lnTo>
                  <a:pt x="140112" y="1739620"/>
                </a:lnTo>
                <a:lnTo>
                  <a:pt x="143296" y="1765352"/>
                </a:lnTo>
                <a:lnTo>
                  <a:pt x="146480" y="1810927"/>
                </a:lnTo>
                <a:lnTo>
                  <a:pt x="152849" y="1709469"/>
                </a:lnTo>
                <a:lnTo>
                  <a:pt x="156033" y="1680153"/>
                </a:lnTo>
                <a:lnTo>
                  <a:pt x="159218" y="1678089"/>
                </a:lnTo>
                <a:lnTo>
                  <a:pt x="162401" y="1664945"/>
                </a:lnTo>
                <a:lnTo>
                  <a:pt x="165586" y="1675164"/>
                </a:lnTo>
                <a:lnTo>
                  <a:pt x="168770" y="1620218"/>
                </a:lnTo>
                <a:lnTo>
                  <a:pt x="171955" y="1594144"/>
                </a:lnTo>
                <a:lnTo>
                  <a:pt x="175140" y="1608986"/>
                </a:lnTo>
                <a:lnTo>
                  <a:pt x="178323" y="1606884"/>
                </a:lnTo>
                <a:lnTo>
                  <a:pt x="181508" y="1608441"/>
                </a:lnTo>
                <a:lnTo>
                  <a:pt x="184692" y="1602160"/>
                </a:lnTo>
                <a:lnTo>
                  <a:pt x="187877" y="1607871"/>
                </a:lnTo>
                <a:lnTo>
                  <a:pt x="191061" y="1561270"/>
                </a:lnTo>
                <a:lnTo>
                  <a:pt x="194245" y="1591447"/>
                </a:lnTo>
                <a:lnTo>
                  <a:pt x="200614" y="1561156"/>
                </a:lnTo>
                <a:lnTo>
                  <a:pt x="206983" y="1586116"/>
                </a:lnTo>
                <a:lnTo>
                  <a:pt x="210166" y="1617799"/>
                </a:lnTo>
                <a:lnTo>
                  <a:pt x="213351" y="1602755"/>
                </a:lnTo>
                <a:lnTo>
                  <a:pt x="216535" y="1596981"/>
                </a:lnTo>
                <a:lnTo>
                  <a:pt x="219720" y="1570641"/>
                </a:lnTo>
                <a:lnTo>
                  <a:pt x="222905" y="1594195"/>
                </a:lnTo>
                <a:lnTo>
                  <a:pt x="226089" y="1556180"/>
                </a:lnTo>
                <a:lnTo>
                  <a:pt x="229272" y="1552989"/>
                </a:lnTo>
                <a:lnTo>
                  <a:pt x="232457" y="1561714"/>
                </a:lnTo>
                <a:lnTo>
                  <a:pt x="238826" y="1454734"/>
                </a:lnTo>
                <a:lnTo>
                  <a:pt x="248379" y="1211852"/>
                </a:lnTo>
                <a:lnTo>
                  <a:pt x="251563" y="1302015"/>
                </a:lnTo>
                <a:lnTo>
                  <a:pt x="254748" y="1329861"/>
                </a:lnTo>
                <a:lnTo>
                  <a:pt x="257933" y="1292593"/>
                </a:lnTo>
                <a:lnTo>
                  <a:pt x="261116" y="1329114"/>
                </a:lnTo>
                <a:lnTo>
                  <a:pt x="264300" y="1279094"/>
                </a:lnTo>
                <a:lnTo>
                  <a:pt x="267485" y="1355023"/>
                </a:lnTo>
                <a:lnTo>
                  <a:pt x="270670" y="1329405"/>
                </a:lnTo>
                <a:lnTo>
                  <a:pt x="273854" y="1335243"/>
                </a:lnTo>
                <a:lnTo>
                  <a:pt x="277037" y="1297063"/>
                </a:lnTo>
                <a:lnTo>
                  <a:pt x="280222" y="1222008"/>
                </a:lnTo>
                <a:lnTo>
                  <a:pt x="283407" y="1184943"/>
                </a:lnTo>
                <a:lnTo>
                  <a:pt x="286591" y="1180510"/>
                </a:lnTo>
                <a:lnTo>
                  <a:pt x="289776" y="1181283"/>
                </a:lnTo>
                <a:lnTo>
                  <a:pt x="292959" y="1142799"/>
                </a:lnTo>
                <a:lnTo>
                  <a:pt x="296144" y="1200240"/>
                </a:lnTo>
                <a:lnTo>
                  <a:pt x="302513" y="1061286"/>
                </a:lnTo>
                <a:lnTo>
                  <a:pt x="305698" y="1043367"/>
                </a:lnTo>
                <a:lnTo>
                  <a:pt x="308881" y="1015761"/>
                </a:lnTo>
                <a:lnTo>
                  <a:pt x="312065" y="1020636"/>
                </a:lnTo>
                <a:lnTo>
                  <a:pt x="315250" y="995728"/>
                </a:lnTo>
                <a:lnTo>
                  <a:pt x="324803" y="1044659"/>
                </a:lnTo>
                <a:lnTo>
                  <a:pt x="327987" y="1045304"/>
                </a:lnTo>
                <a:lnTo>
                  <a:pt x="331172" y="978037"/>
                </a:lnTo>
                <a:lnTo>
                  <a:pt x="334354" y="967488"/>
                </a:lnTo>
                <a:lnTo>
                  <a:pt x="337535" y="942922"/>
                </a:lnTo>
                <a:lnTo>
                  <a:pt x="343909" y="1069605"/>
                </a:lnTo>
                <a:lnTo>
                  <a:pt x="347090" y="1001996"/>
                </a:lnTo>
                <a:lnTo>
                  <a:pt x="350283" y="1035959"/>
                </a:lnTo>
                <a:lnTo>
                  <a:pt x="353464" y="1037035"/>
                </a:lnTo>
                <a:lnTo>
                  <a:pt x="356645" y="1209180"/>
                </a:lnTo>
                <a:lnTo>
                  <a:pt x="359825" y="1224300"/>
                </a:lnTo>
                <a:lnTo>
                  <a:pt x="366200" y="1319275"/>
                </a:lnTo>
                <a:lnTo>
                  <a:pt x="369380" y="1254337"/>
                </a:lnTo>
                <a:lnTo>
                  <a:pt x="372574" y="1298140"/>
                </a:lnTo>
                <a:lnTo>
                  <a:pt x="375755" y="1247778"/>
                </a:lnTo>
                <a:lnTo>
                  <a:pt x="378935" y="1301951"/>
                </a:lnTo>
                <a:lnTo>
                  <a:pt x="382116" y="1294214"/>
                </a:lnTo>
                <a:lnTo>
                  <a:pt x="385310" y="1319591"/>
                </a:lnTo>
                <a:lnTo>
                  <a:pt x="388490" y="1313690"/>
                </a:lnTo>
                <a:lnTo>
                  <a:pt x="391671" y="1316970"/>
                </a:lnTo>
                <a:lnTo>
                  <a:pt x="394865" y="1262986"/>
                </a:lnTo>
                <a:lnTo>
                  <a:pt x="401226" y="1288414"/>
                </a:lnTo>
                <a:lnTo>
                  <a:pt x="404407" y="1275067"/>
                </a:lnTo>
                <a:lnTo>
                  <a:pt x="407601" y="1332723"/>
                </a:lnTo>
                <a:lnTo>
                  <a:pt x="413962" y="1099706"/>
                </a:lnTo>
                <a:lnTo>
                  <a:pt x="426698" y="106593"/>
                </a:lnTo>
                <a:lnTo>
                  <a:pt x="429891" y="163744"/>
                </a:lnTo>
                <a:lnTo>
                  <a:pt x="433072" y="272852"/>
                </a:lnTo>
                <a:lnTo>
                  <a:pt x="436253" y="264073"/>
                </a:lnTo>
                <a:lnTo>
                  <a:pt x="442627" y="0"/>
                </a:lnTo>
                <a:lnTo>
                  <a:pt x="448989" y="212600"/>
                </a:lnTo>
                <a:lnTo>
                  <a:pt x="452182" y="53217"/>
                </a:lnTo>
                <a:lnTo>
                  <a:pt x="455363" y="35493"/>
                </a:lnTo>
                <a:lnTo>
                  <a:pt x="458544" y="61732"/>
                </a:lnTo>
                <a:lnTo>
                  <a:pt x="468099" y="648880"/>
                </a:lnTo>
                <a:lnTo>
                  <a:pt x="474473" y="828686"/>
                </a:lnTo>
                <a:lnTo>
                  <a:pt x="477654" y="981747"/>
                </a:lnTo>
                <a:lnTo>
                  <a:pt x="480835" y="1056676"/>
                </a:lnTo>
                <a:lnTo>
                  <a:pt x="499945" y="1995963"/>
                </a:lnTo>
                <a:lnTo>
                  <a:pt x="506306" y="2089444"/>
                </a:lnTo>
                <a:lnTo>
                  <a:pt x="515861" y="2169159"/>
                </a:lnTo>
                <a:lnTo>
                  <a:pt x="519042" y="2238212"/>
                </a:lnTo>
                <a:lnTo>
                  <a:pt x="522235" y="2227980"/>
                </a:lnTo>
                <a:lnTo>
                  <a:pt x="525416" y="2306214"/>
                </a:lnTo>
                <a:lnTo>
                  <a:pt x="528597" y="2337277"/>
                </a:lnTo>
                <a:lnTo>
                  <a:pt x="531791" y="2346281"/>
                </a:lnTo>
                <a:lnTo>
                  <a:pt x="538152" y="2373532"/>
                </a:lnTo>
                <a:lnTo>
                  <a:pt x="541333" y="2419740"/>
                </a:lnTo>
                <a:lnTo>
                  <a:pt x="544526" y="2436253"/>
                </a:lnTo>
                <a:lnTo>
                  <a:pt x="550888" y="2604245"/>
                </a:lnTo>
                <a:lnTo>
                  <a:pt x="557262" y="2762219"/>
                </a:lnTo>
                <a:lnTo>
                  <a:pt x="563624" y="2916876"/>
                </a:lnTo>
                <a:lnTo>
                  <a:pt x="566817" y="2948433"/>
                </a:lnTo>
                <a:lnTo>
                  <a:pt x="569998" y="2949953"/>
                </a:lnTo>
                <a:lnTo>
                  <a:pt x="579553" y="2905732"/>
                </a:lnTo>
                <a:lnTo>
                  <a:pt x="585915" y="2936086"/>
                </a:lnTo>
                <a:lnTo>
                  <a:pt x="589108" y="2986638"/>
                </a:lnTo>
                <a:lnTo>
                  <a:pt x="592289" y="2980851"/>
                </a:lnTo>
                <a:lnTo>
                  <a:pt x="595470" y="3017587"/>
                </a:lnTo>
                <a:lnTo>
                  <a:pt x="598650" y="3005962"/>
                </a:lnTo>
                <a:lnTo>
                  <a:pt x="601844" y="3021335"/>
                </a:lnTo>
                <a:lnTo>
                  <a:pt x="605025" y="3001467"/>
                </a:lnTo>
                <a:lnTo>
                  <a:pt x="608205" y="2999694"/>
                </a:lnTo>
                <a:lnTo>
                  <a:pt x="611399" y="3008976"/>
                </a:lnTo>
                <a:lnTo>
                  <a:pt x="614580" y="2974747"/>
                </a:lnTo>
                <a:lnTo>
                  <a:pt x="617760" y="2990247"/>
                </a:lnTo>
                <a:lnTo>
                  <a:pt x="620941" y="2914571"/>
                </a:lnTo>
                <a:lnTo>
                  <a:pt x="624135" y="2993438"/>
                </a:lnTo>
                <a:lnTo>
                  <a:pt x="627315" y="2906277"/>
                </a:lnTo>
                <a:lnTo>
                  <a:pt x="630496" y="2932984"/>
                </a:lnTo>
                <a:lnTo>
                  <a:pt x="633690" y="2767576"/>
                </a:lnTo>
                <a:lnTo>
                  <a:pt x="636870" y="2826485"/>
                </a:lnTo>
                <a:lnTo>
                  <a:pt x="640051" y="2799196"/>
                </a:lnTo>
                <a:lnTo>
                  <a:pt x="643232" y="2831943"/>
                </a:lnTo>
                <a:lnTo>
                  <a:pt x="646426" y="2681453"/>
                </a:lnTo>
                <a:lnTo>
                  <a:pt x="649606" y="2708654"/>
                </a:lnTo>
                <a:lnTo>
                  <a:pt x="652787" y="2870946"/>
                </a:lnTo>
                <a:lnTo>
                  <a:pt x="655981" y="2515703"/>
                </a:lnTo>
                <a:lnTo>
                  <a:pt x="659161" y="2685087"/>
                </a:lnTo>
                <a:lnTo>
                  <a:pt x="662342" y="1744647"/>
                </a:lnTo>
                <a:lnTo>
                  <a:pt x="668716" y="1481428"/>
                </a:lnTo>
                <a:lnTo>
                  <a:pt x="671897" y="1603059"/>
                </a:lnTo>
                <a:lnTo>
                  <a:pt x="675078" y="1584469"/>
                </a:lnTo>
                <a:lnTo>
                  <a:pt x="678259" y="1607631"/>
                </a:lnTo>
                <a:lnTo>
                  <a:pt x="681452" y="1604680"/>
                </a:lnTo>
                <a:lnTo>
                  <a:pt x="684633" y="1275637"/>
                </a:lnTo>
                <a:lnTo>
                  <a:pt x="687814" y="1501386"/>
                </a:lnTo>
                <a:lnTo>
                  <a:pt x="691007" y="1211206"/>
                </a:lnTo>
                <a:lnTo>
                  <a:pt x="694188" y="1600970"/>
                </a:lnTo>
                <a:lnTo>
                  <a:pt x="697369" y="1080141"/>
                </a:lnTo>
                <a:lnTo>
                  <a:pt x="700550" y="1550570"/>
                </a:lnTo>
                <a:lnTo>
                  <a:pt x="703743" y="1284008"/>
                </a:lnTo>
                <a:lnTo>
                  <a:pt x="706924" y="1613367"/>
                </a:lnTo>
                <a:lnTo>
                  <a:pt x="710105" y="1411489"/>
                </a:lnTo>
                <a:lnTo>
                  <a:pt x="713298" y="1407690"/>
                </a:lnTo>
                <a:lnTo>
                  <a:pt x="716479" y="1894404"/>
                </a:lnTo>
                <a:lnTo>
                  <a:pt x="719660" y="1220412"/>
                </a:lnTo>
                <a:lnTo>
                  <a:pt x="722840" y="1962405"/>
                </a:lnTo>
                <a:lnTo>
                  <a:pt x="726034" y="1431066"/>
                </a:lnTo>
                <a:lnTo>
                  <a:pt x="729215" y="2100461"/>
                </a:lnTo>
                <a:lnTo>
                  <a:pt x="732395" y="1845042"/>
                </a:lnTo>
                <a:lnTo>
                  <a:pt x="735589" y="2177327"/>
                </a:lnTo>
                <a:lnTo>
                  <a:pt x="738770" y="2353549"/>
                </a:lnTo>
                <a:lnTo>
                  <a:pt x="741950" y="2300896"/>
                </a:lnTo>
                <a:lnTo>
                  <a:pt x="745131" y="2571371"/>
                </a:lnTo>
                <a:lnTo>
                  <a:pt x="748325" y="2227879"/>
                </a:lnTo>
                <a:lnTo>
                  <a:pt x="751505" y="2581793"/>
                </a:lnTo>
                <a:lnTo>
                  <a:pt x="754686" y="2147214"/>
                </a:lnTo>
                <a:lnTo>
                  <a:pt x="757880" y="2506915"/>
                </a:lnTo>
                <a:lnTo>
                  <a:pt x="761061" y="2098713"/>
                </a:lnTo>
                <a:lnTo>
                  <a:pt x="764241" y="2375698"/>
                </a:lnTo>
                <a:lnTo>
                  <a:pt x="767422" y="2074754"/>
                </a:lnTo>
                <a:lnTo>
                  <a:pt x="770616" y="2073589"/>
                </a:lnTo>
                <a:lnTo>
                  <a:pt x="773796" y="2025519"/>
                </a:lnTo>
                <a:lnTo>
                  <a:pt x="776977" y="1733998"/>
                </a:lnTo>
                <a:lnTo>
                  <a:pt x="780158" y="2112238"/>
                </a:lnTo>
                <a:lnTo>
                  <a:pt x="783351" y="1632742"/>
                </a:lnTo>
                <a:lnTo>
                  <a:pt x="786532" y="1981907"/>
                </a:lnTo>
                <a:lnTo>
                  <a:pt x="789713" y="1791514"/>
                </a:lnTo>
                <a:lnTo>
                  <a:pt x="796087" y="2454476"/>
                </a:lnTo>
                <a:lnTo>
                  <a:pt x="802449" y="2696243"/>
                </a:lnTo>
                <a:lnTo>
                  <a:pt x="805642" y="2628356"/>
                </a:lnTo>
                <a:lnTo>
                  <a:pt x="808823" y="2769881"/>
                </a:lnTo>
                <a:lnTo>
                  <a:pt x="812004" y="2580539"/>
                </a:lnTo>
                <a:lnTo>
                  <a:pt x="815197" y="2709971"/>
                </a:lnTo>
                <a:lnTo>
                  <a:pt x="818378" y="2534571"/>
                </a:lnTo>
                <a:lnTo>
                  <a:pt x="821559" y="2621429"/>
                </a:lnTo>
                <a:lnTo>
                  <a:pt x="824740" y="2635802"/>
                </a:lnTo>
                <a:lnTo>
                  <a:pt x="827933" y="2639259"/>
                </a:lnTo>
                <a:lnTo>
                  <a:pt x="831114" y="2616376"/>
                </a:lnTo>
                <a:lnTo>
                  <a:pt x="834295" y="2571029"/>
                </a:lnTo>
                <a:lnTo>
                  <a:pt x="837488" y="2589986"/>
                </a:lnTo>
                <a:lnTo>
                  <a:pt x="840669" y="2514221"/>
                </a:lnTo>
                <a:lnTo>
                  <a:pt x="843850" y="2581413"/>
                </a:lnTo>
                <a:lnTo>
                  <a:pt x="847030" y="2497746"/>
                </a:lnTo>
                <a:lnTo>
                  <a:pt x="850224" y="2528885"/>
                </a:lnTo>
                <a:lnTo>
                  <a:pt x="853405" y="2497772"/>
                </a:lnTo>
                <a:lnTo>
                  <a:pt x="856585" y="2518577"/>
                </a:lnTo>
                <a:lnTo>
                  <a:pt x="859766" y="2520110"/>
                </a:lnTo>
                <a:lnTo>
                  <a:pt x="862960" y="2511511"/>
                </a:lnTo>
                <a:lnTo>
                  <a:pt x="866140" y="2537446"/>
                </a:lnTo>
                <a:lnTo>
                  <a:pt x="869321" y="2525023"/>
                </a:lnTo>
                <a:lnTo>
                  <a:pt x="872515" y="2567850"/>
                </a:lnTo>
                <a:lnTo>
                  <a:pt x="875695" y="2560379"/>
                </a:lnTo>
                <a:lnTo>
                  <a:pt x="878876" y="2622214"/>
                </a:lnTo>
                <a:lnTo>
                  <a:pt x="882057" y="2628989"/>
                </a:lnTo>
                <a:lnTo>
                  <a:pt x="885250" y="2672475"/>
                </a:lnTo>
                <a:lnTo>
                  <a:pt x="888431" y="2665966"/>
                </a:lnTo>
                <a:lnTo>
                  <a:pt x="894805" y="2728117"/>
                </a:lnTo>
                <a:lnTo>
                  <a:pt x="897986" y="2743997"/>
                </a:lnTo>
                <a:lnTo>
                  <a:pt x="901167" y="2781999"/>
                </a:lnTo>
                <a:lnTo>
                  <a:pt x="904348" y="2768082"/>
                </a:lnTo>
                <a:lnTo>
                  <a:pt x="907541" y="2802248"/>
                </a:lnTo>
                <a:lnTo>
                  <a:pt x="910722" y="2763574"/>
                </a:lnTo>
                <a:lnTo>
                  <a:pt x="913903" y="2755774"/>
                </a:lnTo>
                <a:lnTo>
                  <a:pt x="917096" y="2743604"/>
                </a:lnTo>
                <a:lnTo>
                  <a:pt x="920277" y="2747112"/>
                </a:lnTo>
                <a:lnTo>
                  <a:pt x="929832" y="2494492"/>
                </a:lnTo>
                <a:lnTo>
                  <a:pt x="945749" y="1907485"/>
                </a:lnTo>
                <a:lnTo>
                  <a:pt x="952123" y="1838229"/>
                </a:lnTo>
                <a:lnTo>
                  <a:pt x="955304" y="1782612"/>
                </a:lnTo>
                <a:lnTo>
                  <a:pt x="958485" y="1689372"/>
                </a:lnTo>
                <a:lnTo>
                  <a:pt x="961665" y="1657030"/>
                </a:lnTo>
                <a:lnTo>
                  <a:pt x="964859" y="1549747"/>
                </a:lnTo>
                <a:lnTo>
                  <a:pt x="968040" y="1500284"/>
                </a:lnTo>
                <a:lnTo>
                  <a:pt x="974414" y="1298000"/>
                </a:lnTo>
                <a:lnTo>
                  <a:pt x="980776" y="1110786"/>
                </a:lnTo>
                <a:lnTo>
                  <a:pt x="987150" y="823912"/>
                </a:lnTo>
                <a:lnTo>
                  <a:pt x="990331" y="704864"/>
                </a:lnTo>
                <a:lnTo>
                  <a:pt x="993511" y="662873"/>
                </a:lnTo>
                <a:lnTo>
                  <a:pt x="996705" y="671053"/>
                </a:lnTo>
                <a:lnTo>
                  <a:pt x="999886" y="570015"/>
                </a:lnTo>
                <a:lnTo>
                  <a:pt x="1006247" y="530037"/>
                </a:lnTo>
                <a:lnTo>
                  <a:pt x="1009441" y="603419"/>
                </a:lnTo>
                <a:lnTo>
                  <a:pt x="1012621" y="548202"/>
                </a:lnTo>
                <a:lnTo>
                  <a:pt x="1015802" y="568308"/>
                </a:lnTo>
                <a:lnTo>
                  <a:pt x="1022176" y="655566"/>
                </a:lnTo>
                <a:lnTo>
                  <a:pt x="1025357" y="612777"/>
                </a:lnTo>
                <a:lnTo>
                  <a:pt x="1028538" y="618653"/>
                </a:lnTo>
                <a:lnTo>
                  <a:pt x="1031731" y="556261"/>
                </a:lnTo>
                <a:lnTo>
                  <a:pt x="1034912" y="562606"/>
                </a:lnTo>
                <a:lnTo>
                  <a:pt x="1038093" y="590553"/>
                </a:lnTo>
                <a:lnTo>
                  <a:pt x="1041274" y="574483"/>
                </a:lnTo>
                <a:lnTo>
                  <a:pt x="1044467" y="675701"/>
                </a:lnTo>
                <a:lnTo>
                  <a:pt x="1047648" y="698381"/>
                </a:lnTo>
                <a:lnTo>
                  <a:pt x="1050829" y="809577"/>
                </a:lnTo>
                <a:lnTo>
                  <a:pt x="1054022" y="769941"/>
                </a:lnTo>
                <a:lnTo>
                  <a:pt x="1057203" y="800903"/>
                </a:lnTo>
                <a:lnTo>
                  <a:pt x="1060384" y="932880"/>
                </a:lnTo>
                <a:lnTo>
                  <a:pt x="1063565" y="1147700"/>
                </a:lnTo>
                <a:lnTo>
                  <a:pt x="1066758" y="1071745"/>
                </a:lnTo>
                <a:lnTo>
                  <a:pt x="1069939" y="1202304"/>
                </a:lnTo>
                <a:lnTo>
                  <a:pt x="1073120" y="1529979"/>
                </a:lnTo>
                <a:lnTo>
                  <a:pt x="1076313" y="1482593"/>
                </a:lnTo>
                <a:lnTo>
                  <a:pt x="1082675" y="2071639"/>
                </a:lnTo>
                <a:lnTo>
                  <a:pt x="1098604" y="2722254"/>
                </a:lnTo>
                <a:lnTo>
                  <a:pt x="1101785" y="2668372"/>
                </a:lnTo>
                <a:lnTo>
                  <a:pt x="1104965" y="2693027"/>
                </a:lnTo>
                <a:lnTo>
                  <a:pt x="1108146" y="2737741"/>
                </a:lnTo>
                <a:lnTo>
                  <a:pt x="1111340" y="2813645"/>
                </a:lnTo>
                <a:lnTo>
                  <a:pt x="1117701" y="2823890"/>
                </a:lnTo>
                <a:lnTo>
                  <a:pt x="1120895" y="2892626"/>
                </a:lnTo>
                <a:lnTo>
                  <a:pt x="1124076" y="2892752"/>
                </a:lnTo>
                <a:lnTo>
                  <a:pt x="1127256" y="2909152"/>
                </a:lnTo>
                <a:lnTo>
                  <a:pt x="1130437" y="2907847"/>
                </a:lnTo>
                <a:lnTo>
                  <a:pt x="1133631" y="2903187"/>
                </a:lnTo>
                <a:lnTo>
                  <a:pt x="1136811" y="2901452"/>
                </a:lnTo>
                <a:lnTo>
                  <a:pt x="1139992" y="2903719"/>
                </a:lnTo>
                <a:lnTo>
                  <a:pt x="1143173" y="2875973"/>
                </a:lnTo>
                <a:lnTo>
                  <a:pt x="1146367" y="2829348"/>
                </a:lnTo>
                <a:lnTo>
                  <a:pt x="1149547" y="2875822"/>
                </a:lnTo>
                <a:lnTo>
                  <a:pt x="1152728" y="2885281"/>
                </a:lnTo>
                <a:lnTo>
                  <a:pt x="1155922" y="2836110"/>
                </a:lnTo>
                <a:lnTo>
                  <a:pt x="1159102" y="2830234"/>
                </a:lnTo>
                <a:lnTo>
                  <a:pt x="1165464" y="2770020"/>
                </a:lnTo>
                <a:lnTo>
                  <a:pt x="1168657" y="2684568"/>
                </a:lnTo>
                <a:lnTo>
                  <a:pt x="1171838" y="2705792"/>
                </a:lnTo>
                <a:lnTo>
                  <a:pt x="1175019" y="2747188"/>
                </a:lnTo>
                <a:lnTo>
                  <a:pt x="1178212" y="2624379"/>
                </a:lnTo>
                <a:lnTo>
                  <a:pt x="1181393" y="2615464"/>
                </a:lnTo>
                <a:lnTo>
                  <a:pt x="1184574" y="2621023"/>
                </a:lnTo>
                <a:lnTo>
                  <a:pt x="1187755" y="2640588"/>
                </a:lnTo>
                <a:lnTo>
                  <a:pt x="1194129" y="2445852"/>
                </a:lnTo>
                <a:lnTo>
                  <a:pt x="1197310" y="2619871"/>
                </a:lnTo>
                <a:lnTo>
                  <a:pt x="1200503" y="2622759"/>
                </a:lnTo>
                <a:lnTo>
                  <a:pt x="1203684" y="2517843"/>
                </a:lnTo>
                <a:lnTo>
                  <a:pt x="1206865" y="2481955"/>
                </a:lnTo>
                <a:lnTo>
                  <a:pt x="1210046" y="2505610"/>
                </a:lnTo>
                <a:lnTo>
                  <a:pt x="1216420" y="2610057"/>
                </a:lnTo>
                <a:lnTo>
                  <a:pt x="1219601" y="2630876"/>
                </a:lnTo>
                <a:lnTo>
                  <a:pt x="1225975" y="2720164"/>
                </a:lnTo>
                <a:lnTo>
                  <a:pt x="1229156" y="2747276"/>
                </a:lnTo>
                <a:lnTo>
                  <a:pt x="1232336" y="2713162"/>
                </a:lnTo>
                <a:lnTo>
                  <a:pt x="1235530" y="2730206"/>
                </a:lnTo>
                <a:lnTo>
                  <a:pt x="1238711" y="2842694"/>
                </a:lnTo>
                <a:lnTo>
                  <a:pt x="1241891" y="2837477"/>
                </a:lnTo>
                <a:lnTo>
                  <a:pt x="1245072" y="2805173"/>
                </a:lnTo>
                <a:lnTo>
                  <a:pt x="1248266" y="2791092"/>
                </a:lnTo>
                <a:lnTo>
                  <a:pt x="1251446" y="2825131"/>
                </a:lnTo>
                <a:lnTo>
                  <a:pt x="1254627" y="2843416"/>
                </a:lnTo>
                <a:lnTo>
                  <a:pt x="1257821" y="2842099"/>
                </a:lnTo>
                <a:lnTo>
                  <a:pt x="1261001" y="2824738"/>
                </a:lnTo>
                <a:lnTo>
                  <a:pt x="1267363" y="2890840"/>
                </a:lnTo>
                <a:lnTo>
                  <a:pt x="1270556" y="2845405"/>
                </a:lnTo>
                <a:lnTo>
                  <a:pt x="1273737" y="2841314"/>
                </a:lnTo>
                <a:lnTo>
                  <a:pt x="1280112" y="2472635"/>
                </a:lnTo>
                <a:lnTo>
                  <a:pt x="1286473" y="2380472"/>
                </a:lnTo>
                <a:lnTo>
                  <a:pt x="1289654" y="2486590"/>
                </a:lnTo>
                <a:lnTo>
                  <a:pt x="1292847" y="2640094"/>
                </a:lnTo>
                <a:lnTo>
                  <a:pt x="1296028" y="2663939"/>
                </a:lnTo>
                <a:lnTo>
                  <a:pt x="1299209" y="2713833"/>
                </a:lnTo>
                <a:lnTo>
                  <a:pt x="1302390" y="2711756"/>
                </a:lnTo>
                <a:lnTo>
                  <a:pt x="1305583" y="2728814"/>
                </a:lnTo>
                <a:lnTo>
                  <a:pt x="1308764" y="2734373"/>
                </a:lnTo>
                <a:lnTo>
                  <a:pt x="1311945" y="2716518"/>
                </a:lnTo>
                <a:lnTo>
                  <a:pt x="1315138" y="2738083"/>
                </a:lnTo>
                <a:lnTo>
                  <a:pt x="1318319" y="2716441"/>
                </a:lnTo>
                <a:lnTo>
                  <a:pt x="1321500" y="2764334"/>
                </a:lnTo>
                <a:lnTo>
                  <a:pt x="1324681" y="2723583"/>
                </a:lnTo>
                <a:lnTo>
                  <a:pt x="1327874" y="2779049"/>
                </a:lnTo>
                <a:lnTo>
                  <a:pt x="1331055" y="2687734"/>
                </a:lnTo>
                <a:lnTo>
                  <a:pt x="1334236" y="2754279"/>
                </a:lnTo>
                <a:lnTo>
                  <a:pt x="1337429" y="2645856"/>
                </a:lnTo>
                <a:lnTo>
                  <a:pt x="1340610" y="2717936"/>
                </a:lnTo>
                <a:lnTo>
                  <a:pt x="1343791" y="2672234"/>
                </a:lnTo>
                <a:lnTo>
                  <a:pt x="1346971" y="2745010"/>
                </a:lnTo>
                <a:lnTo>
                  <a:pt x="1353346" y="2678490"/>
                </a:lnTo>
                <a:lnTo>
                  <a:pt x="1356526" y="2667181"/>
                </a:lnTo>
                <a:lnTo>
                  <a:pt x="1359720" y="2358653"/>
                </a:lnTo>
                <a:lnTo>
                  <a:pt x="1362901" y="2541485"/>
                </a:lnTo>
                <a:lnTo>
                  <a:pt x="1366081" y="2069018"/>
                </a:lnTo>
                <a:lnTo>
                  <a:pt x="1369262" y="2275810"/>
                </a:lnTo>
                <a:lnTo>
                  <a:pt x="1372456" y="1632742"/>
                </a:lnTo>
                <a:lnTo>
                  <a:pt x="1375636" y="1659791"/>
                </a:lnTo>
                <a:lnTo>
                  <a:pt x="1378817" y="1076456"/>
                </a:lnTo>
                <a:lnTo>
                  <a:pt x="1382011" y="926282"/>
                </a:lnTo>
                <a:lnTo>
                  <a:pt x="1385191" y="1092615"/>
                </a:lnTo>
                <a:lnTo>
                  <a:pt x="1388372" y="918089"/>
                </a:lnTo>
                <a:lnTo>
                  <a:pt x="1391553" y="1138709"/>
                </a:lnTo>
                <a:lnTo>
                  <a:pt x="1394746" y="571059"/>
                </a:lnTo>
                <a:lnTo>
                  <a:pt x="1397927" y="1172520"/>
                </a:lnTo>
                <a:lnTo>
                  <a:pt x="1401108" y="478485"/>
                </a:lnTo>
                <a:lnTo>
                  <a:pt x="1404289" y="1044773"/>
                </a:lnTo>
                <a:lnTo>
                  <a:pt x="1407482" y="527467"/>
                </a:lnTo>
                <a:lnTo>
                  <a:pt x="1410663" y="1033793"/>
                </a:lnTo>
                <a:lnTo>
                  <a:pt x="1413844" y="568747"/>
                </a:lnTo>
                <a:lnTo>
                  <a:pt x="1417037" y="612435"/>
                </a:lnTo>
                <a:lnTo>
                  <a:pt x="1420218" y="780857"/>
                </a:lnTo>
                <a:lnTo>
                  <a:pt x="1423399" y="331837"/>
                </a:lnTo>
                <a:lnTo>
                  <a:pt x="1426580" y="1069694"/>
                </a:lnTo>
                <a:lnTo>
                  <a:pt x="1429773" y="329314"/>
                </a:lnTo>
                <a:lnTo>
                  <a:pt x="1432954" y="1268508"/>
                </a:lnTo>
                <a:lnTo>
                  <a:pt x="1436135" y="267892"/>
                </a:lnTo>
                <a:lnTo>
                  <a:pt x="1439328" y="1156007"/>
                </a:lnTo>
                <a:lnTo>
                  <a:pt x="1442509" y="613055"/>
                </a:lnTo>
                <a:lnTo>
                  <a:pt x="1445690" y="957396"/>
                </a:lnTo>
                <a:lnTo>
                  <a:pt x="1448870" y="1082800"/>
                </a:lnTo>
                <a:lnTo>
                  <a:pt x="1452064" y="832776"/>
                </a:lnTo>
                <a:lnTo>
                  <a:pt x="1455245" y="1393304"/>
                </a:lnTo>
                <a:lnTo>
                  <a:pt x="1458426" y="752149"/>
                </a:lnTo>
                <a:lnTo>
                  <a:pt x="1461619" y="1571984"/>
                </a:lnTo>
                <a:lnTo>
                  <a:pt x="1464800" y="775424"/>
                </a:lnTo>
                <a:lnTo>
                  <a:pt x="1467981" y="1737379"/>
                </a:lnTo>
                <a:lnTo>
                  <a:pt x="1471161" y="1500018"/>
                </a:lnTo>
                <a:lnTo>
                  <a:pt x="1477536" y="2132524"/>
                </a:lnTo>
                <a:lnTo>
                  <a:pt x="1480716" y="2150050"/>
                </a:lnTo>
                <a:lnTo>
                  <a:pt x="1483897" y="2514753"/>
                </a:lnTo>
                <a:lnTo>
                  <a:pt x="1487091" y="2296058"/>
                </a:lnTo>
                <a:lnTo>
                  <a:pt x="1490272" y="2543157"/>
                </a:lnTo>
                <a:lnTo>
                  <a:pt x="1493452" y="2427820"/>
                </a:lnTo>
                <a:lnTo>
                  <a:pt x="1496646" y="2618643"/>
                </a:lnTo>
                <a:lnTo>
                  <a:pt x="1499827" y="2483373"/>
                </a:lnTo>
                <a:lnTo>
                  <a:pt x="1503007" y="2647819"/>
                </a:lnTo>
                <a:lnTo>
                  <a:pt x="1506188" y="2560176"/>
                </a:lnTo>
                <a:lnTo>
                  <a:pt x="1509382" y="2679579"/>
                </a:lnTo>
                <a:lnTo>
                  <a:pt x="1512562" y="2647591"/>
                </a:lnTo>
                <a:lnTo>
                  <a:pt x="1515743" y="2665915"/>
                </a:lnTo>
                <a:lnTo>
                  <a:pt x="1518937" y="2695813"/>
                </a:lnTo>
                <a:lnTo>
                  <a:pt x="1522117" y="2660267"/>
                </a:lnTo>
                <a:lnTo>
                  <a:pt x="1528479" y="2815810"/>
                </a:lnTo>
                <a:lnTo>
                  <a:pt x="1531672" y="2780721"/>
                </a:lnTo>
                <a:lnTo>
                  <a:pt x="1534853" y="2686594"/>
                </a:lnTo>
                <a:lnTo>
                  <a:pt x="1538034" y="2519654"/>
                </a:lnTo>
                <a:lnTo>
                  <a:pt x="1544408" y="2791294"/>
                </a:lnTo>
                <a:lnTo>
                  <a:pt x="1550770" y="2490326"/>
                </a:lnTo>
                <a:lnTo>
                  <a:pt x="1553963" y="2036739"/>
                </a:lnTo>
                <a:lnTo>
                  <a:pt x="1557144" y="2266755"/>
                </a:lnTo>
                <a:lnTo>
                  <a:pt x="1560325" y="2047921"/>
                </a:lnTo>
                <a:lnTo>
                  <a:pt x="1563518" y="1945791"/>
                </a:lnTo>
                <a:lnTo>
                  <a:pt x="1569880" y="1585407"/>
                </a:lnTo>
                <a:lnTo>
                  <a:pt x="1573060" y="1686422"/>
                </a:lnTo>
                <a:lnTo>
                  <a:pt x="1576254" y="1572490"/>
                </a:lnTo>
                <a:lnTo>
                  <a:pt x="1579435" y="1699313"/>
                </a:lnTo>
                <a:lnTo>
                  <a:pt x="1582615" y="1615393"/>
                </a:lnTo>
                <a:lnTo>
                  <a:pt x="1585796" y="1656422"/>
                </a:lnTo>
                <a:lnTo>
                  <a:pt x="1588990" y="1489685"/>
                </a:lnTo>
                <a:lnTo>
                  <a:pt x="1592171" y="1543377"/>
                </a:lnTo>
                <a:lnTo>
                  <a:pt x="1598545" y="1738708"/>
                </a:lnTo>
                <a:lnTo>
                  <a:pt x="1601726" y="1743761"/>
                </a:lnTo>
                <a:lnTo>
                  <a:pt x="1604906" y="1826984"/>
                </a:lnTo>
                <a:lnTo>
                  <a:pt x="1608087" y="2031826"/>
                </a:lnTo>
                <a:lnTo>
                  <a:pt x="1611281" y="1971080"/>
                </a:lnTo>
                <a:lnTo>
                  <a:pt x="1614461" y="1988834"/>
                </a:lnTo>
                <a:lnTo>
                  <a:pt x="1617642" y="2065611"/>
                </a:lnTo>
                <a:lnTo>
                  <a:pt x="1627197" y="2478245"/>
                </a:lnTo>
                <a:lnTo>
                  <a:pt x="1630378" y="2545436"/>
                </a:lnTo>
                <a:lnTo>
                  <a:pt x="1633572" y="2507510"/>
                </a:lnTo>
                <a:lnTo>
                  <a:pt x="1636752" y="2489857"/>
                </a:lnTo>
                <a:lnTo>
                  <a:pt x="1639933" y="2558036"/>
                </a:lnTo>
                <a:lnTo>
                  <a:pt x="1643127" y="2591797"/>
                </a:lnTo>
                <a:lnTo>
                  <a:pt x="1646307" y="2720000"/>
                </a:lnTo>
                <a:lnTo>
                  <a:pt x="1649488" y="2720418"/>
                </a:lnTo>
                <a:lnTo>
                  <a:pt x="1652669" y="2679692"/>
                </a:lnTo>
                <a:lnTo>
                  <a:pt x="1655862" y="2800564"/>
                </a:lnTo>
                <a:lnTo>
                  <a:pt x="1659043" y="2775731"/>
                </a:lnTo>
                <a:lnTo>
                  <a:pt x="1662224" y="2796486"/>
                </a:lnTo>
                <a:lnTo>
                  <a:pt x="1665405" y="2764663"/>
                </a:lnTo>
                <a:lnTo>
                  <a:pt x="1668598" y="2795676"/>
                </a:lnTo>
                <a:lnTo>
                  <a:pt x="1671779" y="2795372"/>
                </a:lnTo>
                <a:lnTo>
                  <a:pt x="1674960" y="2791826"/>
                </a:lnTo>
                <a:lnTo>
                  <a:pt x="1678153" y="2833222"/>
                </a:lnTo>
                <a:lnTo>
                  <a:pt x="1681334" y="2751645"/>
                </a:lnTo>
                <a:lnTo>
                  <a:pt x="1684515" y="2737437"/>
                </a:lnTo>
                <a:lnTo>
                  <a:pt x="1687696" y="2806186"/>
                </a:lnTo>
                <a:lnTo>
                  <a:pt x="1690889" y="2761612"/>
                </a:lnTo>
                <a:lnTo>
                  <a:pt x="1694070" y="2644071"/>
                </a:lnTo>
                <a:lnTo>
                  <a:pt x="1697251" y="2695459"/>
                </a:lnTo>
                <a:lnTo>
                  <a:pt x="1700444" y="2683517"/>
                </a:lnTo>
                <a:lnTo>
                  <a:pt x="1706806" y="2640462"/>
                </a:lnTo>
                <a:lnTo>
                  <a:pt x="1709986" y="2655480"/>
                </a:lnTo>
                <a:lnTo>
                  <a:pt x="1713180" y="2678148"/>
                </a:lnTo>
                <a:lnTo>
                  <a:pt x="1716361" y="2671221"/>
                </a:lnTo>
                <a:lnTo>
                  <a:pt x="1719541" y="2705336"/>
                </a:lnTo>
                <a:lnTo>
                  <a:pt x="1722735" y="2649782"/>
                </a:lnTo>
                <a:lnTo>
                  <a:pt x="1725916" y="2660444"/>
                </a:lnTo>
                <a:lnTo>
                  <a:pt x="1729096" y="2640867"/>
                </a:lnTo>
                <a:lnTo>
                  <a:pt x="1732277" y="2689697"/>
                </a:lnTo>
                <a:lnTo>
                  <a:pt x="1735471" y="2630825"/>
                </a:lnTo>
                <a:lnTo>
                  <a:pt x="1738651" y="2511283"/>
                </a:lnTo>
                <a:lnTo>
                  <a:pt x="1741832" y="2552756"/>
                </a:lnTo>
                <a:lnTo>
                  <a:pt x="1745026" y="2638752"/>
                </a:lnTo>
                <a:lnTo>
                  <a:pt x="1748206" y="2672449"/>
                </a:lnTo>
                <a:lnTo>
                  <a:pt x="1751387" y="2600699"/>
                </a:lnTo>
                <a:lnTo>
                  <a:pt x="1754568" y="2607854"/>
                </a:lnTo>
                <a:lnTo>
                  <a:pt x="1757761" y="2554174"/>
                </a:lnTo>
                <a:lnTo>
                  <a:pt x="1764123" y="2656861"/>
                </a:lnTo>
                <a:lnTo>
                  <a:pt x="1767304" y="2637182"/>
                </a:lnTo>
                <a:lnTo>
                  <a:pt x="1770497" y="2647009"/>
                </a:lnTo>
                <a:lnTo>
                  <a:pt x="1773678" y="2689266"/>
                </a:lnTo>
                <a:lnTo>
                  <a:pt x="1776859" y="2796423"/>
                </a:lnTo>
                <a:lnTo>
                  <a:pt x="1783233" y="2736867"/>
                </a:lnTo>
                <a:lnTo>
                  <a:pt x="1786414" y="2744237"/>
                </a:lnTo>
                <a:lnTo>
                  <a:pt x="1789595" y="2723951"/>
                </a:lnTo>
                <a:lnTo>
                  <a:pt x="1792788" y="2755419"/>
                </a:lnTo>
                <a:lnTo>
                  <a:pt x="1795969" y="2804439"/>
                </a:lnTo>
                <a:lnTo>
                  <a:pt x="1799150" y="2831171"/>
                </a:lnTo>
                <a:lnTo>
                  <a:pt x="1802343" y="2718619"/>
                </a:lnTo>
                <a:lnTo>
                  <a:pt x="1805524" y="2766943"/>
                </a:lnTo>
                <a:lnTo>
                  <a:pt x="1808705" y="2691204"/>
                </a:lnTo>
                <a:lnTo>
                  <a:pt x="1815079" y="2299819"/>
                </a:lnTo>
                <a:lnTo>
                  <a:pt x="1818260" y="2202730"/>
                </a:lnTo>
                <a:lnTo>
                  <a:pt x="1821441" y="2325386"/>
                </a:lnTo>
                <a:lnTo>
                  <a:pt x="1824634" y="2331300"/>
                </a:lnTo>
                <a:lnTo>
                  <a:pt x="1827815" y="2431821"/>
                </a:lnTo>
                <a:lnTo>
                  <a:pt x="1834176" y="2852863"/>
                </a:lnTo>
                <a:lnTo>
                  <a:pt x="1837370" y="2823687"/>
                </a:lnTo>
                <a:lnTo>
                  <a:pt x="1840551" y="2745922"/>
                </a:lnTo>
                <a:lnTo>
                  <a:pt x="1843731" y="2531937"/>
                </a:lnTo>
                <a:lnTo>
                  <a:pt x="1846912" y="2413143"/>
                </a:lnTo>
                <a:lnTo>
                  <a:pt x="1850106" y="2441091"/>
                </a:lnTo>
                <a:lnTo>
                  <a:pt x="1853286" y="2411332"/>
                </a:lnTo>
                <a:lnTo>
                  <a:pt x="1856467" y="2408787"/>
                </a:lnTo>
                <a:lnTo>
                  <a:pt x="1859661" y="2227752"/>
                </a:lnTo>
                <a:lnTo>
                  <a:pt x="1862841" y="2223219"/>
                </a:lnTo>
                <a:lnTo>
                  <a:pt x="1866022" y="2150012"/>
                </a:lnTo>
                <a:lnTo>
                  <a:pt x="1869203" y="2222282"/>
                </a:lnTo>
                <a:lnTo>
                  <a:pt x="1872396" y="2116265"/>
                </a:lnTo>
                <a:lnTo>
                  <a:pt x="1875577" y="2150063"/>
                </a:lnTo>
                <a:lnTo>
                  <a:pt x="1881951" y="2062433"/>
                </a:lnTo>
                <a:lnTo>
                  <a:pt x="1885132" y="2064294"/>
                </a:lnTo>
                <a:lnTo>
                  <a:pt x="1888313" y="2008247"/>
                </a:lnTo>
                <a:lnTo>
                  <a:pt x="1891494" y="2117493"/>
                </a:lnTo>
                <a:lnTo>
                  <a:pt x="1894687" y="1969054"/>
                </a:lnTo>
                <a:lnTo>
                  <a:pt x="1897868" y="2191307"/>
                </a:lnTo>
                <a:lnTo>
                  <a:pt x="1901049" y="2022658"/>
                </a:lnTo>
                <a:lnTo>
                  <a:pt x="1904242" y="2215988"/>
                </a:lnTo>
                <a:lnTo>
                  <a:pt x="1907423" y="1937218"/>
                </a:lnTo>
                <a:lnTo>
                  <a:pt x="1910604" y="2103057"/>
                </a:lnTo>
                <a:lnTo>
                  <a:pt x="1916978" y="2012235"/>
                </a:lnTo>
                <a:lnTo>
                  <a:pt x="1920159" y="2171464"/>
                </a:lnTo>
                <a:lnTo>
                  <a:pt x="1923340" y="1790210"/>
                </a:lnTo>
                <a:lnTo>
                  <a:pt x="1926520" y="2366187"/>
                </a:lnTo>
                <a:lnTo>
                  <a:pt x="1929714" y="1631476"/>
                </a:lnTo>
                <a:lnTo>
                  <a:pt x="1932895" y="2269149"/>
                </a:lnTo>
                <a:lnTo>
                  <a:pt x="1936075" y="1478655"/>
                </a:lnTo>
                <a:lnTo>
                  <a:pt x="1939269" y="1710608"/>
                </a:lnTo>
                <a:lnTo>
                  <a:pt x="1942450" y="1817107"/>
                </a:lnTo>
                <a:lnTo>
                  <a:pt x="1945631" y="1149561"/>
                </a:lnTo>
                <a:lnTo>
                  <a:pt x="1948811" y="2165955"/>
                </a:lnTo>
                <a:lnTo>
                  <a:pt x="1952005" y="846592"/>
                </a:lnTo>
                <a:lnTo>
                  <a:pt x="1955186" y="1950350"/>
                </a:lnTo>
                <a:lnTo>
                  <a:pt x="1958366" y="864169"/>
                </a:lnTo>
                <a:lnTo>
                  <a:pt x="1961560" y="1399560"/>
                </a:lnTo>
                <a:lnTo>
                  <a:pt x="1964741" y="1303623"/>
                </a:lnTo>
                <a:lnTo>
                  <a:pt x="1967921" y="789202"/>
                </a:lnTo>
                <a:lnTo>
                  <a:pt x="1971102" y="1617673"/>
                </a:lnTo>
                <a:lnTo>
                  <a:pt x="1974296" y="501977"/>
                </a:lnTo>
                <a:lnTo>
                  <a:pt x="1977477" y="1724918"/>
                </a:lnTo>
                <a:lnTo>
                  <a:pt x="1980657" y="540785"/>
                </a:lnTo>
                <a:lnTo>
                  <a:pt x="1983851" y="1270926"/>
                </a:lnTo>
                <a:lnTo>
                  <a:pt x="1987032" y="845186"/>
                </a:lnTo>
                <a:lnTo>
                  <a:pt x="1993393" y="1188248"/>
                </a:lnTo>
                <a:lnTo>
                  <a:pt x="1996587" y="828990"/>
                </a:lnTo>
                <a:lnTo>
                  <a:pt x="1999767" y="1529232"/>
                </a:lnTo>
                <a:lnTo>
                  <a:pt x="2002948" y="867398"/>
                </a:lnTo>
                <a:lnTo>
                  <a:pt x="2006142" y="1526636"/>
                </a:lnTo>
                <a:lnTo>
                  <a:pt x="2009322" y="947050"/>
                </a:lnTo>
                <a:lnTo>
                  <a:pt x="2012503" y="1598918"/>
                </a:lnTo>
                <a:lnTo>
                  <a:pt x="2015684" y="1262733"/>
                </a:lnTo>
                <a:lnTo>
                  <a:pt x="2018877" y="1568362"/>
                </a:lnTo>
                <a:lnTo>
                  <a:pt x="2022058" y="1696438"/>
                </a:lnTo>
                <a:lnTo>
                  <a:pt x="2025239" y="1640530"/>
                </a:lnTo>
                <a:lnTo>
                  <a:pt x="2028420" y="1925378"/>
                </a:lnTo>
                <a:lnTo>
                  <a:pt x="2031613" y="1618471"/>
                </a:lnTo>
                <a:lnTo>
                  <a:pt x="2034794" y="2157408"/>
                </a:lnTo>
                <a:lnTo>
                  <a:pt x="2037975" y="1957366"/>
                </a:lnTo>
                <a:lnTo>
                  <a:pt x="2041168" y="2357956"/>
                </a:lnTo>
                <a:lnTo>
                  <a:pt x="2044349" y="2274214"/>
                </a:lnTo>
                <a:lnTo>
                  <a:pt x="2047530" y="2456160"/>
                </a:lnTo>
                <a:lnTo>
                  <a:pt x="2050711" y="2483753"/>
                </a:lnTo>
                <a:lnTo>
                  <a:pt x="2053904" y="2551363"/>
                </a:lnTo>
                <a:lnTo>
                  <a:pt x="2063459" y="2850027"/>
                </a:lnTo>
                <a:lnTo>
                  <a:pt x="2066640" y="2850698"/>
                </a:lnTo>
                <a:lnTo>
                  <a:pt x="2069821" y="2919308"/>
                </a:lnTo>
                <a:lnTo>
                  <a:pt x="2073001" y="2817925"/>
                </a:lnTo>
                <a:lnTo>
                  <a:pt x="2076195" y="2931122"/>
                </a:lnTo>
                <a:lnTo>
                  <a:pt x="2079376" y="2871744"/>
                </a:lnTo>
                <a:lnTo>
                  <a:pt x="2082556" y="2969986"/>
                </a:lnTo>
                <a:lnTo>
                  <a:pt x="2085750" y="2951561"/>
                </a:lnTo>
                <a:lnTo>
                  <a:pt x="2088931" y="2984789"/>
                </a:lnTo>
                <a:lnTo>
                  <a:pt x="2092111" y="2969315"/>
                </a:lnTo>
                <a:lnTo>
                  <a:pt x="2095292" y="2967314"/>
                </a:lnTo>
                <a:lnTo>
                  <a:pt x="2098486" y="2976229"/>
                </a:lnTo>
                <a:lnTo>
                  <a:pt x="2101666" y="2978280"/>
                </a:lnTo>
                <a:lnTo>
                  <a:pt x="2104847" y="2986499"/>
                </a:lnTo>
                <a:lnTo>
                  <a:pt x="2108028" y="2960919"/>
                </a:lnTo>
                <a:lnTo>
                  <a:pt x="2111222" y="2976609"/>
                </a:lnTo>
                <a:lnTo>
                  <a:pt x="2114402" y="2965301"/>
                </a:lnTo>
                <a:lnTo>
                  <a:pt x="2117583" y="3007077"/>
                </a:lnTo>
                <a:lnTo>
                  <a:pt x="2120777" y="2964338"/>
                </a:lnTo>
                <a:lnTo>
                  <a:pt x="2123957" y="2959425"/>
                </a:lnTo>
                <a:lnTo>
                  <a:pt x="2127138" y="2922904"/>
                </a:lnTo>
                <a:lnTo>
                  <a:pt x="2130319" y="2967719"/>
                </a:lnTo>
                <a:lnTo>
                  <a:pt x="2133512" y="2748100"/>
                </a:lnTo>
                <a:lnTo>
                  <a:pt x="2136693" y="2770425"/>
                </a:lnTo>
                <a:lnTo>
                  <a:pt x="2139874" y="2840744"/>
                </a:lnTo>
                <a:lnTo>
                  <a:pt x="2143068" y="2520490"/>
                </a:lnTo>
                <a:lnTo>
                  <a:pt x="2155803" y="2802843"/>
                </a:lnTo>
                <a:lnTo>
                  <a:pt x="2158984" y="2808542"/>
                </a:lnTo>
                <a:lnTo>
                  <a:pt x="2165358" y="2716695"/>
                </a:lnTo>
                <a:lnTo>
                  <a:pt x="2168539" y="2878050"/>
                </a:lnTo>
                <a:lnTo>
                  <a:pt x="2171720" y="2791725"/>
                </a:lnTo>
                <a:lnTo>
                  <a:pt x="2174901" y="2656911"/>
                </a:lnTo>
                <a:lnTo>
                  <a:pt x="2178094" y="2667789"/>
                </a:lnTo>
                <a:lnTo>
                  <a:pt x="2184456" y="2001358"/>
                </a:lnTo>
                <a:lnTo>
                  <a:pt x="2187649" y="2232932"/>
                </a:lnTo>
                <a:lnTo>
                  <a:pt x="2190830" y="2350396"/>
                </a:lnTo>
                <a:lnTo>
                  <a:pt x="2194011" y="2318029"/>
                </a:lnTo>
                <a:lnTo>
                  <a:pt x="2197192" y="2241720"/>
                </a:lnTo>
                <a:lnTo>
                  <a:pt x="2200385" y="2286801"/>
                </a:lnTo>
                <a:lnTo>
                  <a:pt x="2203566" y="2371265"/>
                </a:lnTo>
                <a:lnTo>
                  <a:pt x="2206747" y="2299768"/>
                </a:lnTo>
                <a:lnTo>
                  <a:pt x="2209927" y="2269744"/>
                </a:lnTo>
                <a:lnTo>
                  <a:pt x="2213121" y="2346103"/>
                </a:lnTo>
                <a:lnTo>
                  <a:pt x="2216302" y="2368999"/>
                </a:lnTo>
                <a:lnTo>
                  <a:pt x="2219482" y="2328628"/>
                </a:lnTo>
                <a:lnTo>
                  <a:pt x="2222676" y="2314243"/>
                </a:lnTo>
                <a:lnTo>
                  <a:pt x="2232218" y="1898848"/>
                </a:lnTo>
                <a:lnTo>
                  <a:pt x="2235412" y="1656663"/>
                </a:lnTo>
                <a:lnTo>
                  <a:pt x="2238592" y="1296050"/>
                </a:lnTo>
                <a:lnTo>
                  <a:pt x="2244967" y="875173"/>
                </a:lnTo>
                <a:lnTo>
                  <a:pt x="2248147" y="593693"/>
                </a:lnTo>
                <a:lnTo>
                  <a:pt x="2251328" y="644612"/>
                </a:lnTo>
                <a:lnTo>
                  <a:pt x="2254509" y="515406"/>
                </a:lnTo>
                <a:lnTo>
                  <a:pt x="2257702" y="504589"/>
                </a:lnTo>
                <a:lnTo>
                  <a:pt x="2260883" y="533884"/>
                </a:lnTo>
                <a:lnTo>
                  <a:pt x="2264064" y="440313"/>
                </a:lnTo>
                <a:lnTo>
                  <a:pt x="2267257" y="452684"/>
                </a:lnTo>
                <a:lnTo>
                  <a:pt x="2270438" y="500866"/>
                </a:lnTo>
                <a:lnTo>
                  <a:pt x="2273619" y="629986"/>
                </a:lnTo>
                <a:lnTo>
                  <a:pt x="2276800" y="641320"/>
                </a:lnTo>
                <a:lnTo>
                  <a:pt x="2283174" y="799763"/>
                </a:lnTo>
                <a:lnTo>
                  <a:pt x="2286355" y="849492"/>
                </a:lnTo>
                <a:lnTo>
                  <a:pt x="2295910" y="1157273"/>
                </a:lnTo>
                <a:lnTo>
                  <a:pt x="2299091" y="1247360"/>
                </a:lnTo>
                <a:lnTo>
                  <a:pt x="2305465" y="1627740"/>
                </a:lnTo>
                <a:lnTo>
                  <a:pt x="2327756" y="2527644"/>
                </a:lnTo>
                <a:lnTo>
                  <a:pt x="2330936" y="2536230"/>
                </a:lnTo>
                <a:lnTo>
                  <a:pt x="2334117" y="2575347"/>
                </a:lnTo>
                <a:lnTo>
                  <a:pt x="2337311" y="2567559"/>
                </a:lnTo>
                <a:lnTo>
                  <a:pt x="2340491" y="2657735"/>
                </a:lnTo>
                <a:lnTo>
                  <a:pt x="2343672" y="2677679"/>
                </a:lnTo>
                <a:lnTo>
                  <a:pt x="2346866" y="2676653"/>
                </a:lnTo>
                <a:lnTo>
                  <a:pt x="2350047" y="2718873"/>
                </a:lnTo>
                <a:lnTo>
                  <a:pt x="2353227" y="2727256"/>
                </a:lnTo>
                <a:lnTo>
                  <a:pt x="2359602" y="2758344"/>
                </a:lnTo>
                <a:lnTo>
                  <a:pt x="2362782" y="2709464"/>
                </a:lnTo>
                <a:lnTo>
                  <a:pt x="2365963" y="2701651"/>
                </a:lnTo>
                <a:lnTo>
                  <a:pt x="2369144" y="2749581"/>
                </a:lnTo>
                <a:lnTo>
                  <a:pt x="2372337" y="2738311"/>
                </a:lnTo>
                <a:lnTo>
                  <a:pt x="2375518" y="2683466"/>
                </a:lnTo>
                <a:lnTo>
                  <a:pt x="2381892" y="2760295"/>
                </a:lnTo>
                <a:lnTo>
                  <a:pt x="2385073" y="2736829"/>
                </a:lnTo>
                <a:lnTo>
                  <a:pt x="2388254" y="2701106"/>
                </a:lnTo>
                <a:lnTo>
                  <a:pt x="2391435" y="2683530"/>
                </a:lnTo>
                <a:lnTo>
                  <a:pt x="2394628" y="2730574"/>
                </a:lnTo>
                <a:lnTo>
                  <a:pt x="2397809" y="2662280"/>
                </a:lnTo>
                <a:lnTo>
                  <a:pt x="2400990" y="2633636"/>
                </a:lnTo>
                <a:lnTo>
                  <a:pt x="2404183" y="2647958"/>
                </a:lnTo>
                <a:lnTo>
                  <a:pt x="2407364" y="2741350"/>
                </a:lnTo>
                <a:lnTo>
                  <a:pt x="2410545" y="2674665"/>
                </a:lnTo>
                <a:lnTo>
                  <a:pt x="2413726" y="2647211"/>
                </a:lnTo>
                <a:lnTo>
                  <a:pt x="2416919" y="2707716"/>
                </a:lnTo>
                <a:lnTo>
                  <a:pt x="2420100" y="2636891"/>
                </a:lnTo>
                <a:lnTo>
                  <a:pt x="2423281" y="2730726"/>
                </a:lnTo>
                <a:lnTo>
                  <a:pt x="2426474" y="2679870"/>
                </a:lnTo>
                <a:lnTo>
                  <a:pt x="2429655" y="2703993"/>
                </a:lnTo>
                <a:lnTo>
                  <a:pt x="2432836" y="2809251"/>
                </a:lnTo>
                <a:lnTo>
                  <a:pt x="2436017" y="2763612"/>
                </a:lnTo>
                <a:lnTo>
                  <a:pt x="2439210" y="2782544"/>
                </a:lnTo>
                <a:lnTo>
                  <a:pt x="2442391" y="2865324"/>
                </a:lnTo>
                <a:lnTo>
                  <a:pt x="2445572" y="2880304"/>
                </a:lnTo>
                <a:lnTo>
                  <a:pt x="2448765" y="2785836"/>
                </a:lnTo>
                <a:lnTo>
                  <a:pt x="2451946" y="2807731"/>
                </a:lnTo>
                <a:lnTo>
                  <a:pt x="2455127" y="2849938"/>
                </a:lnTo>
                <a:lnTo>
                  <a:pt x="2458308" y="2849710"/>
                </a:lnTo>
                <a:lnTo>
                  <a:pt x="2461501" y="2889346"/>
                </a:lnTo>
                <a:lnTo>
                  <a:pt x="2464682" y="2898337"/>
                </a:lnTo>
                <a:lnTo>
                  <a:pt x="2467863" y="2934136"/>
                </a:lnTo>
                <a:lnTo>
                  <a:pt x="2477418" y="2787850"/>
                </a:lnTo>
                <a:lnTo>
                  <a:pt x="2480598" y="2852167"/>
                </a:lnTo>
                <a:lnTo>
                  <a:pt x="2483792" y="2877151"/>
                </a:lnTo>
                <a:lnTo>
                  <a:pt x="2486973" y="2878772"/>
                </a:lnTo>
                <a:lnTo>
                  <a:pt x="2490153" y="2869097"/>
                </a:lnTo>
                <a:lnTo>
                  <a:pt x="2493334" y="2704285"/>
                </a:lnTo>
                <a:lnTo>
                  <a:pt x="2496528" y="2715289"/>
                </a:lnTo>
                <a:lnTo>
                  <a:pt x="2499708" y="2345875"/>
                </a:lnTo>
                <a:lnTo>
                  <a:pt x="2502889" y="1782447"/>
                </a:lnTo>
                <a:lnTo>
                  <a:pt x="2506083" y="1608011"/>
                </a:lnTo>
                <a:lnTo>
                  <a:pt x="2509263" y="1562030"/>
                </a:lnTo>
                <a:lnTo>
                  <a:pt x="2512444" y="1481416"/>
                </a:lnTo>
                <a:lnTo>
                  <a:pt x="2518818" y="1498625"/>
                </a:lnTo>
                <a:lnTo>
                  <a:pt x="2521999" y="1532157"/>
                </a:lnTo>
                <a:lnTo>
                  <a:pt x="2525180" y="1514518"/>
                </a:lnTo>
                <a:lnTo>
                  <a:pt x="2528373" y="1432130"/>
                </a:lnTo>
                <a:lnTo>
                  <a:pt x="2531554" y="1431294"/>
                </a:lnTo>
                <a:lnTo>
                  <a:pt x="2534735" y="1413186"/>
                </a:lnTo>
                <a:lnTo>
                  <a:pt x="2537916" y="1511086"/>
                </a:lnTo>
                <a:lnTo>
                  <a:pt x="2541109" y="1427647"/>
                </a:lnTo>
                <a:lnTo>
                  <a:pt x="2544290" y="1460369"/>
                </a:lnTo>
                <a:lnTo>
                  <a:pt x="2550652" y="1651382"/>
                </a:lnTo>
                <a:lnTo>
                  <a:pt x="2553845" y="1886312"/>
                </a:lnTo>
                <a:lnTo>
                  <a:pt x="2560207" y="2090115"/>
                </a:lnTo>
                <a:lnTo>
                  <a:pt x="2563400" y="2090963"/>
                </a:lnTo>
                <a:lnTo>
                  <a:pt x="2566581" y="2006372"/>
                </a:lnTo>
                <a:lnTo>
                  <a:pt x="2569762" y="1971903"/>
                </a:lnTo>
                <a:lnTo>
                  <a:pt x="2572942" y="1987859"/>
                </a:lnTo>
                <a:lnTo>
                  <a:pt x="2579317" y="2167437"/>
                </a:lnTo>
                <a:lnTo>
                  <a:pt x="2582497" y="2167184"/>
                </a:lnTo>
                <a:lnTo>
                  <a:pt x="2588872" y="2209568"/>
                </a:lnTo>
                <a:lnTo>
                  <a:pt x="2598427" y="2462694"/>
                </a:lnTo>
                <a:lnTo>
                  <a:pt x="2601607" y="2500773"/>
                </a:lnTo>
                <a:lnTo>
                  <a:pt x="2611162" y="2806731"/>
                </a:lnTo>
                <a:lnTo>
                  <a:pt x="2614343" y="2888472"/>
                </a:lnTo>
                <a:lnTo>
                  <a:pt x="2617524" y="2880609"/>
                </a:lnTo>
                <a:lnTo>
                  <a:pt x="2620717" y="2920523"/>
                </a:lnTo>
                <a:lnTo>
                  <a:pt x="2623898" y="2910532"/>
                </a:lnTo>
                <a:lnTo>
                  <a:pt x="2627079" y="2940481"/>
                </a:lnTo>
                <a:lnTo>
                  <a:pt x="2633453" y="2957424"/>
                </a:lnTo>
                <a:lnTo>
                  <a:pt x="2636634" y="3004671"/>
                </a:lnTo>
                <a:lnTo>
                  <a:pt x="2639815" y="3009217"/>
                </a:lnTo>
                <a:lnTo>
                  <a:pt x="2643008" y="3025249"/>
                </a:lnTo>
                <a:lnTo>
                  <a:pt x="2646189" y="3020145"/>
                </a:lnTo>
                <a:lnTo>
                  <a:pt x="2649370" y="3036734"/>
                </a:lnTo>
                <a:lnTo>
                  <a:pt x="2652551" y="3017613"/>
                </a:lnTo>
                <a:lnTo>
                  <a:pt x="2655744" y="3025135"/>
                </a:lnTo>
                <a:lnTo>
                  <a:pt x="2658925" y="3026211"/>
                </a:lnTo>
                <a:lnTo>
                  <a:pt x="2662106" y="3043484"/>
                </a:lnTo>
                <a:lnTo>
                  <a:pt x="2665299" y="3041090"/>
                </a:lnTo>
                <a:lnTo>
                  <a:pt x="2668480" y="3036569"/>
                </a:lnTo>
                <a:lnTo>
                  <a:pt x="2671661" y="3044877"/>
                </a:lnTo>
                <a:lnTo>
                  <a:pt x="2674841" y="3032720"/>
                </a:lnTo>
                <a:lnTo>
                  <a:pt x="2678035" y="3051955"/>
                </a:lnTo>
                <a:lnTo>
                  <a:pt x="2681216" y="3027604"/>
                </a:lnTo>
                <a:lnTo>
                  <a:pt x="2684396" y="3063504"/>
                </a:lnTo>
                <a:lnTo>
                  <a:pt x="2687590" y="3027959"/>
                </a:lnTo>
                <a:lnTo>
                  <a:pt x="2690771" y="3063239"/>
                </a:lnTo>
                <a:lnTo>
                  <a:pt x="2693951" y="3022387"/>
                </a:lnTo>
                <a:lnTo>
                  <a:pt x="2697132" y="3055159"/>
                </a:lnTo>
                <a:lnTo>
                  <a:pt x="2700326" y="3015042"/>
                </a:lnTo>
                <a:lnTo>
                  <a:pt x="2703507" y="3029098"/>
                </a:lnTo>
                <a:lnTo>
                  <a:pt x="2706687" y="3023374"/>
                </a:lnTo>
                <a:lnTo>
                  <a:pt x="2709881" y="3009647"/>
                </a:lnTo>
                <a:lnTo>
                  <a:pt x="2713062" y="3033644"/>
                </a:lnTo>
                <a:lnTo>
                  <a:pt x="2716242" y="2920751"/>
                </a:lnTo>
                <a:lnTo>
                  <a:pt x="2719423" y="3048752"/>
                </a:lnTo>
                <a:lnTo>
                  <a:pt x="2722617" y="2843036"/>
                </a:lnTo>
                <a:lnTo>
                  <a:pt x="2725797" y="2786077"/>
                </a:lnTo>
                <a:lnTo>
                  <a:pt x="2728978" y="2556276"/>
                </a:lnTo>
                <a:lnTo>
                  <a:pt x="2732159" y="2734499"/>
                </a:lnTo>
                <a:lnTo>
                  <a:pt x="2735353" y="2543575"/>
                </a:lnTo>
                <a:lnTo>
                  <a:pt x="2738533" y="2707742"/>
                </a:lnTo>
                <a:lnTo>
                  <a:pt x="2741714" y="2453425"/>
                </a:lnTo>
                <a:lnTo>
                  <a:pt x="2744908" y="1655447"/>
                </a:lnTo>
                <a:lnTo>
                  <a:pt x="2748088" y="1718549"/>
                </a:lnTo>
                <a:lnTo>
                  <a:pt x="2751269" y="1458368"/>
                </a:lnTo>
                <a:lnTo>
                  <a:pt x="2754450" y="1717004"/>
                </a:lnTo>
                <a:lnTo>
                  <a:pt x="2757643" y="1229289"/>
                </a:lnTo>
                <a:lnTo>
                  <a:pt x="2760824" y="1562321"/>
                </a:lnTo>
                <a:lnTo>
                  <a:pt x="2764005" y="1551760"/>
                </a:lnTo>
                <a:lnTo>
                  <a:pt x="2767199" y="1347793"/>
                </a:lnTo>
                <a:lnTo>
                  <a:pt x="2770379" y="1343550"/>
                </a:lnTo>
                <a:lnTo>
                  <a:pt x="2773560" y="1304345"/>
                </a:lnTo>
                <a:lnTo>
                  <a:pt x="2776741" y="1548240"/>
                </a:lnTo>
                <a:lnTo>
                  <a:pt x="2779934" y="1319566"/>
                </a:lnTo>
                <a:lnTo>
                  <a:pt x="2783115" y="1482631"/>
                </a:lnTo>
                <a:lnTo>
                  <a:pt x="2786296" y="1443514"/>
                </a:lnTo>
                <a:lnTo>
                  <a:pt x="2789489" y="1552989"/>
                </a:lnTo>
                <a:lnTo>
                  <a:pt x="2792670" y="1539262"/>
                </a:lnTo>
                <a:lnTo>
                  <a:pt x="2795851" y="1809281"/>
                </a:lnTo>
                <a:lnTo>
                  <a:pt x="2799032" y="1595765"/>
                </a:lnTo>
                <a:lnTo>
                  <a:pt x="2802225" y="1867798"/>
                </a:lnTo>
                <a:lnTo>
                  <a:pt x="2805406" y="1864164"/>
                </a:lnTo>
                <a:lnTo>
                  <a:pt x="2808587" y="1906421"/>
                </a:lnTo>
                <a:lnTo>
                  <a:pt x="2811780" y="2144998"/>
                </a:lnTo>
                <a:lnTo>
                  <a:pt x="2814961" y="2067144"/>
                </a:lnTo>
                <a:lnTo>
                  <a:pt x="2818142" y="2270339"/>
                </a:lnTo>
                <a:lnTo>
                  <a:pt x="2821323" y="2064940"/>
                </a:lnTo>
                <a:lnTo>
                  <a:pt x="2824516" y="2089684"/>
                </a:lnTo>
                <a:lnTo>
                  <a:pt x="2827697" y="1934850"/>
                </a:lnTo>
                <a:lnTo>
                  <a:pt x="2830878" y="2050441"/>
                </a:lnTo>
                <a:lnTo>
                  <a:pt x="2834058" y="1936433"/>
                </a:lnTo>
                <a:lnTo>
                  <a:pt x="2837252" y="1983161"/>
                </a:lnTo>
                <a:lnTo>
                  <a:pt x="2840433" y="1981654"/>
                </a:lnTo>
                <a:lnTo>
                  <a:pt x="2843613" y="1923162"/>
                </a:lnTo>
                <a:lnTo>
                  <a:pt x="2846807" y="1949540"/>
                </a:lnTo>
                <a:lnTo>
                  <a:pt x="2849988" y="1890263"/>
                </a:lnTo>
                <a:lnTo>
                  <a:pt x="2853168" y="1943170"/>
                </a:lnTo>
                <a:lnTo>
                  <a:pt x="2856349" y="1903673"/>
                </a:lnTo>
                <a:lnTo>
                  <a:pt x="2859543" y="1948564"/>
                </a:lnTo>
                <a:lnTo>
                  <a:pt x="2862723" y="1935002"/>
                </a:lnTo>
                <a:lnTo>
                  <a:pt x="2865904" y="2011387"/>
                </a:lnTo>
                <a:lnTo>
                  <a:pt x="2869098" y="2005258"/>
                </a:lnTo>
                <a:lnTo>
                  <a:pt x="2872278" y="2058723"/>
                </a:lnTo>
                <a:lnTo>
                  <a:pt x="2875459" y="2025621"/>
                </a:lnTo>
                <a:lnTo>
                  <a:pt x="2878640" y="2106717"/>
                </a:lnTo>
                <a:lnTo>
                  <a:pt x="2885014" y="2094496"/>
                </a:lnTo>
                <a:lnTo>
                  <a:pt x="2888195" y="2130131"/>
                </a:lnTo>
                <a:lnTo>
                  <a:pt x="2891388" y="2116961"/>
                </a:lnTo>
                <a:lnTo>
                  <a:pt x="2894569" y="2158598"/>
                </a:lnTo>
                <a:lnTo>
                  <a:pt x="2897750" y="2139476"/>
                </a:lnTo>
                <a:lnTo>
                  <a:pt x="2900931" y="2179303"/>
                </a:lnTo>
                <a:lnTo>
                  <a:pt x="2904124" y="2123381"/>
                </a:lnTo>
                <a:lnTo>
                  <a:pt x="2907305" y="2153203"/>
                </a:lnTo>
                <a:lnTo>
                  <a:pt x="2910486" y="2118848"/>
                </a:lnTo>
                <a:lnTo>
                  <a:pt x="2913667" y="2124356"/>
                </a:lnTo>
                <a:lnTo>
                  <a:pt x="2916860" y="2111681"/>
                </a:lnTo>
                <a:lnTo>
                  <a:pt x="2920041" y="2118797"/>
                </a:lnTo>
                <a:lnTo>
                  <a:pt x="2926415" y="2074691"/>
                </a:lnTo>
                <a:lnTo>
                  <a:pt x="2929596" y="2081314"/>
                </a:lnTo>
                <a:lnTo>
                  <a:pt x="2932777" y="2075109"/>
                </a:lnTo>
                <a:lnTo>
                  <a:pt x="2935957" y="2102500"/>
                </a:lnTo>
                <a:lnTo>
                  <a:pt x="2939151" y="2076958"/>
                </a:lnTo>
                <a:lnTo>
                  <a:pt x="2942332" y="2124724"/>
                </a:lnTo>
                <a:lnTo>
                  <a:pt x="2945512" y="2110997"/>
                </a:lnTo>
                <a:lnTo>
                  <a:pt x="2948706" y="2173629"/>
                </a:lnTo>
                <a:lnTo>
                  <a:pt x="2951887" y="2166247"/>
                </a:lnTo>
                <a:lnTo>
                  <a:pt x="2955067" y="2198462"/>
                </a:lnTo>
                <a:lnTo>
                  <a:pt x="2958248" y="2174756"/>
                </a:lnTo>
                <a:lnTo>
                  <a:pt x="2961442" y="2233286"/>
                </a:lnTo>
                <a:lnTo>
                  <a:pt x="2964622" y="2253484"/>
                </a:lnTo>
                <a:lnTo>
                  <a:pt x="2967803" y="2300870"/>
                </a:lnTo>
                <a:lnTo>
                  <a:pt x="2974177" y="2461694"/>
                </a:lnTo>
                <a:lnTo>
                  <a:pt x="2977358" y="2547804"/>
                </a:lnTo>
                <a:lnTo>
                  <a:pt x="2980539" y="2549514"/>
                </a:lnTo>
                <a:lnTo>
                  <a:pt x="2983732" y="2586706"/>
                </a:lnTo>
                <a:lnTo>
                  <a:pt x="2986913" y="2362629"/>
                </a:lnTo>
                <a:lnTo>
                  <a:pt x="2990094" y="2527644"/>
                </a:lnTo>
                <a:lnTo>
                  <a:pt x="2993275" y="2429668"/>
                </a:lnTo>
                <a:lnTo>
                  <a:pt x="2996468" y="2387360"/>
                </a:lnTo>
                <a:lnTo>
                  <a:pt x="2999649" y="2296045"/>
                </a:lnTo>
                <a:lnTo>
                  <a:pt x="3002830" y="2136880"/>
                </a:lnTo>
                <a:lnTo>
                  <a:pt x="3006023" y="2097270"/>
                </a:lnTo>
                <a:lnTo>
                  <a:pt x="3009204" y="1934293"/>
                </a:lnTo>
                <a:lnTo>
                  <a:pt x="3012385" y="1944803"/>
                </a:lnTo>
                <a:lnTo>
                  <a:pt x="3015566" y="1826858"/>
                </a:lnTo>
                <a:lnTo>
                  <a:pt x="3018759" y="1821438"/>
                </a:lnTo>
                <a:lnTo>
                  <a:pt x="3021940" y="1704999"/>
                </a:lnTo>
                <a:lnTo>
                  <a:pt x="3025121" y="1738101"/>
                </a:lnTo>
                <a:lnTo>
                  <a:pt x="3028314" y="1638744"/>
                </a:lnTo>
                <a:lnTo>
                  <a:pt x="3031495" y="1634983"/>
                </a:lnTo>
                <a:lnTo>
                  <a:pt x="3034676" y="1617343"/>
                </a:lnTo>
                <a:lnTo>
                  <a:pt x="3044231" y="1465852"/>
                </a:lnTo>
                <a:lnTo>
                  <a:pt x="3047412" y="1387682"/>
                </a:lnTo>
                <a:lnTo>
                  <a:pt x="3050605" y="1255047"/>
                </a:lnTo>
                <a:lnTo>
                  <a:pt x="3053786" y="1385326"/>
                </a:lnTo>
                <a:lnTo>
                  <a:pt x="3060147" y="1201303"/>
                </a:lnTo>
                <a:lnTo>
                  <a:pt x="3063341" y="986889"/>
                </a:lnTo>
                <a:lnTo>
                  <a:pt x="3066522" y="983039"/>
                </a:lnTo>
                <a:lnTo>
                  <a:pt x="3072896" y="740486"/>
                </a:lnTo>
                <a:lnTo>
                  <a:pt x="3076077" y="756265"/>
                </a:lnTo>
                <a:lnTo>
                  <a:pt x="3079258" y="597188"/>
                </a:lnTo>
                <a:lnTo>
                  <a:pt x="3082438" y="606015"/>
                </a:lnTo>
                <a:lnTo>
                  <a:pt x="3085632" y="563436"/>
                </a:lnTo>
                <a:lnTo>
                  <a:pt x="3088813" y="771093"/>
                </a:lnTo>
                <a:lnTo>
                  <a:pt x="3091993" y="702648"/>
                </a:lnTo>
                <a:lnTo>
                  <a:pt x="3095174" y="812667"/>
                </a:lnTo>
                <a:lnTo>
                  <a:pt x="3098368" y="764027"/>
                </a:lnTo>
                <a:lnTo>
                  <a:pt x="3101548" y="850391"/>
                </a:lnTo>
                <a:lnTo>
                  <a:pt x="3104729" y="1024498"/>
                </a:lnTo>
                <a:lnTo>
                  <a:pt x="3107923" y="875312"/>
                </a:lnTo>
                <a:lnTo>
                  <a:pt x="3111104" y="1035668"/>
                </a:lnTo>
                <a:lnTo>
                  <a:pt x="3114284" y="755631"/>
                </a:lnTo>
                <a:lnTo>
                  <a:pt x="3117465" y="845427"/>
                </a:lnTo>
                <a:lnTo>
                  <a:pt x="3120659" y="820835"/>
                </a:lnTo>
                <a:lnTo>
                  <a:pt x="3123839" y="778641"/>
                </a:lnTo>
                <a:lnTo>
                  <a:pt x="3127020" y="687858"/>
                </a:lnTo>
                <a:lnTo>
                  <a:pt x="3136575" y="544626"/>
                </a:lnTo>
                <a:lnTo>
                  <a:pt x="3139756" y="540338"/>
                </a:lnTo>
                <a:lnTo>
                  <a:pt x="3142949" y="586466"/>
                </a:lnTo>
                <a:lnTo>
                  <a:pt x="3146130" y="531934"/>
                </a:lnTo>
                <a:lnTo>
                  <a:pt x="3149311" y="439962"/>
                </a:lnTo>
                <a:lnTo>
                  <a:pt x="3152504" y="685933"/>
                </a:lnTo>
                <a:lnTo>
                  <a:pt x="3155685" y="603786"/>
                </a:lnTo>
                <a:lnTo>
                  <a:pt x="3158866" y="880048"/>
                </a:lnTo>
                <a:lnTo>
                  <a:pt x="3162047" y="735864"/>
                </a:lnTo>
                <a:lnTo>
                  <a:pt x="3165240" y="1040834"/>
                </a:lnTo>
                <a:lnTo>
                  <a:pt x="3168421" y="1045887"/>
                </a:lnTo>
                <a:lnTo>
                  <a:pt x="3177976" y="1555116"/>
                </a:lnTo>
                <a:lnTo>
                  <a:pt x="3181157" y="2063661"/>
                </a:lnTo>
                <a:lnTo>
                  <a:pt x="3184338" y="1967458"/>
                </a:lnTo>
                <a:lnTo>
                  <a:pt x="3187531" y="2374621"/>
                </a:lnTo>
                <a:lnTo>
                  <a:pt x="3190712" y="2156078"/>
                </a:lnTo>
                <a:lnTo>
                  <a:pt x="3193893" y="2192067"/>
                </a:lnTo>
                <a:lnTo>
                  <a:pt x="3197073" y="2181557"/>
                </a:lnTo>
                <a:lnTo>
                  <a:pt x="3203448" y="2290309"/>
                </a:lnTo>
                <a:lnTo>
                  <a:pt x="3209822" y="2370734"/>
                </a:lnTo>
                <a:lnTo>
                  <a:pt x="3213003" y="2327096"/>
                </a:lnTo>
                <a:lnTo>
                  <a:pt x="3216183" y="2420678"/>
                </a:lnTo>
                <a:lnTo>
                  <a:pt x="3219364" y="2347496"/>
                </a:lnTo>
                <a:lnTo>
                  <a:pt x="3222558" y="2439052"/>
                </a:lnTo>
                <a:lnTo>
                  <a:pt x="3225738" y="2402126"/>
                </a:lnTo>
                <a:lnTo>
                  <a:pt x="3228919" y="2502153"/>
                </a:lnTo>
                <a:lnTo>
                  <a:pt x="3232113" y="2495999"/>
                </a:lnTo>
                <a:lnTo>
                  <a:pt x="3235293" y="2558556"/>
                </a:lnTo>
                <a:lnTo>
                  <a:pt x="3238474" y="2504724"/>
                </a:lnTo>
                <a:lnTo>
                  <a:pt x="3241655" y="2609677"/>
                </a:lnTo>
                <a:lnTo>
                  <a:pt x="3244848" y="2621226"/>
                </a:lnTo>
                <a:lnTo>
                  <a:pt x="3248029" y="2674222"/>
                </a:lnTo>
                <a:lnTo>
                  <a:pt x="3251210" y="2633877"/>
                </a:lnTo>
                <a:lnTo>
                  <a:pt x="3254403" y="2615439"/>
                </a:lnTo>
                <a:lnTo>
                  <a:pt x="3257584" y="2757141"/>
                </a:lnTo>
                <a:lnTo>
                  <a:pt x="3260765" y="2567610"/>
                </a:lnTo>
                <a:lnTo>
                  <a:pt x="3263946" y="2710008"/>
                </a:lnTo>
                <a:lnTo>
                  <a:pt x="3267139" y="2669208"/>
                </a:lnTo>
                <a:lnTo>
                  <a:pt x="3270320" y="2695661"/>
                </a:lnTo>
                <a:lnTo>
                  <a:pt x="3273501" y="2276063"/>
                </a:lnTo>
                <a:lnTo>
                  <a:pt x="3276682" y="2686240"/>
                </a:lnTo>
                <a:lnTo>
                  <a:pt x="3279875" y="2095079"/>
                </a:lnTo>
                <a:lnTo>
                  <a:pt x="3283056" y="2249913"/>
                </a:lnTo>
                <a:lnTo>
                  <a:pt x="3286237" y="2228297"/>
                </a:lnTo>
                <a:lnTo>
                  <a:pt x="3289430" y="1724716"/>
                </a:lnTo>
                <a:lnTo>
                  <a:pt x="3292611" y="2246519"/>
                </a:lnTo>
                <a:lnTo>
                  <a:pt x="3295792" y="1117675"/>
                </a:lnTo>
                <a:lnTo>
                  <a:pt x="3298972" y="1902217"/>
                </a:lnTo>
                <a:lnTo>
                  <a:pt x="3302166" y="998602"/>
                </a:lnTo>
                <a:lnTo>
                  <a:pt x="3305347" y="1384200"/>
                </a:lnTo>
                <a:lnTo>
                  <a:pt x="3311721" y="1143306"/>
                </a:lnTo>
                <a:lnTo>
                  <a:pt x="3314902" y="1440931"/>
                </a:lnTo>
                <a:lnTo>
                  <a:pt x="3318082" y="986699"/>
                </a:lnTo>
                <a:lnTo>
                  <a:pt x="3321263" y="1526978"/>
                </a:lnTo>
                <a:lnTo>
                  <a:pt x="3324457" y="669318"/>
                </a:lnTo>
                <a:lnTo>
                  <a:pt x="3327637" y="1522749"/>
                </a:lnTo>
                <a:lnTo>
                  <a:pt x="3330818" y="778805"/>
                </a:lnTo>
                <a:lnTo>
                  <a:pt x="3334012" y="1461661"/>
                </a:lnTo>
                <a:lnTo>
                  <a:pt x="3337192" y="1018433"/>
                </a:lnTo>
                <a:lnTo>
                  <a:pt x="3340373" y="1152145"/>
                </a:lnTo>
                <a:lnTo>
                  <a:pt x="3343554" y="1199189"/>
                </a:lnTo>
                <a:lnTo>
                  <a:pt x="3346747" y="938857"/>
                </a:lnTo>
                <a:lnTo>
                  <a:pt x="3349928" y="1449960"/>
                </a:lnTo>
                <a:lnTo>
                  <a:pt x="3353109" y="991207"/>
                </a:lnTo>
                <a:lnTo>
                  <a:pt x="3356290" y="1534323"/>
                </a:lnTo>
                <a:lnTo>
                  <a:pt x="3359483" y="992764"/>
                </a:lnTo>
                <a:lnTo>
                  <a:pt x="3362664" y="1638175"/>
                </a:lnTo>
                <a:lnTo>
                  <a:pt x="3365845" y="1054815"/>
                </a:lnTo>
                <a:lnTo>
                  <a:pt x="3369038" y="1484012"/>
                </a:lnTo>
                <a:lnTo>
                  <a:pt x="3372219" y="1191667"/>
                </a:lnTo>
                <a:lnTo>
                  <a:pt x="3375400" y="1379400"/>
                </a:lnTo>
                <a:lnTo>
                  <a:pt x="3378581" y="1440830"/>
                </a:lnTo>
                <a:lnTo>
                  <a:pt x="3381774" y="1218399"/>
                </a:lnTo>
                <a:lnTo>
                  <a:pt x="3384955" y="1640973"/>
                </a:lnTo>
                <a:lnTo>
                  <a:pt x="3388136" y="1208357"/>
                </a:lnTo>
                <a:lnTo>
                  <a:pt x="3391329" y="1712268"/>
                </a:lnTo>
                <a:lnTo>
                  <a:pt x="3394510" y="1348160"/>
                </a:lnTo>
                <a:lnTo>
                  <a:pt x="3397691" y="1739924"/>
                </a:lnTo>
                <a:lnTo>
                  <a:pt x="3400872" y="1630944"/>
                </a:lnTo>
                <a:lnTo>
                  <a:pt x="3404065" y="1785157"/>
                </a:lnTo>
                <a:lnTo>
                  <a:pt x="3407246" y="1755209"/>
                </a:lnTo>
                <a:lnTo>
                  <a:pt x="3410427" y="1707126"/>
                </a:lnTo>
                <a:lnTo>
                  <a:pt x="3413620" y="1782245"/>
                </a:lnTo>
                <a:lnTo>
                  <a:pt x="3416801" y="1690828"/>
                </a:lnTo>
                <a:lnTo>
                  <a:pt x="3419982" y="1891162"/>
                </a:lnTo>
                <a:lnTo>
                  <a:pt x="3423163" y="1842978"/>
                </a:lnTo>
                <a:lnTo>
                  <a:pt x="3426356" y="1883285"/>
                </a:lnTo>
                <a:lnTo>
                  <a:pt x="3429537" y="1830568"/>
                </a:lnTo>
                <a:lnTo>
                  <a:pt x="3432718" y="1925125"/>
                </a:lnTo>
                <a:lnTo>
                  <a:pt x="3435911" y="1861568"/>
                </a:lnTo>
                <a:lnTo>
                  <a:pt x="3439092" y="1992468"/>
                </a:lnTo>
                <a:lnTo>
                  <a:pt x="3442273" y="2001750"/>
                </a:lnTo>
                <a:lnTo>
                  <a:pt x="3445453" y="2021037"/>
                </a:lnTo>
                <a:lnTo>
                  <a:pt x="3448647" y="2079414"/>
                </a:lnTo>
                <a:lnTo>
                  <a:pt x="3451828" y="2093572"/>
                </a:lnTo>
                <a:lnTo>
                  <a:pt x="3455008" y="2090090"/>
                </a:lnTo>
                <a:lnTo>
                  <a:pt x="3458189" y="2207643"/>
                </a:lnTo>
                <a:lnTo>
                  <a:pt x="3461383" y="2216786"/>
                </a:lnTo>
                <a:lnTo>
                  <a:pt x="3464564" y="2214658"/>
                </a:lnTo>
                <a:lnTo>
                  <a:pt x="3467744" y="2342254"/>
                </a:lnTo>
                <a:lnTo>
                  <a:pt x="3470938" y="2375812"/>
                </a:lnTo>
                <a:lnTo>
                  <a:pt x="3474119" y="2456072"/>
                </a:lnTo>
                <a:lnTo>
                  <a:pt x="3477299" y="2484488"/>
                </a:lnTo>
                <a:lnTo>
                  <a:pt x="3490035" y="2697003"/>
                </a:lnTo>
                <a:lnTo>
                  <a:pt x="3502771" y="2946762"/>
                </a:lnTo>
                <a:lnTo>
                  <a:pt x="3509145" y="2842758"/>
                </a:lnTo>
                <a:lnTo>
                  <a:pt x="3515519" y="2807795"/>
                </a:lnTo>
                <a:lnTo>
                  <a:pt x="3518700" y="2760370"/>
                </a:lnTo>
                <a:lnTo>
                  <a:pt x="3525062" y="2827879"/>
                </a:lnTo>
                <a:lnTo>
                  <a:pt x="3528255" y="2815861"/>
                </a:lnTo>
                <a:lnTo>
                  <a:pt x="3534617" y="2864374"/>
                </a:lnTo>
                <a:lnTo>
                  <a:pt x="3537797" y="2863842"/>
                </a:lnTo>
                <a:lnTo>
                  <a:pt x="3540991" y="2847051"/>
                </a:lnTo>
                <a:lnTo>
                  <a:pt x="3544172" y="2881533"/>
                </a:lnTo>
                <a:lnTo>
                  <a:pt x="3547353" y="2860664"/>
                </a:lnTo>
                <a:lnTo>
                  <a:pt x="3550546" y="2801830"/>
                </a:lnTo>
                <a:lnTo>
                  <a:pt x="3556908" y="2785457"/>
                </a:lnTo>
                <a:lnTo>
                  <a:pt x="3563282" y="2861702"/>
                </a:lnTo>
                <a:lnTo>
                  <a:pt x="3566463" y="2837224"/>
                </a:lnTo>
                <a:lnTo>
                  <a:pt x="3569643" y="2846405"/>
                </a:lnTo>
                <a:lnTo>
                  <a:pt x="3572837" y="2897451"/>
                </a:lnTo>
                <a:lnTo>
                  <a:pt x="3576018" y="2891106"/>
                </a:lnTo>
                <a:lnTo>
                  <a:pt x="3579198" y="2858840"/>
                </a:lnTo>
                <a:lnTo>
                  <a:pt x="3582379" y="2854142"/>
                </a:lnTo>
                <a:lnTo>
                  <a:pt x="3585573" y="2862563"/>
                </a:lnTo>
                <a:lnTo>
                  <a:pt x="3588753" y="2841251"/>
                </a:lnTo>
                <a:lnTo>
                  <a:pt x="3591934" y="2856143"/>
                </a:lnTo>
                <a:lnTo>
                  <a:pt x="3595128" y="2894513"/>
                </a:lnTo>
                <a:lnTo>
                  <a:pt x="3598308" y="2846874"/>
                </a:lnTo>
                <a:lnTo>
                  <a:pt x="3601489" y="2829601"/>
                </a:lnTo>
                <a:lnTo>
                  <a:pt x="3604670" y="2915762"/>
                </a:lnTo>
                <a:lnTo>
                  <a:pt x="3607863" y="2844974"/>
                </a:lnTo>
                <a:lnTo>
                  <a:pt x="3611044" y="2836692"/>
                </a:lnTo>
                <a:lnTo>
                  <a:pt x="3614225" y="2856814"/>
                </a:lnTo>
                <a:lnTo>
                  <a:pt x="3623780" y="2745098"/>
                </a:lnTo>
                <a:lnTo>
                  <a:pt x="3626961" y="2773946"/>
                </a:lnTo>
                <a:lnTo>
                  <a:pt x="3630154" y="2601041"/>
                </a:lnTo>
                <a:lnTo>
                  <a:pt x="3639696" y="1685459"/>
                </a:lnTo>
                <a:lnTo>
                  <a:pt x="3646071" y="1252805"/>
                </a:lnTo>
                <a:lnTo>
                  <a:pt x="3649251" y="1297684"/>
                </a:lnTo>
                <a:lnTo>
                  <a:pt x="3652445" y="1489330"/>
                </a:lnTo>
                <a:lnTo>
                  <a:pt x="3655626" y="1397306"/>
                </a:lnTo>
                <a:lnTo>
                  <a:pt x="3661987" y="1027373"/>
                </a:lnTo>
                <a:lnTo>
                  <a:pt x="3668362" y="1159591"/>
                </a:lnTo>
                <a:lnTo>
                  <a:pt x="3671542" y="1120410"/>
                </a:lnTo>
                <a:lnTo>
                  <a:pt x="3674736" y="1104315"/>
                </a:lnTo>
                <a:lnTo>
                  <a:pt x="3677917" y="928815"/>
                </a:lnTo>
                <a:lnTo>
                  <a:pt x="3681097" y="979164"/>
                </a:lnTo>
                <a:lnTo>
                  <a:pt x="3684278" y="1608973"/>
                </a:lnTo>
                <a:lnTo>
                  <a:pt x="3687472" y="1528004"/>
                </a:lnTo>
                <a:lnTo>
                  <a:pt x="3690652" y="1090728"/>
                </a:lnTo>
                <a:lnTo>
                  <a:pt x="3693833" y="1363026"/>
                </a:lnTo>
                <a:lnTo>
                  <a:pt x="3697027" y="987306"/>
                </a:lnTo>
                <a:lnTo>
                  <a:pt x="3700208" y="1009771"/>
                </a:lnTo>
                <a:lnTo>
                  <a:pt x="3703388" y="947987"/>
                </a:lnTo>
                <a:lnTo>
                  <a:pt x="3706569" y="857457"/>
                </a:lnTo>
                <a:lnTo>
                  <a:pt x="3709763" y="935526"/>
                </a:lnTo>
                <a:lnTo>
                  <a:pt x="3712943" y="766028"/>
                </a:lnTo>
                <a:lnTo>
                  <a:pt x="3716124" y="800105"/>
                </a:lnTo>
                <a:lnTo>
                  <a:pt x="3719305" y="617374"/>
                </a:lnTo>
                <a:lnTo>
                  <a:pt x="3722498" y="765281"/>
                </a:lnTo>
                <a:lnTo>
                  <a:pt x="3728860" y="399180"/>
                </a:lnTo>
                <a:lnTo>
                  <a:pt x="3732054" y="403989"/>
                </a:lnTo>
                <a:lnTo>
                  <a:pt x="3735234" y="485506"/>
                </a:lnTo>
                <a:lnTo>
                  <a:pt x="3738415" y="374250"/>
                </a:lnTo>
                <a:lnTo>
                  <a:pt x="3741596" y="371702"/>
                </a:lnTo>
                <a:lnTo>
                  <a:pt x="3744789" y="344610"/>
                </a:lnTo>
                <a:lnTo>
                  <a:pt x="3747970" y="394226"/>
                </a:lnTo>
                <a:lnTo>
                  <a:pt x="3751151" y="353527"/>
                </a:lnTo>
                <a:lnTo>
                  <a:pt x="3754344" y="147922"/>
                </a:lnTo>
                <a:lnTo>
                  <a:pt x="3757525" y="391444"/>
                </a:lnTo>
                <a:lnTo>
                  <a:pt x="3760706" y="334550"/>
                </a:lnTo>
                <a:lnTo>
                  <a:pt x="3763887" y="426961"/>
                </a:lnTo>
                <a:lnTo>
                  <a:pt x="3767080" y="423509"/>
                </a:lnTo>
                <a:lnTo>
                  <a:pt x="3770261" y="573155"/>
                </a:lnTo>
                <a:lnTo>
                  <a:pt x="3773442" y="291831"/>
                </a:lnTo>
                <a:lnTo>
                  <a:pt x="3776635" y="574040"/>
                </a:lnTo>
                <a:lnTo>
                  <a:pt x="3779816" y="325796"/>
                </a:lnTo>
                <a:lnTo>
                  <a:pt x="3789371" y="598531"/>
                </a:lnTo>
                <a:lnTo>
                  <a:pt x="3792552" y="638724"/>
                </a:lnTo>
                <a:lnTo>
                  <a:pt x="3795733" y="414247"/>
                </a:lnTo>
                <a:lnTo>
                  <a:pt x="3798926" y="773740"/>
                </a:lnTo>
                <a:lnTo>
                  <a:pt x="3802107" y="351274"/>
                </a:lnTo>
                <a:lnTo>
                  <a:pt x="3805288" y="953837"/>
                </a:lnTo>
                <a:lnTo>
                  <a:pt x="3808468" y="601380"/>
                </a:lnTo>
                <a:lnTo>
                  <a:pt x="3811662" y="1166239"/>
                </a:lnTo>
                <a:lnTo>
                  <a:pt x="3814843" y="433804"/>
                </a:lnTo>
                <a:lnTo>
                  <a:pt x="3821204" y="948835"/>
                </a:lnTo>
                <a:lnTo>
                  <a:pt x="3824398" y="1039530"/>
                </a:lnTo>
                <a:lnTo>
                  <a:pt x="3827578" y="1196960"/>
                </a:lnTo>
                <a:lnTo>
                  <a:pt x="3830759" y="700078"/>
                </a:lnTo>
                <a:lnTo>
                  <a:pt x="3833953" y="1226605"/>
                </a:lnTo>
                <a:lnTo>
                  <a:pt x="3837133" y="724087"/>
                </a:lnTo>
                <a:lnTo>
                  <a:pt x="3840314" y="1564575"/>
                </a:lnTo>
                <a:lnTo>
                  <a:pt x="3843495" y="762824"/>
                </a:lnTo>
                <a:lnTo>
                  <a:pt x="3846688" y="1385998"/>
                </a:lnTo>
                <a:lnTo>
                  <a:pt x="3849869" y="804512"/>
                </a:lnTo>
                <a:lnTo>
                  <a:pt x="3853050" y="1263164"/>
                </a:lnTo>
                <a:lnTo>
                  <a:pt x="3859424" y="894776"/>
                </a:lnTo>
                <a:lnTo>
                  <a:pt x="3862605" y="1361760"/>
                </a:lnTo>
                <a:lnTo>
                  <a:pt x="3865786" y="1035364"/>
                </a:lnTo>
                <a:lnTo>
                  <a:pt x="3868979" y="1779180"/>
                </a:lnTo>
                <a:lnTo>
                  <a:pt x="3872160" y="997564"/>
                </a:lnTo>
                <a:lnTo>
                  <a:pt x="3875341" y="1754107"/>
                </a:lnTo>
                <a:lnTo>
                  <a:pt x="3878534" y="930360"/>
                </a:lnTo>
                <a:lnTo>
                  <a:pt x="3881715" y="1633527"/>
                </a:lnTo>
                <a:lnTo>
                  <a:pt x="3884896" y="988142"/>
                </a:lnTo>
                <a:lnTo>
                  <a:pt x="3888077" y="1470095"/>
                </a:lnTo>
                <a:lnTo>
                  <a:pt x="3891270" y="1700756"/>
                </a:lnTo>
                <a:lnTo>
                  <a:pt x="3894451" y="1503323"/>
                </a:lnTo>
                <a:lnTo>
                  <a:pt x="3897632" y="1666895"/>
                </a:lnTo>
                <a:lnTo>
                  <a:pt x="3900812" y="882860"/>
                </a:lnTo>
                <a:lnTo>
                  <a:pt x="3904006" y="1935433"/>
                </a:lnTo>
                <a:lnTo>
                  <a:pt x="3907187" y="1273079"/>
                </a:lnTo>
                <a:lnTo>
                  <a:pt x="3910367" y="1932976"/>
                </a:lnTo>
                <a:lnTo>
                  <a:pt x="3913561" y="1237913"/>
                </a:lnTo>
                <a:lnTo>
                  <a:pt x="3916742" y="1646178"/>
                </a:lnTo>
                <a:lnTo>
                  <a:pt x="3919922" y="1386137"/>
                </a:lnTo>
                <a:lnTo>
                  <a:pt x="3923103" y="1405689"/>
                </a:lnTo>
                <a:lnTo>
                  <a:pt x="3926297" y="1721436"/>
                </a:lnTo>
                <a:lnTo>
                  <a:pt x="3929477" y="1256174"/>
                </a:lnTo>
                <a:lnTo>
                  <a:pt x="3932658" y="1840585"/>
                </a:lnTo>
                <a:lnTo>
                  <a:pt x="3935852" y="1233937"/>
                </a:lnTo>
                <a:lnTo>
                  <a:pt x="3939032" y="1818360"/>
                </a:lnTo>
                <a:lnTo>
                  <a:pt x="3942213" y="1246410"/>
                </a:lnTo>
                <a:lnTo>
                  <a:pt x="3945394" y="1695641"/>
                </a:lnTo>
                <a:lnTo>
                  <a:pt x="3948587" y="1438360"/>
                </a:lnTo>
                <a:lnTo>
                  <a:pt x="3951768" y="1533031"/>
                </a:lnTo>
                <a:lnTo>
                  <a:pt x="3954949" y="1689461"/>
                </a:lnTo>
                <a:lnTo>
                  <a:pt x="3958142" y="1465219"/>
                </a:lnTo>
                <a:lnTo>
                  <a:pt x="3961323" y="1874066"/>
                </a:lnTo>
                <a:lnTo>
                  <a:pt x="3964504" y="1503627"/>
                </a:lnTo>
                <a:lnTo>
                  <a:pt x="3967685" y="2051517"/>
                </a:lnTo>
                <a:lnTo>
                  <a:pt x="3970878" y="1635844"/>
                </a:lnTo>
                <a:lnTo>
                  <a:pt x="3974059" y="2140755"/>
                </a:lnTo>
                <a:lnTo>
                  <a:pt x="3977240" y="1949362"/>
                </a:lnTo>
                <a:lnTo>
                  <a:pt x="3983614" y="2083910"/>
                </a:lnTo>
                <a:lnTo>
                  <a:pt x="3986795" y="1880221"/>
                </a:lnTo>
                <a:lnTo>
                  <a:pt x="3989976" y="2092382"/>
                </a:lnTo>
                <a:lnTo>
                  <a:pt x="3993169" y="1831037"/>
                </a:lnTo>
                <a:lnTo>
                  <a:pt x="3996350" y="2108350"/>
                </a:lnTo>
                <a:lnTo>
                  <a:pt x="3999531" y="1816626"/>
                </a:lnTo>
                <a:lnTo>
                  <a:pt x="4002711" y="2082669"/>
                </a:lnTo>
                <a:lnTo>
                  <a:pt x="4005905" y="1911816"/>
                </a:lnTo>
                <a:lnTo>
                  <a:pt x="4009086" y="2012299"/>
                </a:lnTo>
                <a:lnTo>
                  <a:pt x="4012267" y="1951654"/>
                </a:lnTo>
                <a:lnTo>
                  <a:pt x="4015460" y="1921731"/>
                </a:lnTo>
                <a:lnTo>
                  <a:pt x="4018641" y="2068055"/>
                </a:lnTo>
                <a:lnTo>
                  <a:pt x="4021822" y="1909688"/>
                </a:lnTo>
                <a:lnTo>
                  <a:pt x="4025002" y="2091584"/>
                </a:lnTo>
                <a:lnTo>
                  <a:pt x="4028196" y="1924200"/>
                </a:lnTo>
                <a:lnTo>
                  <a:pt x="4031377" y="2070753"/>
                </a:lnTo>
                <a:lnTo>
                  <a:pt x="4034557" y="2000851"/>
                </a:lnTo>
                <a:lnTo>
                  <a:pt x="4037751" y="2039310"/>
                </a:lnTo>
                <a:lnTo>
                  <a:pt x="4040932" y="1984123"/>
                </a:lnTo>
                <a:lnTo>
                  <a:pt x="4047293" y="2012995"/>
                </a:lnTo>
                <a:lnTo>
                  <a:pt x="4050487" y="1977234"/>
                </a:lnTo>
                <a:lnTo>
                  <a:pt x="4053668" y="2025342"/>
                </a:lnTo>
                <a:lnTo>
                  <a:pt x="4056848" y="1987023"/>
                </a:lnTo>
                <a:lnTo>
                  <a:pt x="4060042" y="2085683"/>
                </a:lnTo>
                <a:lnTo>
                  <a:pt x="4063223" y="2002561"/>
                </a:lnTo>
                <a:lnTo>
                  <a:pt x="4066403" y="2077059"/>
                </a:lnTo>
                <a:lnTo>
                  <a:pt x="4069584" y="2024430"/>
                </a:lnTo>
                <a:lnTo>
                  <a:pt x="4072778" y="2099233"/>
                </a:lnTo>
                <a:lnTo>
                  <a:pt x="4075958" y="2070398"/>
                </a:lnTo>
                <a:lnTo>
                  <a:pt x="4079139" y="2073184"/>
                </a:lnTo>
                <a:lnTo>
                  <a:pt x="4082320" y="2178036"/>
                </a:lnTo>
                <a:lnTo>
                  <a:pt x="4085514" y="2086721"/>
                </a:lnTo>
                <a:lnTo>
                  <a:pt x="4088694" y="2211505"/>
                </a:lnTo>
                <a:lnTo>
                  <a:pt x="4091875" y="2096092"/>
                </a:lnTo>
                <a:lnTo>
                  <a:pt x="4095069" y="2309392"/>
                </a:lnTo>
                <a:lnTo>
                  <a:pt x="4098249" y="2293994"/>
                </a:lnTo>
                <a:lnTo>
                  <a:pt x="4101430" y="2474357"/>
                </a:lnTo>
                <a:lnTo>
                  <a:pt x="4104611" y="2520604"/>
                </a:lnTo>
                <a:lnTo>
                  <a:pt x="4107804" y="2511904"/>
                </a:lnTo>
                <a:lnTo>
                  <a:pt x="4110985" y="2735398"/>
                </a:lnTo>
                <a:lnTo>
                  <a:pt x="4114166" y="2546905"/>
                </a:lnTo>
                <a:lnTo>
                  <a:pt x="4114166" y="2546905"/>
                </a:lnTo>
              </a:path>
            </a:pathLst>
          </a:custGeom>
          <a:noFill/>
          <a:ln w="6350" cap="sq">
            <a:solidFill>
              <a:srgbClr val="ED7D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Rettangolo con angoli arrotondati 97">
            <a:extLst>
              <a:ext uri="{FF2B5EF4-FFF2-40B4-BE49-F238E27FC236}">
                <a16:creationId xmlns:a16="http://schemas.microsoft.com/office/drawing/2014/main" id="{25097F07-EC6F-0FFF-EB34-795812303F89}"/>
              </a:ext>
            </a:extLst>
          </p:cNvPr>
          <p:cNvSpPr/>
          <p:nvPr/>
        </p:nvSpPr>
        <p:spPr>
          <a:xfrm>
            <a:off x="7309897" y="656695"/>
            <a:ext cx="4734851" cy="4615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asellaDiTesto 99">
                <a:extLst>
                  <a:ext uri="{FF2B5EF4-FFF2-40B4-BE49-F238E27FC236}">
                    <a16:creationId xmlns:a16="http://schemas.microsoft.com/office/drawing/2014/main" id="{4A73B99A-9900-98B9-B49C-2CECCB0B2006}"/>
                  </a:ext>
                </a:extLst>
              </p:cNvPr>
              <p:cNvSpPr txBox="1"/>
              <p:nvPr/>
            </p:nvSpPr>
            <p:spPr>
              <a:xfrm>
                <a:off x="7661129" y="964081"/>
                <a:ext cx="2754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: reference sample,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00" name="CasellaDiTesto 99">
                <a:extLst>
                  <a:ext uri="{FF2B5EF4-FFF2-40B4-BE49-F238E27FC236}">
                    <a16:creationId xmlns:a16="http://schemas.microsoft.com/office/drawing/2014/main" id="{4A73B99A-9900-98B9-B49C-2CECCB0B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129" y="964081"/>
                <a:ext cx="2754921" cy="369332"/>
              </a:xfrm>
              <a:prstGeom prst="rect">
                <a:avLst/>
              </a:prstGeom>
              <a:blipFill>
                <a:blip r:embed="rId7"/>
                <a:stretch>
                  <a:fillRect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asellaDiTesto 100">
                <a:extLst>
                  <a:ext uri="{FF2B5EF4-FFF2-40B4-BE49-F238E27FC236}">
                    <a16:creationId xmlns:a16="http://schemas.microsoft.com/office/drawing/2014/main" id="{9192BE65-B66D-8E38-85D8-68DF469E0083}"/>
                  </a:ext>
                </a:extLst>
              </p:cNvPr>
              <p:cNvSpPr txBox="1"/>
              <p:nvPr/>
            </p:nvSpPr>
            <p:spPr>
              <a:xfrm>
                <a:off x="7661129" y="1417694"/>
                <a:ext cx="3453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: positive/negative sample,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it-IT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01" name="CasellaDiTesto 100">
                <a:extLst>
                  <a:ext uri="{FF2B5EF4-FFF2-40B4-BE49-F238E27FC236}">
                    <a16:creationId xmlns:a16="http://schemas.microsoft.com/office/drawing/2014/main" id="{9192BE65-B66D-8E38-85D8-68DF469E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129" y="1417694"/>
                <a:ext cx="3453959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F6126896-9990-C69E-B50E-75FFEEE7E61D}"/>
              </a:ext>
            </a:extLst>
          </p:cNvPr>
          <p:cNvCxnSpPr>
            <a:cxnSpLocks/>
          </p:cNvCxnSpPr>
          <p:nvPr/>
        </p:nvCxnSpPr>
        <p:spPr>
          <a:xfrm flipH="1" flipV="1">
            <a:off x="3310346" y="2149533"/>
            <a:ext cx="8905" cy="770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E99EFBD8-5A5C-7C09-B381-716CD1000990}"/>
              </a:ext>
            </a:extLst>
          </p:cNvPr>
          <p:cNvCxnSpPr>
            <a:cxnSpLocks/>
          </p:cNvCxnSpPr>
          <p:nvPr/>
        </p:nvCxnSpPr>
        <p:spPr>
          <a:xfrm>
            <a:off x="3310346" y="2920487"/>
            <a:ext cx="782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9" name="Ovale 108">
            <a:extLst>
              <a:ext uri="{FF2B5EF4-FFF2-40B4-BE49-F238E27FC236}">
                <a16:creationId xmlns:a16="http://schemas.microsoft.com/office/drawing/2014/main" id="{72A1F963-1179-7AB4-CB0D-5E63A577A87D}"/>
              </a:ext>
            </a:extLst>
          </p:cNvPr>
          <p:cNvSpPr/>
          <p:nvPr/>
        </p:nvSpPr>
        <p:spPr>
          <a:xfrm>
            <a:off x="3598557" y="22141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Connettore 2 110">
            <a:extLst>
              <a:ext uri="{FF2B5EF4-FFF2-40B4-BE49-F238E27FC236}">
                <a16:creationId xmlns:a16="http://schemas.microsoft.com/office/drawing/2014/main" id="{2CE6A6C1-5836-E2D2-C97F-BE1904D69797}"/>
              </a:ext>
            </a:extLst>
          </p:cNvPr>
          <p:cNvCxnSpPr>
            <a:cxnSpLocks/>
            <a:endCxn id="109" idx="3"/>
          </p:cNvCxnSpPr>
          <p:nvPr/>
        </p:nvCxnSpPr>
        <p:spPr>
          <a:xfrm flipV="1">
            <a:off x="3319251" y="2306357"/>
            <a:ext cx="295122" cy="60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CasellaDiTesto 116">
                <a:extLst>
                  <a:ext uri="{FF2B5EF4-FFF2-40B4-BE49-F238E27FC236}">
                    <a16:creationId xmlns:a16="http://schemas.microsoft.com/office/drawing/2014/main" id="{EEB3C2DB-4853-0DEA-546E-BF7EEA3780CA}"/>
                  </a:ext>
                </a:extLst>
              </p:cNvPr>
              <p:cNvSpPr txBox="1"/>
              <p:nvPr/>
            </p:nvSpPr>
            <p:spPr>
              <a:xfrm>
                <a:off x="7661129" y="1864967"/>
                <a:ext cx="42146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: reference sample from the (</a:t>
                </a:r>
                <a:r>
                  <a:rPr lang="en-US" b="1" dirty="0">
                    <a:solidFill>
                      <a:srgbClr val="ED7D31"/>
                    </a:solidFill>
                    <a:latin typeface="+mj-lt"/>
                  </a:rPr>
                  <a:t>true)</a:t>
                </a:r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 latent space,</a:t>
                </a:r>
                <a:r>
                  <a:rPr lang="en-US" dirty="0">
                    <a:solidFill>
                      <a:srgbClr val="ED7D3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i="1" smtClean="0">
                        <a:solidFill>
                          <a:srgbClr val="ED7D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solidFill>
                          <a:srgbClr val="ED7D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17" name="CasellaDiTesto 116">
                <a:extLst>
                  <a:ext uri="{FF2B5EF4-FFF2-40B4-BE49-F238E27FC236}">
                    <a16:creationId xmlns:a16="http://schemas.microsoft.com/office/drawing/2014/main" id="{EEB3C2DB-4853-0DEA-546E-BF7EEA378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129" y="1864967"/>
                <a:ext cx="4214641" cy="646331"/>
              </a:xfrm>
              <a:prstGeom prst="rect">
                <a:avLst/>
              </a:prstGeom>
              <a:blipFill>
                <a:blip r:embed="rId9"/>
                <a:stretch>
                  <a:fillRect l="-1201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CasellaDiTesto 117">
                <a:extLst>
                  <a:ext uri="{FF2B5EF4-FFF2-40B4-BE49-F238E27FC236}">
                    <a16:creationId xmlns:a16="http://schemas.microsoft.com/office/drawing/2014/main" id="{5C0B7F9F-0CE5-0953-B70D-7ED2C026B2DE}"/>
                  </a:ext>
                </a:extLst>
              </p:cNvPr>
              <p:cNvSpPr txBox="1"/>
              <p:nvPr/>
            </p:nvSpPr>
            <p:spPr>
              <a:xfrm>
                <a:off x="7661129" y="2589239"/>
                <a:ext cx="42146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: positive/negative sample from the (</a:t>
                </a:r>
                <a:r>
                  <a:rPr lang="en-US" b="1" dirty="0">
                    <a:solidFill>
                      <a:srgbClr val="ED7D31"/>
                    </a:solidFill>
                    <a:latin typeface="+mj-lt"/>
                  </a:rPr>
                  <a:t>true)</a:t>
                </a:r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 latent space,</a:t>
                </a:r>
                <a:r>
                  <a:rPr lang="en-US" dirty="0">
                    <a:solidFill>
                      <a:srgbClr val="ED7D3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it-IT" i="1" smtClean="0">
                        <a:solidFill>
                          <a:srgbClr val="ED7D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solidFill>
                          <a:srgbClr val="ED7D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18" name="CasellaDiTesto 117">
                <a:extLst>
                  <a:ext uri="{FF2B5EF4-FFF2-40B4-BE49-F238E27FC236}">
                    <a16:creationId xmlns:a16="http://schemas.microsoft.com/office/drawing/2014/main" id="{5C0B7F9F-0CE5-0953-B70D-7ED2C026B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129" y="2589239"/>
                <a:ext cx="4214641" cy="646331"/>
              </a:xfrm>
              <a:prstGeom prst="rect">
                <a:avLst/>
              </a:prstGeom>
              <a:blipFill>
                <a:blip r:embed="rId10"/>
                <a:stretch>
                  <a:fillRect l="-1201" t="-7843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CasellaDiTesto 155">
                <a:extLst>
                  <a:ext uri="{FF2B5EF4-FFF2-40B4-BE49-F238E27FC236}">
                    <a16:creationId xmlns:a16="http://schemas.microsoft.com/office/drawing/2014/main" id="{F7BF75BB-CC06-7470-3DF1-60D41D75BB5E}"/>
                  </a:ext>
                </a:extLst>
              </p:cNvPr>
              <p:cNvSpPr txBox="1"/>
              <p:nvPr/>
            </p:nvSpPr>
            <p:spPr>
              <a:xfrm>
                <a:off x="7633639" y="3235241"/>
                <a:ext cx="4214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ED7D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it-IT" i="1" smtClean="0">
                        <a:solidFill>
                          <a:srgbClr val="ED7D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ED7D31"/>
                    </a:solidFill>
                  </a:rPr>
                  <a:t>, the embedding E-dimensional</a:t>
                </a:r>
              </a:p>
            </p:txBody>
          </p:sp>
        </mc:Choice>
        <mc:Fallback xmlns="">
          <p:sp>
            <p:nvSpPr>
              <p:cNvPr id="156" name="CasellaDiTesto 155">
                <a:extLst>
                  <a:ext uri="{FF2B5EF4-FFF2-40B4-BE49-F238E27FC236}">
                    <a16:creationId xmlns:a16="http://schemas.microsoft.com/office/drawing/2014/main" id="{F7BF75BB-CC06-7470-3DF1-60D41D75B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639" y="3235241"/>
                <a:ext cx="4214641" cy="369332"/>
              </a:xfrm>
              <a:prstGeom prst="rect">
                <a:avLst/>
              </a:prstGeom>
              <a:blipFill>
                <a:blip r:embed="rId11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84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169E49-B75A-1B35-18EB-428536B02DEE}"/>
              </a:ext>
            </a:extLst>
          </p:cNvPr>
          <p:cNvSpPr txBox="1"/>
          <p:nvPr/>
        </p:nvSpPr>
        <p:spPr>
          <a:xfrm>
            <a:off x="4625597" y="137794"/>
            <a:ext cx="2940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Framework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60B3CBD-C5B7-D182-9014-359F2D787161}"/>
              </a:ext>
            </a:extLst>
          </p:cNvPr>
          <p:cNvGrpSpPr/>
          <p:nvPr/>
        </p:nvGrpSpPr>
        <p:grpSpPr>
          <a:xfrm rot="16200000">
            <a:off x="1885156" y="5417136"/>
            <a:ext cx="587829" cy="587829"/>
            <a:chOff x="9442770" y="1140101"/>
            <a:chExt cx="587829" cy="587829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74FB21CB-8FE9-79E2-AC0A-11D6B9E98EBF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227565DA-1F62-458D-D880-17AB1D3B08DA}"/>
                    </a:ext>
                  </a:extLst>
                </p:cNvPr>
                <p:cNvSpPr txBox="1"/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C524FD53-64D6-CB9B-43A6-2800D77D2721}"/>
              </a:ext>
            </a:extLst>
          </p:cNvPr>
          <p:cNvSpPr/>
          <p:nvPr/>
        </p:nvSpPr>
        <p:spPr>
          <a:xfrm>
            <a:off x="1461951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29F9148C-04AC-F48D-8DA0-D84E61414CDA}"/>
              </a:ext>
            </a:extLst>
          </p:cNvPr>
          <p:cNvGrpSpPr/>
          <p:nvPr/>
        </p:nvGrpSpPr>
        <p:grpSpPr>
          <a:xfrm rot="16200000">
            <a:off x="4820516" y="5417136"/>
            <a:ext cx="587829" cy="587829"/>
            <a:chOff x="9442770" y="1140101"/>
            <a:chExt cx="587829" cy="587829"/>
          </a:xfrm>
        </p:grpSpPr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5FD36FA6-89C2-C50D-7D1C-2A89B67385D9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/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Figura a mano libera 34">
            <a:extLst>
              <a:ext uri="{FF2B5EF4-FFF2-40B4-BE49-F238E27FC236}">
                <a16:creationId xmlns:a16="http://schemas.microsoft.com/office/drawing/2014/main" id="{9DA979DF-DF70-BB56-F397-069CF320889E}"/>
              </a:ext>
            </a:extLst>
          </p:cNvPr>
          <p:cNvSpPr/>
          <p:nvPr/>
        </p:nvSpPr>
        <p:spPr>
          <a:xfrm flipH="1">
            <a:off x="4397312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B71D419-B3DB-C695-B8AB-B445922BE86E}"/>
              </a:ext>
            </a:extLst>
          </p:cNvPr>
          <p:cNvCxnSpPr>
            <a:cxnSpLocks/>
            <a:stCxn id="19" idx="6"/>
            <a:endCxn id="42" idx="1"/>
          </p:cNvCxnSpPr>
          <p:nvPr/>
        </p:nvCxnSpPr>
        <p:spPr>
          <a:xfrm flipV="1">
            <a:off x="2179071" y="4866873"/>
            <a:ext cx="12409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0E0EAC9-D470-1070-E5B8-7FE699FF4045}"/>
              </a:ext>
            </a:extLst>
          </p:cNvPr>
          <p:cNvCxnSpPr>
            <a:cxnSpLocks/>
            <a:stCxn id="32" idx="6"/>
            <a:endCxn id="46" idx="1"/>
          </p:cNvCxnSpPr>
          <p:nvPr/>
        </p:nvCxnSpPr>
        <p:spPr>
          <a:xfrm flipH="1" flipV="1">
            <a:off x="5111960" y="4866873"/>
            <a:ext cx="2471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itardo 41">
            <a:extLst>
              <a:ext uri="{FF2B5EF4-FFF2-40B4-BE49-F238E27FC236}">
                <a16:creationId xmlns:a16="http://schemas.microsoft.com/office/drawing/2014/main" id="{1923CCC6-B286-4E58-BC4D-51C91EC4D5DC}"/>
              </a:ext>
            </a:extLst>
          </p:cNvPr>
          <p:cNvSpPr/>
          <p:nvPr/>
        </p:nvSpPr>
        <p:spPr>
          <a:xfrm rot="16200000">
            <a:off x="145292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C75464B-8DBD-621B-D597-5FF9D08A5F69}"/>
              </a:ext>
            </a:extLst>
          </p:cNvPr>
          <p:cNvSpPr txBox="1"/>
          <p:nvPr/>
        </p:nvSpPr>
        <p:spPr>
          <a:xfrm>
            <a:off x="2063347" y="403151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46" name="Ritardo 45">
            <a:extLst>
              <a:ext uri="{FF2B5EF4-FFF2-40B4-BE49-F238E27FC236}">
                <a16:creationId xmlns:a16="http://schemas.microsoft.com/office/drawing/2014/main" id="{3CA8D9C0-6044-4AFC-00AB-519240F72080}"/>
              </a:ext>
            </a:extLst>
          </p:cNvPr>
          <p:cNvSpPr/>
          <p:nvPr/>
        </p:nvSpPr>
        <p:spPr>
          <a:xfrm rot="16200000">
            <a:off x="437340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96962AD-0D5C-141F-5E1A-39CA11456D19}"/>
              </a:ext>
            </a:extLst>
          </p:cNvPr>
          <p:cNvSpPr txBox="1"/>
          <p:nvPr/>
        </p:nvSpPr>
        <p:spPr>
          <a:xfrm>
            <a:off x="4983827" y="4031513"/>
            <a:ext cx="3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f’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EB9B3B0-AEBC-05CB-2D46-9837353BFED1}"/>
              </a:ext>
            </a:extLst>
          </p:cNvPr>
          <p:cNvCxnSpPr>
            <a:cxnSpLocks/>
            <a:stCxn id="42" idx="3"/>
            <a:endCxn id="59" idx="4"/>
          </p:cNvCxnSpPr>
          <p:nvPr/>
        </p:nvCxnSpPr>
        <p:spPr>
          <a:xfrm flipH="1" flipV="1">
            <a:off x="2185777" y="2753900"/>
            <a:ext cx="5703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A987A38E-1FB6-9926-34DC-D241E1AE969E}"/>
              </a:ext>
            </a:extLst>
          </p:cNvPr>
          <p:cNvCxnSpPr>
            <a:cxnSpLocks/>
            <a:stCxn id="46" idx="3"/>
            <a:endCxn id="90" idx="2"/>
          </p:cNvCxnSpPr>
          <p:nvPr/>
        </p:nvCxnSpPr>
        <p:spPr>
          <a:xfrm flipH="1" flipV="1">
            <a:off x="5110623" y="2753900"/>
            <a:ext cx="1337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FFFC2CDE-B199-68EF-F7BC-EFF69E90E50D}"/>
              </a:ext>
            </a:extLst>
          </p:cNvPr>
          <p:cNvSpPr/>
          <p:nvPr/>
        </p:nvSpPr>
        <p:spPr>
          <a:xfrm>
            <a:off x="1891862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/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uppo 60">
            <a:extLst>
              <a:ext uri="{FF2B5EF4-FFF2-40B4-BE49-F238E27FC236}">
                <a16:creationId xmlns:a16="http://schemas.microsoft.com/office/drawing/2014/main" id="{010B97A7-E17D-5E33-DD71-10BB5603AFFE}"/>
              </a:ext>
            </a:extLst>
          </p:cNvPr>
          <p:cNvGrpSpPr/>
          <p:nvPr/>
        </p:nvGrpSpPr>
        <p:grpSpPr>
          <a:xfrm>
            <a:off x="860834" y="2539546"/>
            <a:ext cx="1031026" cy="889454"/>
            <a:chOff x="9015499" y="761216"/>
            <a:chExt cx="1537294" cy="1412853"/>
          </a:xfrm>
        </p:grpSpPr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65DB8961-1F61-A592-A80A-34492721716A}"/>
                </a:ext>
              </a:extLst>
            </p:cNvPr>
            <p:cNvSpPr/>
            <p:nvPr/>
          </p:nvSpPr>
          <p:spPr>
            <a:xfrm>
              <a:off x="10319687" y="135095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CC71AE27-460F-F26D-968E-8E895F5BE7D1}"/>
                </a:ext>
              </a:extLst>
            </p:cNvPr>
            <p:cNvSpPr/>
            <p:nvPr/>
          </p:nvSpPr>
          <p:spPr>
            <a:xfrm>
              <a:off x="9936442" y="1597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9970607B-EC40-6A17-9F69-990838600D74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4ACD2748-1BF0-AC36-6150-61A09753EA12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37FB10C5-98DB-5449-ACF6-D4C0E1DCADCB}"/>
                </a:ext>
              </a:extLst>
            </p:cNvPr>
            <p:cNvSpPr txBox="1"/>
            <p:nvPr/>
          </p:nvSpPr>
          <p:spPr>
            <a:xfrm>
              <a:off x="9794444" y="1258243"/>
              <a:ext cx="4267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46552429-628A-BA41-E156-D3B318B26756}"/>
                </a:ext>
              </a:extLst>
            </p:cNvPr>
            <p:cNvSpPr txBox="1"/>
            <p:nvPr/>
          </p:nvSpPr>
          <p:spPr>
            <a:xfrm>
              <a:off x="10189360" y="1023137"/>
              <a:ext cx="363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77" name="Figura a mano libera 76">
              <a:extLst>
                <a:ext uri="{FF2B5EF4-FFF2-40B4-BE49-F238E27FC236}">
                  <a16:creationId xmlns:a16="http://schemas.microsoft.com/office/drawing/2014/main" id="{DF052822-2BB1-C6C1-6D37-77ECA76F44C4}"/>
                </a:ext>
              </a:extLst>
            </p:cNvPr>
            <p:cNvSpPr/>
            <p:nvPr/>
          </p:nvSpPr>
          <p:spPr>
            <a:xfrm>
              <a:off x="9920426" y="76121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9" name="Figura a mano libera 78">
              <a:extLst>
                <a:ext uri="{FF2B5EF4-FFF2-40B4-BE49-F238E27FC236}">
                  <a16:creationId xmlns:a16="http://schemas.microsoft.com/office/drawing/2014/main" id="{FAA46041-A8D6-CF53-AD61-B1EB3F140AB2}"/>
                </a:ext>
              </a:extLst>
            </p:cNvPr>
            <p:cNvSpPr/>
            <p:nvPr/>
          </p:nvSpPr>
          <p:spPr>
            <a:xfrm>
              <a:off x="9779704" y="181854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3" name="Figura a mano libera 82">
              <a:extLst>
                <a:ext uri="{FF2B5EF4-FFF2-40B4-BE49-F238E27FC236}">
                  <a16:creationId xmlns:a16="http://schemas.microsoft.com/office/drawing/2014/main" id="{C372D856-9404-2B44-8A89-3F78BE417C46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90" name="Ovale 89">
            <a:extLst>
              <a:ext uri="{FF2B5EF4-FFF2-40B4-BE49-F238E27FC236}">
                <a16:creationId xmlns:a16="http://schemas.microsoft.com/office/drawing/2014/main" id="{3157B827-B9DB-5087-1571-4F3D40A4CB8F}"/>
              </a:ext>
            </a:extLst>
          </p:cNvPr>
          <p:cNvSpPr/>
          <p:nvPr/>
        </p:nvSpPr>
        <p:spPr>
          <a:xfrm rot="16200000">
            <a:off x="4816708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/>
              <p:nvPr/>
            </p:nvSpPr>
            <p:spPr>
              <a:xfrm>
                <a:off x="4922401" y="2275321"/>
                <a:ext cx="369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401" y="2275321"/>
                <a:ext cx="369332" cy="369332"/>
              </a:xfrm>
              <a:prstGeom prst="rect">
                <a:avLst/>
              </a:prstGeom>
              <a:blipFill>
                <a:blip r:embed="rId6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Figura a mano libera 96">
            <a:extLst>
              <a:ext uri="{FF2B5EF4-FFF2-40B4-BE49-F238E27FC236}">
                <a16:creationId xmlns:a16="http://schemas.microsoft.com/office/drawing/2014/main" id="{F65B4BE9-63F3-D72A-803B-9B73F90E8746}"/>
              </a:ext>
            </a:extLst>
          </p:cNvPr>
          <p:cNvSpPr/>
          <p:nvPr/>
        </p:nvSpPr>
        <p:spPr>
          <a:xfrm>
            <a:off x="5285107" y="2730077"/>
            <a:ext cx="1434235" cy="308093"/>
          </a:xfrm>
          <a:custGeom>
            <a:avLst/>
            <a:gdLst>
              <a:gd name="connsiteX0" fmla="*/ 0 w 4114165"/>
              <a:gd name="connsiteY0" fmla="*/ 3011446 h 3063504"/>
              <a:gd name="connsiteX1" fmla="*/ 3185 w 4114165"/>
              <a:gd name="connsiteY1" fmla="*/ 3013332 h 3063504"/>
              <a:gd name="connsiteX2" fmla="*/ 9554 w 4114165"/>
              <a:gd name="connsiteY2" fmla="*/ 2826245 h 3063504"/>
              <a:gd name="connsiteX3" fmla="*/ 12738 w 4114165"/>
              <a:gd name="connsiteY3" fmla="*/ 2838655 h 3063504"/>
              <a:gd name="connsiteX4" fmla="*/ 15922 w 4114165"/>
              <a:gd name="connsiteY4" fmla="*/ 2924828 h 3063504"/>
              <a:gd name="connsiteX5" fmla="*/ 19106 w 4114165"/>
              <a:gd name="connsiteY5" fmla="*/ 2725369 h 3063504"/>
              <a:gd name="connsiteX6" fmla="*/ 22291 w 4114165"/>
              <a:gd name="connsiteY6" fmla="*/ 2641399 h 3063504"/>
              <a:gd name="connsiteX7" fmla="*/ 25475 w 4114165"/>
              <a:gd name="connsiteY7" fmla="*/ 2821179 h 3063504"/>
              <a:gd name="connsiteX8" fmla="*/ 28660 w 4114165"/>
              <a:gd name="connsiteY8" fmla="*/ 2514627 h 3063504"/>
              <a:gd name="connsiteX9" fmla="*/ 31843 w 4114165"/>
              <a:gd name="connsiteY9" fmla="*/ 2618250 h 3063504"/>
              <a:gd name="connsiteX10" fmla="*/ 35028 w 4114165"/>
              <a:gd name="connsiteY10" fmla="*/ 2254674 h 3063504"/>
              <a:gd name="connsiteX11" fmla="*/ 38212 w 4114165"/>
              <a:gd name="connsiteY11" fmla="*/ 2269567 h 3063504"/>
              <a:gd name="connsiteX12" fmla="*/ 44582 w 4114165"/>
              <a:gd name="connsiteY12" fmla="*/ 1843155 h 3063504"/>
              <a:gd name="connsiteX13" fmla="*/ 47765 w 4114165"/>
              <a:gd name="connsiteY13" fmla="*/ 1889465 h 3063504"/>
              <a:gd name="connsiteX14" fmla="*/ 50950 w 4114165"/>
              <a:gd name="connsiteY14" fmla="*/ 1451074 h 3063504"/>
              <a:gd name="connsiteX15" fmla="*/ 54134 w 4114165"/>
              <a:gd name="connsiteY15" fmla="*/ 1745876 h 3063504"/>
              <a:gd name="connsiteX16" fmla="*/ 57319 w 4114165"/>
              <a:gd name="connsiteY16" fmla="*/ 1707861 h 3063504"/>
              <a:gd name="connsiteX17" fmla="*/ 60503 w 4114165"/>
              <a:gd name="connsiteY17" fmla="*/ 1736163 h 3063504"/>
              <a:gd name="connsiteX18" fmla="*/ 66871 w 4114165"/>
              <a:gd name="connsiteY18" fmla="*/ 1595803 h 3063504"/>
              <a:gd name="connsiteX19" fmla="*/ 70056 w 4114165"/>
              <a:gd name="connsiteY19" fmla="*/ 1611164 h 3063504"/>
              <a:gd name="connsiteX20" fmla="*/ 73240 w 4114165"/>
              <a:gd name="connsiteY20" fmla="*/ 1610809 h 3063504"/>
              <a:gd name="connsiteX21" fmla="*/ 76425 w 4114165"/>
              <a:gd name="connsiteY21" fmla="*/ 1814308 h 3063504"/>
              <a:gd name="connsiteX22" fmla="*/ 79608 w 4114165"/>
              <a:gd name="connsiteY22" fmla="*/ 1666945 h 3063504"/>
              <a:gd name="connsiteX23" fmla="*/ 82793 w 4114165"/>
              <a:gd name="connsiteY23" fmla="*/ 1683737 h 3063504"/>
              <a:gd name="connsiteX24" fmla="*/ 85978 w 4114165"/>
              <a:gd name="connsiteY24" fmla="*/ 1724374 h 3063504"/>
              <a:gd name="connsiteX25" fmla="*/ 89162 w 4114165"/>
              <a:gd name="connsiteY25" fmla="*/ 1786398 h 3063504"/>
              <a:gd name="connsiteX26" fmla="*/ 92347 w 4114165"/>
              <a:gd name="connsiteY26" fmla="*/ 1745293 h 3063504"/>
              <a:gd name="connsiteX27" fmla="*/ 95530 w 4114165"/>
              <a:gd name="connsiteY27" fmla="*/ 1727286 h 3063504"/>
              <a:gd name="connsiteX28" fmla="*/ 98715 w 4114165"/>
              <a:gd name="connsiteY28" fmla="*/ 1781827 h 3063504"/>
              <a:gd name="connsiteX29" fmla="*/ 101899 w 4114165"/>
              <a:gd name="connsiteY29" fmla="*/ 1772203 h 3063504"/>
              <a:gd name="connsiteX30" fmla="*/ 105084 w 4114165"/>
              <a:gd name="connsiteY30" fmla="*/ 1830365 h 3063504"/>
              <a:gd name="connsiteX31" fmla="*/ 108268 w 4114165"/>
              <a:gd name="connsiteY31" fmla="*/ 1860162 h 3063504"/>
              <a:gd name="connsiteX32" fmla="*/ 111452 w 4114165"/>
              <a:gd name="connsiteY32" fmla="*/ 1854540 h 3063504"/>
              <a:gd name="connsiteX33" fmla="*/ 124190 w 4114165"/>
              <a:gd name="connsiteY33" fmla="*/ 2026178 h 3063504"/>
              <a:gd name="connsiteX34" fmla="*/ 127373 w 4114165"/>
              <a:gd name="connsiteY34" fmla="*/ 1988302 h 3063504"/>
              <a:gd name="connsiteX35" fmla="*/ 133742 w 4114165"/>
              <a:gd name="connsiteY35" fmla="*/ 1778623 h 3063504"/>
              <a:gd name="connsiteX36" fmla="*/ 136927 w 4114165"/>
              <a:gd name="connsiteY36" fmla="*/ 1775546 h 3063504"/>
              <a:gd name="connsiteX37" fmla="*/ 140112 w 4114165"/>
              <a:gd name="connsiteY37" fmla="*/ 1739620 h 3063504"/>
              <a:gd name="connsiteX38" fmla="*/ 143296 w 4114165"/>
              <a:gd name="connsiteY38" fmla="*/ 1765352 h 3063504"/>
              <a:gd name="connsiteX39" fmla="*/ 146480 w 4114165"/>
              <a:gd name="connsiteY39" fmla="*/ 1810927 h 3063504"/>
              <a:gd name="connsiteX40" fmla="*/ 152849 w 4114165"/>
              <a:gd name="connsiteY40" fmla="*/ 1709469 h 3063504"/>
              <a:gd name="connsiteX41" fmla="*/ 156033 w 4114165"/>
              <a:gd name="connsiteY41" fmla="*/ 1680153 h 3063504"/>
              <a:gd name="connsiteX42" fmla="*/ 159218 w 4114165"/>
              <a:gd name="connsiteY42" fmla="*/ 1678089 h 3063504"/>
              <a:gd name="connsiteX43" fmla="*/ 162401 w 4114165"/>
              <a:gd name="connsiteY43" fmla="*/ 1664945 h 3063504"/>
              <a:gd name="connsiteX44" fmla="*/ 165586 w 4114165"/>
              <a:gd name="connsiteY44" fmla="*/ 1675164 h 3063504"/>
              <a:gd name="connsiteX45" fmla="*/ 168770 w 4114165"/>
              <a:gd name="connsiteY45" fmla="*/ 1620218 h 3063504"/>
              <a:gd name="connsiteX46" fmla="*/ 171955 w 4114165"/>
              <a:gd name="connsiteY46" fmla="*/ 1594144 h 3063504"/>
              <a:gd name="connsiteX47" fmla="*/ 175140 w 4114165"/>
              <a:gd name="connsiteY47" fmla="*/ 1608986 h 3063504"/>
              <a:gd name="connsiteX48" fmla="*/ 178323 w 4114165"/>
              <a:gd name="connsiteY48" fmla="*/ 1606884 h 3063504"/>
              <a:gd name="connsiteX49" fmla="*/ 181508 w 4114165"/>
              <a:gd name="connsiteY49" fmla="*/ 1608441 h 3063504"/>
              <a:gd name="connsiteX50" fmla="*/ 184692 w 4114165"/>
              <a:gd name="connsiteY50" fmla="*/ 1602160 h 3063504"/>
              <a:gd name="connsiteX51" fmla="*/ 187877 w 4114165"/>
              <a:gd name="connsiteY51" fmla="*/ 1607871 h 3063504"/>
              <a:gd name="connsiteX52" fmla="*/ 191061 w 4114165"/>
              <a:gd name="connsiteY52" fmla="*/ 1561270 h 3063504"/>
              <a:gd name="connsiteX53" fmla="*/ 194245 w 4114165"/>
              <a:gd name="connsiteY53" fmla="*/ 1591447 h 3063504"/>
              <a:gd name="connsiteX54" fmla="*/ 200614 w 4114165"/>
              <a:gd name="connsiteY54" fmla="*/ 1561156 h 3063504"/>
              <a:gd name="connsiteX55" fmla="*/ 206983 w 4114165"/>
              <a:gd name="connsiteY55" fmla="*/ 1586116 h 3063504"/>
              <a:gd name="connsiteX56" fmla="*/ 210166 w 4114165"/>
              <a:gd name="connsiteY56" fmla="*/ 1617799 h 3063504"/>
              <a:gd name="connsiteX57" fmla="*/ 213351 w 4114165"/>
              <a:gd name="connsiteY57" fmla="*/ 1602755 h 3063504"/>
              <a:gd name="connsiteX58" fmla="*/ 216535 w 4114165"/>
              <a:gd name="connsiteY58" fmla="*/ 1596981 h 3063504"/>
              <a:gd name="connsiteX59" fmla="*/ 219720 w 4114165"/>
              <a:gd name="connsiteY59" fmla="*/ 1570641 h 3063504"/>
              <a:gd name="connsiteX60" fmla="*/ 222905 w 4114165"/>
              <a:gd name="connsiteY60" fmla="*/ 1594195 h 3063504"/>
              <a:gd name="connsiteX61" fmla="*/ 226089 w 4114165"/>
              <a:gd name="connsiteY61" fmla="*/ 1556180 h 3063504"/>
              <a:gd name="connsiteX62" fmla="*/ 229272 w 4114165"/>
              <a:gd name="connsiteY62" fmla="*/ 1552989 h 3063504"/>
              <a:gd name="connsiteX63" fmla="*/ 232457 w 4114165"/>
              <a:gd name="connsiteY63" fmla="*/ 1561714 h 3063504"/>
              <a:gd name="connsiteX64" fmla="*/ 238826 w 4114165"/>
              <a:gd name="connsiteY64" fmla="*/ 1454734 h 3063504"/>
              <a:gd name="connsiteX65" fmla="*/ 248379 w 4114165"/>
              <a:gd name="connsiteY65" fmla="*/ 1211852 h 3063504"/>
              <a:gd name="connsiteX66" fmla="*/ 251563 w 4114165"/>
              <a:gd name="connsiteY66" fmla="*/ 1302015 h 3063504"/>
              <a:gd name="connsiteX67" fmla="*/ 254748 w 4114165"/>
              <a:gd name="connsiteY67" fmla="*/ 1329861 h 3063504"/>
              <a:gd name="connsiteX68" fmla="*/ 257933 w 4114165"/>
              <a:gd name="connsiteY68" fmla="*/ 1292593 h 3063504"/>
              <a:gd name="connsiteX69" fmla="*/ 261116 w 4114165"/>
              <a:gd name="connsiteY69" fmla="*/ 1329114 h 3063504"/>
              <a:gd name="connsiteX70" fmla="*/ 264300 w 4114165"/>
              <a:gd name="connsiteY70" fmla="*/ 1279094 h 3063504"/>
              <a:gd name="connsiteX71" fmla="*/ 267485 w 4114165"/>
              <a:gd name="connsiteY71" fmla="*/ 1355023 h 3063504"/>
              <a:gd name="connsiteX72" fmla="*/ 270670 w 4114165"/>
              <a:gd name="connsiteY72" fmla="*/ 1329405 h 3063504"/>
              <a:gd name="connsiteX73" fmla="*/ 273854 w 4114165"/>
              <a:gd name="connsiteY73" fmla="*/ 1335243 h 3063504"/>
              <a:gd name="connsiteX74" fmla="*/ 277037 w 4114165"/>
              <a:gd name="connsiteY74" fmla="*/ 1297063 h 3063504"/>
              <a:gd name="connsiteX75" fmla="*/ 280222 w 4114165"/>
              <a:gd name="connsiteY75" fmla="*/ 1222008 h 3063504"/>
              <a:gd name="connsiteX76" fmla="*/ 283407 w 4114165"/>
              <a:gd name="connsiteY76" fmla="*/ 1184943 h 3063504"/>
              <a:gd name="connsiteX77" fmla="*/ 286591 w 4114165"/>
              <a:gd name="connsiteY77" fmla="*/ 1180510 h 3063504"/>
              <a:gd name="connsiteX78" fmla="*/ 289776 w 4114165"/>
              <a:gd name="connsiteY78" fmla="*/ 1181283 h 3063504"/>
              <a:gd name="connsiteX79" fmla="*/ 292959 w 4114165"/>
              <a:gd name="connsiteY79" fmla="*/ 1142799 h 3063504"/>
              <a:gd name="connsiteX80" fmla="*/ 296144 w 4114165"/>
              <a:gd name="connsiteY80" fmla="*/ 1200240 h 3063504"/>
              <a:gd name="connsiteX81" fmla="*/ 302513 w 4114165"/>
              <a:gd name="connsiteY81" fmla="*/ 1061286 h 3063504"/>
              <a:gd name="connsiteX82" fmla="*/ 305698 w 4114165"/>
              <a:gd name="connsiteY82" fmla="*/ 1043367 h 3063504"/>
              <a:gd name="connsiteX83" fmla="*/ 308881 w 4114165"/>
              <a:gd name="connsiteY83" fmla="*/ 1015761 h 3063504"/>
              <a:gd name="connsiteX84" fmla="*/ 312065 w 4114165"/>
              <a:gd name="connsiteY84" fmla="*/ 1020636 h 3063504"/>
              <a:gd name="connsiteX85" fmla="*/ 315250 w 4114165"/>
              <a:gd name="connsiteY85" fmla="*/ 995728 h 3063504"/>
              <a:gd name="connsiteX86" fmla="*/ 324803 w 4114165"/>
              <a:gd name="connsiteY86" fmla="*/ 1044659 h 3063504"/>
              <a:gd name="connsiteX87" fmla="*/ 327987 w 4114165"/>
              <a:gd name="connsiteY87" fmla="*/ 1045304 h 3063504"/>
              <a:gd name="connsiteX88" fmla="*/ 331172 w 4114165"/>
              <a:gd name="connsiteY88" fmla="*/ 978037 h 3063504"/>
              <a:gd name="connsiteX89" fmla="*/ 334354 w 4114165"/>
              <a:gd name="connsiteY89" fmla="*/ 967488 h 3063504"/>
              <a:gd name="connsiteX90" fmla="*/ 337535 w 4114165"/>
              <a:gd name="connsiteY90" fmla="*/ 942922 h 3063504"/>
              <a:gd name="connsiteX91" fmla="*/ 343909 w 4114165"/>
              <a:gd name="connsiteY91" fmla="*/ 1069605 h 3063504"/>
              <a:gd name="connsiteX92" fmla="*/ 347090 w 4114165"/>
              <a:gd name="connsiteY92" fmla="*/ 1001996 h 3063504"/>
              <a:gd name="connsiteX93" fmla="*/ 350283 w 4114165"/>
              <a:gd name="connsiteY93" fmla="*/ 1035959 h 3063504"/>
              <a:gd name="connsiteX94" fmla="*/ 353464 w 4114165"/>
              <a:gd name="connsiteY94" fmla="*/ 1037035 h 3063504"/>
              <a:gd name="connsiteX95" fmla="*/ 356645 w 4114165"/>
              <a:gd name="connsiteY95" fmla="*/ 1209180 h 3063504"/>
              <a:gd name="connsiteX96" fmla="*/ 359825 w 4114165"/>
              <a:gd name="connsiteY96" fmla="*/ 1224300 h 3063504"/>
              <a:gd name="connsiteX97" fmla="*/ 366200 w 4114165"/>
              <a:gd name="connsiteY97" fmla="*/ 1319275 h 3063504"/>
              <a:gd name="connsiteX98" fmla="*/ 369380 w 4114165"/>
              <a:gd name="connsiteY98" fmla="*/ 1254337 h 3063504"/>
              <a:gd name="connsiteX99" fmla="*/ 372574 w 4114165"/>
              <a:gd name="connsiteY99" fmla="*/ 1298140 h 3063504"/>
              <a:gd name="connsiteX100" fmla="*/ 375755 w 4114165"/>
              <a:gd name="connsiteY100" fmla="*/ 1247778 h 3063504"/>
              <a:gd name="connsiteX101" fmla="*/ 378935 w 4114165"/>
              <a:gd name="connsiteY101" fmla="*/ 1301951 h 3063504"/>
              <a:gd name="connsiteX102" fmla="*/ 382116 w 4114165"/>
              <a:gd name="connsiteY102" fmla="*/ 1294214 h 3063504"/>
              <a:gd name="connsiteX103" fmla="*/ 385310 w 4114165"/>
              <a:gd name="connsiteY103" fmla="*/ 1319591 h 3063504"/>
              <a:gd name="connsiteX104" fmla="*/ 388490 w 4114165"/>
              <a:gd name="connsiteY104" fmla="*/ 1313690 h 3063504"/>
              <a:gd name="connsiteX105" fmla="*/ 391671 w 4114165"/>
              <a:gd name="connsiteY105" fmla="*/ 1316970 h 3063504"/>
              <a:gd name="connsiteX106" fmla="*/ 394865 w 4114165"/>
              <a:gd name="connsiteY106" fmla="*/ 1262986 h 3063504"/>
              <a:gd name="connsiteX107" fmla="*/ 401226 w 4114165"/>
              <a:gd name="connsiteY107" fmla="*/ 1288414 h 3063504"/>
              <a:gd name="connsiteX108" fmla="*/ 404407 w 4114165"/>
              <a:gd name="connsiteY108" fmla="*/ 1275067 h 3063504"/>
              <a:gd name="connsiteX109" fmla="*/ 407601 w 4114165"/>
              <a:gd name="connsiteY109" fmla="*/ 1332723 h 3063504"/>
              <a:gd name="connsiteX110" fmla="*/ 413962 w 4114165"/>
              <a:gd name="connsiteY110" fmla="*/ 1099706 h 3063504"/>
              <a:gd name="connsiteX111" fmla="*/ 426698 w 4114165"/>
              <a:gd name="connsiteY111" fmla="*/ 106593 h 3063504"/>
              <a:gd name="connsiteX112" fmla="*/ 429891 w 4114165"/>
              <a:gd name="connsiteY112" fmla="*/ 163744 h 3063504"/>
              <a:gd name="connsiteX113" fmla="*/ 433072 w 4114165"/>
              <a:gd name="connsiteY113" fmla="*/ 272852 h 3063504"/>
              <a:gd name="connsiteX114" fmla="*/ 436253 w 4114165"/>
              <a:gd name="connsiteY114" fmla="*/ 264073 h 3063504"/>
              <a:gd name="connsiteX115" fmla="*/ 442627 w 4114165"/>
              <a:gd name="connsiteY115" fmla="*/ 0 h 3063504"/>
              <a:gd name="connsiteX116" fmla="*/ 448989 w 4114165"/>
              <a:gd name="connsiteY116" fmla="*/ 212600 h 3063504"/>
              <a:gd name="connsiteX117" fmla="*/ 452182 w 4114165"/>
              <a:gd name="connsiteY117" fmla="*/ 53217 h 3063504"/>
              <a:gd name="connsiteX118" fmla="*/ 455363 w 4114165"/>
              <a:gd name="connsiteY118" fmla="*/ 35493 h 3063504"/>
              <a:gd name="connsiteX119" fmla="*/ 458544 w 4114165"/>
              <a:gd name="connsiteY119" fmla="*/ 61732 h 3063504"/>
              <a:gd name="connsiteX120" fmla="*/ 468099 w 4114165"/>
              <a:gd name="connsiteY120" fmla="*/ 648880 h 3063504"/>
              <a:gd name="connsiteX121" fmla="*/ 474473 w 4114165"/>
              <a:gd name="connsiteY121" fmla="*/ 828686 h 3063504"/>
              <a:gd name="connsiteX122" fmla="*/ 477654 w 4114165"/>
              <a:gd name="connsiteY122" fmla="*/ 981747 h 3063504"/>
              <a:gd name="connsiteX123" fmla="*/ 480835 w 4114165"/>
              <a:gd name="connsiteY123" fmla="*/ 1056676 h 3063504"/>
              <a:gd name="connsiteX124" fmla="*/ 499945 w 4114165"/>
              <a:gd name="connsiteY124" fmla="*/ 1995963 h 3063504"/>
              <a:gd name="connsiteX125" fmla="*/ 506306 w 4114165"/>
              <a:gd name="connsiteY125" fmla="*/ 2089444 h 3063504"/>
              <a:gd name="connsiteX126" fmla="*/ 515861 w 4114165"/>
              <a:gd name="connsiteY126" fmla="*/ 2169159 h 3063504"/>
              <a:gd name="connsiteX127" fmla="*/ 519042 w 4114165"/>
              <a:gd name="connsiteY127" fmla="*/ 2238212 h 3063504"/>
              <a:gd name="connsiteX128" fmla="*/ 522235 w 4114165"/>
              <a:gd name="connsiteY128" fmla="*/ 2227980 h 3063504"/>
              <a:gd name="connsiteX129" fmla="*/ 525416 w 4114165"/>
              <a:gd name="connsiteY129" fmla="*/ 2306214 h 3063504"/>
              <a:gd name="connsiteX130" fmla="*/ 528597 w 4114165"/>
              <a:gd name="connsiteY130" fmla="*/ 2337277 h 3063504"/>
              <a:gd name="connsiteX131" fmla="*/ 531791 w 4114165"/>
              <a:gd name="connsiteY131" fmla="*/ 2346281 h 3063504"/>
              <a:gd name="connsiteX132" fmla="*/ 538152 w 4114165"/>
              <a:gd name="connsiteY132" fmla="*/ 2373532 h 3063504"/>
              <a:gd name="connsiteX133" fmla="*/ 541333 w 4114165"/>
              <a:gd name="connsiteY133" fmla="*/ 2419740 h 3063504"/>
              <a:gd name="connsiteX134" fmla="*/ 544526 w 4114165"/>
              <a:gd name="connsiteY134" fmla="*/ 2436253 h 3063504"/>
              <a:gd name="connsiteX135" fmla="*/ 550888 w 4114165"/>
              <a:gd name="connsiteY135" fmla="*/ 2604245 h 3063504"/>
              <a:gd name="connsiteX136" fmla="*/ 557262 w 4114165"/>
              <a:gd name="connsiteY136" fmla="*/ 2762219 h 3063504"/>
              <a:gd name="connsiteX137" fmla="*/ 563624 w 4114165"/>
              <a:gd name="connsiteY137" fmla="*/ 2916876 h 3063504"/>
              <a:gd name="connsiteX138" fmla="*/ 566817 w 4114165"/>
              <a:gd name="connsiteY138" fmla="*/ 2948433 h 3063504"/>
              <a:gd name="connsiteX139" fmla="*/ 569998 w 4114165"/>
              <a:gd name="connsiteY139" fmla="*/ 2949953 h 3063504"/>
              <a:gd name="connsiteX140" fmla="*/ 579553 w 4114165"/>
              <a:gd name="connsiteY140" fmla="*/ 2905732 h 3063504"/>
              <a:gd name="connsiteX141" fmla="*/ 585915 w 4114165"/>
              <a:gd name="connsiteY141" fmla="*/ 2936086 h 3063504"/>
              <a:gd name="connsiteX142" fmla="*/ 589108 w 4114165"/>
              <a:gd name="connsiteY142" fmla="*/ 2986638 h 3063504"/>
              <a:gd name="connsiteX143" fmla="*/ 592289 w 4114165"/>
              <a:gd name="connsiteY143" fmla="*/ 2980851 h 3063504"/>
              <a:gd name="connsiteX144" fmla="*/ 595470 w 4114165"/>
              <a:gd name="connsiteY144" fmla="*/ 3017587 h 3063504"/>
              <a:gd name="connsiteX145" fmla="*/ 598650 w 4114165"/>
              <a:gd name="connsiteY145" fmla="*/ 3005962 h 3063504"/>
              <a:gd name="connsiteX146" fmla="*/ 601844 w 4114165"/>
              <a:gd name="connsiteY146" fmla="*/ 3021335 h 3063504"/>
              <a:gd name="connsiteX147" fmla="*/ 605025 w 4114165"/>
              <a:gd name="connsiteY147" fmla="*/ 3001467 h 3063504"/>
              <a:gd name="connsiteX148" fmla="*/ 608205 w 4114165"/>
              <a:gd name="connsiteY148" fmla="*/ 2999694 h 3063504"/>
              <a:gd name="connsiteX149" fmla="*/ 611399 w 4114165"/>
              <a:gd name="connsiteY149" fmla="*/ 3008976 h 3063504"/>
              <a:gd name="connsiteX150" fmla="*/ 614580 w 4114165"/>
              <a:gd name="connsiteY150" fmla="*/ 2974747 h 3063504"/>
              <a:gd name="connsiteX151" fmla="*/ 617760 w 4114165"/>
              <a:gd name="connsiteY151" fmla="*/ 2990247 h 3063504"/>
              <a:gd name="connsiteX152" fmla="*/ 620941 w 4114165"/>
              <a:gd name="connsiteY152" fmla="*/ 2914571 h 3063504"/>
              <a:gd name="connsiteX153" fmla="*/ 624135 w 4114165"/>
              <a:gd name="connsiteY153" fmla="*/ 2993438 h 3063504"/>
              <a:gd name="connsiteX154" fmla="*/ 627315 w 4114165"/>
              <a:gd name="connsiteY154" fmla="*/ 2906277 h 3063504"/>
              <a:gd name="connsiteX155" fmla="*/ 630496 w 4114165"/>
              <a:gd name="connsiteY155" fmla="*/ 2932984 h 3063504"/>
              <a:gd name="connsiteX156" fmla="*/ 633690 w 4114165"/>
              <a:gd name="connsiteY156" fmla="*/ 2767576 h 3063504"/>
              <a:gd name="connsiteX157" fmla="*/ 636870 w 4114165"/>
              <a:gd name="connsiteY157" fmla="*/ 2826485 h 3063504"/>
              <a:gd name="connsiteX158" fmla="*/ 640051 w 4114165"/>
              <a:gd name="connsiteY158" fmla="*/ 2799196 h 3063504"/>
              <a:gd name="connsiteX159" fmla="*/ 643232 w 4114165"/>
              <a:gd name="connsiteY159" fmla="*/ 2831943 h 3063504"/>
              <a:gd name="connsiteX160" fmla="*/ 646426 w 4114165"/>
              <a:gd name="connsiteY160" fmla="*/ 2681453 h 3063504"/>
              <a:gd name="connsiteX161" fmla="*/ 649606 w 4114165"/>
              <a:gd name="connsiteY161" fmla="*/ 2708654 h 3063504"/>
              <a:gd name="connsiteX162" fmla="*/ 652787 w 4114165"/>
              <a:gd name="connsiteY162" fmla="*/ 2870946 h 3063504"/>
              <a:gd name="connsiteX163" fmla="*/ 655981 w 4114165"/>
              <a:gd name="connsiteY163" fmla="*/ 2515703 h 3063504"/>
              <a:gd name="connsiteX164" fmla="*/ 659161 w 4114165"/>
              <a:gd name="connsiteY164" fmla="*/ 2685087 h 3063504"/>
              <a:gd name="connsiteX165" fmla="*/ 662342 w 4114165"/>
              <a:gd name="connsiteY165" fmla="*/ 1744647 h 3063504"/>
              <a:gd name="connsiteX166" fmla="*/ 668716 w 4114165"/>
              <a:gd name="connsiteY166" fmla="*/ 1481428 h 3063504"/>
              <a:gd name="connsiteX167" fmla="*/ 671897 w 4114165"/>
              <a:gd name="connsiteY167" fmla="*/ 1603059 h 3063504"/>
              <a:gd name="connsiteX168" fmla="*/ 675078 w 4114165"/>
              <a:gd name="connsiteY168" fmla="*/ 1584469 h 3063504"/>
              <a:gd name="connsiteX169" fmla="*/ 678259 w 4114165"/>
              <a:gd name="connsiteY169" fmla="*/ 1607631 h 3063504"/>
              <a:gd name="connsiteX170" fmla="*/ 681452 w 4114165"/>
              <a:gd name="connsiteY170" fmla="*/ 1604680 h 3063504"/>
              <a:gd name="connsiteX171" fmla="*/ 684633 w 4114165"/>
              <a:gd name="connsiteY171" fmla="*/ 1275637 h 3063504"/>
              <a:gd name="connsiteX172" fmla="*/ 687814 w 4114165"/>
              <a:gd name="connsiteY172" fmla="*/ 1501386 h 3063504"/>
              <a:gd name="connsiteX173" fmla="*/ 691007 w 4114165"/>
              <a:gd name="connsiteY173" fmla="*/ 1211206 h 3063504"/>
              <a:gd name="connsiteX174" fmla="*/ 694188 w 4114165"/>
              <a:gd name="connsiteY174" fmla="*/ 1600970 h 3063504"/>
              <a:gd name="connsiteX175" fmla="*/ 697369 w 4114165"/>
              <a:gd name="connsiteY175" fmla="*/ 1080141 h 3063504"/>
              <a:gd name="connsiteX176" fmla="*/ 700550 w 4114165"/>
              <a:gd name="connsiteY176" fmla="*/ 1550570 h 3063504"/>
              <a:gd name="connsiteX177" fmla="*/ 703743 w 4114165"/>
              <a:gd name="connsiteY177" fmla="*/ 1284008 h 3063504"/>
              <a:gd name="connsiteX178" fmla="*/ 706924 w 4114165"/>
              <a:gd name="connsiteY178" fmla="*/ 1613367 h 3063504"/>
              <a:gd name="connsiteX179" fmla="*/ 710105 w 4114165"/>
              <a:gd name="connsiteY179" fmla="*/ 1411489 h 3063504"/>
              <a:gd name="connsiteX180" fmla="*/ 713298 w 4114165"/>
              <a:gd name="connsiteY180" fmla="*/ 1407690 h 3063504"/>
              <a:gd name="connsiteX181" fmla="*/ 716479 w 4114165"/>
              <a:gd name="connsiteY181" fmla="*/ 1894404 h 3063504"/>
              <a:gd name="connsiteX182" fmla="*/ 719660 w 4114165"/>
              <a:gd name="connsiteY182" fmla="*/ 1220412 h 3063504"/>
              <a:gd name="connsiteX183" fmla="*/ 722840 w 4114165"/>
              <a:gd name="connsiteY183" fmla="*/ 1962405 h 3063504"/>
              <a:gd name="connsiteX184" fmla="*/ 726034 w 4114165"/>
              <a:gd name="connsiteY184" fmla="*/ 1431066 h 3063504"/>
              <a:gd name="connsiteX185" fmla="*/ 729215 w 4114165"/>
              <a:gd name="connsiteY185" fmla="*/ 2100461 h 3063504"/>
              <a:gd name="connsiteX186" fmla="*/ 732395 w 4114165"/>
              <a:gd name="connsiteY186" fmla="*/ 1845042 h 3063504"/>
              <a:gd name="connsiteX187" fmla="*/ 735589 w 4114165"/>
              <a:gd name="connsiteY187" fmla="*/ 2177327 h 3063504"/>
              <a:gd name="connsiteX188" fmla="*/ 738770 w 4114165"/>
              <a:gd name="connsiteY188" fmla="*/ 2353549 h 3063504"/>
              <a:gd name="connsiteX189" fmla="*/ 741950 w 4114165"/>
              <a:gd name="connsiteY189" fmla="*/ 2300896 h 3063504"/>
              <a:gd name="connsiteX190" fmla="*/ 745131 w 4114165"/>
              <a:gd name="connsiteY190" fmla="*/ 2571371 h 3063504"/>
              <a:gd name="connsiteX191" fmla="*/ 748325 w 4114165"/>
              <a:gd name="connsiteY191" fmla="*/ 2227879 h 3063504"/>
              <a:gd name="connsiteX192" fmla="*/ 751505 w 4114165"/>
              <a:gd name="connsiteY192" fmla="*/ 2581793 h 3063504"/>
              <a:gd name="connsiteX193" fmla="*/ 754686 w 4114165"/>
              <a:gd name="connsiteY193" fmla="*/ 2147214 h 3063504"/>
              <a:gd name="connsiteX194" fmla="*/ 757880 w 4114165"/>
              <a:gd name="connsiteY194" fmla="*/ 2506915 h 3063504"/>
              <a:gd name="connsiteX195" fmla="*/ 761061 w 4114165"/>
              <a:gd name="connsiteY195" fmla="*/ 2098713 h 3063504"/>
              <a:gd name="connsiteX196" fmla="*/ 764241 w 4114165"/>
              <a:gd name="connsiteY196" fmla="*/ 2375698 h 3063504"/>
              <a:gd name="connsiteX197" fmla="*/ 767422 w 4114165"/>
              <a:gd name="connsiteY197" fmla="*/ 2074754 h 3063504"/>
              <a:gd name="connsiteX198" fmla="*/ 770616 w 4114165"/>
              <a:gd name="connsiteY198" fmla="*/ 2073589 h 3063504"/>
              <a:gd name="connsiteX199" fmla="*/ 773796 w 4114165"/>
              <a:gd name="connsiteY199" fmla="*/ 2025519 h 3063504"/>
              <a:gd name="connsiteX200" fmla="*/ 776977 w 4114165"/>
              <a:gd name="connsiteY200" fmla="*/ 1733998 h 3063504"/>
              <a:gd name="connsiteX201" fmla="*/ 780158 w 4114165"/>
              <a:gd name="connsiteY201" fmla="*/ 2112238 h 3063504"/>
              <a:gd name="connsiteX202" fmla="*/ 783351 w 4114165"/>
              <a:gd name="connsiteY202" fmla="*/ 1632742 h 3063504"/>
              <a:gd name="connsiteX203" fmla="*/ 786532 w 4114165"/>
              <a:gd name="connsiteY203" fmla="*/ 1981907 h 3063504"/>
              <a:gd name="connsiteX204" fmla="*/ 789713 w 4114165"/>
              <a:gd name="connsiteY204" fmla="*/ 1791514 h 3063504"/>
              <a:gd name="connsiteX205" fmla="*/ 796087 w 4114165"/>
              <a:gd name="connsiteY205" fmla="*/ 2454476 h 3063504"/>
              <a:gd name="connsiteX206" fmla="*/ 802449 w 4114165"/>
              <a:gd name="connsiteY206" fmla="*/ 2696243 h 3063504"/>
              <a:gd name="connsiteX207" fmla="*/ 805642 w 4114165"/>
              <a:gd name="connsiteY207" fmla="*/ 2628356 h 3063504"/>
              <a:gd name="connsiteX208" fmla="*/ 808823 w 4114165"/>
              <a:gd name="connsiteY208" fmla="*/ 2769881 h 3063504"/>
              <a:gd name="connsiteX209" fmla="*/ 812004 w 4114165"/>
              <a:gd name="connsiteY209" fmla="*/ 2580539 h 3063504"/>
              <a:gd name="connsiteX210" fmla="*/ 815197 w 4114165"/>
              <a:gd name="connsiteY210" fmla="*/ 2709971 h 3063504"/>
              <a:gd name="connsiteX211" fmla="*/ 818378 w 4114165"/>
              <a:gd name="connsiteY211" fmla="*/ 2534571 h 3063504"/>
              <a:gd name="connsiteX212" fmla="*/ 821559 w 4114165"/>
              <a:gd name="connsiteY212" fmla="*/ 2621429 h 3063504"/>
              <a:gd name="connsiteX213" fmla="*/ 824740 w 4114165"/>
              <a:gd name="connsiteY213" fmla="*/ 2635802 h 3063504"/>
              <a:gd name="connsiteX214" fmla="*/ 827933 w 4114165"/>
              <a:gd name="connsiteY214" fmla="*/ 2639259 h 3063504"/>
              <a:gd name="connsiteX215" fmla="*/ 831114 w 4114165"/>
              <a:gd name="connsiteY215" fmla="*/ 2616376 h 3063504"/>
              <a:gd name="connsiteX216" fmla="*/ 834295 w 4114165"/>
              <a:gd name="connsiteY216" fmla="*/ 2571029 h 3063504"/>
              <a:gd name="connsiteX217" fmla="*/ 837488 w 4114165"/>
              <a:gd name="connsiteY217" fmla="*/ 2589986 h 3063504"/>
              <a:gd name="connsiteX218" fmla="*/ 840669 w 4114165"/>
              <a:gd name="connsiteY218" fmla="*/ 2514221 h 3063504"/>
              <a:gd name="connsiteX219" fmla="*/ 843850 w 4114165"/>
              <a:gd name="connsiteY219" fmla="*/ 2581413 h 3063504"/>
              <a:gd name="connsiteX220" fmla="*/ 847030 w 4114165"/>
              <a:gd name="connsiteY220" fmla="*/ 2497746 h 3063504"/>
              <a:gd name="connsiteX221" fmla="*/ 850224 w 4114165"/>
              <a:gd name="connsiteY221" fmla="*/ 2528885 h 3063504"/>
              <a:gd name="connsiteX222" fmla="*/ 853405 w 4114165"/>
              <a:gd name="connsiteY222" fmla="*/ 2497772 h 3063504"/>
              <a:gd name="connsiteX223" fmla="*/ 856585 w 4114165"/>
              <a:gd name="connsiteY223" fmla="*/ 2518577 h 3063504"/>
              <a:gd name="connsiteX224" fmla="*/ 859766 w 4114165"/>
              <a:gd name="connsiteY224" fmla="*/ 2520110 h 3063504"/>
              <a:gd name="connsiteX225" fmla="*/ 862960 w 4114165"/>
              <a:gd name="connsiteY225" fmla="*/ 2511511 h 3063504"/>
              <a:gd name="connsiteX226" fmla="*/ 866140 w 4114165"/>
              <a:gd name="connsiteY226" fmla="*/ 2537446 h 3063504"/>
              <a:gd name="connsiteX227" fmla="*/ 869321 w 4114165"/>
              <a:gd name="connsiteY227" fmla="*/ 2525023 h 3063504"/>
              <a:gd name="connsiteX228" fmla="*/ 872515 w 4114165"/>
              <a:gd name="connsiteY228" fmla="*/ 2567850 h 3063504"/>
              <a:gd name="connsiteX229" fmla="*/ 875695 w 4114165"/>
              <a:gd name="connsiteY229" fmla="*/ 2560379 h 3063504"/>
              <a:gd name="connsiteX230" fmla="*/ 878876 w 4114165"/>
              <a:gd name="connsiteY230" fmla="*/ 2622214 h 3063504"/>
              <a:gd name="connsiteX231" fmla="*/ 882057 w 4114165"/>
              <a:gd name="connsiteY231" fmla="*/ 2628989 h 3063504"/>
              <a:gd name="connsiteX232" fmla="*/ 885250 w 4114165"/>
              <a:gd name="connsiteY232" fmla="*/ 2672475 h 3063504"/>
              <a:gd name="connsiteX233" fmla="*/ 888431 w 4114165"/>
              <a:gd name="connsiteY233" fmla="*/ 2665966 h 3063504"/>
              <a:gd name="connsiteX234" fmla="*/ 894805 w 4114165"/>
              <a:gd name="connsiteY234" fmla="*/ 2728117 h 3063504"/>
              <a:gd name="connsiteX235" fmla="*/ 897986 w 4114165"/>
              <a:gd name="connsiteY235" fmla="*/ 2743997 h 3063504"/>
              <a:gd name="connsiteX236" fmla="*/ 901167 w 4114165"/>
              <a:gd name="connsiteY236" fmla="*/ 2781999 h 3063504"/>
              <a:gd name="connsiteX237" fmla="*/ 904348 w 4114165"/>
              <a:gd name="connsiteY237" fmla="*/ 2768082 h 3063504"/>
              <a:gd name="connsiteX238" fmla="*/ 907541 w 4114165"/>
              <a:gd name="connsiteY238" fmla="*/ 2802248 h 3063504"/>
              <a:gd name="connsiteX239" fmla="*/ 910722 w 4114165"/>
              <a:gd name="connsiteY239" fmla="*/ 2763574 h 3063504"/>
              <a:gd name="connsiteX240" fmla="*/ 913903 w 4114165"/>
              <a:gd name="connsiteY240" fmla="*/ 2755774 h 3063504"/>
              <a:gd name="connsiteX241" fmla="*/ 917096 w 4114165"/>
              <a:gd name="connsiteY241" fmla="*/ 2743604 h 3063504"/>
              <a:gd name="connsiteX242" fmla="*/ 920277 w 4114165"/>
              <a:gd name="connsiteY242" fmla="*/ 2747112 h 3063504"/>
              <a:gd name="connsiteX243" fmla="*/ 929832 w 4114165"/>
              <a:gd name="connsiteY243" fmla="*/ 2494492 h 3063504"/>
              <a:gd name="connsiteX244" fmla="*/ 945749 w 4114165"/>
              <a:gd name="connsiteY244" fmla="*/ 1907485 h 3063504"/>
              <a:gd name="connsiteX245" fmla="*/ 952123 w 4114165"/>
              <a:gd name="connsiteY245" fmla="*/ 1838229 h 3063504"/>
              <a:gd name="connsiteX246" fmla="*/ 955304 w 4114165"/>
              <a:gd name="connsiteY246" fmla="*/ 1782612 h 3063504"/>
              <a:gd name="connsiteX247" fmla="*/ 958485 w 4114165"/>
              <a:gd name="connsiteY247" fmla="*/ 1689372 h 3063504"/>
              <a:gd name="connsiteX248" fmla="*/ 961665 w 4114165"/>
              <a:gd name="connsiteY248" fmla="*/ 1657030 h 3063504"/>
              <a:gd name="connsiteX249" fmla="*/ 964859 w 4114165"/>
              <a:gd name="connsiteY249" fmla="*/ 1549747 h 3063504"/>
              <a:gd name="connsiteX250" fmla="*/ 968040 w 4114165"/>
              <a:gd name="connsiteY250" fmla="*/ 1500284 h 3063504"/>
              <a:gd name="connsiteX251" fmla="*/ 974414 w 4114165"/>
              <a:gd name="connsiteY251" fmla="*/ 1298000 h 3063504"/>
              <a:gd name="connsiteX252" fmla="*/ 980776 w 4114165"/>
              <a:gd name="connsiteY252" fmla="*/ 1110786 h 3063504"/>
              <a:gd name="connsiteX253" fmla="*/ 987150 w 4114165"/>
              <a:gd name="connsiteY253" fmla="*/ 823912 h 3063504"/>
              <a:gd name="connsiteX254" fmla="*/ 990331 w 4114165"/>
              <a:gd name="connsiteY254" fmla="*/ 704864 h 3063504"/>
              <a:gd name="connsiteX255" fmla="*/ 993511 w 4114165"/>
              <a:gd name="connsiteY255" fmla="*/ 662873 h 3063504"/>
              <a:gd name="connsiteX256" fmla="*/ 996705 w 4114165"/>
              <a:gd name="connsiteY256" fmla="*/ 671053 h 3063504"/>
              <a:gd name="connsiteX257" fmla="*/ 999886 w 4114165"/>
              <a:gd name="connsiteY257" fmla="*/ 570015 h 3063504"/>
              <a:gd name="connsiteX258" fmla="*/ 1006247 w 4114165"/>
              <a:gd name="connsiteY258" fmla="*/ 530037 h 3063504"/>
              <a:gd name="connsiteX259" fmla="*/ 1009441 w 4114165"/>
              <a:gd name="connsiteY259" fmla="*/ 603419 h 3063504"/>
              <a:gd name="connsiteX260" fmla="*/ 1012621 w 4114165"/>
              <a:gd name="connsiteY260" fmla="*/ 548202 h 3063504"/>
              <a:gd name="connsiteX261" fmla="*/ 1015802 w 4114165"/>
              <a:gd name="connsiteY261" fmla="*/ 568308 h 3063504"/>
              <a:gd name="connsiteX262" fmla="*/ 1022176 w 4114165"/>
              <a:gd name="connsiteY262" fmla="*/ 655566 h 3063504"/>
              <a:gd name="connsiteX263" fmla="*/ 1025357 w 4114165"/>
              <a:gd name="connsiteY263" fmla="*/ 612777 h 3063504"/>
              <a:gd name="connsiteX264" fmla="*/ 1028538 w 4114165"/>
              <a:gd name="connsiteY264" fmla="*/ 618653 h 3063504"/>
              <a:gd name="connsiteX265" fmla="*/ 1031731 w 4114165"/>
              <a:gd name="connsiteY265" fmla="*/ 556261 h 3063504"/>
              <a:gd name="connsiteX266" fmla="*/ 1034912 w 4114165"/>
              <a:gd name="connsiteY266" fmla="*/ 562606 h 3063504"/>
              <a:gd name="connsiteX267" fmla="*/ 1038093 w 4114165"/>
              <a:gd name="connsiteY267" fmla="*/ 590553 h 3063504"/>
              <a:gd name="connsiteX268" fmla="*/ 1041274 w 4114165"/>
              <a:gd name="connsiteY268" fmla="*/ 574483 h 3063504"/>
              <a:gd name="connsiteX269" fmla="*/ 1044467 w 4114165"/>
              <a:gd name="connsiteY269" fmla="*/ 675701 h 3063504"/>
              <a:gd name="connsiteX270" fmla="*/ 1047648 w 4114165"/>
              <a:gd name="connsiteY270" fmla="*/ 698381 h 3063504"/>
              <a:gd name="connsiteX271" fmla="*/ 1050829 w 4114165"/>
              <a:gd name="connsiteY271" fmla="*/ 809577 h 3063504"/>
              <a:gd name="connsiteX272" fmla="*/ 1054022 w 4114165"/>
              <a:gd name="connsiteY272" fmla="*/ 769941 h 3063504"/>
              <a:gd name="connsiteX273" fmla="*/ 1057203 w 4114165"/>
              <a:gd name="connsiteY273" fmla="*/ 800903 h 3063504"/>
              <a:gd name="connsiteX274" fmla="*/ 1060384 w 4114165"/>
              <a:gd name="connsiteY274" fmla="*/ 932880 h 3063504"/>
              <a:gd name="connsiteX275" fmla="*/ 1063565 w 4114165"/>
              <a:gd name="connsiteY275" fmla="*/ 1147700 h 3063504"/>
              <a:gd name="connsiteX276" fmla="*/ 1066758 w 4114165"/>
              <a:gd name="connsiteY276" fmla="*/ 1071745 h 3063504"/>
              <a:gd name="connsiteX277" fmla="*/ 1069939 w 4114165"/>
              <a:gd name="connsiteY277" fmla="*/ 1202304 h 3063504"/>
              <a:gd name="connsiteX278" fmla="*/ 1073120 w 4114165"/>
              <a:gd name="connsiteY278" fmla="*/ 1529979 h 3063504"/>
              <a:gd name="connsiteX279" fmla="*/ 1076313 w 4114165"/>
              <a:gd name="connsiteY279" fmla="*/ 1482593 h 3063504"/>
              <a:gd name="connsiteX280" fmla="*/ 1082675 w 4114165"/>
              <a:gd name="connsiteY280" fmla="*/ 2071639 h 3063504"/>
              <a:gd name="connsiteX281" fmla="*/ 1098604 w 4114165"/>
              <a:gd name="connsiteY281" fmla="*/ 2722254 h 3063504"/>
              <a:gd name="connsiteX282" fmla="*/ 1101785 w 4114165"/>
              <a:gd name="connsiteY282" fmla="*/ 2668372 h 3063504"/>
              <a:gd name="connsiteX283" fmla="*/ 1104965 w 4114165"/>
              <a:gd name="connsiteY283" fmla="*/ 2693027 h 3063504"/>
              <a:gd name="connsiteX284" fmla="*/ 1108146 w 4114165"/>
              <a:gd name="connsiteY284" fmla="*/ 2737741 h 3063504"/>
              <a:gd name="connsiteX285" fmla="*/ 1111340 w 4114165"/>
              <a:gd name="connsiteY285" fmla="*/ 2813645 h 3063504"/>
              <a:gd name="connsiteX286" fmla="*/ 1117701 w 4114165"/>
              <a:gd name="connsiteY286" fmla="*/ 2823890 h 3063504"/>
              <a:gd name="connsiteX287" fmla="*/ 1120895 w 4114165"/>
              <a:gd name="connsiteY287" fmla="*/ 2892626 h 3063504"/>
              <a:gd name="connsiteX288" fmla="*/ 1124076 w 4114165"/>
              <a:gd name="connsiteY288" fmla="*/ 2892752 h 3063504"/>
              <a:gd name="connsiteX289" fmla="*/ 1127256 w 4114165"/>
              <a:gd name="connsiteY289" fmla="*/ 2909152 h 3063504"/>
              <a:gd name="connsiteX290" fmla="*/ 1130437 w 4114165"/>
              <a:gd name="connsiteY290" fmla="*/ 2907847 h 3063504"/>
              <a:gd name="connsiteX291" fmla="*/ 1133631 w 4114165"/>
              <a:gd name="connsiteY291" fmla="*/ 2903187 h 3063504"/>
              <a:gd name="connsiteX292" fmla="*/ 1136811 w 4114165"/>
              <a:gd name="connsiteY292" fmla="*/ 2901452 h 3063504"/>
              <a:gd name="connsiteX293" fmla="*/ 1139992 w 4114165"/>
              <a:gd name="connsiteY293" fmla="*/ 2903719 h 3063504"/>
              <a:gd name="connsiteX294" fmla="*/ 1143173 w 4114165"/>
              <a:gd name="connsiteY294" fmla="*/ 2875973 h 3063504"/>
              <a:gd name="connsiteX295" fmla="*/ 1146367 w 4114165"/>
              <a:gd name="connsiteY295" fmla="*/ 2829348 h 3063504"/>
              <a:gd name="connsiteX296" fmla="*/ 1149547 w 4114165"/>
              <a:gd name="connsiteY296" fmla="*/ 2875822 h 3063504"/>
              <a:gd name="connsiteX297" fmla="*/ 1152728 w 4114165"/>
              <a:gd name="connsiteY297" fmla="*/ 2885281 h 3063504"/>
              <a:gd name="connsiteX298" fmla="*/ 1155922 w 4114165"/>
              <a:gd name="connsiteY298" fmla="*/ 2836110 h 3063504"/>
              <a:gd name="connsiteX299" fmla="*/ 1159102 w 4114165"/>
              <a:gd name="connsiteY299" fmla="*/ 2830234 h 3063504"/>
              <a:gd name="connsiteX300" fmla="*/ 1165464 w 4114165"/>
              <a:gd name="connsiteY300" fmla="*/ 2770020 h 3063504"/>
              <a:gd name="connsiteX301" fmla="*/ 1168657 w 4114165"/>
              <a:gd name="connsiteY301" fmla="*/ 2684568 h 3063504"/>
              <a:gd name="connsiteX302" fmla="*/ 1171838 w 4114165"/>
              <a:gd name="connsiteY302" fmla="*/ 2705792 h 3063504"/>
              <a:gd name="connsiteX303" fmla="*/ 1175019 w 4114165"/>
              <a:gd name="connsiteY303" fmla="*/ 2747188 h 3063504"/>
              <a:gd name="connsiteX304" fmla="*/ 1178212 w 4114165"/>
              <a:gd name="connsiteY304" fmla="*/ 2624379 h 3063504"/>
              <a:gd name="connsiteX305" fmla="*/ 1181393 w 4114165"/>
              <a:gd name="connsiteY305" fmla="*/ 2615464 h 3063504"/>
              <a:gd name="connsiteX306" fmla="*/ 1184574 w 4114165"/>
              <a:gd name="connsiteY306" fmla="*/ 2621023 h 3063504"/>
              <a:gd name="connsiteX307" fmla="*/ 1187755 w 4114165"/>
              <a:gd name="connsiteY307" fmla="*/ 2640588 h 3063504"/>
              <a:gd name="connsiteX308" fmla="*/ 1194129 w 4114165"/>
              <a:gd name="connsiteY308" fmla="*/ 2445852 h 3063504"/>
              <a:gd name="connsiteX309" fmla="*/ 1197310 w 4114165"/>
              <a:gd name="connsiteY309" fmla="*/ 2619871 h 3063504"/>
              <a:gd name="connsiteX310" fmla="*/ 1200503 w 4114165"/>
              <a:gd name="connsiteY310" fmla="*/ 2622759 h 3063504"/>
              <a:gd name="connsiteX311" fmla="*/ 1203684 w 4114165"/>
              <a:gd name="connsiteY311" fmla="*/ 2517843 h 3063504"/>
              <a:gd name="connsiteX312" fmla="*/ 1206865 w 4114165"/>
              <a:gd name="connsiteY312" fmla="*/ 2481955 h 3063504"/>
              <a:gd name="connsiteX313" fmla="*/ 1210046 w 4114165"/>
              <a:gd name="connsiteY313" fmla="*/ 2505610 h 3063504"/>
              <a:gd name="connsiteX314" fmla="*/ 1216420 w 4114165"/>
              <a:gd name="connsiteY314" fmla="*/ 2610057 h 3063504"/>
              <a:gd name="connsiteX315" fmla="*/ 1219601 w 4114165"/>
              <a:gd name="connsiteY315" fmla="*/ 2630876 h 3063504"/>
              <a:gd name="connsiteX316" fmla="*/ 1225975 w 4114165"/>
              <a:gd name="connsiteY316" fmla="*/ 2720164 h 3063504"/>
              <a:gd name="connsiteX317" fmla="*/ 1229156 w 4114165"/>
              <a:gd name="connsiteY317" fmla="*/ 2747276 h 3063504"/>
              <a:gd name="connsiteX318" fmla="*/ 1232336 w 4114165"/>
              <a:gd name="connsiteY318" fmla="*/ 2713162 h 3063504"/>
              <a:gd name="connsiteX319" fmla="*/ 1235530 w 4114165"/>
              <a:gd name="connsiteY319" fmla="*/ 2730206 h 3063504"/>
              <a:gd name="connsiteX320" fmla="*/ 1238711 w 4114165"/>
              <a:gd name="connsiteY320" fmla="*/ 2842694 h 3063504"/>
              <a:gd name="connsiteX321" fmla="*/ 1241891 w 4114165"/>
              <a:gd name="connsiteY321" fmla="*/ 2837477 h 3063504"/>
              <a:gd name="connsiteX322" fmla="*/ 1245072 w 4114165"/>
              <a:gd name="connsiteY322" fmla="*/ 2805173 h 3063504"/>
              <a:gd name="connsiteX323" fmla="*/ 1248266 w 4114165"/>
              <a:gd name="connsiteY323" fmla="*/ 2791092 h 3063504"/>
              <a:gd name="connsiteX324" fmla="*/ 1251446 w 4114165"/>
              <a:gd name="connsiteY324" fmla="*/ 2825131 h 3063504"/>
              <a:gd name="connsiteX325" fmla="*/ 1254627 w 4114165"/>
              <a:gd name="connsiteY325" fmla="*/ 2843416 h 3063504"/>
              <a:gd name="connsiteX326" fmla="*/ 1257821 w 4114165"/>
              <a:gd name="connsiteY326" fmla="*/ 2842099 h 3063504"/>
              <a:gd name="connsiteX327" fmla="*/ 1261001 w 4114165"/>
              <a:gd name="connsiteY327" fmla="*/ 2824738 h 3063504"/>
              <a:gd name="connsiteX328" fmla="*/ 1267363 w 4114165"/>
              <a:gd name="connsiteY328" fmla="*/ 2890840 h 3063504"/>
              <a:gd name="connsiteX329" fmla="*/ 1270556 w 4114165"/>
              <a:gd name="connsiteY329" fmla="*/ 2845405 h 3063504"/>
              <a:gd name="connsiteX330" fmla="*/ 1273737 w 4114165"/>
              <a:gd name="connsiteY330" fmla="*/ 2841314 h 3063504"/>
              <a:gd name="connsiteX331" fmla="*/ 1280112 w 4114165"/>
              <a:gd name="connsiteY331" fmla="*/ 2472635 h 3063504"/>
              <a:gd name="connsiteX332" fmla="*/ 1286473 w 4114165"/>
              <a:gd name="connsiteY332" fmla="*/ 2380472 h 3063504"/>
              <a:gd name="connsiteX333" fmla="*/ 1289654 w 4114165"/>
              <a:gd name="connsiteY333" fmla="*/ 2486590 h 3063504"/>
              <a:gd name="connsiteX334" fmla="*/ 1292847 w 4114165"/>
              <a:gd name="connsiteY334" fmla="*/ 2640094 h 3063504"/>
              <a:gd name="connsiteX335" fmla="*/ 1296028 w 4114165"/>
              <a:gd name="connsiteY335" fmla="*/ 2663939 h 3063504"/>
              <a:gd name="connsiteX336" fmla="*/ 1299209 w 4114165"/>
              <a:gd name="connsiteY336" fmla="*/ 2713833 h 3063504"/>
              <a:gd name="connsiteX337" fmla="*/ 1302390 w 4114165"/>
              <a:gd name="connsiteY337" fmla="*/ 2711756 h 3063504"/>
              <a:gd name="connsiteX338" fmla="*/ 1305583 w 4114165"/>
              <a:gd name="connsiteY338" fmla="*/ 2728814 h 3063504"/>
              <a:gd name="connsiteX339" fmla="*/ 1308764 w 4114165"/>
              <a:gd name="connsiteY339" fmla="*/ 2734373 h 3063504"/>
              <a:gd name="connsiteX340" fmla="*/ 1311945 w 4114165"/>
              <a:gd name="connsiteY340" fmla="*/ 2716518 h 3063504"/>
              <a:gd name="connsiteX341" fmla="*/ 1315138 w 4114165"/>
              <a:gd name="connsiteY341" fmla="*/ 2738083 h 3063504"/>
              <a:gd name="connsiteX342" fmla="*/ 1318319 w 4114165"/>
              <a:gd name="connsiteY342" fmla="*/ 2716441 h 3063504"/>
              <a:gd name="connsiteX343" fmla="*/ 1321500 w 4114165"/>
              <a:gd name="connsiteY343" fmla="*/ 2764334 h 3063504"/>
              <a:gd name="connsiteX344" fmla="*/ 1324681 w 4114165"/>
              <a:gd name="connsiteY344" fmla="*/ 2723583 h 3063504"/>
              <a:gd name="connsiteX345" fmla="*/ 1327874 w 4114165"/>
              <a:gd name="connsiteY345" fmla="*/ 2779049 h 3063504"/>
              <a:gd name="connsiteX346" fmla="*/ 1331055 w 4114165"/>
              <a:gd name="connsiteY346" fmla="*/ 2687734 h 3063504"/>
              <a:gd name="connsiteX347" fmla="*/ 1334236 w 4114165"/>
              <a:gd name="connsiteY347" fmla="*/ 2754279 h 3063504"/>
              <a:gd name="connsiteX348" fmla="*/ 1337429 w 4114165"/>
              <a:gd name="connsiteY348" fmla="*/ 2645856 h 3063504"/>
              <a:gd name="connsiteX349" fmla="*/ 1340610 w 4114165"/>
              <a:gd name="connsiteY349" fmla="*/ 2717936 h 3063504"/>
              <a:gd name="connsiteX350" fmla="*/ 1343791 w 4114165"/>
              <a:gd name="connsiteY350" fmla="*/ 2672234 h 3063504"/>
              <a:gd name="connsiteX351" fmla="*/ 1346971 w 4114165"/>
              <a:gd name="connsiteY351" fmla="*/ 2745010 h 3063504"/>
              <a:gd name="connsiteX352" fmla="*/ 1353346 w 4114165"/>
              <a:gd name="connsiteY352" fmla="*/ 2678490 h 3063504"/>
              <a:gd name="connsiteX353" fmla="*/ 1356526 w 4114165"/>
              <a:gd name="connsiteY353" fmla="*/ 2667181 h 3063504"/>
              <a:gd name="connsiteX354" fmla="*/ 1359720 w 4114165"/>
              <a:gd name="connsiteY354" fmla="*/ 2358653 h 3063504"/>
              <a:gd name="connsiteX355" fmla="*/ 1362901 w 4114165"/>
              <a:gd name="connsiteY355" fmla="*/ 2541485 h 3063504"/>
              <a:gd name="connsiteX356" fmla="*/ 1366081 w 4114165"/>
              <a:gd name="connsiteY356" fmla="*/ 2069018 h 3063504"/>
              <a:gd name="connsiteX357" fmla="*/ 1369262 w 4114165"/>
              <a:gd name="connsiteY357" fmla="*/ 2275810 h 3063504"/>
              <a:gd name="connsiteX358" fmla="*/ 1372456 w 4114165"/>
              <a:gd name="connsiteY358" fmla="*/ 1632742 h 3063504"/>
              <a:gd name="connsiteX359" fmla="*/ 1375636 w 4114165"/>
              <a:gd name="connsiteY359" fmla="*/ 1659791 h 3063504"/>
              <a:gd name="connsiteX360" fmla="*/ 1378817 w 4114165"/>
              <a:gd name="connsiteY360" fmla="*/ 1076456 h 3063504"/>
              <a:gd name="connsiteX361" fmla="*/ 1382011 w 4114165"/>
              <a:gd name="connsiteY361" fmla="*/ 926282 h 3063504"/>
              <a:gd name="connsiteX362" fmla="*/ 1385191 w 4114165"/>
              <a:gd name="connsiteY362" fmla="*/ 1092615 h 3063504"/>
              <a:gd name="connsiteX363" fmla="*/ 1388372 w 4114165"/>
              <a:gd name="connsiteY363" fmla="*/ 918089 h 3063504"/>
              <a:gd name="connsiteX364" fmla="*/ 1391553 w 4114165"/>
              <a:gd name="connsiteY364" fmla="*/ 1138709 h 3063504"/>
              <a:gd name="connsiteX365" fmla="*/ 1394746 w 4114165"/>
              <a:gd name="connsiteY365" fmla="*/ 571059 h 3063504"/>
              <a:gd name="connsiteX366" fmla="*/ 1397927 w 4114165"/>
              <a:gd name="connsiteY366" fmla="*/ 1172520 h 3063504"/>
              <a:gd name="connsiteX367" fmla="*/ 1401108 w 4114165"/>
              <a:gd name="connsiteY367" fmla="*/ 478485 h 3063504"/>
              <a:gd name="connsiteX368" fmla="*/ 1404289 w 4114165"/>
              <a:gd name="connsiteY368" fmla="*/ 1044773 h 3063504"/>
              <a:gd name="connsiteX369" fmla="*/ 1407482 w 4114165"/>
              <a:gd name="connsiteY369" fmla="*/ 527467 h 3063504"/>
              <a:gd name="connsiteX370" fmla="*/ 1410663 w 4114165"/>
              <a:gd name="connsiteY370" fmla="*/ 1033793 h 3063504"/>
              <a:gd name="connsiteX371" fmla="*/ 1413844 w 4114165"/>
              <a:gd name="connsiteY371" fmla="*/ 568747 h 3063504"/>
              <a:gd name="connsiteX372" fmla="*/ 1417037 w 4114165"/>
              <a:gd name="connsiteY372" fmla="*/ 612435 h 3063504"/>
              <a:gd name="connsiteX373" fmla="*/ 1420218 w 4114165"/>
              <a:gd name="connsiteY373" fmla="*/ 780857 h 3063504"/>
              <a:gd name="connsiteX374" fmla="*/ 1423399 w 4114165"/>
              <a:gd name="connsiteY374" fmla="*/ 331837 h 3063504"/>
              <a:gd name="connsiteX375" fmla="*/ 1426580 w 4114165"/>
              <a:gd name="connsiteY375" fmla="*/ 1069694 h 3063504"/>
              <a:gd name="connsiteX376" fmla="*/ 1429773 w 4114165"/>
              <a:gd name="connsiteY376" fmla="*/ 329314 h 3063504"/>
              <a:gd name="connsiteX377" fmla="*/ 1432954 w 4114165"/>
              <a:gd name="connsiteY377" fmla="*/ 1268508 h 3063504"/>
              <a:gd name="connsiteX378" fmla="*/ 1436135 w 4114165"/>
              <a:gd name="connsiteY378" fmla="*/ 267892 h 3063504"/>
              <a:gd name="connsiteX379" fmla="*/ 1439328 w 4114165"/>
              <a:gd name="connsiteY379" fmla="*/ 1156007 h 3063504"/>
              <a:gd name="connsiteX380" fmla="*/ 1442509 w 4114165"/>
              <a:gd name="connsiteY380" fmla="*/ 613055 h 3063504"/>
              <a:gd name="connsiteX381" fmla="*/ 1445690 w 4114165"/>
              <a:gd name="connsiteY381" fmla="*/ 957396 h 3063504"/>
              <a:gd name="connsiteX382" fmla="*/ 1448870 w 4114165"/>
              <a:gd name="connsiteY382" fmla="*/ 1082800 h 3063504"/>
              <a:gd name="connsiteX383" fmla="*/ 1452064 w 4114165"/>
              <a:gd name="connsiteY383" fmla="*/ 832776 h 3063504"/>
              <a:gd name="connsiteX384" fmla="*/ 1455245 w 4114165"/>
              <a:gd name="connsiteY384" fmla="*/ 1393304 h 3063504"/>
              <a:gd name="connsiteX385" fmla="*/ 1458426 w 4114165"/>
              <a:gd name="connsiteY385" fmla="*/ 752149 h 3063504"/>
              <a:gd name="connsiteX386" fmla="*/ 1461619 w 4114165"/>
              <a:gd name="connsiteY386" fmla="*/ 1571984 h 3063504"/>
              <a:gd name="connsiteX387" fmla="*/ 1464800 w 4114165"/>
              <a:gd name="connsiteY387" fmla="*/ 775424 h 3063504"/>
              <a:gd name="connsiteX388" fmla="*/ 1467981 w 4114165"/>
              <a:gd name="connsiteY388" fmla="*/ 1737379 h 3063504"/>
              <a:gd name="connsiteX389" fmla="*/ 1471161 w 4114165"/>
              <a:gd name="connsiteY389" fmla="*/ 1500018 h 3063504"/>
              <a:gd name="connsiteX390" fmla="*/ 1477536 w 4114165"/>
              <a:gd name="connsiteY390" fmla="*/ 2132524 h 3063504"/>
              <a:gd name="connsiteX391" fmla="*/ 1480716 w 4114165"/>
              <a:gd name="connsiteY391" fmla="*/ 2150050 h 3063504"/>
              <a:gd name="connsiteX392" fmla="*/ 1483897 w 4114165"/>
              <a:gd name="connsiteY392" fmla="*/ 2514753 h 3063504"/>
              <a:gd name="connsiteX393" fmla="*/ 1487091 w 4114165"/>
              <a:gd name="connsiteY393" fmla="*/ 2296058 h 3063504"/>
              <a:gd name="connsiteX394" fmla="*/ 1490272 w 4114165"/>
              <a:gd name="connsiteY394" fmla="*/ 2543157 h 3063504"/>
              <a:gd name="connsiteX395" fmla="*/ 1493452 w 4114165"/>
              <a:gd name="connsiteY395" fmla="*/ 2427820 h 3063504"/>
              <a:gd name="connsiteX396" fmla="*/ 1496646 w 4114165"/>
              <a:gd name="connsiteY396" fmla="*/ 2618643 h 3063504"/>
              <a:gd name="connsiteX397" fmla="*/ 1499827 w 4114165"/>
              <a:gd name="connsiteY397" fmla="*/ 2483373 h 3063504"/>
              <a:gd name="connsiteX398" fmla="*/ 1503007 w 4114165"/>
              <a:gd name="connsiteY398" fmla="*/ 2647819 h 3063504"/>
              <a:gd name="connsiteX399" fmla="*/ 1506188 w 4114165"/>
              <a:gd name="connsiteY399" fmla="*/ 2560176 h 3063504"/>
              <a:gd name="connsiteX400" fmla="*/ 1509382 w 4114165"/>
              <a:gd name="connsiteY400" fmla="*/ 2679579 h 3063504"/>
              <a:gd name="connsiteX401" fmla="*/ 1512562 w 4114165"/>
              <a:gd name="connsiteY401" fmla="*/ 2647591 h 3063504"/>
              <a:gd name="connsiteX402" fmla="*/ 1515743 w 4114165"/>
              <a:gd name="connsiteY402" fmla="*/ 2665915 h 3063504"/>
              <a:gd name="connsiteX403" fmla="*/ 1518937 w 4114165"/>
              <a:gd name="connsiteY403" fmla="*/ 2695813 h 3063504"/>
              <a:gd name="connsiteX404" fmla="*/ 1522117 w 4114165"/>
              <a:gd name="connsiteY404" fmla="*/ 2660267 h 3063504"/>
              <a:gd name="connsiteX405" fmla="*/ 1528479 w 4114165"/>
              <a:gd name="connsiteY405" fmla="*/ 2815810 h 3063504"/>
              <a:gd name="connsiteX406" fmla="*/ 1531672 w 4114165"/>
              <a:gd name="connsiteY406" fmla="*/ 2780721 h 3063504"/>
              <a:gd name="connsiteX407" fmla="*/ 1534853 w 4114165"/>
              <a:gd name="connsiteY407" fmla="*/ 2686594 h 3063504"/>
              <a:gd name="connsiteX408" fmla="*/ 1538034 w 4114165"/>
              <a:gd name="connsiteY408" fmla="*/ 2519654 h 3063504"/>
              <a:gd name="connsiteX409" fmla="*/ 1544408 w 4114165"/>
              <a:gd name="connsiteY409" fmla="*/ 2791294 h 3063504"/>
              <a:gd name="connsiteX410" fmla="*/ 1550770 w 4114165"/>
              <a:gd name="connsiteY410" fmla="*/ 2490326 h 3063504"/>
              <a:gd name="connsiteX411" fmla="*/ 1553963 w 4114165"/>
              <a:gd name="connsiteY411" fmla="*/ 2036739 h 3063504"/>
              <a:gd name="connsiteX412" fmla="*/ 1557144 w 4114165"/>
              <a:gd name="connsiteY412" fmla="*/ 2266755 h 3063504"/>
              <a:gd name="connsiteX413" fmla="*/ 1560325 w 4114165"/>
              <a:gd name="connsiteY413" fmla="*/ 2047921 h 3063504"/>
              <a:gd name="connsiteX414" fmla="*/ 1563518 w 4114165"/>
              <a:gd name="connsiteY414" fmla="*/ 1945791 h 3063504"/>
              <a:gd name="connsiteX415" fmla="*/ 1569880 w 4114165"/>
              <a:gd name="connsiteY415" fmla="*/ 1585407 h 3063504"/>
              <a:gd name="connsiteX416" fmla="*/ 1573060 w 4114165"/>
              <a:gd name="connsiteY416" fmla="*/ 1686422 h 3063504"/>
              <a:gd name="connsiteX417" fmla="*/ 1576254 w 4114165"/>
              <a:gd name="connsiteY417" fmla="*/ 1572490 h 3063504"/>
              <a:gd name="connsiteX418" fmla="*/ 1579435 w 4114165"/>
              <a:gd name="connsiteY418" fmla="*/ 1699313 h 3063504"/>
              <a:gd name="connsiteX419" fmla="*/ 1582615 w 4114165"/>
              <a:gd name="connsiteY419" fmla="*/ 1615393 h 3063504"/>
              <a:gd name="connsiteX420" fmla="*/ 1585796 w 4114165"/>
              <a:gd name="connsiteY420" fmla="*/ 1656422 h 3063504"/>
              <a:gd name="connsiteX421" fmla="*/ 1588990 w 4114165"/>
              <a:gd name="connsiteY421" fmla="*/ 1489685 h 3063504"/>
              <a:gd name="connsiteX422" fmla="*/ 1592171 w 4114165"/>
              <a:gd name="connsiteY422" fmla="*/ 1543377 h 3063504"/>
              <a:gd name="connsiteX423" fmla="*/ 1598545 w 4114165"/>
              <a:gd name="connsiteY423" fmla="*/ 1738708 h 3063504"/>
              <a:gd name="connsiteX424" fmla="*/ 1601726 w 4114165"/>
              <a:gd name="connsiteY424" fmla="*/ 1743761 h 3063504"/>
              <a:gd name="connsiteX425" fmla="*/ 1604906 w 4114165"/>
              <a:gd name="connsiteY425" fmla="*/ 1826984 h 3063504"/>
              <a:gd name="connsiteX426" fmla="*/ 1608087 w 4114165"/>
              <a:gd name="connsiteY426" fmla="*/ 2031826 h 3063504"/>
              <a:gd name="connsiteX427" fmla="*/ 1611281 w 4114165"/>
              <a:gd name="connsiteY427" fmla="*/ 1971080 h 3063504"/>
              <a:gd name="connsiteX428" fmla="*/ 1614461 w 4114165"/>
              <a:gd name="connsiteY428" fmla="*/ 1988834 h 3063504"/>
              <a:gd name="connsiteX429" fmla="*/ 1617642 w 4114165"/>
              <a:gd name="connsiteY429" fmla="*/ 2065611 h 3063504"/>
              <a:gd name="connsiteX430" fmla="*/ 1627197 w 4114165"/>
              <a:gd name="connsiteY430" fmla="*/ 2478245 h 3063504"/>
              <a:gd name="connsiteX431" fmla="*/ 1630378 w 4114165"/>
              <a:gd name="connsiteY431" fmla="*/ 2545436 h 3063504"/>
              <a:gd name="connsiteX432" fmla="*/ 1633572 w 4114165"/>
              <a:gd name="connsiteY432" fmla="*/ 2507510 h 3063504"/>
              <a:gd name="connsiteX433" fmla="*/ 1636752 w 4114165"/>
              <a:gd name="connsiteY433" fmla="*/ 2489857 h 3063504"/>
              <a:gd name="connsiteX434" fmla="*/ 1639933 w 4114165"/>
              <a:gd name="connsiteY434" fmla="*/ 2558036 h 3063504"/>
              <a:gd name="connsiteX435" fmla="*/ 1643127 w 4114165"/>
              <a:gd name="connsiteY435" fmla="*/ 2591797 h 3063504"/>
              <a:gd name="connsiteX436" fmla="*/ 1646307 w 4114165"/>
              <a:gd name="connsiteY436" fmla="*/ 2720000 h 3063504"/>
              <a:gd name="connsiteX437" fmla="*/ 1649488 w 4114165"/>
              <a:gd name="connsiteY437" fmla="*/ 2720418 h 3063504"/>
              <a:gd name="connsiteX438" fmla="*/ 1652669 w 4114165"/>
              <a:gd name="connsiteY438" fmla="*/ 2679692 h 3063504"/>
              <a:gd name="connsiteX439" fmla="*/ 1655862 w 4114165"/>
              <a:gd name="connsiteY439" fmla="*/ 2800564 h 3063504"/>
              <a:gd name="connsiteX440" fmla="*/ 1659043 w 4114165"/>
              <a:gd name="connsiteY440" fmla="*/ 2775731 h 3063504"/>
              <a:gd name="connsiteX441" fmla="*/ 1662224 w 4114165"/>
              <a:gd name="connsiteY441" fmla="*/ 2796486 h 3063504"/>
              <a:gd name="connsiteX442" fmla="*/ 1665405 w 4114165"/>
              <a:gd name="connsiteY442" fmla="*/ 2764663 h 3063504"/>
              <a:gd name="connsiteX443" fmla="*/ 1668598 w 4114165"/>
              <a:gd name="connsiteY443" fmla="*/ 2795676 h 3063504"/>
              <a:gd name="connsiteX444" fmla="*/ 1671779 w 4114165"/>
              <a:gd name="connsiteY444" fmla="*/ 2795372 h 3063504"/>
              <a:gd name="connsiteX445" fmla="*/ 1674960 w 4114165"/>
              <a:gd name="connsiteY445" fmla="*/ 2791826 h 3063504"/>
              <a:gd name="connsiteX446" fmla="*/ 1678153 w 4114165"/>
              <a:gd name="connsiteY446" fmla="*/ 2833222 h 3063504"/>
              <a:gd name="connsiteX447" fmla="*/ 1681334 w 4114165"/>
              <a:gd name="connsiteY447" fmla="*/ 2751645 h 3063504"/>
              <a:gd name="connsiteX448" fmla="*/ 1684515 w 4114165"/>
              <a:gd name="connsiteY448" fmla="*/ 2737437 h 3063504"/>
              <a:gd name="connsiteX449" fmla="*/ 1687696 w 4114165"/>
              <a:gd name="connsiteY449" fmla="*/ 2806186 h 3063504"/>
              <a:gd name="connsiteX450" fmla="*/ 1690889 w 4114165"/>
              <a:gd name="connsiteY450" fmla="*/ 2761612 h 3063504"/>
              <a:gd name="connsiteX451" fmla="*/ 1694070 w 4114165"/>
              <a:gd name="connsiteY451" fmla="*/ 2644071 h 3063504"/>
              <a:gd name="connsiteX452" fmla="*/ 1697251 w 4114165"/>
              <a:gd name="connsiteY452" fmla="*/ 2695459 h 3063504"/>
              <a:gd name="connsiteX453" fmla="*/ 1700444 w 4114165"/>
              <a:gd name="connsiteY453" fmla="*/ 2683517 h 3063504"/>
              <a:gd name="connsiteX454" fmla="*/ 1706806 w 4114165"/>
              <a:gd name="connsiteY454" fmla="*/ 2640462 h 3063504"/>
              <a:gd name="connsiteX455" fmla="*/ 1709986 w 4114165"/>
              <a:gd name="connsiteY455" fmla="*/ 2655480 h 3063504"/>
              <a:gd name="connsiteX456" fmla="*/ 1713180 w 4114165"/>
              <a:gd name="connsiteY456" fmla="*/ 2678148 h 3063504"/>
              <a:gd name="connsiteX457" fmla="*/ 1716361 w 4114165"/>
              <a:gd name="connsiteY457" fmla="*/ 2671221 h 3063504"/>
              <a:gd name="connsiteX458" fmla="*/ 1719541 w 4114165"/>
              <a:gd name="connsiteY458" fmla="*/ 2705336 h 3063504"/>
              <a:gd name="connsiteX459" fmla="*/ 1722735 w 4114165"/>
              <a:gd name="connsiteY459" fmla="*/ 2649782 h 3063504"/>
              <a:gd name="connsiteX460" fmla="*/ 1725916 w 4114165"/>
              <a:gd name="connsiteY460" fmla="*/ 2660444 h 3063504"/>
              <a:gd name="connsiteX461" fmla="*/ 1729096 w 4114165"/>
              <a:gd name="connsiteY461" fmla="*/ 2640867 h 3063504"/>
              <a:gd name="connsiteX462" fmla="*/ 1732277 w 4114165"/>
              <a:gd name="connsiteY462" fmla="*/ 2689697 h 3063504"/>
              <a:gd name="connsiteX463" fmla="*/ 1735471 w 4114165"/>
              <a:gd name="connsiteY463" fmla="*/ 2630825 h 3063504"/>
              <a:gd name="connsiteX464" fmla="*/ 1738651 w 4114165"/>
              <a:gd name="connsiteY464" fmla="*/ 2511283 h 3063504"/>
              <a:gd name="connsiteX465" fmla="*/ 1741832 w 4114165"/>
              <a:gd name="connsiteY465" fmla="*/ 2552756 h 3063504"/>
              <a:gd name="connsiteX466" fmla="*/ 1745026 w 4114165"/>
              <a:gd name="connsiteY466" fmla="*/ 2638752 h 3063504"/>
              <a:gd name="connsiteX467" fmla="*/ 1748206 w 4114165"/>
              <a:gd name="connsiteY467" fmla="*/ 2672449 h 3063504"/>
              <a:gd name="connsiteX468" fmla="*/ 1751387 w 4114165"/>
              <a:gd name="connsiteY468" fmla="*/ 2600699 h 3063504"/>
              <a:gd name="connsiteX469" fmla="*/ 1754568 w 4114165"/>
              <a:gd name="connsiteY469" fmla="*/ 2607854 h 3063504"/>
              <a:gd name="connsiteX470" fmla="*/ 1757761 w 4114165"/>
              <a:gd name="connsiteY470" fmla="*/ 2554174 h 3063504"/>
              <a:gd name="connsiteX471" fmla="*/ 1764123 w 4114165"/>
              <a:gd name="connsiteY471" fmla="*/ 2656861 h 3063504"/>
              <a:gd name="connsiteX472" fmla="*/ 1767304 w 4114165"/>
              <a:gd name="connsiteY472" fmla="*/ 2637182 h 3063504"/>
              <a:gd name="connsiteX473" fmla="*/ 1770497 w 4114165"/>
              <a:gd name="connsiteY473" fmla="*/ 2647009 h 3063504"/>
              <a:gd name="connsiteX474" fmla="*/ 1773678 w 4114165"/>
              <a:gd name="connsiteY474" fmla="*/ 2689266 h 3063504"/>
              <a:gd name="connsiteX475" fmla="*/ 1776859 w 4114165"/>
              <a:gd name="connsiteY475" fmla="*/ 2796423 h 3063504"/>
              <a:gd name="connsiteX476" fmla="*/ 1783233 w 4114165"/>
              <a:gd name="connsiteY476" fmla="*/ 2736867 h 3063504"/>
              <a:gd name="connsiteX477" fmla="*/ 1786414 w 4114165"/>
              <a:gd name="connsiteY477" fmla="*/ 2744237 h 3063504"/>
              <a:gd name="connsiteX478" fmla="*/ 1789595 w 4114165"/>
              <a:gd name="connsiteY478" fmla="*/ 2723951 h 3063504"/>
              <a:gd name="connsiteX479" fmla="*/ 1792788 w 4114165"/>
              <a:gd name="connsiteY479" fmla="*/ 2755419 h 3063504"/>
              <a:gd name="connsiteX480" fmla="*/ 1795969 w 4114165"/>
              <a:gd name="connsiteY480" fmla="*/ 2804439 h 3063504"/>
              <a:gd name="connsiteX481" fmla="*/ 1799150 w 4114165"/>
              <a:gd name="connsiteY481" fmla="*/ 2831171 h 3063504"/>
              <a:gd name="connsiteX482" fmla="*/ 1802343 w 4114165"/>
              <a:gd name="connsiteY482" fmla="*/ 2718619 h 3063504"/>
              <a:gd name="connsiteX483" fmla="*/ 1805524 w 4114165"/>
              <a:gd name="connsiteY483" fmla="*/ 2766943 h 3063504"/>
              <a:gd name="connsiteX484" fmla="*/ 1808705 w 4114165"/>
              <a:gd name="connsiteY484" fmla="*/ 2691204 h 3063504"/>
              <a:gd name="connsiteX485" fmla="*/ 1815079 w 4114165"/>
              <a:gd name="connsiteY485" fmla="*/ 2299819 h 3063504"/>
              <a:gd name="connsiteX486" fmla="*/ 1818260 w 4114165"/>
              <a:gd name="connsiteY486" fmla="*/ 2202730 h 3063504"/>
              <a:gd name="connsiteX487" fmla="*/ 1821441 w 4114165"/>
              <a:gd name="connsiteY487" fmla="*/ 2325386 h 3063504"/>
              <a:gd name="connsiteX488" fmla="*/ 1824634 w 4114165"/>
              <a:gd name="connsiteY488" fmla="*/ 2331300 h 3063504"/>
              <a:gd name="connsiteX489" fmla="*/ 1827815 w 4114165"/>
              <a:gd name="connsiteY489" fmla="*/ 2431821 h 3063504"/>
              <a:gd name="connsiteX490" fmla="*/ 1834176 w 4114165"/>
              <a:gd name="connsiteY490" fmla="*/ 2852863 h 3063504"/>
              <a:gd name="connsiteX491" fmla="*/ 1837370 w 4114165"/>
              <a:gd name="connsiteY491" fmla="*/ 2823687 h 3063504"/>
              <a:gd name="connsiteX492" fmla="*/ 1840551 w 4114165"/>
              <a:gd name="connsiteY492" fmla="*/ 2745922 h 3063504"/>
              <a:gd name="connsiteX493" fmla="*/ 1843731 w 4114165"/>
              <a:gd name="connsiteY493" fmla="*/ 2531937 h 3063504"/>
              <a:gd name="connsiteX494" fmla="*/ 1846912 w 4114165"/>
              <a:gd name="connsiteY494" fmla="*/ 2413143 h 3063504"/>
              <a:gd name="connsiteX495" fmla="*/ 1850106 w 4114165"/>
              <a:gd name="connsiteY495" fmla="*/ 2441091 h 3063504"/>
              <a:gd name="connsiteX496" fmla="*/ 1853286 w 4114165"/>
              <a:gd name="connsiteY496" fmla="*/ 2411332 h 3063504"/>
              <a:gd name="connsiteX497" fmla="*/ 1856467 w 4114165"/>
              <a:gd name="connsiteY497" fmla="*/ 2408787 h 3063504"/>
              <a:gd name="connsiteX498" fmla="*/ 1859661 w 4114165"/>
              <a:gd name="connsiteY498" fmla="*/ 2227752 h 3063504"/>
              <a:gd name="connsiteX499" fmla="*/ 1862841 w 4114165"/>
              <a:gd name="connsiteY499" fmla="*/ 2223219 h 3063504"/>
              <a:gd name="connsiteX500" fmla="*/ 1866022 w 4114165"/>
              <a:gd name="connsiteY500" fmla="*/ 2150012 h 3063504"/>
              <a:gd name="connsiteX501" fmla="*/ 1869203 w 4114165"/>
              <a:gd name="connsiteY501" fmla="*/ 2222282 h 3063504"/>
              <a:gd name="connsiteX502" fmla="*/ 1872396 w 4114165"/>
              <a:gd name="connsiteY502" fmla="*/ 2116265 h 3063504"/>
              <a:gd name="connsiteX503" fmla="*/ 1875577 w 4114165"/>
              <a:gd name="connsiteY503" fmla="*/ 2150063 h 3063504"/>
              <a:gd name="connsiteX504" fmla="*/ 1881951 w 4114165"/>
              <a:gd name="connsiteY504" fmla="*/ 2062433 h 3063504"/>
              <a:gd name="connsiteX505" fmla="*/ 1885132 w 4114165"/>
              <a:gd name="connsiteY505" fmla="*/ 2064294 h 3063504"/>
              <a:gd name="connsiteX506" fmla="*/ 1888313 w 4114165"/>
              <a:gd name="connsiteY506" fmla="*/ 2008247 h 3063504"/>
              <a:gd name="connsiteX507" fmla="*/ 1891494 w 4114165"/>
              <a:gd name="connsiteY507" fmla="*/ 2117493 h 3063504"/>
              <a:gd name="connsiteX508" fmla="*/ 1894687 w 4114165"/>
              <a:gd name="connsiteY508" fmla="*/ 1969054 h 3063504"/>
              <a:gd name="connsiteX509" fmla="*/ 1897868 w 4114165"/>
              <a:gd name="connsiteY509" fmla="*/ 2191307 h 3063504"/>
              <a:gd name="connsiteX510" fmla="*/ 1901049 w 4114165"/>
              <a:gd name="connsiteY510" fmla="*/ 2022658 h 3063504"/>
              <a:gd name="connsiteX511" fmla="*/ 1904242 w 4114165"/>
              <a:gd name="connsiteY511" fmla="*/ 2215988 h 3063504"/>
              <a:gd name="connsiteX512" fmla="*/ 1907423 w 4114165"/>
              <a:gd name="connsiteY512" fmla="*/ 1937218 h 3063504"/>
              <a:gd name="connsiteX513" fmla="*/ 1910604 w 4114165"/>
              <a:gd name="connsiteY513" fmla="*/ 2103057 h 3063504"/>
              <a:gd name="connsiteX514" fmla="*/ 1916978 w 4114165"/>
              <a:gd name="connsiteY514" fmla="*/ 2012235 h 3063504"/>
              <a:gd name="connsiteX515" fmla="*/ 1920159 w 4114165"/>
              <a:gd name="connsiteY515" fmla="*/ 2171464 h 3063504"/>
              <a:gd name="connsiteX516" fmla="*/ 1923340 w 4114165"/>
              <a:gd name="connsiteY516" fmla="*/ 1790210 h 3063504"/>
              <a:gd name="connsiteX517" fmla="*/ 1926520 w 4114165"/>
              <a:gd name="connsiteY517" fmla="*/ 2366187 h 3063504"/>
              <a:gd name="connsiteX518" fmla="*/ 1929714 w 4114165"/>
              <a:gd name="connsiteY518" fmla="*/ 1631476 h 3063504"/>
              <a:gd name="connsiteX519" fmla="*/ 1932895 w 4114165"/>
              <a:gd name="connsiteY519" fmla="*/ 2269149 h 3063504"/>
              <a:gd name="connsiteX520" fmla="*/ 1936075 w 4114165"/>
              <a:gd name="connsiteY520" fmla="*/ 1478655 h 3063504"/>
              <a:gd name="connsiteX521" fmla="*/ 1939269 w 4114165"/>
              <a:gd name="connsiteY521" fmla="*/ 1710608 h 3063504"/>
              <a:gd name="connsiteX522" fmla="*/ 1942450 w 4114165"/>
              <a:gd name="connsiteY522" fmla="*/ 1817107 h 3063504"/>
              <a:gd name="connsiteX523" fmla="*/ 1945631 w 4114165"/>
              <a:gd name="connsiteY523" fmla="*/ 1149561 h 3063504"/>
              <a:gd name="connsiteX524" fmla="*/ 1948811 w 4114165"/>
              <a:gd name="connsiteY524" fmla="*/ 2165955 h 3063504"/>
              <a:gd name="connsiteX525" fmla="*/ 1952005 w 4114165"/>
              <a:gd name="connsiteY525" fmla="*/ 846592 h 3063504"/>
              <a:gd name="connsiteX526" fmla="*/ 1955186 w 4114165"/>
              <a:gd name="connsiteY526" fmla="*/ 1950350 h 3063504"/>
              <a:gd name="connsiteX527" fmla="*/ 1958366 w 4114165"/>
              <a:gd name="connsiteY527" fmla="*/ 864169 h 3063504"/>
              <a:gd name="connsiteX528" fmla="*/ 1961560 w 4114165"/>
              <a:gd name="connsiteY528" fmla="*/ 1399560 h 3063504"/>
              <a:gd name="connsiteX529" fmla="*/ 1964741 w 4114165"/>
              <a:gd name="connsiteY529" fmla="*/ 1303623 h 3063504"/>
              <a:gd name="connsiteX530" fmla="*/ 1967921 w 4114165"/>
              <a:gd name="connsiteY530" fmla="*/ 789202 h 3063504"/>
              <a:gd name="connsiteX531" fmla="*/ 1971102 w 4114165"/>
              <a:gd name="connsiteY531" fmla="*/ 1617673 h 3063504"/>
              <a:gd name="connsiteX532" fmla="*/ 1974296 w 4114165"/>
              <a:gd name="connsiteY532" fmla="*/ 501977 h 3063504"/>
              <a:gd name="connsiteX533" fmla="*/ 1977477 w 4114165"/>
              <a:gd name="connsiteY533" fmla="*/ 1724918 h 3063504"/>
              <a:gd name="connsiteX534" fmla="*/ 1980657 w 4114165"/>
              <a:gd name="connsiteY534" fmla="*/ 540785 h 3063504"/>
              <a:gd name="connsiteX535" fmla="*/ 1983851 w 4114165"/>
              <a:gd name="connsiteY535" fmla="*/ 1270926 h 3063504"/>
              <a:gd name="connsiteX536" fmla="*/ 1987032 w 4114165"/>
              <a:gd name="connsiteY536" fmla="*/ 845186 h 3063504"/>
              <a:gd name="connsiteX537" fmla="*/ 1993393 w 4114165"/>
              <a:gd name="connsiteY537" fmla="*/ 1188248 h 3063504"/>
              <a:gd name="connsiteX538" fmla="*/ 1996587 w 4114165"/>
              <a:gd name="connsiteY538" fmla="*/ 828990 h 3063504"/>
              <a:gd name="connsiteX539" fmla="*/ 1999767 w 4114165"/>
              <a:gd name="connsiteY539" fmla="*/ 1529232 h 3063504"/>
              <a:gd name="connsiteX540" fmla="*/ 2002948 w 4114165"/>
              <a:gd name="connsiteY540" fmla="*/ 867398 h 3063504"/>
              <a:gd name="connsiteX541" fmla="*/ 2006142 w 4114165"/>
              <a:gd name="connsiteY541" fmla="*/ 1526636 h 3063504"/>
              <a:gd name="connsiteX542" fmla="*/ 2009322 w 4114165"/>
              <a:gd name="connsiteY542" fmla="*/ 947050 h 3063504"/>
              <a:gd name="connsiteX543" fmla="*/ 2012503 w 4114165"/>
              <a:gd name="connsiteY543" fmla="*/ 1598918 h 3063504"/>
              <a:gd name="connsiteX544" fmla="*/ 2015684 w 4114165"/>
              <a:gd name="connsiteY544" fmla="*/ 1262733 h 3063504"/>
              <a:gd name="connsiteX545" fmla="*/ 2018877 w 4114165"/>
              <a:gd name="connsiteY545" fmla="*/ 1568362 h 3063504"/>
              <a:gd name="connsiteX546" fmla="*/ 2022058 w 4114165"/>
              <a:gd name="connsiteY546" fmla="*/ 1696438 h 3063504"/>
              <a:gd name="connsiteX547" fmla="*/ 2025239 w 4114165"/>
              <a:gd name="connsiteY547" fmla="*/ 1640530 h 3063504"/>
              <a:gd name="connsiteX548" fmla="*/ 2028420 w 4114165"/>
              <a:gd name="connsiteY548" fmla="*/ 1925378 h 3063504"/>
              <a:gd name="connsiteX549" fmla="*/ 2031613 w 4114165"/>
              <a:gd name="connsiteY549" fmla="*/ 1618471 h 3063504"/>
              <a:gd name="connsiteX550" fmla="*/ 2034794 w 4114165"/>
              <a:gd name="connsiteY550" fmla="*/ 2157408 h 3063504"/>
              <a:gd name="connsiteX551" fmla="*/ 2037975 w 4114165"/>
              <a:gd name="connsiteY551" fmla="*/ 1957366 h 3063504"/>
              <a:gd name="connsiteX552" fmla="*/ 2041168 w 4114165"/>
              <a:gd name="connsiteY552" fmla="*/ 2357956 h 3063504"/>
              <a:gd name="connsiteX553" fmla="*/ 2044349 w 4114165"/>
              <a:gd name="connsiteY553" fmla="*/ 2274214 h 3063504"/>
              <a:gd name="connsiteX554" fmla="*/ 2047530 w 4114165"/>
              <a:gd name="connsiteY554" fmla="*/ 2456160 h 3063504"/>
              <a:gd name="connsiteX555" fmla="*/ 2050711 w 4114165"/>
              <a:gd name="connsiteY555" fmla="*/ 2483753 h 3063504"/>
              <a:gd name="connsiteX556" fmla="*/ 2053904 w 4114165"/>
              <a:gd name="connsiteY556" fmla="*/ 2551363 h 3063504"/>
              <a:gd name="connsiteX557" fmla="*/ 2063459 w 4114165"/>
              <a:gd name="connsiteY557" fmla="*/ 2850027 h 3063504"/>
              <a:gd name="connsiteX558" fmla="*/ 2066640 w 4114165"/>
              <a:gd name="connsiteY558" fmla="*/ 2850698 h 3063504"/>
              <a:gd name="connsiteX559" fmla="*/ 2069821 w 4114165"/>
              <a:gd name="connsiteY559" fmla="*/ 2919308 h 3063504"/>
              <a:gd name="connsiteX560" fmla="*/ 2073001 w 4114165"/>
              <a:gd name="connsiteY560" fmla="*/ 2817925 h 3063504"/>
              <a:gd name="connsiteX561" fmla="*/ 2076195 w 4114165"/>
              <a:gd name="connsiteY561" fmla="*/ 2931122 h 3063504"/>
              <a:gd name="connsiteX562" fmla="*/ 2079376 w 4114165"/>
              <a:gd name="connsiteY562" fmla="*/ 2871744 h 3063504"/>
              <a:gd name="connsiteX563" fmla="*/ 2082556 w 4114165"/>
              <a:gd name="connsiteY563" fmla="*/ 2969986 h 3063504"/>
              <a:gd name="connsiteX564" fmla="*/ 2085750 w 4114165"/>
              <a:gd name="connsiteY564" fmla="*/ 2951561 h 3063504"/>
              <a:gd name="connsiteX565" fmla="*/ 2088931 w 4114165"/>
              <a:gd name="connsiteY565" fmla="*/ 2984789 h 3063504"/>
              <a:gd name="connsiteX566" fmla="*/ 2092111 w 4114165"/>
              <a:gd name="connsiteY566" fmla="*/ 2969315 h 3063504"/>
              <a:gd name="connsiteX567" fmla="*/ 2095292 w 4114165"/>
              <a:gd name="connsiteY567" fmla="*/ 2967314 h 3063504"/>
              <a:gd name="connsiteX568" fmla="*/ 2098486 w 4114165"/>
              <a:gd name="connsiteY568" fmla="*/ 2976229 h 3063504"/>
              <a:gd name="connsiteX569" fmla="*/ 2101666 w 4114165"/>
              <a:gd name="connsiteY569" fmla="*/ 2978280 h 3063504"/>
              <a:gd name="connsiteX570" fmla="*/ 2104847 w 4114165"/>
              <a:gd name="connsiteY570" fmla="*/ 2986499 h 3063504"/>
              <a:gd name="connsiteX571" fmla="*/ 2108028 w 4114165"/>
              <a:gd name="connsiteY571" fmla="*/ 2960919 h 3063504"/>
              <a:gd name="connsiteX572" fmla="*/ 2111222 w 4114165"/>
              <a:gd name="connsiteY572" fmla="*/ 2976609 h 3063504"/>
              <a:gd name="connsiteX573" fmla="*/ 2114402 w 4114165"/>
              <a:gd name="connsiteY573" fmla="*/ 2965301 h 3063504"/>
              <a:gd name="connsiteX574" fmla="*/ 2117583 w 4114165"/>
              <a:gd name="connsiteY574" fmla="*/ 3007077 h 3063504"/>
              <a:gd name="connsiteX575" fmla="*/ 2120777 w 4114165"/>
              <a:gd name="connsiteY575" fmla="*/ 2964338 h 3063504"/>
              <a:gd name="connsiteX576" fmla="*/ 2123957 w 4114165"/>
              <a:gd name="connsiteY576" fmla="*/ 2959425 h 3063504"/>
              <a:gd name="connsiteX577" fmla="*/ 2127138 w 4114165"/>
              <a:gd name="connsiteY577" fmla="*/ 2922904 h 3063504"/>
              <a:gd name="connsiteX578" fmla="*/ 2130319 w 4114165"/>
              <a:gd name="connsiteY578" fmla="*/ 2967719 h 3063504"/>
              <a:gd name="connsiteX579" fmla="*/ 2133512 w 4114165"/>
              <a:gd name="connsiteY579" fmla="*/ 2748100 h 3063504"/>
              <a:gd name="connsiteX580" fmla="*/ 2136693 w 4114165"/>
              <a:gd name="connsiteY580" fmla="*/ 2770425 h 3063504"/>
              <a:gd name="connsiteX581" fmla="*/ 2139874 w 4114165"/>
              <a:gd name="connsiteY581" fmla="*/ 2840744 h 3063504"/>
              <a:gd name="connsiteX582" fmla="*/ 2143068 w 4114165"/>
              <a:gd name="connsiteY582" fmla="*/ 2520490 h 3063504"/>
              <a:gd name="connsiteX583" fmla="*/ 2155803 w 4114165"/>
              <a:gd name="connsiteY583" fmla="*/ 2802843 h 3063504"/>
              <a:gd name="connsiteX584" fmla="*/ 2158984 w 4114165"/>
              <a:gd name="connsiteY584" fmla="*/ 2808542 h 3063504"/>
              <a:gd name="connsiteX585" fmla="*/ 2165358 w 4114165"/>
              <a:gd name="connsiteY585" fmla="*/ 2716695 h 3063504"/>
              <a:gd name="connsiteX586" fmla="*/ 2168539 w 4114165"/>
              <a:gd name="connsiteY586" fmla="*/ 2878050 h 3063504"/>
              <a:gd name="connsiteX587" fmla="*/ 2171720 w 4114165"/>
              <a:gd name="connsiteY587" fmla="*/ 2791725 h 3063504"/>
              <a:gd name="connsiteX588" fmla="*/ 2174901 w 4114165"/>
              <a:gd name="connsiteY588" fmla="*/ 2656911 h 3063504"/>
              <a:gd name="connsiteX589" fmla="*/ 2178094 w 4114165"/>
              <a:gd name="connsiteY589" fmla="*/ 2667789 h 3063504"/>
              <a:gd name="connsiteX590" fmla="*/ 2184456 w 4114165"/>
              <a:gd name="connsiteY590" fmla="*/ 2001358 h 3063504"/>
              <a:gd name="connsiteX591" fmla="*/ 2187649 w 4114165"/>
              <a:gd name="connsiteY591" fmla="*/ 2232932 h 3063504"/>
              <a:gd name="connsiteX592" fmla="*/ 2190830 w 4114165"/>
              <a:gd name="connsiteY592" fmla="*/ 2350396 h 3063504"/>
              <a:gd name="connsiteX593" fmla="*/ 2194011 w 4114165"/>
              <a:gd name="connsiteY593" fmla="*/ 2318029 h 3063504"/>
              <a:gd name="connsiteX594" fmla="*/ 2197192 w 4114165"/>
              <a:gd name="connsiteY594" fmla="*/ 2241720 h 3063504"/>
              <a:gd name="connsiteX595" fmla="*/ 2200385 w 4114165"/>
              <a:gd name="connsiteY595" fmla="*/ 2286801 h 3063504"/>
              <a:gd name="connsiteX596" fmla="*/ 2203566 w 4114165"/>
              <a:gd name="connsiteY596" fmla="*/ 2371265 h 3063504"/>
              <a:gd name="connsiteX597" fmla="*/ 2206747 w 4114165"/>
              <a:gd name="connsiteY597" fmla="*/ 2299768 h 3063504"/>
              <a:gd name="connsiteX598" fmla="*/ 2209927 w 4114165"/>
              <a:gd name="connsiteY598" fmla="*/ 2269744 h 3063504"/>
              <a:gd name="connsiteX599" fmla="*/ 2213121 w 4114165"/>
              <a:gd name="connsiteY599" fmla="*/ 2346103 h 3063504"/>
              <a:gd name="connsiteX600" fmla="*/ 2216302 w 4114165"/>
              <a:gd name="connsiteY600" fmla="*/ 2368999 h 3063504"/>
              <a:gd name="connsiteX601" fmla="*/ 2219482 w 4114165"/>
              <a:gd name="connsiteY601" fmla="*/ 2328628 h 3063504"/>
              <a:gd name="connsiteX602" fmla="*/ 2222676 w 4114165"/>
              <a:gd name="connsiteY602" fmla="*/ 2314243 h 3063504"/>
              <a:gd name="connsiteX603" fmla="*/ 2232218 w 4114165"/>
              <a:gd name="connsiteY603" fmla="*/ 1898848 h 3063504"/>
              <a:gd name="connsiteX604" fmla="*/ 2235412 w 4114165"/>
              <a:gd name="connsiteY604" fmla="*/ 1656663 h 3063504"/>
              <a:gd name="connsiteX605" fmla="*/ 2238592 w 4114165"/>
              <a:gd name="connsiteY605" fmla="*/ 1296050 h 3063504"/>
              <a:gd name="connsiteX606" fmla="*/ 2244967 w 4114165"/>
              <a:gd name="connsiteY606" fmla="*/ 875173 h 3063504"/>
              <a:gd name="connsiteX607" fmla="*/ 2248147 w 4114165"/>
              <a:gd name="connsiteY607" fmla="*/ 593693 h 3063504"/>
              <a:gd name="connsiteX608" fmla="*/ 2251328 w 4114165"/>
              <a:gd name="connsiteY608" fmla="*/ 644612 h 3063504"/>
              <a:gd name="connsiteX609" fmla="*/ 2254509 w 4114165"/>
              <a:gd name="connsiteY609" fmla="*/ 515406 h 3063504"/>
              <a:gd name="connsiteX610" fmla="*/ 2257702 w 4114165"/>
              <a:gd name="connsiteY610" fmla="*/ 504589 h 3063504"/>
              <a:gd name="connsiteX611" fmla="*/ 2260883 w 4114165"/>
              <a:gd name="connsiteY611" fmla="*/ 533884 h 3063504"/>
              <a:gd name="connsiteX612" fmla="*/ 2264064 w 4114165"/>
              <a:gd name="connsiteY612" fmla="*/ 440313 h 3063504"/>
              <a:gd name="connsiteX613" fmla="*/ 2267257 w 4114165"/>
              <a:gd name="connsiteY613" fmla="*/ 452684 h 3063504"/>
              <a:gd name="connsiteX614" fmla="*/ 2270438 w 4114165"/>
              <a:gd name="connsiteY614" fmla="*/ 500866 h 3063504"/>
              <a:gd name="connsiteX615" fmla="*/ 2273619 w 4114165"/>
              <a:gd name="connsiteY615" fmla="*/ 629986 h 3063504"/>
              <a:gd name="connsiteX616" fmla="*/ 2276800 w 4114165"/>
              <a:gd name="connsiteY616" fmla="*/ 641320 h 3063504"/>
              <a:gd name="connsiteX617" fmla="*/ 2283174 w 4114165"/>
              <a:gd name="connsiteY617" fmla="*/ 799763 h 3063504"/>
              <a:gd name="connsiteX618" fmla="*/ 2286355 w 4114165"/>
              <a:gd name="connsiteY618" fmla="*/ 849492 h 3063504"/>
              <a:gd name="connsiteX619" fmla="*/ 2295910 w 4114165"/>
              <a:gd name="connsiteY619" fmla="*/ 1157273 h 3063504"/>
              <a:gd name="connsiteX620" fmla="*/ 2299091 w 4114165"/>
              <a:gd name="connsiteY620" fmla="*/ 1247360 h 3063504"/>
              <a:gd name="connsiteX621" fmla="*/ 2305465 w 4114165"/>
              <a:gd name="connsiteY621" fmla="*/ 1627740 h 3063504"/>
              <a:gd name="connsiteX622" fmla="*/ 2327756 w 4114165"/>
              <a:gd name="connsiteY622" fmla="*/ 2527644 h 3063504"/>
              <a:gd name="connsiteX623" fmla="*/ 2330936 w 4114165"/>
              <a:gd name="connsiteY623" fmla="*/ 2536230 h 3063504"/>
              <a:gd name="connsiteX624" fmla="*/ 2334117 w 4114165"/>
              <a:gd name="connsiteY624" fmla="*/ 2575347 h 3063504"/>
              <a:gd name="connsiteX625" fmla="*/ 2337311 w 4114165"/>
              <a:gd name="connsiteY625" fmla="*/ 2567559 h 3063504"/>
              <a:gd name="connsiteX626" fmla="*/ 2340491 w 4114165"/>
              <a:gd name="connsiteY626" fmla="*/ 2657735 h 3063504"/>
              <a:gd name="connsiteX627" fmla="*/ 2343672 w 4114165"/>
              <a:gd name="connsiteY627" fmla="*/ 2677679 h 3063504"/>
              <a:gd name="connsiteX628" fmla="*/ 2346866 w 4114165"/>
              <a:gd name="connsiteY628" fmla="*/ 2676653 h 3063504"/>
              <a:gd name="connsiteX629" fmla="*/ 2350047 w 4114165"/>
              <a:gd name="connsiteY629" fmla="*/ 2718873 h 3063504"/>
              <a:gd name="connsiteX630" fmla="*/ 2353227 w 4114165"/>
              <a:gd name="connsiteY630" fmla="*/ 2727256 h 3063504"/>
              <a:gd name="connsiteX631" fmla="*/ 2359602 w 4114165"/>
              <a:gd name="connsiteY631" fmla="*/ 2758344 h 3063504"/>
              <a:gd name="connsiteX632" fmla="*/ 2362782 w 4114165"/>
              <a:gd name="connsiteY632" fmla="*/ 2709464 h 3063504"/>
              <a:gd name="connsiteX633" fmla="*/ 2365963 w 4114165"/>
              <a:gd name="connsiteY633" fmla="*/ 2701651 h 3063504"/>
              <a:gd name="connsiteX634" fmla="*/ 2369144 w 4114165"/>
              <a:gd name="connsiteY634" fmla="*/ 2749581 h 3063504"/>
              <a:gd name="connsiteX635" fmla="*/ 2372337 w 4114165"/>
              <a:gd name="connsiteY635" fmla="*/ 2738311 h 3063504"/>
              <a:gd name="connsiteX636" fmla="*/ 2375518 w 4114165"/>
              <a:gd name="connsiteY636" fmla="*/ 2683466 h 3063504"/>
              <a:gd name="connsiteX637" fmla="*/ 2381892 w 4114165"/>
              <a:gd name="connsiteY637" fmla="*/ 2760295 h 3063504"/>
              <a:gd name="connsiteX638" fmla="*/ 2385073 w 4114165"/>
              <a:gd name="connsiteY638" fmla="*/ 2736829 h 3063504"/>
              <a:gd name="connsiteX639" fmla="*/ 2388254 w 4114165"/>
              <a:gd name="connsiteY639" fmla="*/ 2701106 h 3063504"/>
              <a:gd name="connsiteX640" fmla="*/ 2391435 w 4114165"/>
              <a:gd name="connsiteY640" fmla="*/ 2683530 h 3063504"/>
              <a:gd name="connsiteX641" fmla="*/ 2394628 w 4114165"/>
              <a:gd name="connsiteY641" fmla="*/ 2730574 h 3063504"/>
              <a:gd name="connsiteX642" fmla="*/ 2397809 w 4114165"/>
              <a:gd name="connsiteY642" fmla="*/ 2662280 h 3063504"/>
              <a:gd name="connsiteX643" fmla="*/ 2400990 w 4114165"/>
              <a:gd name="connsiteY643" fmla="*/ 2633636 h 3063504"/>
              <a:gd name="connsiteX644" fmla="*/ 2404183 w 4114165"/>
              <a:gd name="connsiteY644" fmla="*/ 2647958 h 3063504"/>
              <a:gd name="connsiteX645" fmla="*/ 2407364 w 4114165"/>
              <a:gd name="connsiteY645" fmla="*/ 2741350 h 3063504"/>
              <a:gd name="connsiteX646" fmla="*/ 2410545 w 4114165"/>
              <a:gd name="connsiteY646" fmla="*/ 2674665 h 3063504"/>
              <a:gd name="connsiteX647" fmla="*/ 2413726 w 4114165"/>
              <a:gd name="connsiteY647" fmla="*/ 2647211 h 3063504"/>
              <a:gd name="connsiteX648" fmla="*/ 2416919 w 4114165"/>
              <a:gd name="connsiteY648" fmla="*/ 2707716 h 3063504"/>
              <a:gd name="connsiteX649" fmla="*/ 2420100 w 4114165"/>
              <a:gd name="connsiteY649" fmla="*/ 2636891 h 3063504"/>
              <a:gd name="connsiteX650" fmla="*/ 2423281 w 4114165"/>
              <a:gd name="connsiteY650" fmla="*/ 2730726 h 3063504"/>
              <a:gd name="connsiteX651" fmla="*/ 2426474 w 4114165"/>
              <a:gd name="connsiteY651" fmla="*/ 2679870 h 3063504"/>
              <a:gd name="connsiteX652" fmla="*/ 2429655 w 4114165"/>
              <a:gd name="connsiteY652" fmla="*/ 2703993 h 3063504"/>
              <a:gd name="connsiteX653" fmla="*/ 2432836 w 4114165"/>
              <a:gd name="connsiteY653" fmla="*/ 2809251 h 3063504"/>
              <a:gd name="connsiteX654" fmla="*/ 2436017 w 4114165"/>
              <a:gd name="connsiteY654" fmla="*/ 2763612 h 3063504"/>
              <a:gd name="connsiteX655" fmla="*/ 2439210 w 4114165"/>
              <a:gd name="connsiteY655" fmla="*/ 2782544 h 3063504"/>
              <a:gd name="connsiteX656" fmla="*/ 2442391 w 4114165"/>
              <a:gd name="connsiteY656" fmla="*/ 2865324 h 3063504"/>
              <a:gd name="connsiteX657" fmla="*/ 2445572 w 4114165"/>
              <a:gd name="connsiteY657" fmla="*/ 2880304 h 3063504"/>
              <a:gd name="connsiteX658" fmla="*/ 2448765 w 4114165"/>
              <a:gd name="connsiteY658" fmla="*/ 2785836 h 3063504"/>
              <a:gd name="connsiteX659" fmla="*/ 2451946 w 4114165"/>
              <a:gd name="connsiteY659" fmla="*/ 2807731 h 3063504"/>
              <a:gd name="connsiteX660" fmla="*/ 2455127 w 4114165"/>
              <a:gd name="connsiteY660" fmla="*/ 2849938 h 3063504"/>
              <a:gd name="connsiteX661" fmla="*/ 2458308 w 4114165"/>
              <a:gd name="connsiteY661" fmla="*/ 2849710 h 3063504"/>
              <a:gd name="connsiteX662" fmla="*/ 2461501 w 4114165"/>
              <a:gd name="connsiteY662" fmla="*/ 2889346 h 3063504"/>
              <a:gd name="connsiteX663" fmla="*/ 2464682 w 4114165"/>
              <a:gd name="connsiteY663" fmla="*/ 2898337 h 3063504"/>
              <a:gd name="connsiteX664" fmla="*/ 2467863 w 4114165"/>
              <a:gd name="connsiteY664" fmla="*/ 2934136 h 3063504"/>
              <a:gd name="connsiteX665" fmla="*/ 2477418 w 4114165"/>
              <a:gd name="connsiteY665" fmla="*/ 2787850 h 3063504"/>
              <a:gd name="connsiteX666" fmla="*/ 2480598 w 4114165"/>
              <a:gd name="connsiteY666" fmla="*/ 2852167 h 3063504"/>
              <a:gd name="connsiteX667" fmla="*/ 2483792 w 4114165"/>
              <a:gd name="connsiteY667" fmla="*/ 2877151 h 3063504"/>
              <a:gd name="connsiteX668" fmla="*/ 2486973 w 4114165"/>
              <a:gd name="connsiteY668" fmla="*/ 2878772 h 3063504"/>
              <a:gd name="connsiteX669" fmla="*/ 2490153 w 4114165"/>
              <a:gd name="connsiteY669" fmla="*/ 2869097 h 3063504"/>
              <a:gd name="connsiteX670" fmla="*/ 2493334 w 4114165"/>
              <a:gd name="connsiteY670" fmla="*/ 2704285 h 3063504"/>
              <a:gd name="connsiteX671" fmla="*/ 2496528 w 4114165"/>
              <a:gd name="connsiteY671" fmla="*/ 2715289 h 3063504"/>
              <a:gd name="connsiteX672" fmla="*/ 2499708 w 4114165"/>
              <a:gd name="connsiteY672" fmla="*/ 2345875 h 3063504"/>
              <a:gd name="connsiteX673" fmla="*/ 2502889 w 4114165"/>
              <a:gd name="connsiteY673" fmla="*/ 1782447 h 3063504"/>
              <a:gd name="connsiteX674" fmla="*/ 2506083 w 4114165"/>
              <a:gd name="connsiteY674" fmla="*/ 1608011 h 3063504"/>
              <a:gd name="connsiteX675" fmla="*/ 2509263 w 4114165"/>
              <a:gd name="connsiteY675" fmla="*/ 1562030 h 3063504"/>
              <a:gd name="connsiteX676" fmla="*/ 2512444 w 4114165"/>
              <a:gd name="connsiteY676" fmla="*/ 1481416 h 3063504"/>
              <a:gd name="connsiteX677" fmla="*/ 2518818 w 4114165"/>
              <a:gd name="connsiteY677" fmla="*/ 1498625 h 3063504"/>
              <a:gd name="connsiteX678" fmla="*/ 2521999 w 4114165"/>
              <a:gd name="connsiteY678" fmla="*/ 1532157 h 3063504"/>
              <a:gd name="connsiteX679" fmla="*/ 2525180 w 4114165"/>
              <a:gd name="connsiteY679" fmla="*/ 1514518 h 3063504"/>
              <a:gd name="connsiteX680" fmla="*/ 2528373 w 4114165"/>
              <a:gd name="connsiteY680" fmla="*/ 1432130 h 3063504"/>
              <a:gd name="connsiteX681" fmla="*/ 2531554 w 4114165"/>
              <a:gd name="connsiteY681" fmla="*/ 1431294 h 3063504"/>
              <a:gd name="connsiteX682" fmla="*/ 2534735 w 4114165"/>
              <a:gd name="connsiteY682" fmla="*/ 1413186 h 3063504"/>
              <a:gd name="connsiteX683" fmla="*/ 2537916 w 4114165"/>
              <a:gd name="connsiteY683" fmla="*/ 1511086 h 3063504"/>
              <a:gd name="connsiteX684" fmla="*/ 2541109 w 4114165"/>
              <a:gd name="connsiteY684" fmla="*/ 1427647 h 3063504"/>
              <a:gd name="connsiteX685" fmla="*/ 2544290 w 4114165"/>
              <a:gd name="connsiteY685" fmla="*/ 1460369 h 3063504"/>
              <a:gd name="connsiteX686" fmla="*/ 2550652 w 4114165"/>
              <a:gd name="connsiteY686" fmla="*/ 1651382 h 3063504"/>
              <a:gd name="connsiteX687" fmla="*/ 2553845 w 4114165"/>
              <a:gd name="connsiteY687" fmla="*/ 1886312 h 3063504"/>
              <a:gd name="connsiteX688" fmla="*/ 2560207 w 4114165"/>
              <a:gd name="connsiteY688" fmla="*/ 2090115 h 3063504"/>
              <a:gd name="connsiteX689" fmla="*/ 2563400 w 4114165"/>
              <a:gd name="connsiteY689" fmla="*/ 2090963 h 3063504"/>
              <a:gd name="connsiteX690" fmla="*/ 2566581 w 4114165"/>
              <a:gd name="connsiteY690" fmla="*/ 2006372 h 3063504"/>
              <a:gd name="connsiteX691" fmla="*/ 2569762 w 4114165"/>
              <a:gd name="connsiteY691" fmla="*/ 1971903 h 3063504"/>
              <a:gd name="connsiteX692" fmla="*/ 2572942 w 4114165"/>
              <a:gd name="connsiteY692" fmla="*/ 1987859 h 3063504"/>
              <a:gd name="connsiteX693" fmla="*/ 2579317 w 4114165"/>
              <a:gd name="connsiteY693" fmla="*/ 2167437 h 3063504"/>
              <a:gd name="connsiteX694" fmla="*/ 2582497 w 4114165"/>
              <a:gd name="connsiteY694" fmla="*/ 2167184 h 3063504"/>
              <a:gd name="connsiteX695" fmla="*/ 2588872 w 4114165"/>
              <a:gd name="connsiteY695" fmla="*/ 2209568 h 3063504"/>
              <a:gd name="connsiteX696" fmla="*/ 2598427 w 4114165"/>
              <a:gd name="connsiteY696" fmla="*/ 2462694 h 3063504"/>
              <a:gd name="connsiteX697" fmla="*/ 2601607 w 4114165"/>
              <a:gd name="connsiteY697" fmla="*/ 2500773 h 3063504"/>
              <a:gd name="connsiteX698" fmla="*/ 2611162 w 4114165"/>
              <a:gd name="connsiteY698" fmla="*/ 2806731 h 3063504"/>
              <a:gd name="connsiteX699" fmla="*/ 2614343 w 4114165"/>
              <a:gd name="connsiteY699" fmla="*/ 2888472 h 3063504"/>
              <a:gd name="connsiteX700" fmla="*/ 2617524 w 4114165"/>
              <a:gd name="connsiteY700" fmla="*/ 2880609 h 3063504"/>
              <a:gd name="connsiteX701" fmla="*/ 2620717 w 4114165"/>
              <a:gd name="connsiteY701" fmla="*/ 2920523 h 3063504"/>
              <a:gd name="connsiteX702" fmla="*/ 2623898 w 4114165"/>
              <a:gd name="connsiteY702" fmla="*/ 2910532 h 3063504"/>
              <a:gd name="connsiteX703" fmla="*/ 2627079 w 4114165"/>
              <a:gd name="connsiteY703" fmla="*/ 2940481 h 3063504"/>
              <a:gd name="connsiteX704" fmla="*/ 2633453 w 4114165"/>
              <a:gd name="connsiteY704" fmla="*/ 2957424 h 3063504"/>
              <a:gd name="connsiteX705" fmla="*/ 2636634 w 4114165"/>
              <a:gd name="connsiteY705" fmla="*/ 3004671 h 3063504"/>
              <a:gd name="connsiteX706" fmla="*/ 2639815 w 4114165"/>
              <a:gd name="connsiteY706" fmla="*/ 3009217 h 3063504"/>
              <a:gd name="connsiteX707" fmla="*/ 2643008 w 4114165"/>
              <a:gd name="connsiteY707" fmla="*/ 3025249 h 3063504"/>
              <a:gd name="connsiteX708" fmla="*/ 2646189 w 4114165"/>
              <a:gd name="connsiteY708" fmla="*/ 3020145 h 3063504"/>
              <a:gd name="connsiteX709" fmla="*/ 2649370 w 4114165"/>
              <a:gd name="connsiteY709" fmla="*/ 3036734 h 3063504"/>
              <a:gd name="connsiteX710" fmla="*/ 2652551 w 4114165"/>
              <a:gd name="connsiteY710" fmla="*/ 3017613 h 3063504"/>
              <a:gd name="connsiteX711" fmla="*/ 2655744 w 4114165"/>
              <a:gd name="connsiteY711" fmla="*/ 3025135 h 3063504"/>
              <a:gd name="connsiteX712" fmla="*/ 2658925 w 4114165"/>
              <a:gd name="connsiteY712" fmla="*/ 3026211 h 3063504"/>
              <a:gd name="connsiteX713" fmla="*/ 2662106 w 4114165"/>
              <a:gd name="connsiteY713" fmla="*/ 3043484 h 3063504"/>
              <a:gd name="connsiteX714" fmla="*/ 2665299 w 4114165"/>
              <a:gd name="connsiteY714" fmla="*/ 3041090 h 3063504"/>
              <a:gd name="connsiteX715" fmla="*/ 2668480 w 4114165"/>
              <a:gd name="connsiteY715" fmla="*/ 3036569 h 3063504"/>
              <a:gd name="connsiteX716" fmla="*/ 2671661 w 4114165"/>
              <a:gd name="connsiteY716" fmla="*/ 3044877 h 3063504"/>
              <a:gd name="connsiteX717" fmla="*/ 2674841 w 4114165"/>
              <a:gd name="connsiteY717" fmla="*/ 3032720 h 3063504"/>
              <a:gd name="connsiteX718" fmla="*/ 2678035 w 4114165"/>
              <a:gd name="connsiteY718" fmla="*/ 3051955 h 3063504"/>
              <a:gd name="connsiteX719" fmla="*/ 2681216 w 4114165"/>
              <a:gd name="connsiteY719" fmla="*/ 3027604 h 3063504"/>
              <a:gd name="connsiteX720" fmla="*/ 2684396 w 4114165"/>
              <a:gd name="connsiteY720" fmla="*/ 3063504 h 3063504"/>
              <a:gd name="connsiteX721" fmla="*/ 2687590 w 4114165"/>
              <a:gd name="connsiteY721" fmla="*/ 3027959 h 3063504"/>
              <a:gd name="connsiteX722" fmla="*/ 2690771 w 4114165"/>
              <a:gd name="connsiteY722" fmla="*/ 3063239 h 3063504"/>
              <a:gd name="connsiteX723" fmla="*/ 2693951 w 4114165"/>
              <a:gd name="connsiteY723" fmla="*/ 3022387 h 3063504"/>
              <a:gd name="connsiteX724" fmla="*/ 2697132 w 4114165"/>
              <a:gd name="connsiteY724" fmla="*/ 3055159 h 3063504"/>
              <a:gd name="connsiteX725" fmla="*/ 2700326 w 4114165"/>
              <a:gd name="connsiteY725" fmla="*/ 3015042 h 3063504"/>
              <a:gd name="connsiteX726" fmla="*/ 2703507 w 4114165"/>
              <a:gd name="connsiteY726" fmla="*/ 3029098 h 3063504"/>
              <a:gd name="connsiteX727" fmla="*/ 2706687 w 4114165"/>
              <a:gd name="connsiteY727" fmla="*/ 3023374 h 3063504"/>
              <a:gd name="connsiteX728" fmla="*/ 2709881 w 4114165"/>
              <a:gd name="connsiteY728" fmla="*/ 3009647 h 3063504"/>
              <a:gd name="connsiteX729" fmla="*/ 2713062 w 4114165"/>
              <a:gd name="connsiteY729" fmla="*/ 3033644 h 3063504"/>
              <a:gd name="connsiteX730" fmla="*/ 2716242 w 4114165"/>
              <a:gd name="connsiteY730" fmla="*/ 2920751 h 3063504"/>
              <a:gd name="connsiteX731" fmla="*/ 2719423 w 4114165"/>
              <a:gd name="connsiteY731" fmla="*/ 3048752 h 3063504"/>
              <a:gd name="connsiteX732" fmla="*/ 2722617 w 4114165"/>
              <a:gd name="connsiteY732" fmla="*/ 2843036 h 3063504"/>
              <a:gd name="connsiteX733" fmla="*/ 2725797 w 4114165"/>
              <a:gd name="connsiteY733" fmla="*/ 2786077 h 3063504"/>
              <a:gd name="connsiteX734" fmla="*/ 2728978 w 4114165"/>
              <a:gd name="connsiteY734" fmla="*/ 2556276 h 3063504"/>
              <a:gd name="connsiteX735" fmla="*/ 2732159 w 4114165"/>
              <a:gd name="connsiteY735" fmla="*/ 2734499 h 3063504"/>
              <a:gd name="connsiteX736" fmla="*/ 2735353 w 4114165"/>
              <a:gd name="connsiteY736" fmla="*/ 2543575 h 3063504"/>
              <a:gd name="connsiteX737" fmla="*/ 2738533 w 4114165"/>
              <a:gd name="connsiteY737" fmla="*/ 2707742 h 3063504"/>
              <a:gd name="connsiteX738" fmla="*/ 2741714 w 4114165"/>
              <a:gd name="connsiteY738" fmla="*/ 2453425 h 3063504"/>
              <a:gd name="connsiteX739" fmla="*/ 2744908 w 4114165"/>
              <a:gd name="connsiteY739" fmla="*/ 1655447 h 3063504"/>
              <a:gd name="connsiteX740" fmla="*/ 2748088 w 4114165"/>
              <a:gd name="connsiteY740" fmla="*/ 1718549 h 3063504"/>
              <a:gd name="connsiteX741" fmla="*/ 2751269 w 4114165"/>
              <a:gd name="connsiteY741" fmla="*/ 1458368 h 3063504"/>
              <a:gd name="connsiteX742" fmla="*/ 2754450 w 4114165"/>
              <a:gd name="connsiteY742" fmla="*/ 1717004 h 3063504"/>
              <a:gd name="connsiteX743" fmla="*/ 2757643 w 4114165"/>
              <a:gd name="connsiteY743" fmla="*/ 1229289 h 3063504"/>
              <a:gd name="connsiteX744" fmla="*/ 2760824 w 4114165"/>
              <a:gd name="connsiteY744" fmla="*/ 1562321 h 3063504"/>
              <a:gd name="connsiteX745" fmla="*/ 2764005 w 4114165"/>
              <a:gd name="connsiteY745" fmla="*/ 1551760 h 3063504"/>
              <a:gd name="connsiteX746" fmla="*/ 2767199 w 4114165"/>
              <a:gd name="connsiteY746" fmla="*/ 1347793 h 3063504"/>
              <a:gd name="connsiteX747" fmla="*/ 2770379 w 4114165"/>
              <a:gd name="connsiteY747" fmla="*/ 1343550 h 3063504"/>
              <a:gd name="connsiteX748" fmla="*/ 2773560 w 4114165"/>
              <a:gd name="connsiteY748" fmla="*/ 1304345 h 3063504"/>
              <a:gd name="connsiteX749" fmla="*/ 2776741 w 4114165"/>
              <a:gd name="connsiteY749" fmla="*/ 1548240 h 3063504"/>
              <a:gd name="connsiteX750" fmla="*/ 2779934 w 4114165"/>
              <a:gd name="connsiteY750" fmla="*/ 1319566 h 3063504"/>
              <a:gd name="connsiteX751" fmla="*/ 2783115 w 4114165"/>
              <a:gd name="connsiteY751" fmla="*/ 1482631 h 3063504"/>
              <a:gd name="connsiteX752" fmla="*/ 2786296 w 4114165"/>
              <a:gd name="connsiteY752" fmla="*/ 1443514 h 3063504"/>
              <a:gd name="connsiteX753" fmla="*/ 2789489 w 4114165"/>
              <a:gd name="connsiteY753" fmla="*/ 1552989 h 3063504"/>
              <a:gd name="connsiteX754" fmla="*/ 2792670 w 4114165"/>
              <a:gd name="connsiteY754" fmla="*/ 1539262 h 3063504"/>
              <a:gd name="connsiteX755" fmla="*/ 2795851 w 4114165"/>
              <a:gd name="connsiteY755" fmla="*/ 1809281 h 3063504"/>
              <a:gd name="connsiteX756" fmla="*/ 2799032 w 4114165"/>
              <a:gd name="connsiteY756" fmla="*/ 1595765 h 3063504"/>
              <a:gd name="connsiteX757" fmla="*/ 2802225 w 4114165"/>
              <a:gd name="connsiteY757" fmla="*/ 1867798 h 3063504"/>
              <a:gd name="connsiteX758" fmla="*/ 2805406 w 4114165"/>
              <a:gd name="connsiteY758" fmla="*/ 1864164 h 3063504"/>
              <a:gd name="connsiteX759" fmla="*/ 2808587 w 4114165"/>
              <a:gd name="connsiteY759" fmla="*/ 1906421 h 3063504"/>
              <a:gd name="connsiteX760" fmla="*/ 2811780 w 4114165"/>
              <a:gd name="connsiteY760" fmla="*/ 2144998 h 3063504"/>
              <a:gd name="connsiteX761" fmla="*/ 2814961 w 4114165"/>
              <a:gd name="connsiteY761" fmla="*/ 2067144 h 3063504"/>
              <a:gd name="connsiteX762" fmla="*/ 2818142 w 4114165"/>
              <a:gd name="connsiteY762" fmla="*/ 2270339 h 3063504"/>
              <a:gd name="connsiteX763" fmla="*/ 2821323 w 4114165"/>
              <a:gd name="connsiteY763" fmla="*/ 2064940 h 3063504"/>
              <a:gd name="connsiteX764" fmla="*/ 2824516 w 4114165"/>
              <a:gd name="connsiteY764" fmla="*/ 2089684 h 3063504"/>
              <a:gd name="connsiteX765" fmla="*/ 2827697 w 4114165"/>
              <a:gd name="connsiteY765" fmla="*/ 1934850 h 3063504"/>
              <a:gd name="connsiteX766" fmla="*/ 2830878 w 4114165"/>
              <a:gd name="connsiteY766" fmla="*/ 2050441 h 3063504"/>
              <a:gd name="connsiteX767" fmla="*/ 2834058 w 4114165"/>
              <a:gd name="connsiteY767" fmla="*/ 1936433 h 3063504"/>
              <a:gd name="connsiteX768" fmla="*/ 2837252 w 4114165"/>
              <a:gd name="connsiteY768" fmla="*/ 1983161 h 3063504"/>
              <a:gd name="connsiteX769" fmla="*/ 2840433 w 4114165"/>
              <a:gd name="connsiteY769" fmla="*/ 1981654 h 3063504"/>
              <a:gd name="connsiteX770" fmla="*/ 2843613 w 4114165"/>
              <a:gd name="connsiteY770" fmla="*/ 1923162 h 3063504"/>
              <a:gd name="connsiteX771" fmla="*/ 2846807 w 4114165"/>
              <a:gd name="connsiteY771" fmla="*/ 1949540 h 3063504"/>
              <a:gd name="connsiteX772" fmla="*/ 2849988 w 4114165"/>
              <a:gd name="connsiteY772" fmla="*/ 1890263 h 3063504"/>
              <a:gd name="connsiteX773" fmla="*/ 2853168 w 4114165"/>
              <a:gd name="connsiteY773" fmla="*/ 1943170 h 3063504"/>
              <a:gd name="connsiteX774" fmla="*/ 2856349 w 4114165"/>
              <a:gd name="connsiteY774" fmla="*/ 1903673 h 3063504"/>
              <a:gd name="connsiteX775" fmla="*/ 2859543 w 4114165"/>
              <a:gd name="connsiteY775" fmla="*/ 1948564 h 3063504"/>
              <a:gd name="connsiteX776" fmla="*/ 2862723 w 4114165"/>
              <a:gd name="connsiteY776" fmla="*/ 1935002 h 3063504"/>
              <a:gd name="connsiteX777" fmla="*/ 2865904 w 4114165"/>
              <a:gd name="connsiteY777" fmla="*/ 2011387 h 3063504"/>
              <a:gd name="connsiteX778" fmla="*/ 2869098 w 4114165"/>
              <a:gd name="connsiteY778" fmla="*/ 2005258 h 3063504"/>
              <a:gd name="connsiteX779" fmla="*/ 2872278 w 4114165"/>
              <a:gd name="connsiteY779" fmla="*/ 2058723 h 3063504"/>
              <a:gd name="connsiteX780" fmla="*/ 2875459 w 4114165"/>
              <a:gd name="connsiteY780" fmla="*/ 2025621 h 3063504"/>
              <a:gd name="connsiteX781" fmla="*/ 2878640 w 4114165"/>
              <a:gd name="connsiteY781" fmla="*/ 2106717 h 3063504"/>
              <a:gd name="connsiteX782" fmla="*/ 2885014 w 4114165"/>
              <a:gd name="connsiteY782" fmla="*/ 2094496 h 3063504"/>
              <a:gd name="connsiteX783" fmla="*/ 2888195 w 4114165"/>
              <a:gd name="connsiteY783" fmla="*/ 2130131 h 3063504"/>
              <a:gd name="connsiteX784" fmla="*/ 2891388 w 4114165"/>
              <a:gd name="connsiteY784" fmla="*/ 2116961 h 3063504"/>
              <a:gd name="connsiteX785" fmla="*/ 2894569 w 4114165"/>
              <a:gd name="connsiteY785" fmla="*/ 2158598 h 3063504"/>
              <a:gd name="connsiteX786" fmla="*/ 2897750 w 4114165"/>
              <a:gd name="connsiteY786" fmla="*/ 2139476 h 3063504"/>
              <a:gd name="connsiteX787" fmla="*/ 2900931 w 4114165"/>
              <a:gd name="connsiteY787" fmla="*/ 2179303 h 3063504"/>
              <a:gd name="connsiteX788" fmla="*/ 2904124 w 4114165"/>
              <a:gd name="connsiteY788" fmla="*/ 2123381 h 3063504"/>
              <a:gd name="connsiteX789" fmla="*/ 2907305 w 4114165"/>
              <a:gd name="connsiteY789" fmla="*/ 2153203 h 3063504"/>
              <a:gd name="connsiteX790" fmla="*/ 2910486 w 4114165"/>
              <a:gd name="connsiteY790" fmla="*/ 2118848 h 3063504"/>
              <a:gd name="connsiteX791" fmla="*/ 2913667 w 4114165"/>
              <a:gd name="connsiteY791" fmla="*/ 2124356 h 3063504"/>
              <a:gd name="connsiteX792" fmla="*/ 2916860 w 4114165"/>
              <a:gd name="connsiteY792" fmla="*/ 2111681 h 3063504"/>
              <a:gd name="connsiteX793" fmla="*/ 2920041 w 4114165"/>
              <a:gd name="connsiteY793" fmla="*/ 2118797 h 3063504"/>
              <a:gd name="connsiteX794" fmla="*/ 2926415 w 4114165"/>
              <a:gd name="connsiteY794" fmla="*/ 2074691 h 3063504"/>
              <a:gd name="connsiteX795" fmla="*/ 2929596 w 4114165"/>
              <a:gd name="connsiteY795" fmla="*/ 2081314 h 3063504"/>
              <a:gd name="connsiteX796" fmla="*/ 2932777 w 4114165"/>
              <a:gd name="connsiteY796" fmla="*/ 2075109 h 3063504"/>
              <a:gd name="connsiteX797" fmla="*/ 2935957 w 4114165"/>
              <a:gd name="connsiteY797" fmla="*/ 2102500 h 3063504"/>
              <a:gd name="connsiteX798" fmla="*/ 2939151 w 4114165"/>
              <a:gd name="connsiteY798" fmla="*/ 2076958 h 3063504"/>
              <a:gd name="connsiteX799" fmla="*/ 2942332 w 4114165"/>
              <a:gd name="connsiteY799" fmla="*/ 2124724 h 3063504"/>
              <a:gd name="connsiteX800" fmla="*/ 2945512 w 4114165"/>
              <a:gd name="connsiteY800" fmla="*/ 2110997 h 3063504"/>
              <a:gd name="connsiteX801" fmla="*/ 2948706 w 4114165"/>
              <a:gd name="connsiteY801" fmla="*/ 2173629 h 3063504"/>
              <a:gd name="connsiteX802" fmla="*/ 2951887 w 4114165"/>
              <a:gd name="connsiteY802" fmla="*/ 2166247 h 3063504"/>
              <a:gd name="connsiteX803" fmla="*/ 2955067 w 4114165"/>
              <a:gd name="connsiteY803" fmla="*/ 2198462 h 3063504"/>
              <a:gd name="connsiteX804" fmla="*/ 2958248 w 4114165"/>
              <a:gd name="connsiteY804" fmla="*/ 2174756 h 3063504"/>
              <a:gd name="connsiteX805" fmla="*/ 2961442 w 4114165"/>
              <a:gd name="connsiteY805" fmla="*/ 2233286 h 3063504"/>
              <a:gd name="connsiteX806" fmla="*/ 2964622 w 4114165"/>
              <a:gd name="connsiteY806" fmla="*/ 2253484 h 3063504"/>
              <a:gd name="connsiteX807" fmla="*/ 2967803 w 4114165"/>
              <a:gd name="connsiteY807" fmla="*/ 2300870 h 3063504"/>
              <a:gd name="connsiteX808" fmla="*/ 2974177 w 4114165"/>
              <a:gd name="connsiteY808" fmla="*/ 2461694 h 3063504"/>
              <a:gd name="connsiteX809" fmla="*/ 2977358 w 4114165"/>
              <a:gd name="connsiteY809" fmla="*/ 2547804 h 3063504"/>
              <a:gd name="connsiteX810" fmla="*/ 2980539 w 4114165"/>
              <a:gd name="connsiteY810" fmla="*/ 2549514 h 3063504"/>
              <a:gd name="connsiteX811" fmla="*/ 2983732 w 4114165"/>
              <a:gd name="connsiteY811" fmla="*/ 2586706 h 3063504"/>
              <a:gd name="connsiteX812" fmla="*/ 2986913 w 4114165"/>
              <a:gd name="connsiteY812" fmla="*/ 2362629 h 3063504"/>
              <a:gd name="connsiteX813" fmla="*/ 2990094 w 4114165"/>
              <a:gd name="connsiteY813" fmla="*/ 2527644 h 3063504"/>
              <a:gd name="connsiteX814" fmla="*/ 2993275 w 4114165"/>
              <a:gd name="connsiteY814" fmla="*/ 2429668 h 3063504"/>
              <a:gd name="connsiteX815" fmla="*/ 2996468 w 4114165"/>
              <a:gd name="connsiteY815" fmla="*/ 2387360 h 3063504"/>
              <a:gd name="connsiteX816" fmla="*/ 2999649 w 4114165"/>
              <a:gd name="connsiteY816" fmla="*/ 2296045 h 3063504"/>
              <a:gd name="connsiteX817" fmla="*/ 3002830 w 4114165"/>
              <a:gd name="connsiteY817" fmla="*/ 2136880 h 3063504"/>
              <a:gd name="connsiteX818" fmla="*/ 3006023 w 4114165"/>
              <a:gd name="connsiteY818" fmla="*/ 2097270 h 3063504"/>
              <a:gd name="connsiteX819" fmla="*/ 3009204 w 4114165"/>
              <a:gd name="connsiteY819" fmla="*/ 1934293 h 3063504"/>
              <a:gd name="connsiteX820" fmla="*/ 3012385 w 4114165"/>
              <a:gd name="connsiteY820" fmla="*/ 1944803 h 3063504"/>
              <a:gd name="connsiteX821" fmla="*/ 3015566 w 4114165"/>
              <a:gd name="connsiteY821" fmla="*/ 1826858 h 3063504"/>
              <a:gd name="connsiteX822" fmla="*/ 3018759 w 4114165"/>
              <a:gd name="connsiteY822" fmla="*/ 1821438 h 3063504"/>
              <a:gd name="connsiteX823" fmla="*/ 3021940 w 4114165"/>
              <a:gd name="connsiteY823" fmla="*/ 1704999 h 3063504"/>
              <a:gd name="connsiteX824" fmla="*/ 3025121 w 4114165"/>
              <a:gd name="connsiteY824" fmla="*/ 1738101 h 3063504"/>
              <a:gd name="connsiteX825" fmla="*/ 3028314 w 4114165"/>
              <a:gd name="connsiteY825" fmla="*/ 1638744 h 3063504"/>
              <a:gd name="connsiteX826" fmla="*/ 3031495 w 4114165"/>
              <a:gd name="connsiteY826" fmla="*/ 1634983 h 3063504"/>
              <a:gd name="connsiteX827" fmla="*/ 3034676 w 4114165"/>
              <a:gd name="connsiteY827" fmla="*/ 1617343 h 3063504"/>
              <a:gd name="connsiteX828" fmla="*/ 3044231 w 4114165"/>
              <a:gd name="connsiteY828" fmla="*/ 1465852 h 3063504"/>
              <a:gd name="connsiteX829" fmla="*/ 3047412 w 4114165"/>
              <a:gd name="connsiteY829" fmla="*/ 1387682 h 3063504"/>
              <a:gd name="connsiteX830" fmla="*/ 3050605 w 4114165"/>
              <a:gd name="connsiteY830" fmla="*/ 1255047 h 3063504"/>
              <a:gd name="connsiteX831" fmla="*/ 3053786 w 4114165"/>
              <a:gd name="connsiteY831" fmla="*/ 1385326 h 3063504"/>
              <a:gd name="connsiteX832" fmla="*/ 3060147 w 4114165"/>
              <a:gd name="connsiteY832" fmla="*/ 1201303 h 3063504"/>
              <a:gd name="connsiteX833" fmla="*/ 3063341 w 4114165"/>
              <a:gd name="connsiteY833" fmla="*/ 986889 h 3063504"/>
              <a:gd name="connsiteX834" fmla="*/ 3066522 w 4114165"/>
              <a:gd name="connsiteY834" fmla="*/ 983039 h 3063504"/>
              <a:gd name="connsiteX835" fmla="*/ 3072896 w 4114165"/>
              <a:gd name="connsiteY835" fmla="*/ 740486 h 3063504"/>
              <a:gd name="connsiteX836" fmla="*/ 3076077 w 4114165"/>
              <a:gd name="connsiteY836" fmla="*/ 756265 h 3063504"/>
              <a:gd name="connsiteX837" fmla="*/ 3079258 w 4114165"/>
              <a:gd name="connsiteY837" fmla="*/ 597188 h 3063504"/>
              <a:gd name="connsiteX838" fmla="*/ 3082438 w 4114165"/>
              <a:gd name="connsiteY838" fmla="*/ 606015 h 3063504"/>
              <a:gd name="connsiteX839" fmla="*/ 3085632 w 4114165"/>
              <a:gd name="connsiteY839" fmla="*/ 563436 h 3063504"/>
              <a:gd name="connsiteX840" fmla="*/ 3088813 w 4114165"/>
              <a:gd name="connsiteY840" fmla="*/ 771093 h 3063504"/>
              <a:gd name="connsiteX841" fmla="*/ 3091993 w 4114165"/>
              <a:gd name="connsiteY841" fmla="*/ 702648 h 3063504"/>
              <a:gd name="connsiteX842" fmla="*/ 3095174 w 4114165"/>
              <a:gd name="connsiteY842" fmla="*/ 812667 h 3063504"/>
              <a:gd name="connsiteX843" fmla="*/ 3098368 w 4114165"/>
              <a:gd name="connsiteY843" fmla="*/ 764027 h 3063504"/>
              <a:gd name="connsiteX844" fmla="*/ 3101548 w 4114165"/>
              <a:gd name="connsiteY844" fmla="*/ 850391 h 3063504"/>
              <a:gd name="connsiteX845" fmla="*/ 3104729 w 4114165"/>
              <a:gd name="connsiteY845" fmla="*/ 1024498 h 3063504"/>
              <a:gd name="connsiteX846" fmla="*/ 3107923 w 4114165"/>
              <a:gd name="connsiteY846" fmla="*/ 875312 h 3063504"/>
              <a:gd name="connsiteX847" fmla="*/ 3111104 w 4114165"/>
              <a:gd name="connsiteY847" fmla="*/ 1035668 h 3063504"/>
              <a:gd name="connsiteX848" fmla="*/ 3114284 w 4114165"/>
              <a:gd name="connsiteY848" fmla="*/ 755631 h 3063504"/>
              <a:gd name="connsiteX849" fmla="*/ 3117465 w 4114165"/>
              <a:gd name="connsiteY849" fmla="*/ 845427 h 3063504"/>
              <a:gd name="connsiteX850" fmla="*/ 3120659 w 4114165"/>
              <a:gd name="connsiteY850" fmla="*/ 820835 h 3063504"/>
              <a:gd name="connsiteX851" fmla="*/ 3123839 w 4114165"/>
              <a:gd name="connsiteY851" fmla="*/ 778641 h 3063504"/>
              <a:gd name="connsiteX852" fmla="*/ 3127020 w 4114165"/>
              <a:gd name="connsiteY852" fmla="*/ 687858 h 3063504"/>
              <a:gd name="connsiteX853" fmla="*/ 3136575 w 4114165"/>
              <a:gd name="connsiteY853" fmla="*/ 544626 h 3063504"/>
              <a:gd name="connsiteX854" fmla="*/ 3139756 w 4114165"/>
              <a:gd name="connsiteY854" fmla="*/ 540338 h 3063504"/>
              <a:gd name="connsiteX855" fmla="*/ 3142949 w 4114165"/>
              <a:gd name="connsiteY855" fmla="*/ 586466 h 3063504"/>
              <a:gd name="connsiteX856" fmla="*/ 3146130 w 4114165"/>
              <a:gd name="connsiteY856" fmla="*/ 531934 h 3063504"/>
              <a:gd name="connsiteX857" fmla="*/ 3149311 w 4114165"/>
              <a:gd name="connsiteY857" fmla="*/ 439962 h 3063504"/>
              <a:gd name="connsiteX858" fmla="*/ 3152504 w 4114165"/>
              <a:gd name="connsiteY858" fmla="*/ 685933 h 3063504"/>
              <a:gd name="connsiteX859" fmla="*/ 3155685 w 4114165"/>
              <a:gd name="connsiteY859" fmla="*/ 603786 h 3063504"/>
              <a:gd name="connsiteX860" fmla="*/ 3158866 w 4114165"/>
              <a:gd name="connsiteY860" fmla="*/ 880048 h 3063504"/>
              <a:gd name="connsiteX861" fmla="*/ 3162047 w 4114165"/>
              <a:gd name="connsiteY861" fmla="*/ 735864 h 3063504"/>
              <a:gd name="connsiteX862" fmla="*/ 3165240 w 4114165"/>
              <a:gd name="connsiteY862" fmla="*/ 1040834 h 3063504"/>
              <a:gd name="connsiteX863" fmla="*/ 3168421 w 4114165"/>
              <a:gd name="connsiteY863" fmla="*/ 1045887 h 3063504"/>
              <a:gd name="connsiteX864" fmla="*/ 3177976 w 4114165"/>
              <a:gd name="connsiteY864" fmla="*/ 1555116 h 3063504"/>
              <a:gd name="connsiteX865" fmla="*/ 3181157 w 4114165"/>
              <a:gd name="connsiteY865" fmla="*/ 2063661 h 3063504"/>
              <a:gd name="connsiteX866" fmla="*/ 3184338 w 4114165"/>
              <a:gd name="connsiteY866" fmla="*/ 1967458 h 3063504"/>
              <a:gd name="connsiteX867" fmla="*/ 3187531 w 4114165"/>
              <a:gd name="connsiteY867" fmla="*/ 2374621 h 3063504"/>
              <a:gd name="connsiteX868" fmla="*/ 3190712 w 4114165"/>
              <a:gd name="connsiteY868" fmla="*/ 2156078 h 3063504"/>
              <a:gd name="connsiteX869" fmla="*/ 3193893 w 4114165"/>
              <a:gd name="connsiteY869" fmla="*/ 2192067 h 3063504"/>
              <a:gd name="connsiteX870" fmla="*/ 3197073 w 4114165"/>
              <a:gd name="connsiteY870" fmla="*/ 2181557 h 3063504"/>
              <a:gd name="connsiteX871" fmla="*/ 3203448 w 4114165"/>
              <a:gd name="connsiteY871" fmla="*/ 2290309 h 3063504"/>
              <a:gd name="connsiteX872" fmla="*/ 3209822 w 4114165"/>
              <a:gd name="connsiteY872" fmla="*/ 2370734 h 3063504"/>
              <a:gd name="connsiteX873" fmla="*/ 3213003 w 4114165"/>
              <a:gd name="connsiteY873" fmla="*/ 2327096 h 3063504"/>
              <a:gd name="connsiteX874" fmla="*/ 3216183 w 4114165"/>
              <a:gd name="connsiteY874" fmla="*/ 2420678 h 3063504"/>
              <a:gd name="connsiteX875" fmla="*/ 3219364 w 4114165"/>
              <a:gd name="connsiteY875" fmla="*/ 2347496 h 3063504"/>
              <a:gd name="connsiteX876" fmla="*/ 3222558 w 4114165"/>
              <a:gd name="connsiteY876" fmla="*/ 2439052 h 3063504"/>
              <a:gd name="connsiteX877" fmla="*/ 3225738 w 4114165"/>
              <a:gd name="connsiteY877" fmla="*/ 2402126 h 3063504"/>
              <a:gd name="connsiteX878" fmla="*/ 3228919 w 4114165"/>
              <a:gd name="connsiteY878" fmla="*/ 2502153 h 3063504"/>
              <a:gd name="connsiteX879" fmla="*/ 3232113 w 4114165"/>
              <a:gd name="connsiteY879" fmla="*/ 2495999 h 3063504"/>
              <a:gd name="connsiteX880" fmla="*/ 3235293 w 4114165"/>
              <a:gd name="connsiteY880" fmla="*/ 2558556 h 3063504"/>
              <a:gd name="connsiteX881" fmla="*/ 3238474 w 4114165"/>
              <a:gd name="connsiteY881" fmla="*/ 2504724 h 3063504"/>
              <a:gd name="connsiteX882" fmla="*/ 3241655 w 4114165"/>
              <a:gd name="connsiteY882" fmla="*/ 2609677 h 3063504"/>
              <a:gd name="connsiteX883" fmla="*/ 3244848 w 4114165"/>
              <a:gd name="connsiteY883" fmla="*/ 2621226 h 3063504"/>
              <a:gd name="connsiteX884" fmla="*/ 3248029 w 4114165"/>
              <a:gd name="connsiteY884" fmla="*/ 2674222 h 3063504"/>
              <a:gd name="connsiteX885" fmla="*/ 3251210 w 4114165"/>
              <a:gd name="connsiteY885" fmla="*/ 2633877 h 3063504"/>
              <a:gd name="connsiteX886" fmla="*/ 3254403 w 4114165"/>
              <a:gd name="connsiteY886" fmla="*/ 2615439 h 3063504"/>
              <a:gd name="connsiteX887" fmla="*/ 3257584 w 4114165"/>
              <a:gd name="connsiteY887" fmla="*/ 2757141 h 3063504"/>
              <a:gd name="connsiteX888" fmla="*/ 3260765 w 4114165"/>
              <a:gd name="connsiteY888" fmla="*/ 2567610 h 3063504"/>
              <a:gd name="connsiteX889" fmla="*/ 3263946 w 4114165"/>
              <a:gd name="connsiteY889" fmla="*/ 2710008 h 3063504"/>
              <a:gd name="connsiteX890" fmla="*/ 3267139 w 4114165"/>
              <a:gd name="connsiteY890" fmla="*/ 2669208 h 3063504"/>
              <a:gd name="connsiteX891" fmla="*/ 3270320 w 4114165"/>
              <a:gd name="connsiteY891" fmla="*/ 2695661 h 3063504"/>
              <a:gd name="connsiteX892" fmla="*/ 3273501 w 4114165"/>
              <a:gd name="connsiteY892" fmla="*/ 2276063 h 3063504"/>
              <a:gd name="connsiteX893" fmla="*/ 3276682 w 4114165"/>
              <a:gd name="connsiteY893" fmla="*/ 2686240 h 3063504"/>
              <a:gd name="connsiteX894" fmla="*/ 3279875 w 4114165"/>
              <a:gd name="connsiteY894" fmla="*/ 2095079 h 3063504"/>
              <a:gd name="connsiteX895" fmla="*/ 3283056 w 4114165"/>
              <a:gd name="connsiteY895" fmla="*/ 2249913 h 3063504"/>
              <a:gd name="connsiteX896" fmla="*/ 3286237 w 4114165"/>
              <a:gd name="connsiteY896" fmla="*/ 2228297 h 3063504"/>
              <a:gd name="connsiteX897" fmla="*/ 3289430 w 4114165"/>
              <a:gd name="connsiteY897" fmla="*/ 1724716 h 3063504"/>
              <a:gd name="connsiteX898" fmla="*/ 3292611 w 4114165"/>
              <a:gd name="connsiteY898" fmla="*/ 2246519 h 3063504"/>
              <a:gd name="connsiteX899" fmla="*/ 3295792 w 4114165"/>
              <a:gd name="connsiteY899" fmla="*/ 1117675 h 3063504"/>
              <a:gd name="connsiteX900" fmla="*/ 3298972 w 4114165"/>
              <a:gd name="connsiteY900" fmla="*/ 1902217 h 3063504"/>
              <a:gd name="connsiteX901" fmla="*/ 3302166 w 4114165"/>
              <a:gd name="connsiteY901" fmla="*/ 998602 h 3063504"/>
              <a:gd name="connsiteX902" fmla="*/ 3305347 w 4114165"/>
              <a:gd name="connsiteY902" fmla="*/ 1384200 h 3063504"/>
              <a:gd name="connsiteX903" fmla="*/ 3311721 w 4114165"/>
              <a:gd name="connsiteY903" fmla="*/ 1143306 h 3063504"/>
              <a:gd name="connsiteX904" fmla="*/ 3314902 w 4114165"/>
              <a:gd name="connsiteY904" fmla="*/ 1440931 h 3063504"/>
              <a:gd name="connsiteX905" fmla="*/ 3318082 w 4114165"/>
              <a:gd name="connsiteY905" fmla="*/ 986699 h 3063504"/>
              <a:gd name="connsiteX906" fmla="*/ 3321263 w 4114165"/>
              <a:gd name="connsiteY906" fmla="*/ 1526978 h 3063504"/>
              <a:gd name="connsiteX907" fmla="*/ 3324457 w 4114165"/>
              <a:gd name="connsiteY907" fmla="*/ 669318 h 3063504"/>
              <a:gd name="connsiteX908" fmla="*/ 3327637 w 4114165"/>
              <a:gd name="connsiteY908" fmla="*/ 1522749 h 3063504"/>
              <a:gd name="connsiteX909" fmla="*/ 3330818 w 4114165"/>
              <a:gd name="connsiteY909" fmla="*/ 778805 h 3063504"/>
              <a:gd name="connsiteX910" fmla="*/ 3334012 w 4114165"/>
              <a:gd name="connsiteY910" fmla="*/ 1461661 h 3063504"/>
              <a:gd name="connsiteX911" fmla="*/ 3337192 w 4114165"/>
              <a:gd name="connsiteY911" fmla="*/ 1018433 h 3063504"/>
              <a:gd name="connsiteX912" fmla="*/ 3340373 w 4114165"/>
              <a:gd name="connsiteY912" fmla="*/ 1152145 h 3063504"/>
              <a:gd name="connsiteX913" fmla="*/ 3343554 w 4114165"/>
              <a:gd name="connsiteY913" fmla="*/ 1199189 h 3063504"/>
              <a:gd name="connsiteX914" fmla="*/ 3346747 w 4114165"/>
              <a:gd name="connsiteY914" fmla="*/ 938857 h 3063504"/>
              <a:gd name="connsiteX915" fmla="*/ 3349928 w 4114165"/>
              <a:gd name="connsiteY915" fmla="*/ 1449960 h 3063504"/>
              <a:gd name="connsiteX916" fmla="*/ 3353109 w 4114165"/>
              <a:gd name="connsiteY916" fmla="*/ 991207 h 3063504"/>
              <a:gd name="connsiteX917" fmla="*/ 3356290 w 4114165"/>
              <a:gd name="connsiteY917" fmla="*/ 1534323 h 3063504"/>
              <a:gd name="connsiteX918" fmla="*/ 3359483 w 4114165"/>
              <a:gd name="connsiteY918" fmla="*/ 992764 h 3063504"/>
              <a:gd name="connsiteX919" fmla="*/ 3362664 w 4114165"/>
              <a:gd name="connsiteY919" fmla="*/ 1638175 h 3063504"/>
              <a:gd name="connsiteX920" fmla="*/ 3365845 w 4114165"/>
              <a:gd name="connsiteY920" fmla="*/ 1054815 h 3063504"/>
              <a:gd name="connsiteX921" fmla="*/ 3369038 w 4114165"/>
              <a:gd name="connsiteY921" fmla="*/ 1484012 h 3063504"/>
              <a:gd name="connsiteX922" fmla="*/ 3372219 w 4114165"/>
              <a:gd name="connsiteY922" fmla="*/ 1191667 h 3063504"/>
              <a:gd name="connsiteX923" fmla="*/ 3375400 w 4114165"/>
              <a:gd name="connsiteY923" fmla="*/ 1379400 h 3063504"/>
              <a:gd name="connsiteX924" fmla="*/ 3378581 w 4114165"/>
              <a:gd name="connsiteY924" fmla="*/ 1440830 h 3063504"/>
              <a:gd name="connsiteX925" fmla="*/ 3381774 w 4114165"/>
              <a:gd name="connsiteY925" fmla="*/ 1218399 h 3063504"/>
              <a:gd name="connsiteX926" fmla="*/ 3384955 w 4114165"/>
              <a:gd name="connsiteY926" fmla="*/ 1640973 h 3063504"/>
              <a:gd name="connsiteX927" fmla="*/ 3388136 w 4114165"/>
              <a:gd name="connsiteY927" fmla="*/ 1208357 h 3063504"/>
              <a:gd name="connsiteX928" fmla="*/ 3391329 w 4114165"/>
              <a:gd name="connsiteY928" fmla="*/ 1712268 h 3063504"/>
              <a:gd name="connsiteX929" fmla="*/ 3394510 w 4114165"/>
              <a:gd name="connsiteY929" fmla="*/ 1348160 h 3063504"/>
              <a:gd name="connsiteX930" fmla="*/ 3397691 w 4114165"/>
              <a:gd name="connsiteY930" fmla="*/ 1739924 h 3063504"/>
              <a:gd name="connsiteX931" fmla="*/ 3400872 w 4114165"/>
              <a:gd name="connsiteY931" fmla="*/ 1630944 h 3063504"/>
              <a:gd name="connsiteX932" fmla="*/ 3404065 w 4114165"/>
              <a:gd name="connsiteY932" fmla="*/ 1785157 h 3063504"/>
              <a:gd name="connsiteX933" fmla="*/ 3407246 w 4114165"/>
              <a:gd name="connsiteY933" fmla="*/ 1755209 h 3063504"/>
              <a:gd name="connsiteX934" fmla="*/ 3410427 w 4114165"/>
              <a:gd name="connsiteY934" fmla="*/ 1707126 h 3063504"/>
              <a:gd name="connsiteX935" fmla="*/ 3413620 w 4114165"/>
              <a:gd name="connsiteY935" fmla="*/ 1782245 h 3063504"/>
              <a:gd name="connsiteX936" fmla="*/ 3416801 w 4114165"/>
              <a:gd name="connsiteY936" fmla="*/ 1690828 h 3063504"/>
              <a:gd name="connsiteX937" fmla="*/ 3419982 w 4114165"/>
              <a:gd name="connsiteY937" fmla="*/ 1891162 h 3063504"/>
              <a:gd name="connsiteX938" fmla="*/ 3423163 w 4114165"/>
              <a:gd name="connsiteY938" fmla="*/ 1842978 h 3063504"/>
              <a:gd name="connsiteX939" fmla="*/ 3426356 w 4114165"/>
              <a:gd name="connsiteY939" fmla="*/ 1883285 h 3063504"/>
              <a:gd name="connsiteX940" fmla="*/ 3429537 w 4114165"/>
              <a:gd name="connsiteY940" fmla="*/ 1830568 h 3063504"/>
              <a:gd name="connsiteX941" fmla="*/ 3432718 w 4114165"/>
              <a:gd name="connsiteY941" fmla="*/ 1925125 h 3063504"/>
              <a:gd name="connsiteX942" fmla="*/ 3435911 w 4114165"/>
              <a:gd name="connsiteY942" fmla="*/ 1861568 h 3063504"/>
              <a:gd name="connsiteX943" fmla="*/ 3439092 w 4114165"/>
              <a:gd name="connsiteY943" fmla="*/ 1992468 h 3063504"/>
              <a:gd name="connsiteX944" fmla="*/ 3442273 w 4114165"/>
              <a:gd name="connsiteY944" fmla="*/ 2001750 h 3063504"/>
              <a:gd name="connsiteX945" fmla="*/ 3445453 w 4114165"/>
              <a:gd name="connsiteY945" fmla="*/ 2021037 h 3063504"/>
              <a:gd name="connsiteX946" fmla="*/ 3448647 w 4114165"/>
              <a:gd name="connsiteY946" fmla="*/ 2079414 h 3063504"/>
              <a:gd name="connsiteX947" fmla="*/ 3451828 w 4114165"/>
              <a:gd name="connsiteY947" fmla="*/ 2093572 h 3063504"/>
              <a:gd name="connsiteX948" fmla="*/ 3455008 w 4114165"/>
              <a:gd name="connsiteY948" fmla="*/ 2090090 h 3063504"/>
              <a:gd name="connsiteX949" fmla="*/ 3458189 w 4114165"/>
              <a:gd name="connsiteY949" fmla="*/ 2207643 h 3063504"/>
              <a:gd name="connsiteX950" fmla="*/ 3461383 w 4114165"/>
              <a:gd name="connsiteY950" fmla="*/ 2216786 h 3063504"/>
              <a:gd name="connsiteX951" fmla="*/ 3464564 w 4114165"/>
              <a:gd name="connsiteY951" fmla="*/ 2214658 h 3063504"/>
              <a:gd name="connsiteX952" fmla="*/ 3467744 w 4114165"/>
              <a:gd name="connsiteY952" fmla="*/ 2342254 h 3063504"/>
              <a:gd name="connsiteX953" fmla="*/ 3470938 w 4114165"/>
              <a:gd name="connsiteY953" fmla="*/ 2375812 h 3063504"/>
              <a:gd name="connsiteX954" fmla="*/ 3474119 w 4114165"/>
              <a:gd name="connsiteY954" fmla="*/ 2456072 h 3063504"/>
              <a:gd name="connsiteX955" fmla="*/ 3477299 w 4114165"/>
              <a:gd name="connsiteY955" fmla="*/ 2484488 h 3063504"/>
              <a:gd name="connsiteX956" fmla="*/ 3490035 w 4114165"/>
              <a:gd name="connsiteY956" fmla="*/ 2697003 h 3063504"/>
              <a:gd name="connsiteX957" fmla="*/ 3502771 w 4114165"/>
              <a:gd name="connsiteY957" fmla="*/ 2946762 h 3063504"/>
              <a:gd name="connsiteX958" fmla="*/ 3509145 w 4114165"/>
              <a:gd name="connsiteY958" fmla="*/ 2842758 h 3063504"/>
              <a:gd name="connsiteX959" fmla="*/ 3515519 w 4114165"/>
              <a:gd name="connsiteY959" fmla="*/ 2807795 h 3063504"/>
              <a:gd name="connsiteX960" fmla="*/ 3518700 w 4114165"/>
              <a:gd name="connsiteY960" fmla="*/ 2760370 h 3063504"/>
              <a:gd name="connsiteX961" fmla="*/ 3525062 w 4114165"/>
              <a:gd name="connsiteY961" fmla="*/ 2827879 h 3063504"/>
              <a:gd name="connsiteX962" fmla="*/ 3528255 w 4114165"/>
              <a:gd name="connsiteY962" fmla="*/ 2815861 h 3063504"/>
              <a:gd name="connsiteX963" fmla="*/ 3534617 w 4114165"/>
              <a:gd name="connsiteY963" fmla="*/ 2864374 h 3063504"/>
              <a:gd name="connsiteX964" fmla="*/ 3537797 w 4114165"/>
              <a:gd name="connsiteY964" fmla="*/ 2863842 h 3063504"/>
              <a:gd name="connsiteX965" fmla="*/ 3540991 w 4114165"/>
              <a:gd name="connsiteY965" fmla="*/ 2847051 h 3063504"/>
              <a:gd name="connsiteX966" fmla="*/ 3544172 w 4114165"/>
              <a:gd name="connsiteY966" fmla="*/ 2881533 h 3063504"/>
              <a:gd name="connsiteX967" fmla="*/ 3547353 w 4114165"/>
              <a:gd name="connsiteY967" fmla="*/ 2860664 h 3063504"/>
              <a:gd name="connsiteX968" fmla="*/ 3550546 w 4114165"/>
              <a:gd name="connsiteY968" fmla="*/ 2801830 h 3063504"/>
              <a:gd name="connsiteX969" fmla="*/ 3556908 w 4114165"/>
              <a:gd name="connsiteY969" fmla="*/ 2785457 h 3063504"/>
              <a:gd name="connsiteX970" fmla="*/ 3563282 w 4114165"/>
              <a:gd name="connsiteY970" fmla="*/ 2861702 h 3063504"/>
              <a:gd name="connsiteX971" fmla="*/ 3566463 w 4114165"/>
              <a:gd name="connsiteY971" fmla="*/ 2837224 h 3063504"/>
              <a:gd name="connsiteX972" fmla="*/ 3569643 w 4114165"/>
              <a:gd name="connsiteY972" fmla="*/ 2846405 h 3063504"/>
              <a:gd name="connsiteX973" fmla="*/ 3572837 w 4114165"/>
              <a:gd name="connsiteY973" fmla="*/ 2897451 h 3063504"/>
              <a:gd name="connsiteX974" fmla="*/ 3576018 w 4114165"/>
              <a:gd name="connsiteY974" fmla="*/ 2891106 h 3063504"/>
              <a:gd name="connsiteX975" fmla="*/ 3579198 w 4114165"/>
              <a:gd name="connsiteY975" fmla="*/ 2858840 h 3063504"/>
              <a:gd name="connsiteX976" fmla="*/ 3582379 w 4114165"/>
              <a:gd name="connsiteY976" fmla="*/ 2854142 h 3063504"/>
              <a:gd name="connsiteX977" fmla="*/ 3585573 w 4114165"/>
              <a:gd name="connsiteY977" fmla="*/ 2862563 h 3063504"/>
              <a:gd name="connsiteX978" fmla="*/ 3588753 w 4114165"/>
              <a:gd name="connsiteY978" fmla="*/ 2841251 h 3063504"/>
              <a:gd name="connsiteX979" fmla="*/ 3591934 w 4114165"/>
              <a:gd name="connsiteY979" fmla="*/ 2856143 h 3063504"/>
              <a:gd name="connsiteX980" fmla="*/ 3595128 w 4114165"/>
              <a:gd name="connsiteY980" fmla="*/ 2894513 h 3063504"/>
              <a:gd name="connsiteX981" fmla="*/ 3598308 w 4114165"/>
              <a:gd name="connsiteY981" fmla="*/ 2846874 h 3063504"/>
              <a:gd name="connsiteX982" fmla="*/ 3601489 w 4114165"/>
              <a:gd name="connsiteY982" fmla="*/ 2829601 h 3063504"/>
              <a:gd name="connsiteX983" fmla="*/ 3604670 w 4114165"/>
              <a:gd name="connsiteY983" fmla="*/ 2915762 h 3063504"/>
              <a:gd name="connsiteX984" fmla="*/ 3607863 w 4114165"/>
              <a:gd name="connsiteY984" fmla="*/ 2844974 h 3063504"/>
              <a:gd name="connsiteX985" fmla="*/ 3611044 w 4114165"/>
              <a:gd name="connsiteY985" fmla="*/ 2836692 h 3063504"/>
              <a:gd name="connsiteX986" fmla="*/ 3614225 w 4114165"/>
              <a:gd name="connsiteY986" fmla="*/ 2856814 h 3063504"/>
              <a:gd name="connsiteX987" fmla="*/ 3623780 w 4114165"/>
              <a:gd name="connsiteY987" fmla="*/ 2745098 h 3063504"/>
              <a:gd name="connsiteX988" fmla="*/ 3626961 w 4114165"/>
              <a:gd name="connsiteY988" fmla="*/ 2773946 h 3063504"/>
              <a:gd name="connsiteX989" fmla="*/ 3630154 w 4114165"/>
              <a:gd name="connsiteY989" fmla="*/ 2601041 h 3063504"/>
              <a:gd name="connsiteX990" fmla="*/ 3639696 w 4114165"/>
              <a:gd name="connsiteY990" fmla="*/ 1685459 h 3063504"/>
              <a:gd name="connsiteX991" fmla="*/ 3646071 w 4114165"/>
              <a:gd name="connsiteY991" fmla="*/ 1252805 h 3063504"/>
              <a:gd name="connsiteX992" fmla="*/ 3649251 w 4114165"/>
              <a:gd name="connsiteY992" fmla="*/ 1297684 h 3063504"/>
              <a:gd name="connsiteX993" fmla="*/ 3652445 w 4114165"/>
              <a:gd name="connsiteY993" fmla="*/ 1489330 h 3063504"/>
              <a:gd name="connsiteX994" fmla="*/ 3655626 w 4114165"/>
              <a:gd name="connsiteY994" fmla="*/ 1397306 h 3063504"/>
              <a:gd name="connsiteX995" fmla="*/ 3661987 w 4114165"/>
              <a:gd name="connsiteY995" fmla="*/ 1027373 h 3063504"/>
              <a:gd name="connsiteX996" fmla="*/ 3668362 w 4114165"/>
              <a:gd name="connsiteY996" fmla="*/ 1159591 h 3063504"/>
              <a:gd name="connsiteX997" fmla="*/ 3671542 w 4114165"/>
              <a:gd name="connsiteY997" fmla="*/ 1120410 h 3063504"/>
              <a:gd name="connsiteX998" fmla="*/ 3674736 w 4114165"/>
              <a:gd name="connsiteY998" fmla="*/ 1104315 h 3063504"/>
              <a:gd name="connsiteX999" fmla="*/ 3677917 w 4114165"/>
              <a:gd name="connsiteY999" fmla="*/ 928815 h 3063504"/>
              <a:gd name="connsiteX1000" fmla="*/ 3681097 w 4114165"/>
              <a:gd name="connsiteY1000" fmla="*/ 979164 h 3063504"/>
              <a:gd name="connsiteX1001" fmla="*/ 3684278 w 4114165"/>
              <a:gd name="connsiteY1001" fmla="*/ 1608973 h 3063504"/>
              <a:gd name="connsiteX1002" fmla="*/ 3687472 w 4114165"/>
              <a:gd name="connsiteY1002" fmla="*/ 1528004 h 3063504"/>
              <a:gd name="connsiteX1003" fmla="*/ 3690652 w 4114165"/>
              <a:gd name="connsiteY1003" fmla="*/ 1090728 h 3063504"/>
              <a:gd name="connsiteX1004" fmla="*/ 3693833 w 4114165"/>
              <a:gd name="connsiteY1004" fmla="*/ 1363026 h 3063504"/>
              <a:gd name="connsiteX1005" fmla="*/ 3697027 w 4114165"/>
              <a:gd name="connsiteY1005" fmla="*/ 987306 h 3063504"/>
              <a:gd name="connsiteX1006" fmla="*/ 3700208 w 4114165"/>
              <a:gd name="connsiteY1006" fmla="*/ 1009771 h 3063504"/>
              <a:gd name="connsiteX1007" fmla="*/ 3703388 w 4114165"/>
              <a:gd name="connsiteY1007" fmla="*/ 947987 h 3063504"/>
              <a:gd name="connsiteX1008" fmla="*/ 3706569 w 4114165"/>
              <a:gd name="connsiteY1008" fmla="*/ 857457 h 3063504"/>
              <a:gd name="connsiteX1009" fmla="*/ 3709763 w 4114165"/>
              <a:gd name="connsiteY1009" fmla="*/ 935526 h 3063504"/>
              <a:gd name="connsiteX1010" fmla="*/ 3712943 w 4114165"/>
              <a:gd name="connsiteY1010" fmla="*/ 766028 h 3063504"/>
              <a:gd name="connsiteX1011" fmla="*/ 3716124 w 4114165"/>
              <a:gd name="connsiteY1011" fmla="*/ 800105 h 3063504"/>
              <a:gd name="connsiteX1012" fmla="*/ 3719305 w 4114165"/>
              <a:gd name="connsiteY1012" fmla="*/ 617374 h 3063504"/>
              <a:gd name="connsiteX1013" fmla="*/ 3722498 w 4114165"/>
              <a:gd name="connsiteY1013" fmla="*/ 765281 h 3063504"/>
              <a:gd name="connsiteX1014" fmla="*/ 3728860 w 4114165"/>
              <a:gd name="connsiteY1014" fmla="*/ 399180 h 3063504"/>
              <a:gd name="connsiteX1015" fmla="*/ 3732054 w 4114165"/>
              <a:gd name="connsiteY1015" fmla="*/ 403989 h 3063504"/>
              <a:gd name="connsiteX1016" fmla="*/ 3735234 w 4114165"/>
              <a:gd name="connsiteY1016" fmla="*/ 485506 h 3063504"/>
              <a:gd name="connsiteX1017" fmla="*/ 3738415 w 4114165"/>
              <a:gd name="connsiteY1017" fmla="*/ 374250 h 3063504"/>
              <a:gd name="connsiteX1018" fmla="*/ 3741596 w 4114165"/>
              <a:gd name="connsiteY1018" fmla="*/ 371702 h 3063504"/>
              <a:gd name="connsiteX1019" fmla="*/ 3744789 w 4114165"/>
              <a:gd name="connsiteY1019" fmla="*/ 344610 h 3063504"/>
              <a:gd name="connsiteX1020" fmla="*/ 3747970 w 4114165"/>
              <a:gd name="connsiteY1020" fmla="*/ 394226 h 3063504"/>
              <a:gd name="connsiteX1021" fmla="*/ 3751151 w 4114165"/>
              <a:gd name="connsiteY1021" fmla="*/ 353527 h 3063504"/>
              <a:gd name="connsiteX1022" fmla="*/ 3754344 w 4114165"/>
              <a:gd name="connsiteY1022" fmla="*/ 147922 h 3063504"/>
              <a:gd name="connsiteX1023" fmla="*/ 3757525 w 4114165"/>
              <a:gd name="connsiteY1023" fmla="*/ 391444 h 3063504"/>
              <a:gd name="connsiteX1024" fmla="*/ 3760706 w 4114165"/>
              <a:gd name="connsiteY1024" fmla="*/ 334550 h 3063504"/>
              <a:gd name="connsiteX1025" fmla="*/ 3763887 w 4114165"/>
              <a:gd name="connsiteY1025" fmla="*/ 426961 h 3063504"/>
              <a:gd name="connsiteX1026" fmla="*/ 3767080 w 4114165"/>
              <a:gd name="connsiteY1026" fmla="*/ 423509 h 3063504"/>
              <a:gd name="connsiteX1027" fmla="*/ 3770261 w 4114165"/>
              <a:gd name="connsiteY1027" fmla="*/ 573155 h 3063504"/>
              <a:gd name="connsiteX1028" fmla="*/ 3773442 w 4114165"/>
              <a:gd name="connsiteY1028" fmla="*/ 291831 h 3063504"/>
              <a:gd name="connsiteX1029" fmla="*/ 3776635 w 4114165"/>
              <a:gd name="connsiteY1029" fmla="*/ 574040 h 3063504"/>
              <a:gd name="connsiteX1030" fmla="*/ 3779816 w 4114165"/>
              <a:gd name="connsiteY1030" fmla="*/ 325796 h 3063504"/>
              <a:gd name="connsiteX1031" fmla="*/ 3789371 w 4114165"/>
              <a:gd name="connsiteY1031" fmla="*/ 598531 h 3063504"/>
              <a:gd name="connsiteX1032" fmla="*/ 3792552 w 4114165"/>
              <a:gd name="connsiteY1032" fmla="*/ 638724 h 3063504"/>
              <a:gd name="connsiteX1033" fmla="*/ 3795733 w 4114165"/>
              <a:gd name="connsiteY1033" fmla="*/ 414247 h 3063504"/>
              <a:gd name="connsiteX1034" fmla="*/ 3798926 w 4114165"/>
              <a:gd name="connsiteY1034" fmla="*/ 773740 h 3063504"/>
              <a:gd name="connsiteX1035" fmla="*/ 3802107 w 4114165"/>
              <a:gd name="connsiteY1035" fmla="*/ 351274 h 3063504"/>
              <a:gd name="connsiteX1036" fmla="*/ 3805288 w 4114165"/>
              <a:gd name="connsiteY1036" fmla="*/ 953837 h 3063504"/>
              <a:gd name="connsiteX1037" fmla="*/ 3808468 w 4114165"/>
              <a:gd name="connsiteY1037" fmla="*/ 601380 h 3063504"/>
              <a:gd name="connsiteX1038" fmla="*/ 3811662 w 4114165"/>
              <a:gd name="connsiteY1038" fmla="*/ 1166239 h 3063504"/>
              <a:gd name="connsiteX1039" fmla="*/ 3814843 w 4114165"/>
              <a:gd name="connsiteY1039" fmla="*/ 433804 h 3063504"/>
              <a:gd name="connsiteX1040" fmla="*/ 3821204 w 4114165"/>
              <a:gd name="connsiteY1040" fmla="*/ 948835 h 3063504"/>
              <a:gd name="connsiteX1041" fmla="*/ 3824398 w 4114165"/>
              <a:gd name="connsiteY1041" fmla="*/ 1039530 h 3063504"/>
              <a:gd name="connsiteX1042" fmla="*/ 3827578 w 4114165"/>
              <a:gd name="connsiteY1042" fmla="*/ 1196960 h 3063504"/>
              <a:gd name="connsiteX1043" fmla="*/ 3830759 w 4114165"/>
              <a:gd name="connsiteY1043" fmla="*/ 700078 h 3063504"/>
              <a:gd name="connsiteX1044" fmla="*/ 3833953 w 4114165"/>
              <a:gd name="connsiteY1044" fmla="*/ 1226605 h 3063504"/>
              <a:gd name="connsiteX1045" fmla="*/ 3837133 w 4114165"/>
              <a:gd name="connsiteY1045" fmla="*/ 724087 h 3063504"/>
              <a:gd name="connsiteX1046" fmla="*/ 3840314 w 4114165"/>
              <a:gd name="connsiteY1046" fmla="*/ 1564575 h 3063504"/>
              <a:gd name="connsiteX1047" fmla="*/ 3843495 w 4114165"/>
              <a:gd name="connsiteY1047" fmla="*/ 762824 h 3063504"/>
              <a:gd name="connsiteX1048" fmla="*/ 3846688 w 4114165"/>
              <a:gd name="connsiteY1048" fmla="*/ 1385998 h 3063504"/>
              <a:gd name="connsiteX1049" fmla="*/ 3849869 w 4114165"/>
              <a:gd name="connsiteY1049" fmla="*/ 804512 h 3063504"/>
              <a:gd name="connsiteX1050" fmla="*/ 3853050 w 4114165"/>
              <a:gd name="connsiteY1050" fmla="*/ 1263164 h 3063504"/>
              <a:gd name="connsiteX1051" fmla="*/ 3859424 w 4114165"/>
              <a:gd name="connsiteY1051" fmla="*/ 894776 h 3063504"/>
              <a:gd name="connsiteX1052" fmla="*/ 3862605 w 4114165"/>
              <a:gd name="connsiteY1052" fmla="*/ 1361760 h 3063504"/>
              <a:gd name="connsiteX1053" fmla="*/ 3865786 w 4114165"/>
              <a:gd name="connsiteY1053" fmla="*/ 1035364 h 3063504"/>
              <a:gd name="connsiteX1054" fmla="*/ 3868979 w 4114165"/>
              <a:gd name="connsiteY1054" fmla="*/ 1779180 h 3063504"/>
              <a:gd name="connsiteX1055" fmla="*/ 3872160 w 4114165"/>
              <a:gd name="connsiteY1055" fmla="*/ 997564 h 3063504"/>
              <a:gd name="connsiteX1056" fmla="*/ 3875341 w 4114165"/>
              <a:gd name="connsiteY1056" fmla="*/ 1754107 h 3063504"/>
              <a:gd name="connsiteX1057" fmla="*/ 3878534 w 4114165"/>
              <a:gd name="connsiteY1057" fmla="*/ 930360 h 3063504"/>
              <a:gd name="connsiteX1058" fmla="*/ 3881715 w 4114165"/>
              <a:gd name="connsiteY1058" fmla="*/ 1633527 h 3063504"/>
              <a:gd name="connsiteX1059" fmla="*/ 3884896 w 4114165"/>
              <a:gd name="connsiteY1059" fmla="*/ 988142 h 3063504"/>
              <a:gd name="connsiteX1060" fmla="*/ 3888077 w 4114165"/>
              <a:gd name="connsiteY1060" fmla="*/ 1470095 h 3063504"/>
              <a:gd name="connsiteX1061" fmla="*/ 3891270 w 4114165"/>
              <a:gd name="connsiteY1061" fmla="*/ 1700756 h 3063504"/>
              <a:gd name="connsiteX1062" fmla="*/ 3894451 w 4114165"/>
              <a:gd name="connsiteY1062" fmla="*/ 1503323 h 3063504"/>
              <a:gd name="connsiteX1063" fmla="*/ 3897632 w 4114165"/>
              <a:gd name="connsiteY1063" fmla="*/ 1666895 h 3063504"/>
              <a:gd name="connsiteX1064" fmla="*/ 3900812 w 4114165"/>
              <a:gd name="connsiteY1064" fmla="*/ 882860 h 3063504"/>
              <a:gd name="connsiteX1065" fmla="*/ 3904006 w 4114165"/>
              <a:gd name="connsiteY1065" fmla="*/ 1935433 h 3063504"/>
              <a:gd name="connsiteX1066" fmla="*/ 3907187 w 4114165"/>
              <a:gd name="connsiteY1066" fmla="*/ 1273079 h 3063504"/>
              <a:gd name="connsiteX1067" fmla="*/ 3910367 w 4114165"/>
              <a:gd name="connsiteY1067" fmla="*/ 1932976 h 3063504"/>
              <a:gd name="connsiteX1068" fmla="*/ 3913561 w 4114165"/>
              <a:gd name="connsiteY1068" fmla="*/ 1237913 h 3063504"/>
              <a:gd name="connsiteX1069" fmla="*/ 3916742 w 4114165"/>
              <a:gd name="connsiteY1069" fmla="*/ 1646178 h 3063504"/>
              <a:gd name="connsiteX1070" fmla="*/ 3919922 w 4114165"/>
              <a:gd name="connsiteY1070" fmla="*/ 1386137 h 3063504"/>
              <a:gd name="connsiteX1071" fmla="*/ 3923103 w 4114165"/>
              <a:gd name="connsiteY1071" fmla="*/ 1405689 h 3063504"/>
              <a:gd name="connsiteX1072" fmla="*/ 3926297 w 4114165"/>
              <a:gd name="connsiteY1072" fmla="*/ 1721436 h 3063504"/>
              <a:gd name="connsiteX1073" fmla="*/ 3929477 w 4114165"/>
              <a:gd name="connsiteY1073" fmla="*/ 1256174 h 3063504"/>
              <a:gd name="connsiteX1074" fmla="*/ 3932658 w 4114165"/>
              <a:gd name="connsiteY1074" fmla="*/ 1840585 h 3063504"/>
              <a:gd name="connsiteX1075" fmla="*/ 3935852 w 4114165"/>
              <a:gd name="connsiteY1075" fmla="*/ 1233937 h 3063504"/>
              <a:gd name="connsiteX1076" fmla="*/ 3939032 w 4114165"/>
              <a:gd name="connsiteY1076" fmla="*/ 1818360 h 3063504"/>
              <a:gd name="connsiteX1077" fmla="*/ 3942213 w 4114165"/>
              <a:gd name="connsiteY1077" fmla="*/ 1246410 h 3063504"/>
              <a:gd name="connsiteX1078" fmla="*/ 3945394 w 4114165"/>
              <a:gd name="connsiteY1078" fmla="*/ 1695641 h 3063504"/>
              <a:gd name="connsiteX1079" fmla="*/ 3948587 w 4114165"/>
              <a:gd name="connsiteY1079" fmla="*/ 1438360 h 3063504"/>
              <a:gd name="connsiteX1080" fmla="*/ 3951768 w 4114165"/>
              <a:gd name="connsiteY1080" fmla="*/ 1533031 h 3063504"/>
              <a:gd name="connsiteX1081" fmla="*/ 3954949 w 4114165"/>
              <a:gd name="connsiteY1081" fmla="*/ 1689461 h 3063504"/>
              <a:gd name="connsiteX1082" fmla="*/ 3958142 w 4114165"/>
              <a:gd name="connsiteY1082" fmla="*/ 1465219 h 3063504"/>
              <a:gd name="connsiteX1083" fmla="*/ 3961323 w 4114165"/>
              <a:gd name="connsiteY1083" fmla="*/ 1874066 h 3063504"/>
              <a:gd name="connsiteX1084" fmla="*/ 3964504 w 4114165"/>
              <a:gd name="connsiteY1084" fmla="*/ 1503627 h 3063504"/>
              <a:gd name="connsiteX1085" fmla="*/ 3967685 w 4114165"/>
              <a:gd name="connsiteY1085" fmla="*/ 2051517 h 3063504"/>
              <a:gd name="connsiteX1086" fmla="*/ 3970878 w 4114165"/>
              <a:gd name="connsiteY1086" fmla="*/ 1635844 h 3063504"/>
              <a:gd name="connsiteX1087" fmla="*/ 3974059 w 4114165"/>
              <a:gd name="connsiteY1087" fmla="*/ 2140755 h 3063504"/>
              <a:gd name="connsiteX1088" fmla="*/ 3977240 w 4114165"/>
              <a:gd name="connsiteY1088" fmla="*/ 1949362 h 3063504"/>
              <a:gd name="connsiteX1089" fmla="*/ 3983614 w 4114165"/>
              <a:gd name="connsiteY1089" fmla="*/ 2083910 h 3063504"/>
              <a:gd name="connsiteX1090" fmla="*/ 3986795 w 4114165"/>
              <a:gd name="connsiteY1090" fmla="*/ 1880221 h 3063504"/>
              <a:gd name="connsiteX1091" fmla="*/ 3989976 w 4114165"/>
              <a:gd name="connsiteY1091" fmla="*/ 2092382 h 3063504"/>
              <a:gd name="connsiteX1092" fmla="*/ 3993169 w 4114165"/>
              <a:gd name="connsiteY1092" fmla="*/ 1831037 h 3063504"/>
              <a:gd name="connsiteX1093" fmla="*/ 3996350 w 4114165"/>
              <a:gd name="connsiteY1093" fmla="*/ 2108350 h 3063504"/>
              <a:gd name="connsiteX1094" fmla="*/ 3999531 w 4114165"/>
              <a:gd name="connsiteY1094" fmla="*/ 1816626 h 3063504"/>
              <a:gd name="connsiteX1095" fmla="*/ 4002711 w 4114165"/>
              <a:gd name="connsiteY1095" fmla="*/ 2082669 h 3063504"/>
              <a:gd name="connsiteX1096" fmla="*/ 4005905 w 4114165"/>
              <a:gd name="connsiteY1096" fmla="*/ 1911816 h 3063504"/>
              <a:gd name="connsiteX1097" fmla="*/ 4009086 w 4114165"/>
              <a:gd name="connsiteY1097" fmla="*/ 2012299 h 3063504"/>
              <a:gd name="connsiteX1098" fmla="*/ 4012267 w 4114165"/>
              <a:gd name="connsiteY1098" fmla="*/ 1951654 h 3063504"/>
              <a:gd name="connsiteX1099" fmla="*/ 4015460 w 4114165"/>
              <a:gd name="connsiteY1099" fmla="*/ 1921731 h 3063504"/>
              <a:gd name="connsiteX1100" fmla="*/ 4018641 w 4114165"/>
              <a:gd name="connsiteY1100" fmla="*/ 2068055 h 3063504"/>
              <a:gd name="connsiteX1101" fmla="*/ 4021822 w 4114165"/>
              <a:gd name="connsiteY1101" fmla="*/ 1909688 h 3063504"/>
              <a:gd name="connsiteX1102" fmla="*/ 4025002 w 4114165"/>
              <a:gd name="connsiteY1102" fmla="*/ 2091584 h 3063504"/>
              <a:gd name="connsiteX1103" fmla="*/ 4028196 w 4114165"/>
              <a:gd name="connsiteY1103" fmla="*/ 1924200 h 3063504"/>
              <a:gd name="connsiteX1104" fmla="*/ 4031377 w 4114165"/>
              <a:gd name="connsiteY1104" fmla="*/ 2070753 h 3063504"/>
              <a:gd name="connsiteX1105" fmla="*/ 4034557 w 4114165"/>
              <a:gd name="connsiteY1105" fmla="*/ 2000851 h 3063504"/>
              <a:gd name="connsiteX1106" fmla="*/ 4037751 w 4114165"/>
              <a:gd name="connsiteY1106" fmla="*/ 2039310 h 3063504"/>
              <a:gd name="connsiteX1107" fmla="*/ 4040932 w 4114165"/>
              <a:gd name="connsiteY1107" fmla="*/ 1984123 h 3063504"/>
              <a:gd name="connsiteX1108" fmla="*/ 4047293 w 4114165"/>
              <a:gd name="connsiteY1108" fmla="*/ 2012995 h 3063504"/>
              <a:gd name="connsiteX1109" fmla="*/ 4050487 w 4114165"/>
              <a:gd name="connsiteY1109" fmla="*/ 1977234 h 3063504"/>
              <a:gd name="connsiteX1110" fmla="*/ 4053668 w 4114165"/>
              <a:gd name="connsiteY1110" fmla="*/ 2025342 h 3063504"/>
              <a:gd name="connsiteX1111" fmla="*/ 4056848 w 4114165"/>
              <a:gd name="connsiteY1111" fmla="*/ 1987023 h 3063504"/>
              <a:gd name="connsiteX1112" fmla="*/ 4060042 w 4114165"/>
              <a:gd name="connsiteY1112" fmla="*/ 2085683 h 3063504"/>
              <a:gd name="connsiteX1113" fmla="*/ 4063223 w 4114165"/>
              <a:gd name="connsiteY1113" fmla="*/ 2002561 h 3063504"/>
              <a:gd name="connsiteX1114" fmla="*/ 4066403 w 4114165"/>
              <a:gd name="connsiteY1114" fmla="*/ 2077059 h 3063504"/>
              <a:gd name="connsiteX1115" fmla="*/ 4069584 w 4114165"/>
              <a:gd name="connsiteY1115" fmla="*/ 2024430 h 3063504"/>
              <a:gd name="connsiteX1116" fmla="*/ 4072778 w 4114165"/>
              <a:gd name="connsiteY1116" fmla="*/ 2099233 h 3063504"/>
              <a:gd name="connsiteX1117" fmla="*/ 4075958 w 4114165"/>
              <a:gd name="connsiteY1117" fmla="*/ 2070398 h 3063504"/>
              <a:gd name="connsiteX1118" fmla="*/ 4079139 w 4114165"/>
              <a:gd name="connsiteY1118" fmla="*/ 2073184 h 3063504"/>
              <a:gd name="connsiteX1119" fmla="*/ 4082320 w 4114165"/>
              <a:gd name="connsiteY1119" fmla="*/ 2178036 h 3063504"/>
              <a:gd name="connsiteX1120" fmla="*/ 4085514 w 4114165"/>
              <a:gd name="connsiteY1120" fmla="*/ 2086721 h 3063504"/>
              <a:gd name="connsiteX1121" fmla="*/ 4088694 w 4114165"/>
              <a:gd name="connsiteY1121" fmla="*/ 2211505 h 3063504"/>
              <a:gd name="connsiteX1122" fmla="*/ 4091875 w 4114165"/>
              <a:gd name="connsiteY1122" fmla="*/ 2096092 h 3063504"/>
              <a:gd name="connsiteX1123" fmla="*/ 4095069 w 4114165"/>
              <a:gd name="connsiteY1123" fmla="*/ 2309392 h 3063504"/>
              <a:gd name="connsiteX1124" fmla="*/ 4098249 w 4114165"/>
              <a:gd name="connsiteY1124" fmla="*/ 2293994 h 3063504"/>
              <a:gd name="connsiteX1125" fmla="*/ 4101430 w 4114165"/>
              <a:gd name="connsiteY1125" fmla="*/ 2474357 h 3063504"/>
              <a:gd name="connsiteX1126" fmla="*/ 4104611 w 4114165"/>
              <a:gd name="connsiteY1126" fmla="*/ 2520604 h 3063504"/>
              <a:gd name="connsiteX1127" fmla="*/ 4107804 w 4114165"/>
              <a:gd name="connsiteY1127" fmla="*/ 2511904 h 3063504"/>
              <a:gd name="connsiteX1128" fmla="*/ 4110985 w 4114165"/>
              <a:gd name="connsiteY1128" fmla="*/ 2735398 h 3063504"/>
              <a:gd name="connsiteX1129" fmla="*/ 4114166 w 4114165"/>
              <a:gd name="connsiteY1129" fmla="*/ 2546905 h 3063504"/>
              <a:gd name="connsiteX1130" fmla="*/ 4114166 w 4114165"/>
              <a:gd name="connsiteY1130" fmla="*/ 2546905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</a:cxnLst>
            <a:rect l="l" t="t" r="r" b="b"/>
            <a:pathLst>
              <a:path w="4114165" h="3063504">
                <a:moveTo>
                  <a:pt x="0" y="3011446"/>
                </a:moveTo>
                <a:lnTo>
                  <a:pt x="3185" y="3013332"/>
                </a:lnTo>
                <a:lnTo>
                  <a:pt x="9554" y="2826245"/>
                </a:lnTo>
                <a:lnTo>
                  <a:pt x="12738" y="2838655"/>
                </a:lnTo>
                <a:lnTo>
                  <a:pt x="15922" y="2924828"/>
                </a:lnTo>
                <a:lnTo>
                  <a:pt x="19106" y="2725369"/>
                </a:lnTo>
                <a:lnTo>
                  <a:pt x="22291" y="2641399"/>
                </a:lnTo>
                <a:lnTo>
                  <a:pt x="25475" y="2821179"/>
                </a:lnTo>
                <a:lnTo>
                  <a:pt x="28660" y="2514627"/>
                </a:lnTo>
                <a:lnTo>
                  <a:pt x="31843" y="2618250"/>
                </a:lnTo>
                <a:lnTo>
                  <a:pt x="35028" y="2254674"/>
                </a:lnTo>
                <a:lnTo>
                  <a:pt x="38212" y="2269567"/>
                </a:lnTo>
                <a:lnTo>
                  <a:pt x="44582" y="1843155"/>
                </a:lnTo>
                <a:lnTo>
                  <a:pt x="47765" y="1889465"/>
                </a:lnTo>
                <a:lnTo>
                  <a:pt x="50950" y="1451074"/>
                </a:lnTo>
                <a:lnTo>
                  <a:pt x="54134" y="1745876"/>
                </a:lnTo>
                <a:lnTo>
                  <a:pt x="57319" y="1707861"/>
                </a:lnTo>
                <a:lnTo>
                  <a:pt x="60503" y="1736163"/>
                </a:lnTo>
                <a:lnTo>
                  <a:pt x="66871" y="1595803"/>
                </a:lnTo>
                <a:lnTo>
                  <a:pt x="70056" y="1611164"/>
                </a:lnTo>
                <a:lnTo>
                  <a:pt x="73240" y="1610809"/>
                </a:lnTo>
                <a:lnTo>
                  <a:pt x="76425" y="1814308"/>
                </a:lnTo>
                <a:lnTo>
                  <a:pt x="79608" y="1666945"/>
                </a:lnTo>
                <a:lnTo>
                  <a:pt x="82793" y="1683737"/>
                </a:lnTo>
                <a:lnTo>
                  <a:pt x="85978" y="1724374"/>
                </a:lnTo>
                <a:lnTo>
                  <a:pt x="89162" y="1786398"/>
                </a:lnTo>
                <a:lnTo>
                  <a:pt x="92347" y="1745293"/>
                </a:lnTo>
                <a:lnTo>
                  <a:pt x="95530" y="1727286"/>
                </a:lnTo>
                <a:lnTo>
                  <a:pt x="98715" y="1781827"/>
                </a:lnTo>
                <a:lnTo>
                  <a:pt x="101899" y="1772203"/>
                </a:lnTo>
                <a:lnTo>
                  <a:pt x="105084" y="1830365"/>
                </a:lnTo>
                <a:lnTo>
                  <a:pt x="108268" y="1860162"/>
                </a:lnTo>
                <a:lnTo>
                  <a:pt x="111452" y="1854540"/>
                </a:lnTo>
                <a:lnTo>
                  <a:pt x="124190" y="2026178"/>
                </a:lnTo>
                <a:lnTo>
                  <a:pt x="127373" y="1988302"/>
                </a:lnTo>
                <a:lnTo>
                  <a:pt x="133742" y="1778623"/>
                </a:lnTo>
                <a:lnTo>
                  <a:pt x="136927" y="1775546"/>
                </a:lnTo>
                <a:lnTo>
                  <a:pt x="140112" y="1739620"/>
                </a:lnTo>
                <a:lnTo>
                  <a:pt x="143296" y="1765352"/>
                </a:lnTo>
                <a:lnTo>
                  <a:pt x="146480" y="1810927"/>
                </a:lnTo>
                <a:lnTo>
                  <a:pt x="152849" y="1709469"/>
                </a:lnTo>
                <a:lnTo>
                  <a:pt x="156033" y="1680153"/>
                </a:lnTo>
                <a:lnTo>
                  <a:pt x="159218" y="1678089"/>
                </a:lnTo>
                <a:lnTo>
                  <a:pt x="162401" y="1664945"/>
                </a:lnTo>
                <a:lnTo>
                  <a:pt x="165586" y="1675164"/>
                </a:lnTo>
                <a:lnTo>
                  <a:pt x="168770" y="1620218"/>
                </a:lnTo>
                <a:lnTo>
                  <a:pt x="171955" y="1594144"/>
                </a:lnTo>
                <a:lnTo>
                  <a:pt x="175140" y="1608986"/>
                </a:lnTo>
                <a:lnTo>
                  <a:pt x="178323" y="1606884"/>
                </a:lnTo>
                <a:lnTo>
                  <a:pt x="181508" y="1608441"/>
                </a:lnTo>
                <a:lnTo>
                  <a:pt x="184692" y="1602160"/>
                </a:lnTo>
                <a:lnTo>
                  <a:pt x="187877" y="1607871"/>
                </a:lnTo>
                <a:lnTo>
                  <a:pt x="191061" y="1561270"/>
                </a:lnTo>
                <a:lnTo>
                  <a:pt x="194245" y="1591447"/>
                </a:lnTo>
                <a:lnTo>
                  <a:pt x="200614" y="1561156"/>
                </a:lnTo>
                <a:lnTo>
                  <a:pt x="206983" y="1586116"/>
                </a:lnTo>
                <a:lnTo>
                  <a:pt x="210166" y="1617799"/>
                </a:lnTo>
                <a:lnTo>
                  <a:pt x="213351" y="1602755"/>
                </a:lnTo>
                <a:lnTo>
                  <a:pt x="216535" y="1596981"/>
                </a:lnTo>
                <a:lnTo>
                  <a:pt x="219720" y="1570641"/>
                </a:lnTo>
                <a:lnTo>
                  <a:pt x="222905" y="1594195"/>
                </a:lnTo>
                <a:lnTo>
                  <a:pt x="226089" y="1556180"/>
                </a:lnTo>
                <a:lnTo>
                  <a:pt x="229272" y="1552989"/>
                </a:lnTo>
                <a:lnTo>
                  <a:pt x="232457" y="1561714"/>
                </a:lnTo>
                <a:lnTo>
                  <a:pt x="238826" y="1454734"/>
                </a:lnTo>
                <a:lnTo>
                  <a:pt x="248379" y="1211852"/>
                </a:lnTo>
                <a:lnTo>
                  <a:pt x="251563" y="1302015"/>
                </a:lnTo>
                <a:lnTo>
                  <a:pt x="254748" y="1329861"/>
                </a:lnTo>
                <a:lnTo>
                  <a:pt x="257933" y="1292593"/>
                </a:lnTo>
                <a:lnTo>
                  <a:pt x="261116" y="1329114"/>
                </a:lnTo>
                <a:lnTo>
                  <a:pt x="264300" y="1279094"/>
                </a:lnTo>
                <a:lnTo>
                  <a:pt x="267485" y="1355023"/>
                </a:lnTo>
                <a:lnTo>
                  <a:pt x="270670" y="1329405"/>
                </a:lnTo>
                <a:lnTo>
                  <a:pt x="273854" y="1335243"/>
                </a:lnTo>
                <a:lnTo>
                  <a:pt x="277037" y="1297063"/>
                </a:lnTo>
                <a:lnTo>
                  <a:pt x="280222" y="1222008"/>
                </a:lnTo>
                <a:lnTo>
                  <a:pt x="283407" y="1184943"/>
                </a:lnTo>
                <a:lnTo>
                  <a:pt x="286591" y="1180510"/>
                </a:lnTo>
                <a:lnTo>
                  <a:pt x="289776" y="1181283"/>
                </a:lnTo>
                <a:lnTo>
                  <a:pt x="292959" y="1142799"/>
                </a:lnTo>
                <a:lnTo>
                  <a:pt x="296144" y="1200240"/>
                </a:lnTo>
                <a:lnTo>
                  <a:pt x="302513" y="1061286"/>
                </a:lnTo>
                <a:lnTo>
                  <a:pt x="305698" y="1043367"/>
                </a:lnTo>
                <a:lnTo>
                  <a:pt x="308881" y="1015761"/>
                </a:lnTo>
                <a:lnTo>
                  <a:pt x="312065" y="1020636"/>
                </a:lnTo>
                <a:lnTo>
                  <a:pt x="315250" y="995728"/>
                </a:lnTo>
                <a:lnTo>
                  <a:pt x="324803" y="1044659"/>
                </a:lnTo>
                <a:lnTo>
                  <a:pt x="327987" y="1045304"/>
                </a:lnTo>
                <a:lnTo>
                  <a:pt x="331172" y="978037"/>
                </a:lnTo>
                <a:lnTo>
                  <a:pt x="334354" y="967488"/>
                </a:lnTo>
                <a:lnTo>
                  <a:pt x="337535" y="942922"/>
                </a:lnTo>
                <a:lnTo>
                  <a:pt x="343909" y="1069605"/>
                </a:lnTo>
                <a:lnTo>
                  <a:pt x="347090" y="1001996"/>
                </a:lnTo>
                <a:lnTo>
                  <a:pt x="350283" y="1035959"/>
                </a:lnTo>
                <a:lnTo>
                  <a:pt x="353464" y="1037035"/>
                </a:lnTo>
                <a:lnTo>
                  <a:pt x="356645" y="1209180"/>
                </a:lnTo>
                <a:lnTo>
                  <a:pt x="359825" y="1224300"/>
                </a:lnTo>
                <a:lnTo>
                  <a:pt x="366200" y="1319275"/>
                </a:lnTo>
                <a:lnTo>
                  <a:pt x="369380" y="1254337"/>
                </a:lnTo>
                <a:lnTo>
                  <a:pt x="372574" y="1298140"/>
                </a:lnTo>
                <a:lnTo>
                  <a:pt x="375755" y="1247778"/>
                </a:lnTo>
                <a:lnTo>
                  <a:pt x="378935" y="1301951"/>
                </a:lnTo>
                <a:lnTo>
                  <a:pt x="382116" y="1294214"/>
                </a:lnTo>
                <a:lnTo>
                  <a:pt x="385310" y="1319591"/>
                </a:lnTo>
                <a:lnTo>
                  <a:pt x="388490" y="1313690"/>
                </a:lnTo>
                <a:lnTo>
                  <a:pt x="391671" y="1316970"/>
                </a:lnTo>
                <a:lnTo>
                  <a:pt x="394865" y="1262986"/>
                </a:lnTo>
                <a:lnTo>
                  <a:pt x="401226" y="1288414"/>
                </a:lnTo>
                <a:lnTo>
                  <a:pt x="404407" y="1275067"/>
                </a:lnTo>
                <a:lnTo>
                  <a:pt x="407601" y="1332723"/>
                </a:lnTo>
                <a:lnTo>
                  <a:pt x="413962" y="1099706"/>
                </a:lnTo>
                <a:lnTo>
                  <a:pt x="426698" y="106593"/>
                </a:lnTo>
                <a:lnTo>
                  <a:pt x="429891" y="163744"/>
                </a:lnTo>
                <a:lnTo>
                  <a:pt x="433072" y="272852"/>
                </a:lnTo>
                <a:lnTo>
                  <a:pt x="436253" y="264073"/>
                </a:lnTo>
                <a:lnTo>
                  <a:pt x="442627" y="0"/>
                </a:lnTo>
                <a:lnTo>
                  <a:pt x="448989" y="212600"/>
                </a:lnTo>
                <a:lnTo>
                  <a:pt x="452182" y="53217"/>
                </a:lnTo>
                <a:lnTo>
                  <a:pt x="455363" y="35493"/>
                </a:lnTo>
                <a:lnTo>
                  <a:pt x="458544" y="61732"/>
                </a:lnTo>
                <a:lnTo>
                  <a:pt x="468099" y="648880"/>
                </a:lnTo>
                <a:lnTo>
                  <a:pt x="474473" y="828686"/>
                </a:lnTo>
                <a:lnTo>
                  <a:pt x="477654" y="981747"/>
                </a:lnTo>
                <a:lnTo>
                  <a:pt x="480835" y="1056676"/>
                </a:lnTo>
                <a:lnTo>
                  <a:pt x="499945" y="1995963"/>
                </a:lnTo>
                <a:lnTo>
                  <a:pt x="506306" y="2089444"/>
                </a:lnTo>
                <a:lnTo>
                  <a:pt x="515861" y="2169159"/>
                </a:lnTo>
                <a:lnTo>
                  <a:pt x="519042" y="2238212"/>
                </a:lnTo>
                <a:lnTo>
                  <a:pt x="522235" y="2227980"/>
                </a:lnTo>
                <a:lnTo>
                  <a:pt x="525416" y="2306214"/>
                </a:lnTo>
                <a:lnTo>
                  <a:pt x="528597" y="2337277"/>
                </a:lnTo>
                <a:lnTo>
                  <a:pt x="531791" y="2346281"/>
                </a:lnTo>
                <a:lnTo>
                  <a:pt x="538152" y="2373532"/>
                </a:lnTo>
                <a:lnTo>
                  <a:pt x="541333" y="2419740"/>
                </a:lnTo>
                <a:lnTo>
                  <a:pt x="544526" y="2436253"/>
                </a:lnTo>
                <a:lnTo>
                  <a:pt x="550888" y="2604245"/>
                </a:lnTo>
                <a:lnTo>
                  <a:pt x="557262" y="2762219"/>
                </a:lnTo>
                <a:lnTo>
                  <a:pt x="563624" y="2916876"/>
                </a:lnTo>
                <a:lnTo>
                  <a:pt x="566817" y="2948433"/>
                </a:lnTo>
                <a:lnTo>
                  <a:pt x="569998" y="2949953"/>
                </a:lnTo>
                <a:lnTo>
                  <a:pt x="579553" y="2905732"/>
                </a:lnTo>
                <a:lnTo>
                  <a:pt x="585915" y="2936086"/>
                </a:lnTo>
                <a:lnTo>
                  <a:pt x="589108" y="2986638"/>
                </a:lnTo>
                <a:lnTo>
                  <a:pt x="592289" y="2980851"/>
                </a:lnTo>
                <a:lnTo>
                  <a:pt x="595470" y="3017587"/>
                </a:lnTo>
                <a:lnTo>
                  <a:pt x="598650" y="3005962"/>
                </a:lnTo>
                <a:lnTo>
                  <a:pt x="601844" y="3021335"/>
                </a:lnTo>
                <a:lnTo>
                  <a:pt x="605025" y="3001467"/>
                </a:lnTo>
                <a:lnTo>
                  <a:pt x="608205" y="2999694"/>
                </a:lnTo>
                <a:lnTo>
                  <a:pt x="611399" y="3008976"/>
                </a:lnTo>
                <a:lnTo>
                  <a:pt x="614580" y="2974747"/>
                </a:lnTo>
                <a:lnTo>
                  <a:pt x="617760" y="2990247"/>
                </a:lnTo>
                <a:lnTo>
                  <a:pt x="620941" y="2914571"/>
                </a:lnTo>
                <a:lnTo>
                  <a:pt x="624135" y="2993438"/>
                </a:lnTo>
                <a:lnTo>
                  <a:pt x="627315" y="2906277"/>
                </a:lnTo>
                <a:lnTo>
                  <a:pt x="630496" y="2932984"/>
                </a:lnTo>
                <a:lnTo>
                  <a:pt x="633690" y="2767576"/>
                </a:lnTo>
                <a:lnTo>
                  <a:pt x="636870" y="2826485"/>
                </a:lnTo>
                <a:lnTo>
                  <a:pt x="640051" y="2799196"/>
                </a:lnTo>
                <a:lnTo>
                  <a:pt x="643232" y="2831943"/>
                </a:lnTo>
                <a:lnTo>
                  <a:pt x="646426" y="2681453"/>
                </a:lnTo>
                <a:lnTo>
                  <a:pt x="649606" y="2708654"/>
                </a:lnTo>
                <a:lnTo>
                  <a:pt x="652787" y="2870946"/>
                </a:lnTo>
                <a:lnTo>
                  <a:pt x="655981" y="2515703"/>
                </a:lnTo>
                <a:lnTo>
                  <a:pt x="659161" y="2685087"/>
                </a:lnTo>
                <a:lnTo>
                  <a:pt x="662342" y="1744647"/>
                </a:lnTo>
                <a:lnTo>
                  <a:pt x="668716" y="1481428"/>
                </a:lnTo>
                <a:lnTo>
                  <a:pt x="671897" y="1603059"/>
                </a:lnTo>
                <a:lnTo>
                  <a:pt x="675078" y="1584469"/>
                </a:lnTo>
                <a:lnTo>
                  <a:pt x="678259" y="1607631"/>
                </a:lnTo>
                <a:lnTo>
                  <a:pt x="681452" y="1604680"/>
                </a:lnTo>
                <a:lnTo>
                  <a:pt x="684633" y="1275637"/>
                </a:lnTo>
                <a:lnTo>
                  <a:pt x="687814" y="1501386"/>
                </a:lnTo>
                <a:lnTo>
                  <a:pt x="691007" y="1211206"/>
                </a:lnTo>
                <a:lnTo>
                  <a:pt x="694188" y="1600970"/>
                </a:lnTo>
                <a:lnTo>
                  <a:pt x="697369" y="1080141"/>
                </a:lnTo>
                <a:lnTo>
                  <a:pt x="700550" y="1550570"/>
                </a:lnTo>
                <a:lnTo>
                  <a:pt x="703743" y="1284008"/>
                </a:lnTo>
                <a:lnTo>
                  <a:pt x="706924" y="1613367"/>
                </a:lnTo>
                <a:lnTo>
                  <a:pt x="710105" y="1411489"/>
                </a:lnTo>
                <a:lnTo>
                  <a:pt x="713298" y="1407690"/>
                </a:lnTo>
                <a:lnTo>
                  <a:pt x="716479" y="1894404"/>
                </a:lnTo>
                <a:lnTo>
                  <a:pt x="719660" y="1220412"/>
                </a:lnTo>
                <a:lnTo>
                  <a:pt x="722840" y="1962405"/>
                </a:lnTo>
                <a:lnTo>
                  <a:pt x="726034" y="1431066"/>
                </a:lnTo>
                <a:lnTo>
                  <a:pt x="729215" y="2100461"/>
                </a:lnTo>
                <a:lnTo>
                  <a:pt x="732395" y="1845042"/>
                </a:lnTo>
                <a:lnTo>
                  <a:pt x="735589" y="2177327"/>
                </a:lnTo>
                <a:lnTo>
                  <a:pt x="738770" y="2353549"/>
                </a:lnTo>
                <a:lnTo>
                  <a:pt x="741950" y="2300896"/>
                </a:lnTo>
                <a:lnTo>
                  <a:pt x="745131" y="2571371"/>
                </a:lnTo>
                <a:lnTo>
                  <a:pt x="748325" y="2227879"/>
                </a:lnTo>
                <a:lnTo>
                  <a:pt x="751505" y="2581793"/>
                </a:lnTo>
                <a:lnTo>
                  <a:pt x="754686" y="2147214"/>
                </a:lnTo>
                <a:lnTo>
                  <a:pt x="757880" y="2506915"/>
                </a:lnTo>
                <a:lnTo>
                  <a:pt x="761061" y="2098713"/>
                </a:lnTo>
                <a:lnTo>
                  <a:pt x="764241" y="2375698"/>
                </a:lnTo>
                <a:lnTo>
                  <a:pt x="767422" y="2074754"/>
                </a:lnTo>
                <a:lnTo>
                  <a:pt x="770616" y="2073589"/>
                </a:lnTo>
                <a:lnTo>
                  <a:pt x="773796" y="2025519"/>
                </a:lnTo>
                <a:lnTo>
                  <a:pt x="776977" y="1733998"/>
                </a:lnTo>
                <a:lnTo>
                  <a:pt x="780158" y="2112238"/>
                </a:lnTo>
                <a:lnTo>
                  <a:pt x="783351" y="1632742"/>
                </a:lnTo>
                <a:lnTo>
                  <a:pt x="786532" y="1981907"/>
                </a:lnTo>
                <a:lnTo>
                  <a:pt x="789713" y="1791514"/>
                </a:lnTo>
                <a:lnTo>
                  <a:pt x="796087" y="2454476"/>
                </a:lnTo>
                <a:lnTo>
                  <a:pt x="802449" y="2696243"/>
                </a:lnTo>
                <a:lnTo>
                  <a:pt x="805642" y="2628356"/>
                </a:lnTo>
                <a:lnTo>
                  <a:pt x="808823" y="2769881"/>
                </a:lnTo>
                <a:lnTo>
                  <a:pt x="812004" y="2580539"/>
                </a:lnTo>
                <a:lnTo>
                  <a:pt x="815197" y="2709971"/>
                </a:lnTo>
                <a:lnTo>
                  <a:pt x="818378" y="2534571"/>
                </a:lnTo>
                <a:lnTo>
                  <a:pt x="821559" y="2621429"/>
                </a:lnTo>
                <a:lnTo>
                  <a:pt x="824740" y="2635802"/>
                </a:lnTo>
                <a:lnTo>
                  <a:pt x="827933" y="2639259"/>
                </a:lnTo>
                <a:lnTo>
                  <a:pt x="831114" y="2616376"/>
                </a:lnTo>
                <a:lnTo>
                  <a:pt x="834295" y="2571029"/>
                </a:lnTo>
                <a:lnTo>
                  <a:pt x="837488" y="2589986"/>
                </a:lnTo>
                <a:lnTo>
                  <a:pt x="840669" y="2514221"/>
                </a:lnTo>
                <a:lnTo>
                  <a:pt x="843850" y="2581413"/>
                </a:lnTo>
                <a:lnTo>
                  <a:pt x="847030" y="2497746"/>
                </a:lnTo>
                <a:lnTo>
                  <a:pt x="850224" y="2528885"/>
                </a:lnTo>
                <a:lnTo>
                  <a:pt x="853405" y="2497772"/>
                </a:lnTo>
                <a:lnTo>
                  <a:pt x="856585" y="2518577"/>
                </a:lnTo>
                <a:lnTo>
                  <a:pt x="859766" y="2520110"/>
                </a:lnTo>
                <a:lnTo>
                  <a:pt x="862960" y="2511511"/>
                </a:lnTo>
                <a:lnTo>
                  <a:pt x="866140" y="2537446"/>
                </a:lnTo>
                <a:lnTo>
                  <a:pt x="869321" y="2525023"/>
                </a:lnTo>
                <a:lnTo>
                  <a:pt x="872515" y="2567850"/>
                </a:lnTo>
                <a:lnTo>
                  <a:pt x="875695" y="2560379"/>
                </a:lnTo>
                <a:lnTo>
                  <a:pt x="878876" y="2622214"/>
                </a:lnTo>
                <a:lnTo>
                  <a:pt x="882057" y="2628989"/>
                </a:lnTo>
                <a:lnTo>
                  <a:pt x="885250" y="2672475"/>
                </a:lnTo>
                <a:lnTo>
                  <a:pt x="888431" y="2665966"/>
                </a:lnTo>
                <a:lnTo>
                  <a:pt x="894805" y="2728117"/>
                </a:lnTo>
                <a:lnTo>
                  <a:pt x="897986" y="2743997"/>
                </a:lnTo>
                <a:lnTo>
                  <a:pt x="901167" y="2781999"/>
                </a:lnTo>
                <a:lnTo>
                  <a:pt x="904348" y="2768082"/>
                </a:lnTo>
                <a:lnTo>
                  <a:pt x="907541" y="2802248"/>
                </a:lnTo>
                <a:lnTo>
                  <a:pt x="910722" y="2763574"/>
                </a:lnTo>
                <a:lnTo>
                  <a:pt x="913903" y="2755774"/>
                </a:lnTo>
                <a:lnTo>
                  <a:pt x="917096" y="2743604"/>
                </a:lnTo>
                <a:lnTo>
                  <a:pt x="920277" y="2747112"/>
                </a:lnTo>
                <a:lnTo>
                  <a:pt x="929832" y="2494492"/>
                </a:lnTo>
                <a:lnTo>
                  <a:pt x="945749" y="1907485"/>
                </a:lnTo>
                <a:lnTo>
                  <a:pt x="952123" y="1838229"/>
                </a:lnTo>
                <a:lnTo>
                  <a:pt x="955304" y="1782612"/>
                </a:lnTo>
                <a:lnTo>
                  <a:pt x="958485" y="1689372"/>
                </a:lnTo>
                <a:lnTo>
                  <a:pt x="961665" y="1657030"/>
                </a:lnTo>
                <a:lnTo>
                  <a:pt x="964859" y="1549747"/>
                </a:lnTo>
                <a:lnTo>
                  <a:pt x="968040" y="1500284"/>
                </a:lnTo>
                <a:lnTo>
                  <a:pt x="974414" y="1298000"/>
                </a:lnTo>
                <a:lnTo>
                  <a:pt x="980776" y="1110786"/>
                </a:lnTo>
                <a:lnTo>
                  <a:pt x="987150" y="823912"/>
                </a:lnTo>
                <a:lnTo>
                  <a:pt x="990331" y="704864"/>
                </a:lnTo>
                <a:lnTo>
                  <a:pt x="993511" y="662873"/>
                </a:lnTo>
                <a:lnTo>
                  <a:pt x="996705" y="671053"/>
                </a:lnTo>
                <a:lnTo>
                  <a:pt x="999886" y="570015"/>
                </a:lnTo>
                <a:lnTo>
                  <a:pt x="1006247" y="530037"/>
                </a:lnTo>
                <a:lnTo>
                  <a:pt x="1009441" y="603419"/>
                </a:lnTo>
                <a:lnTo>
                  <a:pt x="1012621" y="548202"/>
                </a:lnTo>
                <a:lnTo>
                  <a:pt x="1015802" y="568308"/>
                </a:lnTo>
                <a:lnTo>
                  <a:pt x="1022176" y="655566"/>
                </a:lnTo>
                <a:lnTo>
                  <a:pt x="1025357" y="612777"/>
                </a:lnTo>
                <a:lnTo>
                  <a:pt x="1028538" y="618653"/>
                </a:lnTo>
                <a:lnTo>
                  <a:pt x="1031731" y="556261"/>
                </a:lnTo>
                <a:lnTo>
                  <a:pt x="1034912" y="562606"/>
                </a:lnTo>
                <a:lnTo>
                  <a:pt x="1038093" y="590553"/>
                </a:lnTo>
                <a:lnTo>
                  <a:pt x="1041274" y="574483"/>
                </a:lnTo>
                <a:lnTo>
                  <a:pt x="1044467" y="675701"/>
                </a:lnTo>
                <a:lnTo>
                  <a:pt x="1047648" y="698381"/>
                </a:lnTo>
                <a:lnTo>
                  <a:pt x="1050829" y="809577"/>
                </a:lnTo>
                <a:lnTo>
                  <a:pt x="1054022" y="769941"/>
                </a:lnTo>
                <a:lnTo>
                  <a:pt x="1057203" y="800903"/>
                </a:lnTo>
                <a:lnTo>
                  <a:pt x="1060384" y="932880"/>
                </a:lnTo>
                <a:lnTo>
                  <a:pt x="1063565" y="1147700"/>
                </a:lnTo>
                <a:lnTo>
                  <a:pt x="1066758" y="1071745"/>
                </a:lnTo>
                <a:lnTo>
                  <a:pt x="1069939" y="1202304"/>
                </a:lnTo>
                <a:lnTo>
                  <a:pt x="1073120" y="1529979"/>
                </a:lnTo>
                <a:lnTo>
                  <a:pt x="1076313" y="1482593"/>
                </a:lnTo>
                <a:lnTo>
                  <a:pt x="1082675" y="2071639"/>
                </a:lnTo>
                <a:lnTo>
                  <a:pt x="1098604" y="2722254"/>
                </a:lnTo>
                <a:lnTo>
                  <a:pt x="1101785" y="2668372"/>
                </a:lnTo>
                <a:lnTo>
                  <a:pt x="1104965" y="2693027"/>
                </a:lnTo>
                <a:lnTo>
                  <a:pt x="1108146" y="2737741"/>
                </a:lnTo>
                <a:lnTo>
                  <a:pt x="1111340" y="2813645"/>
                </a:lnTo>
                <a:lnTo>
                  <a:pt x="1117701" y="2823890"/>
                </a:lnTo>
                <a:lnTo>
                  <a:pt x="1120895" y="2892626"/>
                </a:lnTo>
                <a:lnTo>
                  <a:pt x="1124076" y="2892752"/>
                </a:lnTo>
                <a:lnTo>
                  <a:pt x="1127256" y="2909152"/>
                </a:lnTo>
                <a:lnTo>
                  <a:pt x="1130437" y="2907847"/>
                </a:lnTo>
                <a:lnTo>
                  <a:pt x="1133631" y="2903187"/>
                </a:lnTo>
                <a:lnTo>
                  <a:pt x="1136811" y="2901452"/>
                </a:lnTo>
                <a:lnTo>
                  <a:pt x="1139992" y="2903719"/>
                </a:lnTo>
                <a:lnTo>
                  <a:pt x="1143173" y="2875973"/>
                </a:lnTo>
                <a:lnTo>
                  <a:pt x="1146367" y="2829348"/>
                </a:lnTo>
                <a:lnTo>
                  <a:pt x="1149547" y="2875822"/>
                </a:lnTo>
                <a:lnTo>
                  <a:pt x="1152728" y="2885281"/>
                </a:lnTo>
                <a:lnTo>
                  <a:pt x="1155922" y="2836110"/>
                </a:lnTo>
                <a:lnTo>
                  <a:pt x="1159102" y="2830234"/>
                </a:lnTo>
                <a:lnTo>
                  <a:pt x="1165464" y="2770020"/>
                </a:lnTo>
                <a:lnTo>
                  <a:pt x="1168657" y="2684568"/>
                </a:lnTo>
                <a:lnTo>
                  <a:pt x="1171838" y="2705792"/>
                </a:lnTo>
                <a:lnTo>
                  <a:pt x="1175019" y="2747188"/>
                </a:lnTo>
                <a:lnTo>
                  <a:pt x="1178212" y="2624379"/>
                </a:lnTo>
                <a:lnTo>
                  <a:pt x="1181393" y="2615464"/>
                </a:lnTo>
                <a:lnTo>
                  <a:pt x="1184574" y="2621023"/>
                </a:lnTo>
                <a:lnTo>
                  <a:pt x="1187755" y="2640588"/>
                </a:lnTo>
                <a:lnTo>
                  <a:pt x="1194129" y="2445852"/>
                </a:lnTo>
                <a:lnTo>
                  <a:pt x="1197310" y="2619871"/>
                </a:lnTo>
                <a:lnTo>
                  <a:pt x="1200503" y="2622759"/>
                </a:lnTo>
                <a:lnTo>
                  <a:pt x="1203684" y="2517843"/>
                </a:lnTo>
                <a:lnTo>
                  <a:pt x="1206865" y="2481955"/>
                </a:lnTo>
                <a:lnTo>
                  <a:pt x="1210046" y="2505610"/>
                </a:lnTo>
                <a:lnTo>
                  <a:pt x="1216420" y="2610057"/>
                </a:lnTo>
                <a:lnTo>
                  <a:pt x="1219601" y="2630876"/>
                </a:lnTo>
                <a:lnTo>
                  <a:pt x="1225975" y="2720164"/>
                </a:lnTo>
                <a:lnTo>
                  <a:pt x="1229156" y="2747276"/>
                </a:lnTo>
                <a:lnTo>
                  <a:pt x="1232336" y="2713162"/>
                </a:lnTo>
                <a:lnTo>
                  <a:pt x="1235530" y="2730206"/>
                </a:lnTo>
                <a:lnTo>
                  <a:pt x="1238711" y="2842694"/>
                </a:lnTo>
                <a:lnTo>
                  <a:pt x="1241891" y="2837477"/>
                </a:lnTo>
                <a:lnTo>
                  <a:pt x="1245072" y="2805173"/>
                </a:lnTo>
                <a:lnTo>
                  <a:pt x="1248266" y="2791092"/>
                </a:lnTo>
                <a:lnTo>
                  <a:pt x="1251446" y="2825131"/>
                </a:lnTo>
                <a:lnTo>
                  <a:pt x="1254627" y="2843416"/>
                </a:lnTo>
                <a:lnTo>
                  <a:pt x="1257821" y="2842099"/>
                </a:lnTo>
                <a:lnTo>
                  <a:pt x="1261001" y="2824738"/>
                </a:lnTo>
                <a:lnTo>
                  <a:pt x="1267363" y="2890840"/>
                </a:lnTo>
                <a:lnTo>
                  <a:pt x="1270556" y="2845405"/>
                </a:lnTo>
                <a:lnTo>
                  <a:pt x="1273737" y="2841314"/>
                </a:lnTo>
                <a:lnTo>
                  <a:pt x="1280112" y="2472635"/>
                </a:lnTo>
                <a:lnTo>
                  <a:pt x="1286473" y="2380472"/>
                </a:lnTo>
                <a:lnTo>
                  <a:pt x="1289654" y="2486590"/>
                </a:lnTo>
                <a:lnTo>
                  <a:pt x="1292847" y="2640094"/>
                </a:lnTo>
                <a:lnTo>
                  <a:pt x="1296028" y="2663939"/>
                </a:lnTo>
                <a:lnTo>
                  <a:pt x="1299209" y="2713833"/>
                </a:lnTo>
                <a:lnTo>
                  <a:pt x="1302390" y="2711756"/>
                </a:lnTo>
                <a:lnTo>
                  <a:pt x="1305583" y="2728814"/>
                </a:lnTo>
                <a:lnTo>
                  <a:pt x="1308764" y="2734373"/>
                </a:lnTo>
                <a:lnTo>
                  <a:pt x="1311945" y="2716518"/>
                </a:lnTo>
                <a:lnTo>
                  <a:pt x="1315138" y="2738083"/>
                </a:lnTo>
                <a:lnTo>
                  <a:pt x="1318319" y="2716441"/>
                </a:lnTo>
                <a:lnTo>
                  <a:pt x="1321500" y="2764334"/>
                </a:lnTo>
                <a:lnTo>
                  <a:pt x="1324681" y="2723583"/>
                </a:lnTo>
                <a:lnTo>
                  <a:pt x="1327874" y="2779049"/>
                </a:lnTo>
                <a:lnTo>
                  <a:pt x="1331055" y="2687734"/>
                </a:lnTo>
                <a:lnTo>
                  <a:pt x="1334236" y="2754279"/>
                </a:lnTo>
                <a:lnTo>
                  <a:pt x="1337429" y="2645856"/>
                </a:lnTo>
                <a:lnTo>
                  <a:pt x="1340610" y="2717936"/>
                </a:lnTo>
                <a:lnTo>
                  <a:pt x="1343791" y="2672234"/>
                </a:lnTo>
                <a:lnTo>
                  <a:pt x="1346971" y="2745010"/>
                </a:lnTo>
                <a:lnTo>
                  <a:pt x="1353346" y="2678490"/>
                </a:lnTo>
                <a:lnTo>
                  <a:pt x="1356526" y="2667181"/>
                </a:lnTo>
                <a:lnTo>
                  <a:pt x="1359720" y="2358653"/>
                </a:lnTo>
                <a:lnTo>
                  <a:pt x="1362901" y="2541485"/>
                </a:lnTo>
                <a:lnTo>
                  <a:pt x="1366081" y="2069018"/>
                </a:lnTo>
                <a:lnTo>
                  <a:pt x="1369262" y="2275810"/>
                </a:lnTo>
                <a:lnTo>
                  <a:pt x="1372456" y="1632742"/>
                </a:lnTo>
                <a:lnTo>
                  <a:pt x="1375636" y="1659791"/>
                </a:lnTo>
                <a:lnTo>
                  <a:pt x="1378817" y="1076456"/>
                </a:lnTo>
                <a:lnTo>
                  <a:pt x="1382011" y="926282"/>
                </a:lnTo>
                <a:lnTo>
                  <a:pt x="1385191" y="1092615"/>
                </a:lnTo>
                <a:lnTo>
                  <a:pt x="1388372" y="918089"/>
                </a:lnTo>
                <a:lnTo>
                  <a:pt x="1391553" y="1138709"/>
                </a:lnTo>
                <a:lnTo>
                  <a:pt x="1394746" y="571059"/>
                </a:lnTo>
                <a:lnTo>
                  <a:pt x="1397927" y="1172520"/>
                </a:lnTo>
                <a:lnTo>
                  <a:pt x="1401108" y="478485"/>
                </a:lnTo>
                <a:lnTo>
                  <a:pt x="1404289" y="1044773"/>
                </a:lnTo>
                <a:lnTo>
                  <a:pt x="1407482" y="527467"/>
                </a:lnTo>
                <a:lnTo>
                  <a:pt x="1410663" y="1033793"/>
                </a:lnTo>
                <a:lnTo>
                  <a:pt x="1413844" y="568747"/>
                </a:lnTo>
                <a:lnTo>
                  <a:pt x="1417037" y="612435"/>
                </a:lnTo>
                <a:lnTo>
                  <a:pt x="1420218" y="780857"/>
                </a:lnTo>
                <a:lnTo>
                  <a:pt x="1423399" y="331837"/>
                </a:lnTo>
                <a:lnTo>
                  <a:pt x="1426580" y="1069694"/>
                </a:lnTo>
                <a:lnTo>
                  <a:pt x="1429773" y="329314"/>
                </a:lnTo>
                <a:lnTo>
                  <a:pt x="1432954" y="1268508"/>
                </a:lnTo>
                <a:lnTo>
                  <a:pt x="1436135" y="267892"/>
                </a:lnTo>
                <a:lnTo>
                  <a:pt x="1439328" y="1156007"/>
                </a:lnTo>
                <a:lnTo>
                  <a:pt x="1442509" y="613055"/>
                </a:lnTo>
                <a:lnTo>
                  <a:pt x="1445690" y="957396"/>
                </a:lnTo>
                <a:lnTo>
                  <a:pt x="1448870" y="1082800"/>
                </a:lnTo>
                <a:lnTo>
                  <a:pt x="1452064" y="832776"/>
                </a:lnTo>
                <a:lnTo>
                  <a:pt x="1455245" y="1393304"/>
                </a:lnTo>
                <a:lnTo>
                  <a:pt x="1458426" y="752149"/>
                </a:lnTo>
                <a:lnTo>
                  <a:pt x="1461619" y="1571984"/>
                </a:lnTo>
                <a:lnTo>
                  <a:pt x="1464800" y="775424"/>
                </a:lnTo>
                <a:lnTo>
                  <a:pt x="1467981" y="1737379"/>
                </a:lnTo>
                <a:lnTo>
                  <a:pt x="1471161" y="1500018"/>
                </a:lnTo>
                <a:lnTo>
                  <a:pt x="1477536" y="2132524"/>
                </a:lnTo>
                <a:lnTo>
                  <a:pt x="1480716" y="2150050"/>
                </a:lnTo>
                <a:lnTo>
                  <a:pt x="1483897" y="2514753"/>
                </a:lnTo>
                <a:lnTo>
                  <a:pt x="1487091" y="2296058"/>
                </a:lnTo>
                <a:lnTo>
                  <a:pt x="1490272" y="2543157"/>
                </a:lnTo>
                <a:lnTo>
                  <a:pt x="1493452" y="2427820"/>
                </a:lnTo>
                <a:lnTo>
                  <a:pt x="1496646" y="2618643"/>
                </a:lnTo>
                <a:lnTo>
                  <a:pt x="1499827" y="2483373"/>
                </a:lnTo>
                <a:lnTo>
                  <a:pt x="1503007" y="2647819"/>
                </a:lnTo>
                <a:lnTo>
                  <a:pt x="1506188" y="2560176"/>
                </a:lnTo>
                <a:lnTo>
                  <a:pt x="1509382" y="2679579"/>
                </a:lnTo>
                <a:lnTo>
                  <a:pt x="1512562" y="2647591"/>
                </a:lnTo>
                <a:lnTo>
                  <a:pt x="1515743" y="2665915"/>
                </a:lnTo>
                <a:lnTo>
                  <a:pt x="1518937" y="2695813"/>
                </a:lnTo>
                <a:lnTo>
                  <a:pt x="1522117" y="2660267"/>
                </a:lnTo>
                <a:lnTo>
                  <a:pt x="1528479" y="2815810"/>
                </a:lnTo>
                <a:lnTo>
                  <a:pt x="1531672" y="2780721"/>
                </a:lnTo>
                <a:lnTo>
                  <a:pt x="1534853" y="2686594"/>
                </a:lnTo>
                <a:lnTo>
                  <a:pt x="1538034" y="2519654"/>
                </a:lnTo>
                <a:lnTo>
                  <a:pt x="1544408" y="2791294"/>
                </a:lnTo>
                <a:lnTo>
                  <a:pt x="1550770" y="2490326"/>
                </a:lnTo>
                <a:lnTo>
                  <a:pt x="1553963" y="2036739"/>
                </a:lnTo>
                <a:lnTo>
                  <a:pt x="1557144" y="2266755"/>
                </a:lnTo>
                <a:lnTo>
                  <a:pt x="1560325" y="2047921"/>
                </a:lnTo>
                <a:lnTo>
                  <a:pt x="1563518" y="1945791"/>
                </a:lnTo>
                <a:lnTo>
                  <a:pt x="1569880" y="1585407"/>
                </a:lnTo>
                <a:lnTo>
                  <a:pt x="1573060" y="1686422"/>
                </a:lnTo>
                <a:lnTo>
                  <a:pt x="1576254" y="1572490"/>
                </a:lnTo>
                <a:lnTo>
                  <a:pt x="1579435" y="1699313"/>
                </a:lnTo>
                <a:lnTo>
                  <a:pt x="1582615" y="1615393"/>
                </a:lnTo>
                <a:lnTo>
                  <a:pt x="1585796" y="1656422"/>
                </a:lnTo>
                <a:lnTo>
                  <a:pt x="1588990" y="1489685"/>
                </a:lnTo>
                <a:lnTo>
                  <a:pt x="1592171" y="1543377"/>
                </a:lnTo>
                <a:lnTo>
                  <a:pt x="1598545" y="1738708"/>
                </a:lnTo>
                <a:lnTo>
                  <a:pt x="1601726" y="1743761"/>
                </a:lnTo>
                <a:lnTo>
                  <a:pt x="1604906" y="1826984"/>
                </a:lnTo>
                <a:lnTo>
                  <a:pt x="1608087" y="2031826"/>
                </a:lnTo>
                <a:lnTo>
                  <a:pt x="1611281" y="1971080"/>
                </a:lnTo>
                <a:lnTo>
                  <a:pt x="1614461" y="1988834"/>
                </a:lnTo>
                <a:lnTo>
                  <a:pt x="1617642" y="2065611"/>
                </a:lnTo>
                <a:lnTo>
                  <a:pt x="1627197" y="2478245"/>
                </a:lnTo>
                <a:lnTo>
                  <a:pt x="1630378" y="2545436"/>
                </a:lnTo>
                <a:lnTo>
                  <a:pt x="1633572" y="2507510"/>
                </a:lnTo>
                <a:lnTo>
                  <a:pt x="1636752" y="2489857"/>
                </a:lnTo>
                <a:lnTo>
                  <a:pt x="1639933" y="2558036"/>
                </a:lnTo>
                <a:lnTo>
                  <a:pt x="1643127" y="2591797"/>
                </a:lnTo>
                <a:lnTo>
                  <a:pt x="1646307" y="2720000"/>
                </a:lnTo>
                <a:lnTo>
                  <a:pt x="1649488" y="2720418"/>
                </a:lnTo>
                <a:lnTo>
                  <a:pt x="1652669" y="2679692"/>
                </a:lnTo>
                <a:lnTo>
                  <a:pt x="1655862" y="2800564"/>
                </a:lnTo>
                <a:lnTo>
                  <a:pt x="1659043" y="2775731"/>
                </a:lnTo>
                <a:lnTo>
                  <a:pt x="1662224" y="2796486"/>
                </a:lnTo>
                <a:lnTo>
                  <a:pt x="1665405" y="2764663"/>
                </a:lnTo>
                <a:lnTo>
                  <a:pt x="1668598" y="2795676"/>
                </a:lnTo>
                <a:lnTo>
                  <a:pt x="1671779" y="2795372"/>
                </a:lnTo>
                <a:lnTo>
                  <a:pt x="1674960" y="2791826"/>
                </a:lnTo>
                <a:lnTo>
                  <a:pt x="1678153" y="2833222"/>
                </a:lnTo>
                <a:lnTo>
                  <a:pt x="1681334" y="2751645"/>
                </a:lnTo>
                <a:lnTo>
                  <a:pt x="1684515" y="2737437"/>
                </a:lnTo>
                <a:lnTo>
                  <a:pt x="1687696" y="2806186"/>
                </a:lnTo>
                <a:lnTo>
                  <a:pt x="1690889" y="2761612"/>
                </a:lnTo>
                <a:lnTo>
                  <a:pt x="1694070" y="2644071"/>
                </a:lnTo>
                <a:lnTo>
                  <a:pt x="1697251" y="2695459"/>
                </a:lnTo>
                <a:lnTo>
                  <a:pt x="1700444" y="2683517"/>
                </a:lnTo>
                <a:lnTo>
                  <a:pt x="1706806" y="2640462"/>
                </a:lnTo>
                <a:lnTo>
                  <a:pt x="1709986" y="2655480"/>
                </a:lnTo>
                <a:lnTo>
                  <a:pt x="1713180" y="2678148"/>
                </a:lnTo>
                <a:lnTo>
                  <a:pt x="1716361" y="2671221"/>
                </a:lnTo>
                <a:lnTo>
                  <a:pt x="1719541" y="2705336"/>
                </a:lnTo>
                <a:lnTo>
                  <a:pt x="1722735" y="2649782"/>
                </a:lnTo>
                <a:lnTo>
                  <a:pt x="1725916" y="2660444"/>
                </a:lnTo>
                <a:lnTo>
                  <a:pt x="1729096" y="2640867"/>
                </a:lnTo>
                <a:lnTo>
                  <a:pt x="1732277" y="2689697"/>
                </a:lnTo>
                <a:lnTo>
                  <a:pt x="1735471" y="2630825"/>
                </a:lnTo>
                <a:lnTo>
                  <a:pt x="1738651" y="2511283"/>
                </a:lnTo>
                <a:lnTo>
                  <a:pt x="1741832" y="2552756"/>
                </a:lnTo>
                <a:lnTo>
                  <a:pt x="1745026" y="2638752"/>
                </a:lnTo>
                <a:lnTo>
                  <a:pt x="1748206" y="2672449"/>
                </a:lnTo>
                <a:lnTo>
                  <a:pt x="1751387" y="2600699"/>
                </a:lnTo>
                <a:lnTo>
                  <a:pt x="1754568" y="2607854"/>
                </a:lnTo>
                <a:lnTo>
                  <a:pt x="1757761" y="2554174"/>
                </a:lnTo>
                <a:lnTo>
                  <a:pt x="1764123" y="2656861"/>
                </a:lnTo>
                <a:lnTo>
                  <a:pt x="1767304" y="2637182"/>
                </a:lnTo>
                <a:lnTo>
                  <a:pt x="1770497" y="2647009"/>
                </a:lnTo>
                <a:lnTo>
                  <a:pt x="1773678" y="2689266"/>
                </a:lnTo>
                <a:lnTo>
                  <a:pt x="1776859" y="2796423"/>
                </a:lnTo>
                <a:lnTo>
                  <a:pt x="1783233" y="2736867"/>
                </a:lnTo>
                <a:lnTo>
                  <a:pt x="1786414" y="2744237"/>
                </a:lnTo>
                <a:lnTo>
                  <a:pt x="1789595" y="2723951"/>
                </a:lnTo>
                <a:lnTo>
                  <a:pt x="1792788" y="2755419"/>
                </a:lnTo>
                <a:lnTo>
                  <a:pt x="1795969" y="2804439"/>
                </a:lnTo>
                <a:lnTo>
                  <a:pt x="1799150" y="2831171"/>
                </a:lnTo>
                <a:lnTo>
                  <a:pt x="1802343" y="2718619"/>
                </a:lnTo>
                <a:lnTo>
                  <a:pt x="1805524" y="2766943"/>
                </a:lnTo>
                <a:lnTo>
                  <a:pt x="1808705" y="2691204"/>
                </a:lnTo>
                <a:lnTo>
                  <a:pt x="1815079" y="2299819"/>
                </a:lnTo>
                <a:lnTo>
                  <a:pt x="1818260" y="2202730"/>
                </a:lnTo>
                <a:lnTo>
                  <a:pt x="1821441" y="2325386"/>
                </a:lnTo>
                <a:lnTo>
                  <a:pt x="1824634" y="2331300"/>
                </a:lnTo>
                <a:lnTo>
                  <a:pt x="1827815" y="2431821"/>
                </a:lnTo>
                <a:lnTo>
                  <a:pt x="1834176" y="2852863"/>
                </a:lnTo>
                <a:lnTo>
                  <a:pt x="1837370" y="2823687"/>
                </a:lnTo>
                <a:lnTo>
                  <a:pt x="1840551" y="2745922"/>
                </a:lnTo>
                <a:lnTo>
                  <a:pt x="1843731" y="2531937"/>
                </a:lnTo>
                <a:lnTo>
                  <a:pt x="1846912" y="2413143"/>
                </a:lnTo>
                <a:lnTo>
                  <a:pt x="1850106" y="2441091"/>
                </a:lnTo>
                <a:lnTo>
                  <a:pt x="1853286" y="2411332"/>
                </a:lnTo>
                <a:lnTo>
                  <a:pt x="1856467" y="2408787"/>
                </a:lnTo>
                <a:lnTo>
                  <a:pt x="1859661" y="2227752"/>
                </a:lnTo>
                <a:lnTo>
                  <a:pt x="1862841" y="2223219"/>
                </a:lnTo>
                <a:lnTo>
                  <a:pt x="1866022" y="2150012"/>
                </a:lnTo>
                <a:lnTo>
                  <a:pt x="1869203" y="2222282"/>
                </a:lnTo>
                <a:lnTo>
                  <a:pt x="1872396" y="2116265"/>
                </a:lnTo>
                <a:lnTo>
                  <a:pt x="1875577" y="2150063"/>
                </a:lnTo>
                <a:lnTo>
                  <a:pt x="1881951" y="2062433"/>
                </a:lnTo>
                <a:lnTo>
                  <a:pt x="1885132" y="2064294"/>
                </a:lnTo>
                <a:lnTo>
                  <a:pt x="1888313" y="2008247"/>
                </a:lnTo>
                <a:lnTo>
                  <a:pt x="1891494" y="2117493"/>
                </a:lnTo>
                <a:lnTo>
                  <a:pt x="1894687" y="1969054"/>
                </a:lnTo>
                <a:lnTo>
                  <a:pt x="1897868" y="2191307"/>
                </a:lnTo>
                <a:lnTo>
                  <a:pt x="1901049" y="2022658"/>
                </a:lnTo>
                <a:lnTo>
                  <a:pt x="1904242" y="2215988"/>
                </a:lnTo>
                <a:lnTo>
                  <a:pt x="1907423" y="1937218"/>
                </a:lnTo>
                <a:lnTo>
                  <a:pt x="1910604" y="2103057"/>
                </a:lnTo>
                <a:lnTo>
                  <a:pt x="1916978" y="2012235"/>
                </a:lnTo>
                <a:lnTo>
                  <a:pt x="1920159" y="2171464"/>
                </a:lnTo>
                <a:lnTo>
                  <a:pt x="1923340" y="1790210"/>
                </a:lnTo>
                <a:lnTo>
                  <a:pt x="1926520" y="2366187"/>
                </a:lnTo>
                <a:lnTo>
                  <a:pt x="1929714" y="1631476"/>
                </a:lnTo>
                <a:lnTo>
                  <a:pt x="1932895" y="2269149"/>
                </a:lnTo>
                <a:lnTo>
                  <a:pt x="1936075" y="1478655"/>
                </a:lnTo>
                <a:lnTo>
                  <a:pt x="1939269" y="1710608"/>
                </a:lnTo>
                <a:lnTo>
                  <a:pt x="1942450" y="1817107"/>
                </a:lnTo>
                <a:lnTo>
                  <a:pt x="1945631" y="1149561"/>
                </a:lnTo>
                <a:lnTo>
                  <a:pt x="1948811" y="2165955"/>
                </a:lnTo>
                <a:lnTo>
                  <a:pt x="1952005" y="846592"/>
                </a:lnTo>
                <a:lnTo>
                  <a:pt x="1955186" y="1950350"/>
                </a:lnTo>
                <a:lnTo>
                  <a:pt x="1958366" y="864169"/>
                </a:lnTo>
                <a:lnTo>
                  <a:pt x="1961560" y="1399560"/>
                </a:lnTo>
                <a:lnTo>
                  <a:pt x="1964741" y="1303623"/>
                </a:lnTo>
                <a:lnTo>
                  <a:pt x="1967921" y="789202"/>
                </a:lnTo>
                <a:lnTo>
                  <a:pt x="1971102" y="1617673"/>
                </a:lnTo>
                <a:lnTo>
                  <a:pt x="1974296" y="501977"/>
                </a:lnTo>
                <a:lnTo>
                  <a:pt x="1977477" y="1724918"/>
                </a:lnTo>
                <a:lnTo>
                  <a:pt x="1980657" y="540785"/>
                </a:lnTo>
                <a:lnTo>
                  <a:pt x="1983851" y="1270926"/>
                </a:lnTo>
                <a:lnTo>
                  <a:pt x="1987032" y="845186"/>
                </a:lnTo>
                <a:lnTo>
                  <a:pt x="1993393" y="1188248"/>
                </a:lnTo>
                <a:lnTo>
                  <a:pt x="1996587" y="828990"/>
                </a:lnTo>
                <a:lnTo>
                  <a:pt x="1999767" y="1529232"/>
                </a:lnTo>
                <a:lnTo>
                  <a:pt x="2002948" y="867398"/>
                </a:lnTo>
                <a:lnTo>
                  <a:pt x="2006142" y="1526636"/>
                </a:lnTo>
                <a:lnTo>
                  <a:pt x="2009322" y="947050"/>
                </a:lnTo>
                <a:lnTo>
                  <a:pt x="2012503" y="1598918"/>
                </a:lnTo>
                <a:lnTo>
                  <a:pt x="2015684" y="1262733"/>
                </a:lnTo>
                <a:lnTo>
                  <a:pt x="2018877" y="1568362"/>
                </a:lnTo>
                <a:lnTo>
                  <a:pt x="2022058" y="1696438"/>
                </a:lnTo>
                <a:lnTo>
                  <a:pt x="2025239" y="1640530"/>
                </a:lnTo>
                <a:lnTo>
                  <a:pt x="2028420" y="1925378"/>
                </a:lnTo>
                <a:lnTo>
                  <a:pt x="2031613" y="1618471"/>
                </a:lnTo>
                <a:lnTo>
                  <a:pt x="2034794" y="2157408"/>
                </a:lnTo>
                <a:lnTo>
                  <a:pt x="2037975" y="1957366"/>
                </a:lnTo>
                <a:lnTo>
                  <a:pt x="2041168" y="2357956"/>
                </a:lnTo>
                <a:lnTo>
                  <a:pt x="2044349" y="2274214"/>
                </a:lnTo>
                <a:lnTo>
                  <a:pt x="2047530" y="2456160"/>
                </a:lnTo>
                <a:lnTo>
                  <a:pt x="2050711" y="2483753"/>
                </a:lnTo>
                <a:lnTo>
                  <a:pt x="2053904" y="2551363"/>
                </a:lnTo>
                <a:lnTo>
                  <a:pt x="2063459" y="2850027"/>
                </a:lnTo>
                <a:lnTo>
                  <a:pt x="2066640" y="2850698"/>
                </a:lnTo>
                <a:lnTo>
                  <a:pt x="2069821" y="2919308"/>
                </a:lnTo>
                <a:lnTo>
                  <a:pt x="2073001" y="2817925"/>
                </a:lnTo>
                <a:lnTo>
                  <a:pt x="2076195" y="2931122"/>
                </a:lnTo>
                <a:lnTo>
                  <a:pt x="2079376" y="2871744"/>
                </a:lnTo>
                <a:lnTo>
                  <a:pt x="2082556" y="2969986"/>
                </a:lnTo>
                <a:lnTo>
                  <a:pt x="2085750" y="2951561"/>
                </a:lnTo>
                <a:lnTo>
                  <a:pt x="2088931" y="2984789"/>
                </a:lnTo>
                <a:lnTo>
                  <a:pt x="2092111" y="2969315"/>
                </a:lnTo>
                <a:lnTo>
                  <a:pt x="2095292" y="2967314"/>
                </a:lnTo>
                <a:lnTo>
                  <a:pt x="2098486" y="2976229"/>
                </a:lnTo>
                <a:lnTo>
                  <a:pt x="2101666" y="2978280"/>
                </a:lnTo>
                <a:lnTo>
                  <a:pt x="2104847" y="2986499"/>
                </a:lnTo>
                <a:lnTo>
                  <a:pt x="2108028" y="2960919"/>
                </a:lnTo>
                <a:lnTo>
                  <a:pt x="2111222" y="2976609"/>
                </a:lnTo>
                <a:lnTo>
                  <a:pt x="2114402" y="2965301"/>
                </a:lnTo>
                <a:lnTo>
                  <a:pt x="2117583" y="3007077"/>
                </a:lnTo>
                <a:lnTo>
                  <a:pt x="2120777" y="2964338"/>
                </a:lnTo>
                <a:lnTo>
                  <a:pt x="2123957" y="2959425"/>
                </a:lnTo>
                <a:lnTo>
                  <a:pt x="2127138" y="2922904"/>
                </a:lnTo>
                <a:lnTo>
                  <a:pt x="2130319" y="2967719"/>
                </a:lnTo>
                <a:lnTo>
                  <a:pt x="2133512" y="2748100"/>
                </a:lnTo>
                <a:lnTo>
                  <a:pt x="2136693" y="2770425"/>
                </a:lnTo>
                <a:lnTo>
                  <a:pt x="2139874" y="2840744"/>
                </a:lnTo>
                <a:lnTo>
                  <a:pt x="2143068" y="2520490"/>
                </a:lnTo>
                <a:lnTo>
                  <a:pt x="2155803" y="2802843"/>
                </a:lnTo>
                <a:lnTo>
                  <a:pt x="2158984" y="2808542"/>
                </a:lnTo>
                <a:lnTo>
                  <a:pt x="2165358" y="2716695"/>
                </a:lnTo>
                <a:lnTo>
                  <a:pt x="2168539" y="2878050"/>
                </a:lnTo>
                <a:lnTo>
                  <a:pt x="2171720" y="2791725"/>
                </a:lnTo>
                <a:lnTo>
                  <a:pt x="2174901" y="2656911"/>
                </a:lnTo>
                <a:lnTo>
                  <a:pt x="2178094" y="2667789"/>
                </a:lnTo>
                <a:lnTo>
                  <a:pt x="2184456" y="2001358"/>
                </a:lnTo>
                <a:lnTo>
                  <a:pt x="2187649" y="2232932"/>
                </a:lnTo>
                <a:lnTo>
                  <a:pt x="2190830" y="2350396"/>
                </a:lnTo>
                <a:lnTo>
                  <a:pt x="2194011" y="2318029"/>
                </a:lnTo>
                <a:lnTo>
                  <a:pt x="2197192" y="2241720"/>
                </a:lnTo>
                <a:lnTo>
                  <a:pt x="2200385" y="2286801"/>
                </a:lnTo>
                <a:lnTo>
                  <a:pt x="2203566" y="2371265"/>
                </a:lnTo>
                <a:lnTo>
                  <a:pt x="2206747" y="2299768"/>
                </a:lnTo>
                <a:lnTo>
                  <a:pt x="2209927" y="2269744"/>
                </a:lnTo>
                <a:lnTo>
                  <a:pt x="2213121" y="2346103"/>
                </a:lnTo>
                <a:lnTo>
                  <a:pt x="2216302" y="2368999"/>
                </a:lnTo>
                <a:lnTo>
                  <a:pt x="2219482" y="2328628"/>
                </a:lnTo>
                <a:lnTo>
                  <a:pt x="2222676" y="2314243"/>
                </a:lnTo>
                <a:lnTo>
                  <a:pt x="2232218" y="1898848"/>
                </a:lnTo>
                <a:lnTo>
                  <a:pt x="2235412" y="1656663"/>
                </a:lnTo>
                <a:lnTo>
                  <a:pt x="2238592" y="1296050"/>
                </a:lnTo>
                <a:lnTo>
                  <a:pt x="2244967" y="875173"/>
                </a:lnTo>
                <a:lnTo>
                  <a:pt x="2248147" y="593693"/>
                </a:lnTo>
                <a:lnTo>
                  <a:pt x="2251328" y="644612"/>
                </a:lnTo>
                <a:lnTo>
                  <a:pt x="2254509" y="515406"/>
                </a:lnTo>
                <a:lnTo>
                  <a:pt x="2257702" y="504589"/>
                </a:lnTo>
                <a:lnTo>
                  <a:pt x="2260883" y="533884"/>
                </a:lnTo>
                <a:lnTo>
                  <a:pt x="2264064" y="440313"/>
                </a:lnTo>
                <a:lnTo>
                  <a:pt x="2267257" y="452684"/>
                </a:lnTo>
                <a:lnTo>
                  <a:pt x="2270438" y="500866"/>
                </a:lnTo>
                <a:lnTo>
                  <a:pt x="2273619" y="629986"/>
                </a:lnTo>
                <a:lnTo>
                  <a:pt x="2276800" y="641320"/>
                </a:lnTo>
                <a:lnTo>
                  <a:pt x="2283174" y="799763"/>
                </a:lnTo>
                <a:lnTo>
                  <a:pt x="2286355" y="849492"/>
                </a:lnTo>
                <a:lnTo>
                  <a:pt x="2295910" y="1157273"/>
                </a:lnTo>
                <a:lnTo>
                  <a:pt x="2299091" y="1247360"/>
                </a:lnTo>
                <a:lnTo>
                  <a:pt x="2305465" y="1627740"/>
                </a:lnTo>
                <a:lnTo>
                  <a:pt x="2327756" y="2527644"/>
                </a:lnTo>
                <a:lnTo>
                  <a:pt x="2330936" y="2536230"/>
                </a:lnTo>
                <a:lnTo>
                  <a:pt x="2334117" y="2575347"/>
                </a:lnTo>
                <a:lnTo>
                  <a:pt x="2337311" y="2567559"/>
                </a:lnTo>
                <a:lnTo>
                  <a:pt x="2340491" y="2657735"/>
                </a:lnTo>
                <a:lnTo>
                  <a:pt x="2343672" y="2677679"/>
                </a:lnTo>
                <a:lnTo>
                  <a:pt x="2346866" y="2676653"/>
                </a:lnTo>
                <a:lnTo>
                  <a:pt x="2350047" y="2718873"/>
                </a:lnTo>
                <a:lnTo>
                  <a:pt x="2353227" y="2727256"/>
                </a:lnTo>
                <a:lnTo>
                  <a:pt x="2359602" y="2758344"/>
                </a:lnTo>
                <a:lnTo>
                  <a:pt x="2362782" y="2709464"/>
                </a:lnTo>
                <a:lnTo>
                  <a:pt x="2365963" y="2701651"/>
                </a:lnTo>
                <a:lnTo>
                  <a:pt x="2369144" y="2749581"/>
                </a:lnTo>
                <a:lnTo>
                  <a:pt x="2372337" y="2738311"/>
                </a:lnTo>
                <a:lnTo>
                  <a:pt x="2375518" y="2683466"/>
                </a:lnTo>
                <a:lnTo>
                  <a:pt x="2381892" y="2760295"/>
                </a:lnTo>
                <a:lnTo>
                  <a:pt x="2385073" y="2736829"/>
                </a:lnTo>
                <a:lnTo>
                  <a:pt x="2388254" y="2701106"/>
                </a:lnTo>
                <a:lnTo>
                  <a:pt x="2391435" y="2683530"/>
                </a:lnTo>
                <a:lnTo>
                  <a:pt x="2394628" y="2730574"/>
                </a:lnTo>
                <a:lnTo>
                  <a:pt x="2397809" y="2662280"/>
                </a:lnTo>
                <a:lnTo>
                  <a:pt x="2400990" y="2633636"/>
                </a:lnTo>
                <a:lnTo>
                  <a:pt x="2404183" y="2647958"/>
                </a:lnTo>
                <a:lnTo>
                  <a:pt x="2407364" y="2741350"/>
                </a:lnTo>
                <a:lnTo>
                  <a:pt x="2410545" y="2674665"/>
                </a:lnTo>
                <a:lnTo>
                  <a:pt x="2413726" y="2647211"/>
                </a:lnTo>
                <a:lnTo>
                  <a:pt x="2416919" y="2707716"/>
                </a:lnTo>
                <a:lnTo>
                  <a:pt x="2420100" y="2636891"/>
                </a:lnTo>
                <a:lnTo>
                  <a:pt x="2423281" y="2730726"/>
                </a:lnTo>
                <a:lnTo>
                  <a:pt x="2426474" y="2679870"/>
                </a:lnTo>
                <a:lnTo>
                  <a:pt x="2429655" y="2703993"/>
                </a:lnTo>
                <a:lnTo>
                  <a:pt x="2432836" y="2809251"/>
                </a:lnTo>
                <a:lnTo>
                  <a:pt x="2436017" y="2763612"/>
                </a:lnTo>
                <a:lnTo>
                  <a:pt x="2439210" y="2782544"/>
                </a:lnTo>
                <a:lnTo>
                  <a:pt x="2442391" y="2865324"/>
                </a:lnTo>
                <a:lnTo>
                  <a:pt x="2445572" y="2880304"/>
                </a:lnTo>
                <a:lnTo>
                  <a:pt x="2448765" y="2785836"/>
                </a:lnTo>
                <a:lnTo>
                  <a:pt x="2451946" y="2807731"/>
                </a:lnTo>
                <a:lnTo>
                  <a:pt x="2455127" y="2849938"/>
                </a:lnTo>
                <a:lnTo>
                  <a:pt x="2458308" y="2849710"/>
                </a:lnTo>
                <a:lnTo>
                  <a:pt x="2461501" y="2889346"/>
                </a:lnTo>
                <a:lnTo>
                  <a:pt x="2464682" y="2898337"/>
                </a:lnTo>
                <a:lnTo>
                  <a:pt x="2467863" y="2934136"/>
                </a:lnTo>
                <a:lnTo>
                  <a:pt x="2477418" y="2787850"/>
                </a:lnTo>
                <a:lnTo>
                  <a:pt x="2480598" y="2852167"/>
                </a:lnTo>
                <a:lnTo>
                  <a:pt x="2483792" y="2877151"/>
                </a:lnTo>
                <a:lnTo>
                  <a:pt x="2486973" y="2878772"/>
                </a:lnTo>
                <a:lnTo>
                  <a:pt x="2490153" y="2869097"/>
                </a:lnTo>
                <a:lnTo>
                  <a:pt x="2493334" y="2704285"/>
                </a:lnTo>
                <a:lnTo>
                  <a:pt x="2496528" y="2715289"/>
                </a:lnTo>
                <a:lnTo>
                  <a:pt x="2499708" y="2345875"/>
                </a:lnTo>
                <a:lnTo>
                  <a:pt x="2502889" y="1782447"/>
                </a:lnTo>
                <a:lnTo>
                  <a:pt x="2506083" y="1608011"/>
                </a:lnTo>
                <a:lnTo>
                  <a:pt x="2509263" y="1562030"/>
                </a:lnTo>
                <a:lnTo>
                  <a:pt x="2512444" y="1481416"/>
                </a:lnTo>
                <a:lnTo>
                  <a:pt x="2518818" y="1498625"/>
                </a:lnTo>
                <a:lnTo>
                  <a:pt x="2521999" y="1532157"/>
                </a:lnTo>
                <a:lnTo>
                  <a:pt x="2525180" y="1514518"/>
                </a:lnTo>
                <a:lnTo>
                  <a:pt x="2528373" y="1432130"/>
                </a:lnTo>
                <a:lnTo>
                  <a:pt x="2531554" y="1431294"/>
                </a:lnTo>
                <a:lnTo>
                  <a:pt x="2534735" y="1413186"/>
                </a:lnTo>
                <a:lnTo>
                  <a:pt x="2537916" y="1511086"/>
                </a:lnTo>
                <a:lnTo>
                  <a:pt x="2541109" y="1427647"/>
                </a:lnTo>
                <a:lnTo>
                  <a:pt x="2544290" y="1460369"/>
                </a:lnTo>
                <a:lnTo>
                  <a:pt x="2550652" y="1651382"/>
                </a:lnTo>
                <a:lnTo>
                  <a:pt x="2553845" y="1886312"/>
                </a:lnTo>
                <a:lnTo>
                  <a:pt x="2560207" y="2090115"/>
                </a:lnTo>
                <a:lnTo>
                  <a:pt x="2563400" y="2090963"/>
                </a:lnTo>
                <a:lnTo>
                  <a:pt x="2566581" y="2006372"/>
                </a:lnTo>
                <a:lnTo>
                  <a:pt x="2569762" y="1971903"/>
                </a:lnTo>
                <a:lnTo>
                  <a:pt x="2572942" y="1987859"/>
                </a:lnTo>
                <a:lnTo>
                  <a:pt x="2579317" y="2167437"/>
                </a:lnTo>
                <a:lnTo>
                  <a:pt x="2582497" y="2167184"/>
                </a:lnTo>
                <a:lnTo>
                  <a:pt x="2588872" y="2209568"/>
                </a:lnTo>
                <a:lnTo>
                  <a:pt x="2598427" y="2462694"/>
                </a:lnTo>
                <a:lnTo>
                  <a:pt x="2601607" y="2500773"/>
                </a:lnTo>
                <a:lnTo>
                  <a:pt x="2611162" y="2806731"/>
                </a:lnTo>
                <a:lnTo>
                  <a:pt x="2614343" y="2888472"/>
                </a:lnTo>
                <a:lnTo>
                  <a:pt x="2617524" y="2880609"/>
                </a:lnTo>
                <a:lnTo>
                  <a:pt x="2620717" y="2920523"/>
                </a:lnTo>
                <a:lnTo>
                  <a:pt x="2623898" y="2910532"/>
                </a:lnTo>
                <a:lnTo>
                  <a:pt x="2627079" y="2940481"/>
                </a:lnTo>
                <a:lnTo>
                  <a:pt x="2633453" y="2957424"/>
                </a:lnTo>
                <a:lnTo>
                  <a:pt x="2636634" y="3004671"/>
                </a:lnTo>
                <a:lnTo>
                  <a:pt x="2639815" y="3009217"/>
                </a:lnTo>
                <a:lnTo>
                  <a:pt x="2643008" y="3025249"/>
                </a:lnTo>
                <a:lnTo>
                  <a:pt x="2646189" y="3020145"/>
                </a:lnTo>
                <a:lnTo>
                  <a:pt x="2649370" y="3036734"/>
                </a:lnTo>
                <a:lnTo>
                  <a:pt x="2652551" y="3017613"/>
                </a:lnTo>
                <a:lnTo>
                  <a:pt x="2655744" y="3025135"/>
                </a:lnTo>
                <a:lnTo>
                  <a:pt x="2658925" y="3026211"/>
                </a:lnTo>
                <a:lnTo>
                  <a:pt x="2662106" y="3043484"/>
                </a:lnTo>
                <a:lnTo>
                  <a:pt x="2665299" y="3041090"/>
                </a:lnTo>
                <a:lnTo>
                  <a:pt x="2668480" y="3036569"/>
                </a:lnTo>
                <a:lnTo>
                  <a:pt x="2671661" y="3044877"/>
                </a:lnTo>
                <a:lnTo>
                  <a:pt x="2674841" y="3032720"/>
                </a:lnTo>
                <a:lnTo>
                  <a:pt x="2678035" y="3051955"/>
                </a:lnTo>
                <a:lnTo>
                  <a:pt x="2681216" y="3027604"/>
                </a:lnTo>
                <a:lnTo>
                  <a:pt x="2684396" y="3063504"/>
                </a:lnTo>
                <a:lnTo>
                  <a:pt x="2687590" y="3027959"/>
                </a:lnTo>
                <a:lnTo>
                  <a:pt x="2690771" y="3063239"/>
                </a:lnTo>
                <a:lnTo>
                  <a:pt x="2693951" y="3022387"/>
                </a:lnTo>
                <a:lnTo>
                  <a:pt x="2697132" y="3055159"/>
                </a:lnTo>
                <a:lnTo>
                  <a:pt x="2700326" y="3015042"/>
                </a:lnTo>
                <a:lnTo>
                  <a:pt x="2703507" y="3029098"/>
                </a:lnTo>
                <a:lnTo>
                  <a:pt x="2706687" y="3023374"/>
                </a:lnTo>
                <a:lnTo>
                  <a:pt x="2709881" y="3009647"/>
                </a:lnTo>
                <a:lnTo>
                  <a:pt x="2713062" y="3033644"/>
                </a:lnTo>
                <a:lnTo>
                  <a:pt x="2716242" y="2920751"/>
                </a:lnTo>
                <a:lnTo>
                  <a:pt x="2719423" y="3048752"/>
                </a:lnTo>
                <a:lnTo>
                  <a:pt x="2722617" y="2843036"/>
                </a:lnTo>
                <a:lnTo>
                  <a:pt x="2725797" y="2786077"/>
                </a:lnTo>
                <a:lnTo>
                  <a:pt x="2728978" y="2556276"/>
                </a:lnTo>
                <a:lnTo>
                  <a:pt x="2732159" y="2734499"/>
                </a:lnTo>
                <a:lnTo>
                  <a:pt x="2735353" y="2543575"/>
                </a:lnTo>
                <a:lnTo>
                  <a:pt x="2738533" y="2707742"/>
                </a:lnTo>
                <a:lnTo>
                  <a:pt x="2741714" y="2453425"/>
                </a:lnTo>
                <a:lnTo>
                  <a:pt x="2744908" y="1655447"/>
                </a:lnTo>
                <a:lnTo>
                  <a:pt x="2748088" y="1718549"/>
                </a:lnTo>
                <a:lnTo>
                  <a:pt x="2751269" y="1458368"/>
                </a:lnTo>
                <a:lnTo>
                  <a:pt x="2754450" y="1717004"/>
                </a:lnTo>
                <a:lnTo>
                  <a:pt x="2757643" y="1229289"/>
                </a:lnTo>
                <a:lnTo>
                  <a:pt x="2760824" y="1562321"/>
                </a:lnTo>
                <a:lnTo>
                  <a:pt x="2764005" y="1551760"/>
                </a:lnTo>
                <a:lnTo>
                  <a:pt x="2767199" y="1347793"/>
                </a:lnTo>
                <a:lnTo>
                  <a:pt x="2770379" y="1343550"/>
                </a:lnTo>
                <a:lnTo>
                  <a:pt x="2773560" y="1304345"/>
                </a:lnTo>
                <a:lnTo>
                  <a:pt x="2776741" y="1548240"/>
                </a:lnTo>
                <a:lnTo>
                  <a:pt x="2779934" y="1319566"/>
                </a:lnTo>
                <a:lnTo>
                  <a:pt x="2783115" y="1482631"/>
                </a:lnTo>
                <a:lnTo>
                  <a:pt x="2786296" y="1443514"/>
                </a:lnTo>
                <a:lnTo>
                  <a:pt x="2789489" y="1552989"/>
                </a:lnTo>
                <a:lnTo>
                  <a:pt x="2792670" y="1539262"/>
                </a:lnTo>
                <a:lnTo>
                  <a:pt x="2795851" y="1809281"/>
                </a:lnTo>
                <a:lnTo>
                  <a:pt x="2799032" y="1595765"/>
                </a:lnTo>
                <a:lnTo>
                  <a:pt x="2802225" y="1867798"/>
                </a:lnTo>
                <a:lnTo>
                  <a:pt x="2805406" y="1864164"/>
                </a:lnTo>
                <a:lnTo>
                  <a:pt x="2808587" y="1906421"/>
                </a:lnTo>
                <a:lnTo>
                  <a:pt x="2811780" y="2144998"/>
                </a:lnTo>
                <a:lnTo>
                  <a:pt x="2814961" y="2067144"/>
                </a:lnTo>
                <a:lnTo>
                  <a:pt x="2818142" y="2270339"/>
                </a:lnTo>
                <a:lnTo>
                  <a:pt x="2821323" y="2064940"/>
                </a:lnTo>
                <a:lnTo>
                  <a:pt x="2824516" y="2089684"/>
                </a:lnTo>
                <a:lnTo>
                  <a:pt x="2827697" y="1934850"/>
                </a:lnTo>
                <a:lnTo>
                  <a:pt x="2830878" y="2050441"/>
                </a:lnTo>
                <a:lnTo>
                  <a:pt x="2834058" y="1936433"/>
                </a:lnTo>
                <a:lnTo>
                  <a:pt x="2837252" y="1983161"/>
                </a:lnTo>
                <a:lnTo>
                  <a:pt x="2840433" y="1981654"/>
                </a:lnTo>
                <a:lnTo>
                  <a:pt x="2843613" y="1923162"/>
                </a:lnTo>
                <a:lnTo>
                  <a:pt x="2846807" y="1949540"/>
                </a:lnTo>
                <a:lnTo>
                  <a:pt x="2849988" y="1890263"/>
                </a:lnTo>
                <a:lnTo>
                  <a:pt x="2853168" y="1943170"/>
                </a:lnTo>
                <a:lnTo>
                  <a:pt x="2856349" y="1903673"/>
                </a:lnTo>
                <a:lnTo>
                  <a:pt x="2859543" y="1948564"/>
                </a:lnTo>
                <a:lnTo>
                  <a:pt x="2862723" y="1935002"/>
                </a:lnTo>
                <a:lnTo>
                  <a:pt x="2865904" y="2011387"/>
                </a:lnTo>
                <a:lnTo>
                  <a:pt x="2869098" y="2005258"/>
                </a:lnTo>
                <a:lnTo>
                  <a:pt x="2872278" y="2058723"/>
                </a:lnTo>
                <a:lnTo>
                  <a:pt x="2875459" y="2025621"/>
                </a:lnTo>
                <a:lnTo>
                  <a:pt x="2878640" y="2106717"/>
                </a:lnTo>
                <a:lnTo>
                  <a:pt x="2885014" y="2094496"/>
                </a:lnTo>
                <a:lnTo>
                  <a:pt x="2888195" y="2130131"/>
                </a:lnTo>
                <a:lnTo>
                  <a:pt x="2891388" y="2116961"/>
                </a:lnTo>
                <a:lnTo>
                  <a:pt x="2894569" y="2158598"/>
                </a:lnTo>
                <a:lnTo>
                  <a:pt x="2897750" y="2139476"/>
                </a:lnTo>
                <a:lnTo>
                  <a:pt x="2900931" y="2179303"/>
                </a:lnTo>
                <a:lnTo>
                  <a:pt x="2904124" y="2123381"/>
                </a:lnTo>
                <a:lnTo>
                  <a:pt x="2907305" y="2153203"/>
                </a:lnTo>
                <a:lnTo>
                  <a:pt x="2910486" y="2118848"/>
                </a:lnTo>
                <a:lnTo>
                  <a:pt x="2913667" y="2124356"/>
                </a:lnTo>
                <a:lnTo>
                  <a:pt x="2916860" y="2111681"/>
                </a:lnTo>
                <a:lnTo>
                  <a:pt x="2920041" y="2118797"/>
                </a:lnTo>
                <a:lnTo>
                  <a:pt x="2926415" y="2074691"/>
                </a:lnTo>
                <a:lnTo>
                  <a:pt x="2929596" y="2081314"/>
                </a:lnTo>
                <a:lnTo>
                  <a:pt x="2932777" y="2075109"/>
                </a:lnTo>
                <a:lnTo>
                  <a:pt x="2935957" y="2102500"/>
                </a:lnTo>
                <a:lnTo>
                  <a:pt x="2939151" y="2076958"/>
                </a:lnTo>
                <a:lnTo>
                  <a:pt x="2942332" y="2124724"/>
                </a:lnTo>
                <a:lnTo>
                  <a:pt x="2945512" y="2110997"/>
                </a:lnTo>
                <a:lnTo>
                  <a:pt x="2948706" y="2173629"/>
                </a:lnTo>
                <a:lnTo>
                  <a:pt x="2951887" y="2166247"/>
                </a:lnTo>
                <a:lnTo>
                  <a:pt x="2955067" y="2198462"/>
                </a:lnTo>
                <a:lnTo>
                  <a:pt x="2958248" y="2174756"/>
                </a:lnTo>
                <a:lnTo>
                  <a:pt x="2961442" y="2233286"/>
                </a:lnTo>
                <a:lnTo>
                  <a:pt x="2964622" y="2253484"/>
                </a:lnTo>
                <a:lnTo>
                  <a:pt x="2967803" y="2300870"/>
                </a:lnTo>
                <a:lnTo>
                  <a:pt x="2974177" y="2461694"/>
                </a:lnTo>
                <a:lnTo>
                  <a:pt x="2977358" y="2547804"/>
                </a:lnTo>
                <a:lnTo>
                  <a:pt x="2980539" y="2549514"/>
                </a:lnTo>
                <a:lnTo>
                  <a:pt x="2983732" y="2586706"/>
                </a:lnTo>
                <a:lnTo>
                  <a:pt x="2986913" y="2362629"/>
                </a:lnTo>
                <a:lnTo>
                  <a:pt x="2990094" y="2527644"/>
                </a:lnTo>
                <a:lnTo>
                  <a:pt x="2993275" y="2429668"/>
                </a:lnTo>
                <a:lnTo>
                  <a:pt x="2996468" y="2387360"/>
                </a:lnTo>
                <a:lnTo>
                  <a:pt x="2999649" y="2296045"/>
                </a:lnTo>
                <a:lnTo>
                  <a:pt x="3002830" y="2136880"/>
                </a:lnTo>
                <a:lnTo>
                  <a:pt x="3006023" y="2097270"/>
                </a:lnTo>
                <a:lnTo>
                  <a:pt x="3009204" y="1934293"/>
                </a:lnTo>
                <a:lnTo>
                  <a:pt x="3012385" y="1944803"/>
                </a:lnTo>
                <a:lnTo>
                  <a:pt x="3015566" y="1826858"/>
                </a:lnTo>
                <a:lnTo>
                  <a:pt x="3018759" y="1821438"/>
                </a:lnTo>
                <a:lnTo>
                  <a:pt x="3021940" y="1704999"/>
                </a:lnTo>
                <a:lnTo>
                  <a:pt x="3025121" y="1738101"/>
                </a:lnTo>
                <a:lnTo>
                  <a:pt x="3028314" y="1638744"/>
                </a:lnTo>
                <a:lnTo>
                  <a:pt x="3031495" y="1634983"/>
                </a:lnTo>
                <a:lnTo>
                  <a:pt x="3034676" y="1617343"/>
                </a:lnTo>
                <a:lnTo>
                  <a:pt x="3044231" y="1465852"/>
                </a:lnTo>
                <a:lnTo>
                  <a:pt x="3047412" y="1387682"/>
                </a:lnTo>
                <a:lnTo>
                  <a:pt x="3050605" y="1255047"/>
                </a:lnTo>
                <a:lnTo>
                  <a:pt x="3053786" y="1385326"/>
                </a:lnTo>
                <a:lnTo>
                  <a:pt x="3060147" y="1201303"/>
                </a:lnTo>
                <a:lnTo>
                  <a:pt x="3063341" y="986889"/>
                </a:lnTo>
                <a:lnTo>
                  <a:pt x="3066522" y="983039"/>
                </a:lnTo>
                <a:lnTo>
                  <a:pt x="3072896" y="740486"/>
                </a:lnTo>
                <a:lnTo>
                  <a:pt x="3076077" y="756265"/>
                </a:lnTo>
                <a:lnTo>
                  <a:pt x="3079258" y="597188"/>
                </a:lnTo>
                <a:lnTo>
                  <a:pt x="3082438" y="606015"/>
                </a:lnTo>
                <a:lnTo>
                  <a:pt x="3085632" y="563436"/>
                </a:lnTo>
                <a:lnTo>
                  <a:pt x="3088813" y="771093"/>
                </a:lnTo>
                <a:lnTo>
                  <a:pt x="3091993" y="702648"/>
                </a:lnTo>
                <a:lnTo>
                  <a:pt x="3095174" y="812667"/>
                </a:lnTo>
                <a:lnTo>
                  <a:pt x="3098368" y="764027"/>
                </a:lnTo>
                <a:lnTo>
                  <a:pt x="3101548" y="850391"/>
                </a:lnTo>
                <a:lnTo>
                  <a:pt x="3104729" y="1024498"/>
                </a:lnTo>
                <a:lnTo>
                  <a:pt x="3107923" y="875312"/>
                </a:lnTo>
                <a:lnTo>
                  <a:pt x="3111104" y="1035668"/>
                </a:lnTo>
                <a:lnTo>
                  <a:pt x="3114284" y="755631"/>
                </a:lnTo>
                <a:lnTo>
                  <a:pt x="3117465" y="845427"/>
                </a:lnTo>
                <a:lnTo>
                  <a:pt x="3120659" y="820835"/>
                </a:lnTo>
                <a:lnTo>
                  <a:pt x="3123839" y="778641"/>
                </a:lnTo>
                <a:lnTo>
                  <a:pt x="3127020" y="687858"/>
                </a:lnTo>
                <a:lnTo>
                  <a:pt x="3136575" y="544626"/>
                </a:lnTo>
                <a:lnTo>
                  <a:pt x="3139756" y="540338"/>
                </a:lnTo>
                <a:lnTo>
                  <a:pt x="3142949" y="586466"/>
                </a:lnTo>
                <a:lnTo>
                  <a:pt x="3146130" y="531934"/>
                </a:lnTo>
                <a:lnTo>
                  <a:pt x="3149311" y="439962"/>
                </a:lnTo>
                <a:lnTo>
                  <a:pt x="3152504" y="685933"/>
                </a:lnTo>
                <a:lnTo>
                  <a:pt x="3155685" y="603786"/>
                </a:lnTo>
                <a:lnTo>
                  <a:pt x="3158866" y="880048"/>
                </a:lnTo>
                <a:lnTo>
                  <a:pt x="3162047" y="735864"/>
                </a:lnTo>
                <a:lnTo>
                  <a:pt x="3165240" y="1040834"/>
                </a:lnTo>
                <a:lnTo>
                  <a:pt x="3168421" y="1045887"/>
                </a:lnTo>
                <a:lnTo>
                  <a:pt x="3177976" y="1555116"/>
                </a:lnTo>
                <a:lnTo>
                  <a:pt x="3181157" y="2063661"/>
                </a:lnTo>
                <a:lnTo>
                  <a:pt x="3184338" y="1967458"/>
                </a:lnTo>
                <a:lnTo>
                  <a:pt x="3187531" y="2374621"/>
                </a:lnTo>
                <a:lnTo>
                  <a:pt x="3190712" y="2156078"/>
                </a:lnTo>
                <a:lnTo>
                  <a:pt x="3193893" y="2192067"/>
                </a:lnTo>
                <a:lnTo>
                  <a:pt x="3197073" y="2181557"/>
                </a:lnTo>
                <a:lnTo>
                  <a:pt x="3203448" y="2290309"/>
                </a:lnTo>
                <a:lnTo>
                  <a:pt x="3209822" y="2370734"/>
                </a:lnTo>
                <a:lnTo>
                  <a:pt x="3213003" y="2327096"/>
                </a:lnTo>
                <a:lnTo>
                  <a:pt x="3216183" y="2420678"/>
                </a:lnTo>
                <a:lnTo>
                  <a:pt x="3219364" y="2347496"/>
                </a:lnTo>
                <a:lnTo>
                  <a:pt x="3222558" y="2439052"/>
                </a:lnTo>
                <a:lnTo>
                  <a:pt x="3225738" y="2402126"/>
                </a:lnTo>
                <a:lnTo>
                  <a:pt x="3228919" y="2502153"/>
                </a:lnTo>
                <a:lnTo>
                  <a:pt x="3232113" y="2495999"/>
                </a:lnTo>
                <a:lnTo>
                  <a:pt x="3235293" y="2558556"/>
                </a:lnTo>
                <a:lnTo>
                  <a:pt x="3238474" y="2504724"/>
                </a:lnTo>
                <a:lnTo>
                  <a:pt x="3241655" y="2609677"/>
                </a:lnTo>
                <a:lnTo>
                  <a:pt x="3244848" y="2621226"/>
                </a:lnTo>
                <a:lnTo>
                  <a:pt x="3248029" y="2674222"/>
                </a:lnTo>
                <a:lnTo>
                  <a:pt x="3251210" y="2633877"/>
                </a:lnTo>
                <a:lnTo>
                  <a:pt x="3254403" y="2615439"/>
                </a:lnTo>
                <a:lnTo>
                  <a:pt x="3257584" y="2757141"/>
                </a:lnTo>
                <a:lnTo>
                  <a:pt x="3260765" y="2567610"/>
                </a:lnTo>
                <a:lnTo>
                  <a:pt x="3263946" y="2710008"/>
                </a:lnTo>
                <a:lnTo>
                  <a:pt x="3267139" y="2669208"/>
                </a:lnTo>
                <a:lnTo>
                  <a:pt x="3270320" y="2695661"/>
                </a:lnTo>
                <a:lnTo>
                  <a:pt x="3273501" y="2276063"/>
                </a:lnTo>
                <a:lnTo>
                  <a:pt x="3276682" y="2686240"/>
                </a:lnTo>
                <a:lnTo>
                  <a:pt x="3279875" y="2095079"/>
                </a:lnTo>
                <a:lnTo>
                  <a:pt x="3283056" y="2249913"/>
                </a:lnTo>
                <a:lnTo>
                  <a:pt x="3286237" y="2228297"/>
                </a:lnTo>
                <a:lnTo>
                  <a:pt x="3289430" y="1724716"/>
                </a:lnTo>
                <a:lnTo>
                  <a:pt x="3292611" y="2246519"/>
                </a:lnTo>
                <a:lnTo>
                  <a:pt x="3295792" y="1117675"/>
                </a:lnTo>
                <a:lnTo>
                  <a:pt x="3298972" y="1902217"/>
                </a:lnTo>
                <a:lnTo>
                  <a:pt x="3302166" y="998602"/>
                </a:lnTo>
                <a:lnTo>
                  <a:pt x="3305347" y="1384200"/>
                </a:lnTo>
                <a:lnTo>
                  <a:pt x="3311721" y="1143306"/>
                </a:lnTo>
                <a:lnTo>
                  <a:pt x="3314902" y="1440931"/>
                </a:lnTo>
                <a:lnTo>
                  <a:pt x="3318082" y="986699"/>
                </a:lnTo>
                <a:lnTo>
                  <a:pt x="3321263" y="1526978"/>
                </a:lnTo>
                <a:lnTo>
                  <a:pt x="3324457" y="669318"/>
                </a:lnTo>
                <a:lnTo>
                  <a:pt x="3327637" y="1522749"/>
                </a:lnTo>
                <a:lnTo>
                  <a:pt x="3330818" y="778805"/>
                </a:lnTo>
                <a:lnTo>
                  <a:pt x="3334012" y="1461661"/>
                </a:lnTo>
                <a:lnTo>
                  <a:pt x="3337192" y="1018433"/>
                </a:lnTo>
                <a:lnTo>
                  <a:pt x="3340373" y="1152145"/>
                </a:lnTo>
                <a:lnTo>
                  <a:pt x="3343554" y="1199189"/>
                </a:lnTo>
                <a:lnTo>
                  <a:pt x="3346747" y="938857"/>
                </a:lnTo>
                <a:lnTo>
                  <a:pt x="3349928" y="1449960"/>
                </a:lnTo>
                <a:lnTo>
                  <a:pt x="3353109" y="991207"/>
                </a:lnTo>
                <a:lnTo>
                  <a:pt x="3356290" y="1534323"/>
                </a:lnTo>
                <a:lnTo>
                  <a:pt x="3359483" y="992764"/>
                </a:lnTo>
                <a:lnTo>
                  <a:pt x="3362664" y="1638175"/>
                </a:lnTo>
                <a:lnTo>
                  <a:pt x="3365845" y="1054815"/>
                </a:lnTo>
                <a:lnTo>
                  <a:pt x="3369038" y="1484012"/>
                </a:lnTo>
                <a:lnTo>
                  <a:pt x="3372219" y="1191667"/>
                </a:lnTo>
                <a:lnTo>
                  <a:pt x="3375400" y="1379400"/>
                </a:lnTo>
                <a:lnTo>
                  <a:pt x="3378581" y="1440830"/>
                </a:lnTo>
                <a:lnTo>
                  <a:pt x="3381774" y="1218399"/>
                </a:lnTo>
                <a:lnTo>
                  <a:pt x="3384955" y="1640973"/>
                </a:lnTo>
                <a:lnTo>
                  <a:pt x="3388136" y="1208357"/>
                </a:lnTo>
                <a:lnTo>
                  <a:pt x="3391329" y="1712268"/>
                </a:lnTo>
                <a:lnTo>
                  <a:pt x="3394510" y="1348160"/>
                </a:lnTo>
                <a:lnTo>
                  <a:pt x="3397691" y="1739924"/>
                </a:lnTo>
                <a:lnTo>
                  <a:pt x="3400872" y="1630944"/>
                </a:lnTo>
                <a:lnTo>
                  <a:pt x="3404065" y="1785157"/>
                </a:lnTo>
                <a:lnTo>
                  <a:pt x="3407246" y="1755209"/>
                </a:lnTo>
                <a:lnTo>
                  <a:pt x="3410427" y="1707126"/>
                </a:lnTo>
                <a:lnTo>
                  <a:pt x="3413620" y="1782245"/>
                </a:lnTo>
                <a:lnTo>
                  <a:pt x="3416801" y="1690828"/>
                </a:lnTo>
                <a:lnTo>
                  <a:pt x="3419982" y="1891162"/>
                </a:lnTo>
                <a:lnTo>
                  <a:pt x="3423163" y="1842978"/>
                </a:lnTo>
                <a:lnTo>
                  <a:pt x="3426356" y="1883285"/>
                </a:lnTo>
                <a:lnTo>
                  <a:pt x="3429537" y="1830568"/>
                </a:lnTo>
                <a:lnTo>
                  <a:pt x="3432718" y="1925125"/>
                </a:lnTo>
                <a:lnTo>
                  <a:pt x="3435911" y="1861568"/>
                </a:lnTo>
                <a:lnTo>
                  <a:pt x="3439092" y="1992468"/>
                </a:lnTo>
                <a:lnTo>
                  <a:pt x="3442273" y="2001750"/>
                </a:lnTo>
                <a:lnTo>
                  <a:pt x="3445453" y="2021037"/>
                </a:lnTo>
                <a:lnTo>
                  <a:pt x="3448647" y="2079414"/>
                </a:lnTo>
                <a:lnTo>
                  <a:pt x="3451828" y="2093572"/>
                </a:lnTo>
                <a:lnTo>
                  <a:pt x="3455008" y="2090090"/>
                </a:lnTo>
                <a:lnTo>
                  <a:pt x="3458189" y="2207643"/>
                </a:lnTo>
                <a:lnTo>
                  <a:pt x="3461383" y="2216786"/>
                </a:lnTo>
                <a:lnTo>
                  <a:pt x="3464564" y="2214658"/>
                </a:lnTo>
                <a:lnTo>
                  <a:pt x="3467744" y="2342254"/>
                </a:lnTo>
                <a:lnTo>
                  <a:pt x="3470938" y="2375812"/>
                </a:lnTo>
                <a:lnTo>
                  <a:pt x="3474119" y="2456072"/>
                </a:lnTo>
                <a:lnTo>
                  <a:pt x="3477299" y="2484488"/>
                </a:lnTo>
                <a:lnTo>
                  <a:pt x="3490035" y="2697003"/>
                </a:lnTo>
                <a:lnTo>
                  <a:pt x="3502771" y="2946762"/>
                </a:lnTo>
                <a:lnTo>
                  <a:pt x="3509145" y="2842758"/>
                </a:lnTo>
                <a:lnTo>
                  <a:pt x="3515519" y="2807795"/>
                </a:lnTo>
                <a:lnTo>
                  <a:pt x="3518700" y="2760370"/>
                </a:lnTo>
                <a:lnTo>
                  <a:pt x="3525062" y="2827879"/>
                </a:lnTo>
                <a:lnTo>
                  <a:pt x="3528255" y="2815861"/>
                </a:lnTo>
                <a:lnTo>
                  <a:pt x="3534617" y="2864374"/>
                </a:lnTo>
                <a:lnTo>
                  <a:pt x="3537797" y="2863842"/>
                </a:lnTo>
                <a:lnTo>
                  <a:pt x="3540991" y="2847051"/>
                </a:lnTo>
                <a:lnTo>
                  <a:pt x="3544172" y="2881533"/>
                </a:lnTo>
                <a:lnTo>
                  <a:pt x="3547353" y="2860664"/>
                </a:lnTo>
                <a:lnTo>
                  <a:pt x="3550546" y="2801830"/>
                </a:lnTo>
                <a:lnTo>
                  <a:pt x="3556908" y="2785457"/>
                </a:lnTo>
                <a:lnTo>
                  <a:pt x="3563282" y="2861702"/>
                </a:lnTo>
                <a:lnTo>
                  <a:pt x="3566463" y="2837224"/>
                </a:lnTo>
                <a:lnTo>
                  <a:pt x="3569643" y="2846405"/>
                </a:lnTo>
                <a:lnTo>
                  <a:pt x="3572837" y="2897451"/>
                </a:lnTo>
                <a:lnTo>
                  <a:pt x="3576018" y="2891106"/>
                </a:lnTo>
                <a:lnTo>
                  <a:pt x="3579198" y="2858840"/>
                </a:lnTo>
                <a:lnTo>
                  <a:pt x="3582379" y="2854142"/>
                </a:lnTo>
                <a:lnTo>
                  <a:pt x="3585573" y="2862563"/>
                </a:lnTo>
                <a:lnTo>
                  <a:pt x="3588753" y="2841251"/>
                </a:lnTo>
                <a:lnTo>
                  <a:pt x="3591934" y="2856143"/>
                </a:lnTo>
                <a:lnTo>
                  <a:pt x="3595128" y="2894513"/>
                </a:lnTo>
                <a:lnTo>
                  <a:pt x="3598308" y="2846874"/>
                </a:lnTo>
                <a:lnTo>
                  <a:pt x="3601489" y="2829601"/>
                </a:lnTo>
                <a:lnTo>
                  <a:pt x="3604670" y="2915762"/>
                </a:lnTo>
                <a:lnTo>
                  <a:pt x="3607863" y="2844974"/>
                </a:lnTo>
                <a:lnTo>
                  <a:pt x="3611044" y="2836692"/>
                </a:lnTo>
                <a:lnTo>
                  <a:pt x="3614225" y="2856814"/>
                </a:lnTo>
                <a:lnTo>
                  <a:pt x="3623780" y="2745098"/>
                </a:lnTo>
                <a:lnTo>
                  <a:pt x="3626961" y="2773946"/>
                </a:lnTo>
                <a:lnTo>
                  <a:pt x="3630154" y="2601041"/>
                </a:lnTo>
                <a:lnTo>
                  <a:pt x="3639696" y="1685459"/>
                </a:lnTo>
                <a:lnTo>
                  <a:pt x="3646071" y="1252805"/>
                </a:lnTo>
                <a:lnTo>
                  <a:pt x="3649251" y="1297684"/>
                </a:lnTo>
                <a:lnTo>
                  <a:pt x="3652445" y="1489330"/>
                </a:lnTo>
                <a:lnTo>
                  <a:pt x="3655626" y="1397306"/>
                </a:lnTo>
                <a:lnTo>
                  <a:pt x="3661987" y="1027373"/>
                </a:lnTo>
                <a:lnTo>
                  <a:pt x="3668362" y="1159591"/>
                </a:lnTo>
                <a:lnTo>
                  <a:pt x="3671542" y="1120410"/>
                </a:lnTo>
                <a:lnTo>
                  <a:pt x="3674736" y="1104315"/>
                </a:lnTo>
                <a:lnTo>
                  <a:pt x="3677917" y="928815"/>
                </a:lnTo>
                <a:lnTo>
                  <a:pt x="3681097" y="979164"/>
                </a:lnTo>
                <a:lnTo>
                  <a:pt x="3684278" y="1608973"/>
                </a:lnTo>
                <a:lnTo>
                  <a:pt x="3687472" y="1528004"/>
                </a:lnTo>
                <a:lnTo>
                  <a:pt x="3690652" y="1090728"/>
                </a:lnTo>
                <a:lnTo>
                  <a:pt x="3693833" y="1363026"/>
                </a:lnTo>
                <a:lnTo>
                  <a:pt x="3697027" y="987306"/>
                </a:lnTo>
                <a:lnTo>
                  <a:pt x="3700208" y="1009771"/>
                </a:lnTo>
                <a:lnTo>
                  <a:pt x="3703388" y="947987"/>
                </a:lnTo>
                <a:lnTo>
                  <a:pt x="3706569" y="857457"/>
                </a:lnTo>
                <a:lnTo>
                  <a:pt x="3709763" y="935526"/>
                </a:lnTo>
                <a:lnTo>
                  <a:pt x="3712943" y="766028"/>
                </a:lnTo>
                <a:lnTo>
                  <a:pt x="3716124" y="800105"/>
                </a:lnTo>
                <a:lnTo>
                  <a:pt x="3719305" y="617374"/>
                </a:lnTo>
                <a:lnTo>
                  <a:pt x="3722498" y="765281"/>
                </a:lnTo>
                <a:lnTo>
                  <a:pt x="3728860" y="399180"/>
                </a:lnTo>
                <a:lnTo>
                  <a:pt x="3732054" y="403989"/>
                </a:lnTo>
                <a:lnTo>
                  <a:pt x="3735234" y="485506"/>
                </a:lnTo>
                <a:lnTo>
                  <a:pt x="3738415" y="374250"/>
                </a:lnTo>
                <a:lnTo>
                  <a:pt x="3741596" y="371702"/>
                </a:lnTo>
                <a:lnTo>
                  <a:pt x="3744789" y="344610"/>
                </a:lnTo>
                <a:lnTo>
                  <a:pt x="3747970" y="394226"/>
                </a:lnTo>
                <a:lnTo>
                  <a:pt x="3751151" y="353527"/>
                </a:lnTo>
                <a:lnTo>
                  <a:pt x="3754344" y="147922"/>
                </a:lnTo>
                <a:lnTo>
                  <a:pt x="3757525" y="391444"/>
                </a:lnTo>
                <a:lnTo>
                  <a:pt x="3760706" y="334550"/>
                </a:lnTo>
                <a:lnTo>
                  <a:pt x="3763887" y="426961"/>
                </a:lnTo>
                <a:lnTo>
                  <a:pt x="3767080" y="423509"/>
                </a:lnTo>
                <a:lnTo>
                  <a:pt x="3770261" y="573155"/>
                </a:lnTo>
                <a:lnTo>
                  <a:pt x="3773442" y="291831"/>
                </a:lnTo>
                <a:lnTo>
                  <a:pt x="3776635" y="574040"/>
                </a:lnTo>
                <a:lnTo>
                  <a:pt x="3779816" y="325796"/>
                </a:lnTo>
                <a:lnTo>
                  <a:pt x="3789371" y="598531"/>
                </a:lnTo>
                <a:lnTo>
                  <a:pt x="3792552" y="638724"/>
                </a:lnTo>
                <a:lnTo>
                  <a:pt x="3795733" y="414247"/>
                </a:lnTo>
                <a:lnTo>
                  <a:pt x="3798926" y="773740"/>
                </a:lnTo>
                <a:lnTo>
                  <a:pt x="3802107" y="351274"/>
                </a:lnTo>
                <a:lnTo>
                  <a:pt x="3805288" y="953837"/>
                </a:lnTo>
                <a:lnTo>
                  <a:pt x="3808468" y="601380"/>
                </a:lnTo>
                <a:lnTo>
                  <a:pt x="3811662" y="1166239"/>
                </a:lnTo>
                <a:lnTo>
                  <a:pt x="3814843" y="433804"/>
                </a:lnTo>
                <a:lnTo>
                  <a:pt x="3821204" y="948835"/>
                </a:lnTo>
                <a:lnTo>
                  <a:pt x="3824398" y="1039530"/>
                </a:lnTo>
                <a:lnTo>
                  <a:pt x="3827578" y="1196960"/>
                </a:lnTo>
                <a:lnTo>
                  <a:pt x="3830759" y="700078"/>
                </a:lnTo>
                <a:lnTo>
                  <a:pt x="3833953" y="1226605"/>
                </a:lnTo>
                <a:lnTo>
                  <a:pt x="3837133" y="724087"/>
                </a:lnTo>
                <a:lnTo>
                  <a:pt x="3840314" y="1564575"/>
                </a:lnTo>
                <a:lnTo>
                  <a:pt x="3843495" y="762824"/>
                </a:lnTo>
                <a:lnTo>
                  <a:pt x="3846688" y="1385998"/>
                </a:lnTo>
                <a:lnTo>
                  <a:pt x="3849869" y="804512"/>
                </a:lnTo>
                <a:lnTo>
                  <a:pt x="3853050" y="1263164"/>
                </a:lnTo>
                <a:lnTo>
                  <a:pt x="3859424" y="894776"/>
                </a:lnTo>
                <a:lnTo>
                  <a:pt x="3862605" y="1361760"/>
                </a:lnTo>
                <a:lnTo>
                  <a:pt x="3865786" y="1035364"/>
                </a:lnTo>
                <a:lnTo>
                  <a:pt x="3868979" y="1779180"/>
                </a:lnTo>
                <a:lnTo>
                  <a:pt x="3872160" y="997564"/>
                </a:lnTo>
                <a:lnTo>
                  <a:pt x="3875341" y="1754107"/>
                </a:lnTo>
                <a:lnTo>
                  <a:pt x="3878534" y="930360"/>
                </a:lnTo>
                <a:lnTo>
                  <a:pt x="3881715" y="1633527"/>
                </a:lnTo>
                <a:lnTo>
                  <a:pt x="3884896" y="988142"/>
                </a:lnTo>
                <a:lnTo>
                  <a:pt x="3888077" y="1470095"/>
                </a:lnTo>
                <a:lnTo>
                  <a:pt x="3891270" y="1700756"/>
                </a:lnTo>
                <a:lnTo>
                  <a:pt x="3894451" y="1503323"/>
                </a:lnTo>
                <a:lnTo>
                  <a:pt x="3897632" y="1666895"/>
                </a:lnTo>
                <a:lnTo>
                  <a:pt x="3900812" y="882860"/>
                </a:lnTo>
                <a:lnTo>
                  <a:pt x="3904006" y="1935433"/>
                </a:lnTo>
                <a:lnTo>
                  <a:pt x="3907187" y="1273079"/>
                </a:lnTo>
                <a:lnTo>
                  <a:pt x="3910367" y="1932976"/>
                </a:lnTo>
                <a:lnTo>
                  <a:pt x="3913561" y="1237913"/>
                </a:lnTo>
                <a:lnTo>
                  <a:pt x="3916742" y="1646178"/>
                </a:lnTo>
                <a:lnTo>
                  <a:pt x="3919922" y="1386137"/>
                </a:lnTo>
                <a:lnTo>
                  <a:pt x="3923103" y="1405689"/>
                </a:lnTo>
                <a:lnTo>
                  <a:pt x="3926297" y="1721436"/>
                </a:lnTo>
                <a:lnTo>
                  <a:pt x="3929477" y="1256174"/>
                </a:lnTo>
                <a:lnTo>
                  <a:pt x="3932658" y="1840585"/>
                </a:lnTo>
                <a:lnTo>
                  <a:pt x="3935852" y="1233937"/>
                </a:lnTo>
                <a:lnTo>
                  <a:pt x="3939032" y="1818360"/>
                </a:lnTo>
                <a:lnTo>
                  <a:pt x="3942213" y="1246410"/>
                </a:lnTo>
                <a:lnTo>
                  <a:pt x="3945394" y="1695641"/>
                </a:lnTo>
                <a:lnTo>
                  <a:pt x="3948587" y="1438360"/>
                </a:lnTo>
                <a:lnTo>
                  <a:pt x="3951768" y="1533031"/>
                </a:lnTo>
                <a:lnTo>
                  <a:pt x="3954949" y="1689461"/>
                </a:lnTo>
                <a:lnTo>
                  <a:pt x="3958142" y="1465219"/>
                </a:lnTo>
                <a:lnTo>
                  <a:pt x="3961323" y="1874066"/>
                </a:lnTo>
                <a:lnTo>
                  <a:pt x="3964504" y="1503627"/>
                </a:lnTo>
                <a:lnTo>
                  <a:pt x="3967685" y="2051517"/>
                </a:lnTo>
                <a:lnTo>
                  <a:pt x="3970878" y="1635844"/>
                </a:lnTo>
                <a:lnTo>
                  <a:pt x="3974059" y="2140755"/>
                </a:lnTo>
                <a:lnTo>
                  <a:pt x="3977240" y="1949362"/>
                </a:lnTo>
                <a:lnTo>
                  <a:pt x="3983614" y="2083910"/>
                </a:lnTo>
                <a:lnTo>
                  <a:pt x="3986795" y="1880221"/>
                </a:lnTo>
                <a:lnTo>
                  <a:pt x="3989976" y="2092382"/>
                </a:lnTo>
                <a:lnTo>
                  <a:pt x="3993169" y="1831037"/>
                </a:lnTo>
                <a:lnTo>
                  <a:pt x="3996350" y="2108350"/>
                </a:lnTo>
                <a:lnTo>
                  <a:pt x="3999531" y="1816626"/>
                </a:lnTo>
                <a:lnTo>
                  <a:pt x="4002711" y="2082669"/>
                </a:lnTo>
                <a:lnTo>
                  <a:pt x="4005905" y="1911816"/>
                </a:lnTo>
                <a:lnTo>
                  <a:pt x="4009086" y="2012299"/>
                </a:lnTo>
                <a:lnTo>
                  <a:pt x="4012267" y="1951654"/>
                </a:lnTo>
                <a:lnTo>
                  <a:pt x="4015460" y="1921731"/>
                </a:lnTo>
                <a:lnTo>
                  <a:pt x="4018641" y="2068055"/>
                </a:lnTo>
                <a:lnTo>
                  <a:pt x="4021822" y="1909688"/>
                </a:lnTo>
                <a:lnTo>
                  <a:pt x="4025002" y="2091584"/>
                </a:lnTo>
                <a:lnTo>
                  <a:pt x="4028196" y="1924200"/>
                </a:lnTo>
                <a:lnTo>
                  <a:pt x="4031377" y="2070753"/>
                </a:lnTo>
                <a:lnTo>
                  <a:pt x="4034557" y="2000851"/>
                </a:lnTo>
                <a:lnTo>
                  <a:pt x="4037751" y="2039310"/>
                </a:lnTo>
                <a:lnTo>
                  <a:pt x="4040932" y="1984123"/>
                </a:lnTo>
                <a:lnTo>
                  <a:pt x="4047293" y="2012995"/>
                </a:lnTo>
                <a:lnTo>
                  <a:pt x="4050487" y="1977234"/>
                </a:lnTo>
                <a:lnTo>
                  <a:pt x="4053668" y="2025342"/>
                </a:lnTo>
                <a:lnTo>
                  <a:pt x="4056848" y="1987023"/>
                </a:lnTo>
                <a:lnTo>
                  <a:pt x="4060042" y="2085683"/>
                </a:lnTo>
                <a:lnTo>
                  <a:pt x="4063223" y="2002561"/>
                </a:lnTo>
                <a:lnTo>
                  <a:pt x="4066403" y="2077059"/>
                </a:lnTo>
                <a:lnTo>
                  <a:pt x="4069584" y="2024430"/>
                </a:lnTo>
                <a:lnTo>
                  <a:pt x="4072778" y="2099233"/>
                </a:lnTo>
                <a:lnTo>
                  <a:pt x="4075958" y="2070398"/>
                </a:lnTo>
                <a:lnTo>
                  <a:pt x="4079139" y="2073184"/>
                </a:lnTo>
                <a:lnTo>
                  <a:pt x="4082320" y="2178036"/>
                </a:lnTo>
                <a:lnTo>
                  <a:pt x="4085514" y="2086721"/>
                </a:lnTo>
                <a:lnTo>
                  <a:pt x="4088694" y="2211505"/>
                </a:lnTo>
                <a:lnTo>
                  <a:pt x="4091875" y="2096092"/>
                </a:lnTo>
                <a:lnTo>
                  <a:pt x="4095069" y="2309392"/>
                </a:lnTo>
                <a:lnTo>
                  <a:pt x="4098249" y="2293994"/>
                </a:lnTo>
                <a:lnTo>
                  <a:pt x="4101430" y="2474357"/>
                </a:lnTo>
                <a:lnTo>
                  <a:pt x="4104611" y="2520604"/>
                </a:lnTo>
                <a:lnTo>
                  <a:pt x="4107804" y="2511904"/>
                </a:lnTo>
                <a:lnTo>
                  <a:pt x="4110985" y="2735398"/>
                </a:lnTo>
                <a:lnTo>
                  <a:pt x="4114166" y="2546905"/>
                </a:lnTo>
                <a:lnTo>
                  <a:pt x="4114166" y="2546905"/>
                </a:lnTo>
              </a:path>
            </a:pathLst>
          </a:custGeom>
          <a:noFill/>
          <a:ln w="6350" cap="sq">
            <a:solidFill>
              <a:srgbClr val="ED7D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Rettangolo con angoli arrotondati 97">
            <a:extLst>
              <a:ext uri="{FF2B5EF4-FFF2-40B4-BE49-F238E27FC236}">
                <a16:creationId xmlns:a16="http://schemas.microsoft.com/office/drawing/2014/main" id="{25097F07-EC6F-0FFF-EB34-795812303F89}"/>
              </a:ext>
            </a:extLst>
          </p:cNvPr>
          <p:cNvSpPr/>
          <p:nvPr/>
        </p:nvSpPr>
        <p:spPr>
          <a:xfrm>
            <a:off x="7309897" y="656695"/>
            <a:ext cx="4734851" cy="4615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asellaDiTesto 99">
                <a:extLst>
                  <a:ext uri="{FF2B5EF4-FFF2-40B4-BE49-F238E27FC236}">
                    <a16:creationId xmlns:a16="http://schemas.microsoft.com/office/drawing/2014/main" id="{4A73B99A-9900-98B9-B49C-2CECCB0B2006}"/>
                  </a:ext>
                </a:extLst>
              </p:cNvPr>
              <p:cNvSpPr txBox="1"/>
              <p:nvPr/>
            </p:nvSpPr>
            <p:spPr>
              <a:xfrm>
                <a:off x="7661129" y="964081"/>
                <a:ext cx="2754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: reference sample,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00" name="CasellaDiTesto 99">
                <a:extLst>
                  <a:ext uri="{FF2B5EF4-FFF2-40B4-BE49-F238E27FC236}">
                    <a16:creationId xmlns:a16="http://schemas.microsoft.com/office/drawing/2014/main" id="{4A73B99A-9900-98B9-B49C-2CECCB0B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129" y="964081"/>
                <a:ext cx="2754921" cy="369332"/>
              </a:xfrm>
              <a:prstGeom prst="rect">
                <a:avLst/>
              </a:prstGeom>
              <a:blipFill>
                <a:blip r:embed="rId7"/>
                <a:stretch>
                  <a:fillRect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asellaDiTesto 100">
                <a:extLst>
                  <a:ext uri="{FF2B5EF4-FFF2-40B4-BE49-F238E27FC236}">
                    <a16:creationId xmlns:a16="http://schemas.microsoft.com/office/drawing/2014/main" id="{9192BE65-B66D-8E38-85D8-68DF469E0083}"/>
                  </a:ext>
                </a:extLst>
              </p:cNvPr>
              <p:cNvSpPr txBox="1"/>
              <p:nvPr/>
            </p:nvSpPr>
            <p:spPr>
              <a:xfrm>
                <a:off x="7661129" y="1417694"/>
                <a:ext cx="3453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: positive/negative sample,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it-IT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01" name="CasellaDiTesto 100">
                <a:extLst>
                  <a:ext uri="{FF2B5EF4-FFF2-40B4-BE49-F238E27FC236}">
                    <a16:creationId xmlns:a16="http://schemas.microsoft.com/office/drawing/2014/main" id="{9192BE65-B66D-8E38-85D8-68DF469E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129" y="1417694"/>
                <a:ext cx="3453959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F6126896-9990-C69E-B50E-75FFEEE7E61D}"/>
              </a:ext>
            </a:extLst>
          </p:cNvPr>
          <p:cNvCxnSpPr>
            <a:cxnSpLocks/>
          </p:cNvCxnSpPr>
          <p:nvPr/>
        </p:nvCxnSpPr>
        <p:spPr>
          <a:xfrm flipH="1" flipV="1">
            <a:off x="3310346" y="2149533"/>
            <a:ext cx="8905" cy="770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E99EFBD8-5A5C-7C09-B381-716CD1000990}"/>
              </a:ext>
            </a:extLst>
          </p:cNvPr>
          <p:cNvCxnSpPr>
            <a:cxnSpLocks/>
          </p:cNvCxnSpPr>
          <p:nvPr/>
        </p:nvCxnSpPr>
        <p:spPr>
          <a:xfrm>
            <a:off x="3310346" y="2920487"/>
            <a:ext cx="782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9" name="Ovale 108">
            <a:extLst>
              <a:ext uri="{FF2B5EF4-FFF2-40B4-BE49-F238E27FC236}">
                <a16:creationId xmlns:a16="http://schemas.microsoft.com/office/drawing/2014/main" id="{72A1F963-1179-7AB4-CB0D-5E63A577A87D}"/>
              </a:ext>
            </a:extLst>
          </p:cNvPr>
          <p:cNvSpPr/>
          <p:nvPr/>
        </p:nvSpPr>
        <p:spPr>
          <a:xfrm>
            <a:off x="3598557" y="22141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198E8471-0A79-973B-18C3-7EF61CD8C551}"/>
              </a:ext>
            </a:extLst>
          </p:cNvPr>
          <p:cNvSpPr/>
          <p:nvPr/>
        </p:nvSpPr>
        <p:spPr>
          <a:xfrm>
            <a:off x="3750957" y="23665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Connettore 2 110">
            <a:extLst>
              <a:ext uri="{FF2B5EF4-FFF2-40B4-BE49-F238E27FC236}">
                <a16:creationId xmlns:a16="http://schemas.microsoft.com/office/drawing/2014/main" id="{2CE6A6C1-5836-E2D2-C97F-BE1904D69797}"/>
              </a:ext>
            </a:extLst>
          </p:cNvPr>
          <p:cNvCxnSpPr>
            <a:cxnSpLocks/>
            <a:endCxn id="109" idx="3"/>
          </p:cNvCxnSpPr>
          <p:nvPr/>
        </p:nvCxnSpPr>
        <p:spPr>
          <a:xfrm flipV="1">
            <a:off x="3319251" y="2306357"/>
            <a:ext cx="295122" cy="60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C007A345-17A1-EF10-B603-D7466039E9C8}"/>
              </a:ext>
            </a:extLst>
          </p:cNvPr>
          <p:cNvCxnSpPr>
            <a:cxnSpLocks/>
          </p:cNvCxnSpPr>
          <p:nvPr/>
        </p:nvCxnSpPr>
        <p:spPr>
          <a:xfrm flipV="1">
            <a:off x="3328156" y="2458757"/>
            <a:ext cx="438617" cy="44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17EC0207-C975-EAD6-F9D0-8CA44B3D3E46}"/>
              </a:ext>
            </a:extLst>
          </p:cNvPr>
          <p:cNvSpPr txBox="1"/>
          <p:nvPr/>
        </p:nvSpPr>
        <p:spPr>
          <a:xfrm>
            <a:off x="3090403" y="2991365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</a:rPr>
              <a:t>Shared latent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CasellaDiTesto 116">
                <a:extLst>
                  <a:ext uri="{FF2B5EF4-FFF2-40B4-BE49-F238E27FC236}">
                    <a16:creationId xmlns:a16="http://schemas.microsoft.com/office/drawing/2014/main" id="{EEB3C2DB-4853-0DEA-546E-BF7EEA3780CA}"/>
                  </a:ext>
                </a:extLst>
              </p:cNvPr>
              <p:cNvSpPr txBox="1"/>
              <p:nvPr/>
            </p:nvSpPr>
            <p:spPr>
              <a:xfrm>
                <a:off x="7661129" y="1864967"/>
                <a:ext cx="42146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: reference sample from the (</a:t>
                </a:r>
                <a:r>
                  <a:rPr lang="en-US" b="1" dirty="0">
                    <a:solidFill>
                      <a:srgbClr val="ED7D31"/>
                    </a:solidFill>
                    <a:latin typeface="+mj-lt"/>
                  </a:rPr>
                  <a:t>true)</a:t>
                </a:r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 latent space,</a:t>
                </a:r>
                <a:r>
                  <a:rPr lang="en-US" dirty="0">
                    <a:solidFill>
                      <a:srgbClr val="ED7D3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i="1" smtClean="0">
                        <a:solidFill>
                          <a:srgbClr val="ED7D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solidFill>
                          <a:srgbClr val="ED7D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17" name="CasellaDiTesto 116">
                <a:extLst>
                  <a:ext uri="{FF2B5EF4-FFF2-40B4-BE49-F238E27FC236}">
                    <a16:creationId xmlns:a16="http://schemas.microsoft.com/office/drawing/2014/main" id="{EEB3C2DB-4853-0DEA-546E-BF7EEA378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129" y="1864967"/>
                <a:ext cx="4214641" cy="646331"/>
              </a:xfrm>
              <a:prstGeom prst="rect">
                <a:avLst/>
              </a:prstGeom>
              <a:blipFill>
                <a:blip r:embed="rId9"/>
                <a:stretch>
                  <a:fillRect l="-1201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CasellaDiTesto 117">
                <a:extLst>
                  <a:ext uri="{FF2B5EF4-FFF2-40B4-BE49-F238E27FC236}">
                    <a16:creationId xmlns:a16="http://schemas.microsoft.com/office/drawing/2014/main" id="{5C0B7F9F-0CE5-0953-B70D-7ED2C026B2DE}"/>
                  </a:ext>
                </a:extLst>
              </p:cNvPr>
              <p:cNvSpPr txBox="1"/>
              <p:nvPr/>
            </p:nvSpPr>
            <p:spPr>
              <a:xfrm>
                <a:off x="7661129" y="2589239"/>
                <a:ext cx="42146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: positive/negative sample from the (</a:t>
                </a:r>
                <a:r>
                  <a:rPr lang="en-US" b="1" dirty="0">
                    <a:solidFill>
                      <a:srgbClr val="ED7D31"/>
                    </a:solidFill>
                    <a:latin typeface="+mj-lt"/>
                  </a:rPr>
                  <a:t>true)</a:t>
                </a:r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 latent space,</a:t>
                </a:r>
                <a:r>
                  <a:rPr lang="en-US" dirty="0">
                    <a:solidFill>
                      <a:srgbClr val="ED7D3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it-IT" i="1" smtClean="0">
                        <a:solidFill>
                          <a:srgbClr val="ED7D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solidFill>
                          <a:srgbClr val="ED7D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18" name="CasellaDiTesto 117">
                <a:extLst>
                  <a:ext uri="{FF2B5EF4-FFF2-40B4-BE49-F238E27FC236}">
                    <a16:creationId xmlns:a16="http://schemas.microsoft.com/office/drawing/2014/main" id="{5C0B7F9F-0CE5-0953-B70D-7ED2C026B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129" y="2589239"/>
                <a:ext cx="4214641" cy="646331"/>
              </a:xfrm>
              <a:prstGeom prst="rect">
                <a:avLst/>
              </a:prstGeom>
              <a:blipFill>
                <a:blip r:embed="rId10"/>
                <a:stretch>
                  <a:fillRect l="-1201" t="-7843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CasellaDiTesto 155">
                <a:extLst>
                  <a:ext uri="{FF2B5EF4-FFF2-40B4-BE49-F238E27FC236}">
                    <a16:creationId xmlns:a16="http://schemas.microsoft.com/office/drawing/2014/main" id="{F7BF75BB-CC06-7470-3DF1-60D41D75BB5E}"/>
                  </a:ext>
                </a:extLst>
              </p:cNvPr>
              <p:cNvSpPr txBox="1"/>
              <p:nvPr/>
            </p:nvSpPr>
            <p:spPr>
              <a:xfrm>
                <a:off x="7633639" y="3235241"/>
                <a:ext cx="4214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ED7D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it-IT" i="1" smtClean="0">
                        <a:solidFill>
                          <a:srgbClr val="ED7D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ED7D31"/>
                    </a:solidFill>
                  </a:rPr>
                  <a:t>, the embedding E-dimensional</a:t>
                </a:r>
              </a:p>
            </p:txBody>
          </p:sp>
        </mc:Choice>
        <mc:Fallback xmlns="">
          <p:sp>
            <p:nvSpPr>
              <p:cNvPr id="156" name="CasellaDiTesto 155">
                <a:extLst>
                  <a:ext uri="{FF2B5EF4-FFF2-40B4-BE49-F238E27FC236}">
                    <a16:creationId xmlns:a16="http://schemas.microsoft.com/office/drawing/2014/main" id="{F7BF75BB-CC06-7470-3DF1-60D41D75B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639" y="3235241"/>
                <a:ext cx="4214641" cy="369332"/>
              </a:xfrm>
              <a:prstGeom prst="rect">
                <a:avLst/>
              </a:prstGeom>
              <a:blipFill>
                <a:blip r:embed="rId11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198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169E49-B75A-1B35-18EB-428536B02DEE}"/>
              </a:ext>
            </a:extLst>
          </p:cNvPr>
          <p:cNvSpPr txBox="1"/>
          <p:nvPr/>
        </p:nvSpPr>
        <p:spPr>
          <a:xfrm>
            <a:off x="4625597" y="137794"/>
            <a:ext cx="2940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Framework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60B3CBD-C5B7-D182-9014-359F2D787161}"/>
              </a:ext>
            </a:extLst>
          </p:cNvPr>
          <p:cNvGrpSpPr/>
          <p:nvPr/>
        </p:nvGrpSpPr>
        <p:grpSpPr>
          <a:xfrm rot="16200000">
            <a:off x="1885156" y="5417136"/>
            <a:ext cx="587829" cy="587829"/>
            <a:chOff x="9442770" y="1140101"/>
            <a:chExt cx="587829" cy="587829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74FB21CB-8FE9-79E2-AC0A-11D6B9E98EBF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227565DA-1F62-458D-D880-17AB1D3B08DA}"/>
                    </a:ext>
                  </a:extLst>
                </p:cNvPr>
                <p:cNvSpPr txBox="1"/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C524FD53-64D6-CB9B-43A6-2800D77D2721}"/>
              </a:ext>
            </a:extLst>
          </p:cNvPr>
          <p:cNvSpPr/>
          <p:nvPr/>
        </p:nvSpPr>
        <p:spPr>
          <a:xfrm>
            <a:off x="1461951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29F9148C-04AC-F48D-8DA0-D84E61414CDA}"/>
              </a:ext>
            </a:extLst>
          </p:cNvPr>
          <p:cNvGrpSpPr/>
          <p:nvPr/>
        </p:nvGrpSpPr>
        <p:grpSpPr>
          <a:xfrm rot="16200000">
            <a:off x="4820516" y="5417136"/>
            <a:ext cx="587829" cy="587829"/>
            <a:chOff x="9442770" y="1140101"/>
            <a:chExt cx="587829" cy="587829"/>
          </a:xfrm>
        </p:grpSpPr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5FD36FA6-89C2-C50D-7D1C-2A89B67385D9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/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Figura a mano libera 34">
            <a:extLst>
              <a:ext uri="{FF2B5EF4-FFF2-40B4-BE49-F238E27FC236}">
                <a16:creationId xmlns:a16="http://schemas.microsoft.com/office/drawing/2014/main" id="{9DA979DF-DF70-BB56-F397-069CF320889E}"/>
              </a:ext>
            </a:extLst>
          </p:cNvPr>
          <p:cNvSpPr/>
          <p:nvPr/>
        </p:nvSpPr>
        <p:spPr>
          <a:xfrm flipH="1">
            <a:off x="4397312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B71D419-B3DB-C695-B8AB-B445922BE86E}"/>
              </a:ext>
            </a:extLst>
          </p:cNvPr>
          <p:cNvCxnSpPr>
            <a:cxnSpLocks/>
            <a:stCxn id="19" idx="6"/>
            <a:endCxn id="42" idx="1"/>
          </p:cNvCxnSpPr>
          <p:nvPr/>
        </p:nvCxnSpPr>
        <p:spPr>
          <a:xfrm flipV="1">
            <a:off x="2179071" y="4866873"/>
            <a:ext cx="12409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0E0EAC9-D470-1070-E5B8-7FE699FF4045}"/>
              </a:ext>
            </a:extLst>
          </p:cNvPr>
          <p:cNvCxnSpPr>
            <a:cxnSpLocks/>
            <a:stCxn id="32" idx="6"/>
            <a:endCxn id="46" idx="1"/>
          </p:cNvCxnSpPr>
          <p:nvPr/>
        </p:nvCxnSpPr>
        <p:spPr>
          <a:xfrm flipH="1" flipV="1">
            <a:off x="5111960" y="4866873"/>
            <a:ext cx="2471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itardo 41">
            <a:extLst>
              <a:ext uri="{FF2B5EF4-FFF2-40B4-BE49-F238E27FC236}">
                <a16:creationId xmlns:a16="http://schemas.microsoft.com/office/drawing/2014/main" id="{1923CCC6-B286-4E58-BC4D-51C91EC4D5DC}"/>
              </a:ext>
            </a:extLst>
          </p:cNvPr>
          <p:cNvSpPr/>
          <p:nvPr/>
        </p:nvSpPr>
        <p:spPr>
          <a:xfrm rot="16200000">
            <a:off x="145292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C75464B-8DBD-621B-D597-5FF9D08A5F69}"/>
              </a:ext>
            </a:extLst>
          </p:cNvPr>
          <p:cNvSpPr txBox="1"/>
          <p:nvPr/>
        </p:nvSpPr>
        <p:spPr>
          <a:xfrm>
            <a:off x="2063347" y="403151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46" name="Ritardo 45">
            <a:extLst>
              <a:ext uri="{FF2B5EF4-FFF2-40B4-BE49-F238E27FC236}">
                <a16:creationId xmlns:a16="http://schemas.microsoft.com/office/drawing/2014/main" id="{3CA8D9C0-6044-4AFC-00AB-519240F72080}"/>
              </a:ext>
            </a:extLst>
          </p:cNvPr>
          <p:cNvSpPr/>
          <p:nvPr/>
        </p:nvSpPr>
        <p:spPr>
          <a:xfrm rot="16200000">
            <a:off x="437340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96962AD-0D5C-141F-5E1A-39CA11456D19}"/>
              </a:ext>
            </a:extLst>
          </p:cNvPr>
          <p:cNvSpPr txBox="1"/>
          <p:nvPr/>
        </p:nvSpPr>
        <p:spPr>
          <a:xfrm>
            <a:off x="4983827" y="4031513"/>
            <a:ext cx="3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f’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EB9B3B0-AEBC-05CB-2D46-9837353BFED1}"/>
              </a:ext>
            </a:extLst>
          </p:cNvPr>
          <p:cNvCxnSpPr>
            <a:cxnSpLocks/>
            <a:stCxn id="42" idx="3"/>
            <a:endCxn id="59" idx="4"/>
          </p:cNvCxnSpPr>
          <p:nvPr/>
        </p:nvCxnSpPr>
        <p:spPr>
          <a:xfrm flipH="1" flipV="1">
            <a:off x="2185777" y="2753900"/>
            <a:ext cx="5703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A987A38E-1FB6-9926-34DC-D241E1AE969E}"/>
              </a:ext>
            </a:extLst>
          </p:cNvPr>
          <p:cNvCxnSpPr>
            <a:cxnSpLocks/>
            <a:stCxn id="46" idx="3"/>
            <a:endCxn id="90" idx="2"/>
          </p:cNvCxnSpPr>
          <p:nvPr/>
        </p:nvCxnSpPr>
        <p:spPr>
          <a:xfrm flipH="1" flipV="1">
            <a:off x="5110623" y="2753900"/>
            <a:ext cx="1337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FFFC2CDE-B199-68EF-F7BC-EFF69E90E50D}"/>
              </a:ext>
            </a:extLst>
          </p:cNvPr>
          <p:cNvSpPr/>
          <p:nvPr/>
        </p:nvSpPr>
        <p:spPr>
          <a:xfrm>
            <a:off x="1891862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/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uppo 60">
            <a:extLst>
              <a:ext uri="{FF2B5EF4-FFF2-40B4-BE49-F238E27FC236}">
                <a16:creationId xmlns:a16="http://schemas.microsoft.com/office/drawing/2014/main" id="{010B97A7-E17D-5E33-DD71-10BB5603AFFE}"/>
              </a:ext>
            </a:extLst>
          </p:cNvPr>
          <p:cNvGrpSpPr/>
          <p:nvPr/>
        </p:nvGrpSpPr>
        <p:grpSpPr>
          <a:xfrm>
            <a:off x="860834" y="2539546"/>
            <a:ext cx="1031026" cy="889454"/>
            <a:chOff x="9015499" y="761216"/>
            <a:chExt cx="1537294" cy="1412853"/>
          </a:xfrm>
        </p:grpSpPr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65DB8961-1F61-A592-A80A-34492721716A}"/>
                </a:ext>
              </a:extLst>
            </p:cNvPr>
            <p:cNvSpPr/>
            <p:nvPr/>
          </p:nvSpPr>
          <p:spPr>
            <a:xfrm>
              <a:off x="10319687" y="135095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CC71AE27-460F-F26D-968E-8E895F5BE7D1}"/>
                </a:ext>
              </a:extLst>
            </p:cNvPr>
            <p:cNvSpPr/>
            <p:nvPr/>
          </p:nvSpPr>
          <p:spPr>
            <a:xfrm>
              <a:off x="9936442" y="1597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9970607B-EC40-6A17-9F69-990838600D74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4ACD2748-1BF0-AC36-6150-61A09753EA12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37FB10C5-98DB-5449-ACF6-D4C0E1DCADCB}"/>
                </a:ext>
              </a:extLst>
            </p:cNvPr>
            <p:cNvSpPr txBox="1"/>
            <p:nvPr/>
          </p:nvSpPr>
          <p:spPr>
            <a:xfrm>
              <a:off x="9794444" y="1258243"/>
              <a:ext cx="4267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46552429-628A-BA41-E156-D3B318B26756}"/>
                </a:ext>
              </a:extLst>
            </p:cNvPr>
            <p:cNvSpPr txBox="1"/>
            <p:nvPr/>
          </p:nvSpPr>
          <p:spPr>
            <a:xfrm>
              <a:off x="10189360" y="1023137"/>
              <a:ext cx="363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77" name="Figura a mano libera 76">
              <a:extLst>
                <a:ext uri="{FF2B5EF4-FFF2-40B4-BE49-F238E27FC236}">
                  <a16:creationId xmlns:a16="http://schemas.microsoft.com/office/drawing/2014/main" id="{DF052822-2BB1-C6C1-6D37-77ECA76F44C4}"/>
                </a:ext>
              </a:extLst>
            </p:cNvPr>
            <p:cNvSpPr/>
            <p:nvPr/>
          </p:nvSpPr>
          <p:spPr>
            <a:xfrm>
              <a:off x="9920426" y="76121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9" name="Figura a mano libera 78">
              <a:extLst>
                <a:ext uri="{FF2B5EF4-FFF2-40B4-BE49-F238E27FC236}">
                  <a16:creationId xmlns:a16="http://schemas.microsoft.com/office/drawing/2014/main" id="{FAA46041-A8D6-CF53-AD61-B1EB3F140AB2}"/>
                </a:ext>
              </a:extLst>
            </p:cNvPr>
            <p:cNvSpPr/>
            <p:nvPr/>
          </p:nvSpPr>
          <p:spPr>
            <a:xfrm>
              <a:off x="9779704" y="181854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3" name="Figura a mano libera 82">
              <a:extLst>
                <a:ext uri="{FF2B5EF4-FFF2-40B4-BE49-F238E27FC236}">
                  <a16:creationId xmlns:a16="http://schemas.microsoft.com/office/drawing/2014/main" id="{C372D856-9404-2B44-8A89-3F78BE417C46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90" name="Ovale 89">
            <a:extLst>
              <a:ext uri="{FF2B5EF4-FFF2-40B4-BE49-F238E27FC236}">
                <a16:creationId xmlns:a16="http://schemas.microsoft.com/office/drawing/2014/main" id="{3157B827-B9DB-5087-1571-4F3D40A4CB8F}"/>
              </a:ext>
            </a:extLst>
          </p:cNvPr>
          <p:cNvSpPr/>
          <p:nvPr/>
        </p:nvSpPr>
        <p:spPr>
          <a:xfrm rot="16200000">
            <a:off x="4816708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/>
              <p:nvPr/>
            </p:nvSpPr>
            <p:spPr>
              <a:xfrm>
                <a:off x="4922401" y="2275321"/>
                <a:ext cx="369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401" y="2275321"/>
                <a:ext cx="369332" cy="369332"/>
              </a:xfrm>
              <a:prstGeom prst="rect">
                <a:avLst/>
              </a:prstGeom>
              <a:blipFill>
                <a:blip r:embed="rId6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Figura a mano libera 96">
            <a:extLst>
              <a:ext uri="{FF2B5EF4-FFF2-40B4-BE49-F238E27FC236}">
                <a16:creationId xmlns:a16="http://schemas.microsoft.com/office/drawing/2014/main" id="{F65B4BE9-63F3-D72A-803B-9B73F90E8746}"/>
              </a:ext>
            </a:extLst>
          </p:cNvPr>
          <p:cNvSpPr/>
          <p:nvPr/>
        </p:nvSpPr>
        <p:spPr>
          <a:xfrm>
            <a:off x="5285107" y="2730077"/>
            <a:ext cx="1434235" cy="308093"/>
          </a:xfrm>
          <a:custGeom>
            <a:avLst/>
            <a:gdLst>
              <a:gd name="connsiteX0" fmla="*/ 0 w 4114165"/>
              <a:gd name="connsiteY0" fmla="*/ 3011446 h 3063504"/>
              <a:gd name="connsiteX1" fmla="*/ 3185 w 4114165"/>
              <a:gd name="connsiteY1" fmla="*/ 3013332 h 3063504"/>
              <a:gd name="connsiteX2" fmla="*/ 9554 w 4114165"/>
              <a:gd name="connsiteY2" fmla="*/ 2826245 h 3063504"/>
              <a:gd name="connsiteX3" fmla="*/ 12738 w 4114165"/>
              <a:gd name="connsiteY3" fmla="*/ 2838655 h 3063504"/>
              <a:gd name="connsiteX4" fmla="*/ 15922 w 4114165"/>
              <a:gd name="connsiteY4" fmla="*/ 2924828 h 3063504"/>
              <a:gd name="connsiteX5" fmla="*/ 19106 w 4114165"/>
              <a:gd name="connsiteY5" fmla="*/ 2725369 h 3063504"/>
              <a:gd name="connsiteX6" fmla="*/ 22291 w 4114165"/>
              <a:gd name="connsiteY6" fmla="*/ 2641399 h 3063504"/>
              <a:gd name="connsiteX7" fmla="*/ 25475 w 4114165"/>
              <a:gd name="connsiteY7" fmla="*/ 2821179 h 3063504"/>
              <a:gd name="connsiteX8" fmla="*/ 28660 w 4114165"/>
              <a:gd name="connsiteY8" fmla="*/ 2514627 h 3063504"/>
              <a:gd name="connsiteX9" fmla="*/ 31843 w 4114165"/>
              <a:gd name="connsiteY9" fmla="*/ 2618250 h 3063504"/>
              <a:gd name="connsiteX10" fmla="*/ 35028 w 4114165"/>
              <a:gd name="connsiteY10" fmla="*/ 2254674 h 3063504"/>
              <a:gd name="connsiteX11" fmla="*/ 38212 w 4114165"/>
              <a:gd name="connsiteY11" fmla="*/ 2269567 h 3063504"/>
              <a:gd name="connsiteX12" fmla="*/ 44582 w 4114165"/>
              <a:gd name="connsiteY12" fmla="*/ 1843155 h 3063504"/>
              <a:gd name="connsiteX13" fmla="*/ 47765 w 4114165"/>
              <a:gd name="connsiteY13" fmla="*/ 1889465 h 3063504"/>
              <a:gd name="connsiteX14" fmla="*/ 50950 w 4114165"/>
              <a:gd name="connsiteY14" fmla="*/ 1451074 h 3063504"/>
              <a:gd name="connsiteX15" fmla="*/ 54134 w 4114165"/>
              <a:gd name="connsiteY15" fmla="*/ 1745876 h 3063504"/>
              <a:gd name="connsiteX16" fmla="*/ 57319 w 4114165"/>
              <a:gd name="connsiteY16" fmla="*/ 1707861 h 3063504"/>
              <a:gd name="connsiteX17" fmla="*/ 60503 w 4114165"/>
              <a:gd name="connsiteY17" fmla="*/ 1736163 h 3063504"/>
              <a:gd name="connsiteX18" fmla="*/ 66871 w 4114165"/>
              <a:gd name="connsiteY18" fmla="*/ 1595803 h 3063504"/>
              <a:gd name="connsiteX19" fmla="*/ 70056 w 4114165"/>
              <a:gd name="connsiteY19" fmla="*/ 1611164 h 3063504"/>
              <a:gd name="connsiteX20" fmla="*/ 73240 w 4114165"/>
              <a:gd name="connsiteY20" fmla="*/ 1610809 h 3063504"/>
              <a:gd name="connsiteX21" fmla="*/ 76425 w 4114165"/>
              <a:gd name="connsiteY21" fmla="*/ 1814308 h 3063504"/>
              <a:gd name="connsiteX22" fmla="*/ 79608 w 4114165"/>
              <a:gd name="connsiteY22" fmla="*/ 1666945 h 3063504"/>
              <a:gd name="connsiteX23" fmla="*/ 82793 w 4114165"/>
              <a:gd name="connsiteY23" fmla="*/ 1683737 h 3063504"/>
              <a:gd name="connsiteX24" fmla="*/ 85978 w 4114165"/>
              <a:gd name="connsiteY24" fmla="*/ 1724374 h 3063504"/>
              <a:gd name="connsiteX25" fmla="*/ 89162 w 4114165"/>
              <a:gd name="connsiteY25" fmla="*/ 1786398 h 3063504"/>
              <a:gd name="connsiteX26" fmla="*/ 92347 w 4114165"/>
              <a:gd name="connsiteY26" fmla="*/ 1745293 h 3063504"/>
              <a:gd name="connsiteX27" fmla="*/ 95530 w 4114165"/>
              <a:gd name="connsiteY27" fmla="*/ 1727286 h 3063504"/>
              <a:gd name="connsiteX28" fmla="*/ 98715 w 4114165"/>
              <a:gd name="connsiteY28" fmla="*/ 1781827 h 3063504"/>
              <a:gd name="connsiteX29" fmla="*/ 101899 w 4114165"/>
              <a:gd name="connsiteY29" fmla="*/ 1772203 h 3063504"/>
              <a:gd name="connsiteX30" fmla="*/ 105084 w 4114165"/>
              <a:gd name="connsiteY30" fmla="*/ 1830365 h 3063504"/>
              <a:gd name="connsiteX31" fmla="*/ 108268 w 4114165"/>
              <a:gd name="connsiteY31" fmla="*/ 1860162 h 3063504"/>
              <a:gd name="connsiteX32" fmla="*/ 111452 w 4114165"/>
              <a:gd name="connsiteY32" fmla="*/ 1854540 h 3063504"/>
              <a:gd name="connsiteX33" fmla="*/ 124190 w 4114165"/>
              <a:gd name="connsiteY33" fmla="*/ 2026178 h 3063504"/>
              <a:gd name="connsiteX34" fmla="*/ 127373 w 4114165"/>
              <a:gd name="connsiteY34" fmla="*/ 1988302 h 3063504"/>
              <a:gd name="connsiteX35" fmla="*/ 133742 w 4114165"/>
              <a:gd name="connsiteY35" fmla="*/ 1778623 h 3063504"/>
              <a:gd name="connsiteX36" fmla="*/ 136927 w 4114165"/>
              <a:gd name="connsiteY36" fmla="*/ 1775546 h 3063504"/>
              <a:gd name="connsiteX37" fmla="*/ 140112 w 4114165"/>
              <a:gd name="connsiteY37" fmla="*/ 1739620 h 3063504"/>
              <a:gd name="connsiteX38" fmla="*/ 143296 w 4114165"/>
              <a:gd name="connsiteY38" fmla="*/ 1765352 h 3063504"/>
              <a:gd name="connsiteX39" fmla="*/ 146480 w 4114165"/>
              <a:gd name="connsiteY39" fmla="*/ 1810927 h 3063504"/>
              <a:gd name="connsiteX40" fmla="*/ 152849 w 4114165"/>
              <a:gd name="connsiteY40" fmla="*/ 1709469 h 3063504"/>
              <a:gd name="connsiteX41" fmla="*/ 156033 w 4114165"/>
              <a:gd name="connsiteY41" fmla="*/ 1680153 h 3063504"/>
              <a:gd name="connsiteX42" fmla="*/ 159218 w 4114165"/>
              <a:gd name="connsiteY42" fmla="*/ 1678089 h 3063504"/>
              <a:gd name="connsiteX43" fmla="*/ 162401 w 4114165"/>
              <a:gd name="connsiteY43" fmla="*/ 1664945 h 3063504"/>
              <a:gd name="connsiteX44" fmla="*/ 165586 w 4114165"/>
              <a:gd name="connsiteY44" fmla="*/ 1675164 h 3063504"/>
              <a:gd name="connsiteX45" fmla="*/ 168770 w 4114165"/>
              <a:gd name="connsiteY45" fmla="*/ 1620218 h 3063504"/>
              <a:gd name="connsiteX46" fmla="*/ 171955 w 4114165"/>
              <a:gd name="connsiteY46" fmla="*/ 1594144 h 3063504"/>
              <a:gd name="connsiteX47" fmla="*/ 175140 w 4114165"/>
              <a:gd name="connsiteY47" fmla="*/ 1608986 h 3063504"/>
              <a:gd name="connsiteX48" fmla="*/ 178323 w 4114165"/>
              <a:gd name="connsiteY48" fmla="*/ 1606884 h 3063504"/>
              <a:gd name="connsiteX49" fmla="*/ 181508 w 4114165"/>
              <a:gd name="connsiteY49" fmla="*/ 1608441 h 3063504"/>
              <a:gd name="connsiteX50" fmla="*/ 184692 w 4114165"/>
              <a:gd name="connsiteY50" fmla="*/ 1602160 h 3063504"/>
              <a:gd name="connsiteX51" fmla="*/ 187877 w 4114165"/>
              <a:gd name="connsiteY51" fmla="*/ 1607871 h 3063504"/>
              <a:gd name="connsiteX52" fmla="*/ 191061 w 4114165"/>
              <a:gd name="connsiteY52" fmla="*/ 1561270 h 3063504"/>
              <a:gd name="connsiteX53" fmla="*/ 194245 w 4114165"/>
              <a:gd name="connsiteY53" fmla="*/ 1591447 h 3063504"/>
              <a:gd name="connsiteX54" fmla="*/ 200614 w 4114165"/>
              <a:gd name="connsiteY54" fmla="*/ 1561156 h 3063504"/>
              <a:gd name="connsiteX55" fmla="*/ 206983 w 4114165"/>
              <a:gd name="connsiteY55" fmla="*/ 1586116 h 3063504"/>
              <a:gd name="connsiteX56" fmla="*/ 210166 w 4114165"/>
              <a:gd name="connsiteY56" fmla="*/ 1617799 h 3063504"/>
              <a:gd name="connsiteX57" fmla="*/ 213351 w 4114165"/>
              <a:gd name="connsiteY57" fmla="*/ 1602755 h 3063504"/>
              <a:gd name="connsiteX58" fmla="*/ 216535 w 4114165"/>
              <a:gd name="connsiteY58" fmla="*/ 1596981 h 3063504"/>
              <a:gd name="connsiteX59" fmla="*/ 219720 w 4114165"/>
              <a:gd name="connsiteY59" fmla="*/ 1570641 h 3063504"/>
              <a:gd name="connsiteX60" fmla="*/ 222905 w 4114165"/>
              <a:gd name="connsiteY60" fmla="*/ 1594195 h 3063504"/>
              <a:gd name="connsiteX61" fmla="*/ 226089 w 4114165"/>
              <a:gd name="connsiteY61" fmla="*/ 1556180 h 3063504"/>
              <a:gd name="connsiteX62" fmla="*/ 229272 w 4114165"/>
              <a:gd name="connsiteY62" fmla="*/ 1552989 h 3063504"/>
              <a:gd name="connsiteX63" fmla="*/ 232457 w 4114165"/>
              <a:gd name="connsiteY63" fmla="*/ 1561714 h 3063504"/>
              <a:gd name="connsiteX64" fmla="*/ 238826 w 4114165"/>
              <a:gd name="connsiteY64" fmla="*/ 1454734 h 3063504"/>
              <a:gd name="connsiteX65" fmla="*/ 248379 w 4114165"/>
              <a:gd name="connsiteY65" fmla="*/ 1211852 h 3063504"/>
              <a:gd name="connsiteX66" fmla="*/ 251563 w 4114165"/>
              <a:gd name="connsiteY66" fmla="*/ 1302015 h 3063504"/>
              <a:gd name="connsiteX67" fmla="*/ 254748 w 4114165"/>
              <a:gd name="connsiteY67" fmla="*/ 1329861 h 3063504"/>
              <a:gd name="connsiteX68" fmla="*/ 257933 w 4114165"/>
              <a:gd name="connsiteY68" fmla="*/ 1292593 h 3063504"/>
              <a:gd name="connsiteX69" fmla="*/ 261116 w 4114165"/>
              <a:gd name="connsiteY69" fmla="*/ 1329114 h 3063504"/>
              <a:gd name="connsiteX70" fmla="*/ 264300 w 4114165"/>
              <a:gd name="connsiteY70" fmla="*/ 1279094 h 3063504"/>
              <a:gd name="connsiteX71" fmla="*/ 267485 w 4114165"/>
              <a:gd name="connsiteY71" fmla="*/ 1355023 h 3063504"/>
              <a:gd name="connsiteX72" fmla="*/ 270670 w 4114165"/>
              <a:gd name="connsiteY72" fmla="*/ 1329405 h 3063504"/>
              <a:gd name="connsiteX73" fmla="*/ 273854 w 4114165"/>
              <a:gd name="connsiteY73" fmla="*/ 1335243 h 3063504"/>
              <a:gd name="connsiteX74" fmla="*/ 277037 w 4114165"/>
              <a:gd name="connsiteY74" fmla="*/ 1297063 h 3063504"/>
              <a:gd name="connsiteX75" fmla="*/ 280222 w 4114165"/>
              <a:gd name="connsiteY75" fmla="*/ 1222008 h 3063504"/>
              <a:gd name="connsiteX76" fmla="*/ 283407 w 4114165"/>
              <a:gd name="connsiteY76" fmla="*/ 1184943 h 3063504"/>
              <a:gd name="connsiteX77" fmla="*/ 286591 w 4114165"/>
              <a:gd name="connsiteY77" fmla="*/ 1180510 h 3063504"/>
              <a:gd name="connsiteX78" fmla="*/ 289776 w 4114165"/>
              <a:gd name="connsiteY78" fmla="*/ 1181283 h 3063504"/>
              <a:gd name="connsiteX79" fmla="*/ 292959 w 4114165"/>
              <a:gd name="connsiteY79" fmla="*/ 1142799 h 3063504"/>
              <a:gd name="connsiteX80" fmla="*/ 296144 w 4114165"/>
              <a:gd name="connsiteY80" fmla="*/ 1200240 h 3063504"/>
              <a:gd name="connsiteX81" fmla="*/ 302513 w 4114165"/>
              <a:gd name="connsiteY81" fmla="*/ 1061286 h 3063504"/>
              <a:gd name="connsiteX82" fmla="*/ 305698 w 4114165"/>
              <a:gd name="connsiteY82" fmla="*/ 1043367 h 3063504"/>
              <a:gd name="connsiteX83" fmla="*/ 308881 w 4114165"/>
              <a:gd name="connsiteY83" fmla="*/ 1015761 h 3063504"/>
              <a:gd name="connsiteX84" fmla="*/ 312065 w 4114165"/>
              <a:gd name="connsiteY84" fmla="*/ 1020636 h 3063504"/>
              <a:gd name="connsiteX85" fmla="*/ 315250 w 4114165"/>
              <a:gd name="connsiteY85" fmla="*/ 995728 h 3063504"/>
              <a:gd name="connsiteX86" fmla="*/ 324803 w 4114165"/>
              <a:gd name="connsiteY86" fmla="*/ 1044659 h 3063504"/>
              <a:gd name="connsiteX87" fmla="*/ 327987 w 4114165"/>
              <a:gd name="connsiteY87" fmla="*/ 1045304 h 3063504"/>
              <a:gd name="connsiteX88" fmla="*/ 331172 w 4114165"/>
              <a:gd name="connsiteY88" fmla="*/ 978037 h 3063504"/>
              <a:gd name="connsiteX89" fmla="*/ 334354 w 4114165"/>
              <a:gd name="connsiteY89" fmla="*/ 967488 h 3063504"/>
              <a:gd name="connsiteX90" fmla="*/ 337535 w 4114165"/>
              <a:gd name="connsiteY90" fmla="*/ 942922 h 3063504"/>
              <a:gd name="connsiteX91" fmla="*/ 343909 w 4114165"/>
              <a:gd name="connsiteY91" fmla="*/ 1069605 h 3063504"/>
              <a:gd name="connsiteX92" fmla="*/ 347090 w 4114165"/>
              <a:gd name="connsiteY92" fmla="*/ 1001996 h 3063504"/>
              <a:gd name="connsiteX93" fmla="*/ 350283 w 4114165"/>
              <a:gd name="connsiteY93" fmla="*/ 1035959 h 3063504"/>
              <a:gd name="connsiteX94" fmla="*/ 353464 w 4114165"/>
              <a:gd name="connsiteY94" fmla="*/ 1037035 h 3063504"/>
              <a:gd name="connsiteX95" fmla="*/ 356645 w 4114165"/>
              <a:gd name="connsiteY95" fmla="*/ 1209180 h 3063504"/>
              <a:gd name="connsiteX96" fmla="*/ 359825 w 4114165"/>
              <a:gd name="connsiteY96" fmla="*/ 1224300 h 3063504"/>
              <a:gd name="connsiteX97" fmla="*/ 366200 w 4114165"/>
              <a:gd name="connsiteY97" fmla="*/ 1319275 h 3063504"/>
              <a:gd name="connsiteX98" fmla="*/ 369380 w 4114165"/>
              <a:gd name="connsiteY98" fmla="*/ 1254337 h 3063504"/>
              <a:gd name="connsiteX99" fmla="*/ 372574 w 4114165"/>
              <a:gd name="connsiteY99" fmla="*/ 1298140 h 3063504"/>
              <a:gd name="connsiteX100" fmla="*/ 375755 w 4114165"/>
              <a:gd name="connsiteY100" fmla="*/ 1247778 h 3063504"/>
              <a:gd name="connsiteX101" fmla="*/ 378935 w 4114165"/>
              <a:gd name="connsiteY101" fmla="*/ 1301951 h 3063504"/>
              <a:gd name="connsiteX102" fmla="*/ 382116 w 4114165"/>
              <a:gd name="connsiteY102" fmla="*/ 1294214 h 3063504"/>
              <a:gd name="connsiteX103" fmla="*/ 385310 w 4114165"/>
              <a:gd name="connsiteY103" fmla="*/ 1319591 h 3063504"/>
              <a:gd name="connsiteX104" fmla="*/ 388490 w 4114165"/>
              <a:gd name="connsiteY104" fmla="*/ 1313690 h 3063504"/>
              <a:gd name="connsiteX105" fmla="*/ 391671 w 4114165"/>
              <a:gd name="connsiteY105" fmla="*/ 1316970 h 3063504"/>
              <a:gd name="connsiteX106" fmla="*/ 394865 w 4114165"/>
              <a:gd name="connsiteY106" fmla="*/ 1262986 h 3063504"/>
              <a:gd name="connsiteX107" fmla="*/ 401226 w 4114165"/>
              <a:gd name="connsiteY107" fmla="*/ 1288414 h 3063504"/>
              <a:gd name="connsiteX108" fmla="*/ 404407 w 4114165"/>
              <a:gd name="connsiteY108" fmla="*/ 1275067 h 3063504"/>
              <a:gd name="connsiteX109" fmla="*/ 407601 w 4114165"/>
              <a:gd name="connsiteY109" fmla="*/ 1332723 h 3063504"/>
              <a:gd name="connsiteX110" fmla="*/ 413962 w 4114165"/>
              <a:gd name="connsiteY110" fmla="*/ 1099706 h 3063504"/>
              <a:gd name="connsiteX111" fmla="*/ 426698 w 4114165"/>
              <a:gd name="connsiteY111" fmla="*/ 106593 h 3063504"/>
              <a:gd name="connsiteX112" fmla="*/ 429891 w 4114165"/>
              <a:gd name="connsiteY112" fmla="*/ 163744 h 3063504"/>
              <a:gd name="connsiteX113" fmla="*/ 433072 w 4114165"/>
              <a:gd name="connsiteY113" fmla="*/ 272852 h 3063504"/>
              <a:gd name="connsiteX114" fmla="*/ 436253 w 4114165"/>
              <a:gd name="connsiteY114" fmla="*/ 264073 h 3063504"/>
              <a:gd name="connsiteX115" fmla="*/ 442627 w 4114165"/>
              <a:gd name="connsiteY115" fmla="*/ 0 h 3063504"/>
              <a:gd name="connsiteX116" fmla="*/ 448989 w 4114165"/>
              <a:gd name="connsiteY116" fmla="*/ 212600 h 3063504"/>
              <a:gd name="connsiteX117" fmla="*/ 452182 w 4114165"/>
              <a:gd name="connsiteY117" fmla="*/ 53217 h 3063504"/>
              <a:gd name="connsiteX118" fmla="*/ 455363 w 4114165"/>
              <a:gd name="connsiteY118" fmla="*/ 35493 h 3063504"/>
              <a:gd name="connsiteX119" fmla="*/ 458544 w 4114165"/>
              <a:gd name="connsiteY119" fmla="*/ 61732 h 3063504"/>
              <a:gd name="connsiteX120" fmla="*/ 468099 w 4114165"/>
              <a:gd name="connsiteY120" fmla="*/ 648880 h 3063504"/>
              <a:gd name="connsiteX121" fmla="*/ 474473 w 4114165"/>
              <a:gd name="connsiteY121" fmla="*/ 828686 h 3063504"/>
              <a:gd name="connsiteX122" fmla="*/ 477654 w 4114165"/>
              <a:gd name="connsiteY122" fmla="*/ 981747 h 3063504"/>
              <a:gd name="connsiteX123" fmla="*/ 480835 w 4114165"/>
              <a:gd name="connsiteY123" fmla="*/ 1056676 h 3063504"/>
              <a:gd name="connsiteX124" fmla="*/ 499945 w 4114165"/>
              <a:gd name="connsiteY124" fmla="*/ 1995963 h 3063504"/>
              <a:gd name="connsiteX125" fmla="*/ 506306 w 4114165"/>
              <a:gd name="connsiteY125" fmla="*/ 2089444 h 3063504"/>
              <a:gd name="connsiteX126" fmla="*/ 515861 w 4114165"/>
              <a:gd name="connsiteY126" fmla="*/ 2169159 h 3063504"/>
              <a:gd name="connsiteX127" fmla="*/ 519042 w 4114165"/>
              <a:gd name="connsiteY127" fmla="*/ 2238212 h 3063504"/>
              <a:gd name="connsiteX128" fmla="*/ 522235 w 4114165"/>
              <a:gd name="connsiteY128" fmla="*/ 2227980 h 3063504"/>
              <a:gd name="connsiteX129" fmla="*/ 525416 w 4114165"/>
              <a:gd name="connsiteY129" fmla="*/ 2306214 h 3063504"/>
              <a:gd name="connsiteX130" fmla="*/ 528597 w 4114165"/>
              <a:gd name="connsiteY130" fmla="*/ 2337277 h 3063504"/>
              <a:gd name="connsiteX131" fmla="*/ 531791 w 4114165"/>
              <a:gd name="connsiteY131" fmla="*/ 2346281 h 3063504"/>
              <a:gd name="connsiteX132" fmla="*/ 538152 w 4114165"/>
              <a:gd name="connsiteY132" fmla="*/ 2373532 h 3063504"/>
              <a:gd name="connsiteX133" fmla="*/ 541333 w 4114165"/>
              <a:gd name="connsiteY133" fmla="*/ 2419740 h 3063504"/>
              <a:gd name="connsiteX134" fmla="*/ 544526 w 4114165"/>
              <a:gd name="connsiteY134" fmla="*/ 2436253 h 3063504"/>
              <a:gd name="connsiteX135" fmla="*/ 550888 w 4114165"/>
              <a:gd name="connsiteY135" fmla="*/ 2604245 h 3063504"/>
              <a:gd name="connsiteX136" fmla="*/ 557262 w 4114165"/>
              <a:gd name="connsiteY136" fmla="*/ 2762219 h 3063504"/>
              <a:gd name="connsiteX137" fmla="*/ 563624 w 4114165"/>
              <a:gd name="connsiteY137" fmla="*/ 2916876 h 3063504"/>
              <a:gd name="connsiteX138" fmla="*/ 566817 w 4114165"/>
              <a:gd name="connsiteY138" fmla="*/ 2948433 h 3063504"/>
              <a:gd name="connsiteX139" fmla="*/ 569998 w 4114165"/>
              <a:gd name="connsiteY139" fmla="*/ 2949953 h 3063504"/>
              <a:gd name="connsiteX140" fmla="*/ 579553 w 4114165"/>
              <a:gd name="connsiteY140" fmla="*/ 2905732 h 3063504"/>
              <a:gd name="connsiteX141" fmla="*/ 585915 w 4114165"/>
              <a:gd name="connsiteY141" fmla="*/ 2936086 h 3063504"/>
              <a:gd name="connsiteX142" fmla="*/ 589108 w 4114165"/>
              <a:gd name="connsiteY142" fmla="*/ 2986638 h 3063504"/>
              <a:gd name="connsiteX143" fmla="*/ 592289 w 4114165"/>
              <a:gd name="connsiteY143" fmla="*/ 2980851 h 3063504"/>
              <a:gd name="connsiteX144" fmla="*/ 595470 w 4114165"/>
              <a:gd name="connsiteY144" fmla="*/ 3017587 h 3063504"/>
              <a:gd name="connsiteX145" fmla="*/ 598650 w 4114165"/>
              <a:gd name="connsiteY145" fmla="*/ 3005962 h 3063504"/>
              <a:gd name="connsiteX146" fmla="*/ 601844 w 4114165"/>
              <a:gd name="connsiteY146" fmla="*/ 3021335 h 3063504"/>
              <a:gd name="connsiteX147" fmla="*/ 605025 w 4114165"/>
              <a:gd name="connsiteY147" fmla="*/ 3001467 h 3063504"/>
              <a:gd name="connsiteX148" fmla="*/ 608205 w 4114165"/>
              <a:gd name="connsiteY148" fmla="*/ 2999694 h 3063504"/>
              <a:gd name="connsiteX149" fmla="*/ 611399 w 4114165"/>
              <a:gd name="connsiteY149" fmla="*/ 3008976 h 3063504"/>
              <a:gd name="connsiteX150" fmla="*/ 614580 w 4114165"/>
              <a:gd name="connsiteY150" fmla="*/ 2974747 h 3063504"/>
              <a:gd name="connsiteX151" fmla="*/ 617760 w 4114165"/>
              <a:gd name="connsiteY151" fmla="*/ 2990247 h 3063504"/>
              <a:gd name="connsiteX152" fmla="*/ 620941 w 4114165"/>
              <a:gd name="connsiteY152" fmla="*/ 2914571 h 3063504"/>
              <a:gd name="connsiteX153" fmla="*/ 624135 w 4114165"/>
              <a:gd name="connsiteY153" fmla="*/ 2993438 h 3063504"/>
              <a:gd name="connsiteX154" fmla="*/ 627315 w 4114165"/>
              <a:gd name="connsiteY154" fmla="*/ 2906277 h 3063504"/>
              <a:gd name="connsiteX155" fmla="*/ 630496 w 4114165"/>
              <a:gd name="connsiteY155" fmla="*/ 2932984 h 3063504"/>
              <a:gd name="connsiteX156" fmla="*/ 633690 w 4114165"/>
              <a:gd name="connsiteY156" fmla="*/ 2767576 h 3063504"/>
              <a:gd name="connsiteX157" fmla="*/ 636870 w 4114165"/>
              <a:gd name="connsiteY157" fmla="*/ 2826485 h 3063504"/>
              <a:gd name="connsiteX158" fmla="*/ 640051 w 4114165"/>
              <a:gd name="connsiteY158" fmla="*/ 2799196 h 3063504"/>
              <a:gd name="connsiteX159" fmla="*/ 643232 w 4114165"/>
              <a:gd name="connsiteY159" fmla="*/ 2831943 h 3063504"/>
              <a:gd name="connsiteX160" fmla="*/ 646426 w 4114165"/>
              <a:gd name="connsiteY160" fmla="*/ 2681453 h 3063504"/>
              <a:gd name="connsiteX161" fmla="*/ 649606 w 4114165"/>
              <a:gd name="connsiteY161" fmla="*/ 2708654 h 3063504"/>
              <a:gd name="connsiteX162" fmla="*/ 652787 w 4114165"/>
              <a:gd name="connsiteY162" fmla="*/ 2870946 h 3063504"/>
              <a:gd name="connsiteX163" fmla="*/ 655981 w 4114165"/>
              <a:gd name="connsiteY163" fmla="*/ 2515703 h 3063504"/>
              <a:gd name="connsiteX164" fmla="*/ 659161 w 4114165"/>
              <a:gd name="connsiteY164" fmla="*/ 2685087 h 3063504"/>
              <a:gd name="connsiteX165" fmla="*/ 662342 w 4114165"/>
              <a:gd name="connsiteY165" fmla="*/ 1744647 h 3063504"/>
              <a:gd name="connsiteX166" fmla="*/ 668716 w 4114165"/>
              <a:gd name="connsiteY166" fmla="*/ 1481428 h 3063504"/>
              <a:gd name="connsiteX167" fmla="*/ 671897 w 4114165"/>
              <a:gd name="connsiteY167" fmla="*/ 1603059 h 3063504"/>
              <a:gd name="connsiteX168" fmla="*/ 675078 w 4114165"/>
              <a:gd name="connsiteY168" fmla="*/ 1584469 h 3063504"/>
              <a:gd name="connsiteX169" fmla="*/ 678259 w 4114165"/>
              <a:gd name="connsiteY169" fmla="*/ 1607631 h 3063504"/>
              <a:gd name="connsiteX170" fmla="*/ 681452 w 4114165"/>
              <a:gd name="connsiteY170" fmla="*/ 1604680 h 3063504"/>
              <a:gd name="connsiteX171" fmla="*/ 684633 w 4114165"/>
              <a:gd name="connsiteY171" fmla="*/ 1275637 h 3063504"/>
              <a:gd name="connsiteX172" fmla="*/ 687814 w 4114165"/>
              <a:gd name="connsiteY172" fmla="*/ 1501386 h 3063504"/>
              <a:gd name="connsiteX173" fmla="*/ 691007 w 4114165"/>
              <a:gd name="connsiteY173" fmla="*/ 1211206 h 3063504"/>
              <a:gd name="connsiteX174" fmla="*/ 694188 w 4114165"/>
              <a:gd name="connsiteY174" fmla="*/ 1600970 h 3063504"/>
              <a:gd name="connsiteX175" fmla="*/ 697369 w 4114165"/>
              <a:gd name="connsiteY175" fmla="*/ 1080141 h 3063504"/>
              <a:gd name="connsiteX176" fmla="*/ 700550 w 4114165"/>
              <a:gd name="connsiteY176" fmla="*/ 1550570 h 3063504"/>
              <a:gd name="connsiteX177" fmla="*/ 703743 w 4114165"/>
              <a:gd name="connsiteY177" fmla="*/ 1284008 h 3063504"/>
              <a:gd name="connsiteX178" fmla="*/ 706924 w 4114165"/>
              <a:gd name="connsiteY178" fmla="*/ 1613367 h 3063504"/>
              <a:gd name="connsiteX179" fmla="*/ 710105 w 4114165"/>
              <a:gd name="connsiteY179" fmla="*/ 1411489 h 3063504"/>
              <a:gd name="connsiteX180" fmla="*/ 713298 w 4114165"/>
              <a:gd name="connsiteY180" fmla="*/ 1407690 h 3063504"/>
              <a:gd name="connsiteX181" fmla="*/ 716479 w 4114165"/>
              <a:gd name="connsiteY181" fmla="*/ 1894404 h 3063504"/>
              <a:gd name="connsiteX182" fmla="*/ 719660 w 4114165"/>
              <a:gd name="connsiteY182" fmla="*/ 1220412 h 3063504"/>
              <a:gd name="connsiteX183" fmla="*/ 722840 w 4114165"/>
              <a:gd name="connsiteY183" fmla="*/ 1962405 h 3063504"/>
              <a:gd name="connsiteX184" fmla="*/ 726034 w 4114165"/>
              <a:gd name="connsiteY184" fmla="*/ 1431066 h 3063504"/>
              <a:gd name="connsiteX185" fmla="*/ 729215 w 4114165"/>
              <a:gd name="connsiteY185" fmla="*/ 2100461 h 3063504"/>
              <a:gd name="connsiteX186" fmla="*/ 732395 w 4114165"/>
              <a:gd name="connsiteY186" fmla="*/ 1845042 h 3063504"/>
              <a:gd name="connsiteX187" fmla="*/ 735589 w 4114165"/>
              <a:gd name="connsiteY187" fmla="*/ 2177327 h 3063504"/>
              <a:gd name="connsiteX188" fmla="*/ 738770 w 4114165"/>
              <a:gd name="connsiteY188" fmla="*/ 2353549 h 3063504"/>
              <a:gd name="connsiteX189" fmla="*/ 741950 w 4114165"/>
              <a:gd name="connsiteY189" fmla="*/ 2300896 h 3063504"/>
              <a:gd name="connsiteX190" fmla="*/ 745131 w 4114165"/>
              <a:gd name="connsiteY190" fmla="*/ 2571371 h 3063504"/>
              <a:gd name="connsiteX191" fmla="*/ 748325 w 4114165"/>
              <a:gd name="connsiteY191" fmla="*/ 2227879 h 3063504"/>
              <a:gd name="connsiteX192" fmla="*/ 751505 w 4114165"/>
              <a:gd name="connsiteY192" fmla="*/ 2581793 h 3063504"/>
              <a:gd name="connsiteX193" fmla="*/ 754686 w 4114165"/>
              <a:gd name="connsiteY193" fmla="*/ 2147214 h 3063504"/>
              <a:gd name="connsiteX194" fmla="*/ 757880 w 4114165"/>
              <a:gd name="connsiteY194" fmla="*/ 2506915 h 3063504"/>
              <a:gd name="connsiteX195" fmla="*/ 761061 w 4114165"/>
              <a:gd name="connsiteY195" fmla="*/ 2098713 h 3063504"/>
              <a:gd name="connsiteX196" fmla="*/ 764241 w 4114165"/>
              <a:gd name="connsiteY196" fmla="*/ 2375698 h 3063504"/>
              <a:gd name="connsiteX197" fmla="*/ 767422 w 4114165"/>
              <a:gd name="connsiteY197" fmla="*/ 2074754 h 3063504"/>
              <a:gd name="connsiteX198" fmla="*/ 770616 w 4114165"/>
              <a:gd name="connsiteY198" fmla="*/ 2073589 h 3063504"/>
              <a:gd name="connsiteX199" fmla="*/ 773796 w 4114165"/>
              <a:gd name="connsiteY199" fmla="*/ 2025519 h 3063504"/>
              <a:gd name="connsiteX200" fmla="*/ 776977 w 4114165"/>
              <a:gd name="connsiteY200" fmla="*/ 1733998 h 3063504"/>
              <a:gd name="connsiteX201" fmla="*/ 780158 w 4114165"/>
              <a:gd name="connsiteY201" fmla="*/ 2112238 h 3063504"/>
              <a:gd name="connsiteX202" fmla="*/ 783351 w 4114165"/>
              <a:gd name="connsiteY202" fmla="*/ 1632742 h 3063504"/>
              <a:gd name="connsiteX203" fmla="*/ 786532 w 4114165"/>
              <a:gd name="connsiteY203" fmla="*/ 1981907 h 3063504"/>
              <a:gd name="connsiteX204" fmla="*/ 789713 w 4114165"/>
              <a:gd name="connsiteY204" fmla="*/ 1791514 h 3063504"/>
              <a:gd name="connsiteX205" fmla="*/ 796087 w 4114165"/>
              <a:gd name="connsiteY205" fmla="*/ 2454476 h 3063504"/>
              <a:gd name="connsiteX206" fmla="*/ 802449 w 4114165"/>
              <a:gd name="connsiteY206" fmla="*/ 2696243 h 3063504"/>
              <a:gd name="connsiteX207" fmla="*/ 805642 w 4114165"/>
              <a:gd name="connsiteY207" fmla="*/ 2628356 h 3063504"/>
              <a:gd name="connsiteX208" fmla="*/ 808823 w 4114165"/>
              <a:gd name="connsiteY208" fmla="*/ 2769881 h 3063504"/>
              <a:gd name="connsiteX209" fmla="*/ 812004 w 4114165"/>
              <a:gd name="connsiteY209" fmla="*/ 2580539 h 3063504"/>
              <a:gd name="connsiteX210" fmla="*/ 815197 w 4114165"/>
              <a:gd name="connsiteY210" fmla="*/ 2709971 h 3063504"/>
              <a:gd name="connsiteX211" fmla="*/ 818378 w 4114165"/>
              <a:gd name="connsiteY211" fmla="*/ 2534571 h 3063504"/>
              <a:gd name="connsiteX212" fmla="*/ 821559 w 4114165"/>
              <a:gd name="connsiteY212" fmla="*/ 2621429 h 3063504"/>
              <a:gd name="connsiteX213" fmla="*/ 824740 w 4114165"/>
              <a:gd name="connsiteY213" fmla="*/ 2635802 h 3063504"/>
              <a:gd name="connsiteX214" fmla="*/ 827933 w 4114165"/>
              <a:gd name="connsiteY214" fmla="*/ 2639259 h 3063504"/>
              <a:gd name="connsiteX215" fmla="*/ 831114 w 4114165"/>
              <a:gd name="connsiteY215" fmla="*/ 2616376 h 3063504"/>
              <a:gd name="connsiteX216" fmla="*/ 834295 w 4114165"/>
              <a:gd name="connsiteY216" fmla="*/ 2571029 h 3063504"/>
              <a:gd name="connsiteX217" fmla="*/ 837488 w 4114165"/>
              <a:gd name="connsiteY217" fmla="*/ 2589986 h 3063504"/>
              <a:gd name="connsiteX218" fmla="*/ 840669 w 4114165"/>
              <a:gd name="connsiteY218" fmla="*/ 2514221 h 3063504"/>
              <a:gd name="connsiteX219" fmla="*/ 843850 w 4114165"/>
              <a:gd name="connsiteY219" fmla="*/ 2581413 h 3063504"/>
              <a:gd name="connsiteX220" fmla="*/ 847030 w 4114165"/>
              <a:gd name="connsiteY220" fmla="*/ 2497746 h 3063504"/>
              <a:gd name="connsiteX221" fmla="*/ 850224 w 4114165"/>
              <a:gd name="connsiteY221" fmla="*/ 2528885 h 3063504"/>
              <a:gd name="connsiteX222" fmla="*/ 853405 w 4114165"/>
              <a:gd name="connsiteY222" fmla="*/ 2497772 h 3063504"/>
              <a:gd name="connsiteX223" fmla="*/ 856585 w 4114165"/>
              <a:gd name="connsiteY223" fmla="*/ 2518577 h 3063504"/>
              <a:gd name="connsiteX224" fmla="*/ 859766 w 4114165"/>
              <a:gd name="connsiteY224" fmla="*/ 2520110 h 3063504"/>
              <a:gd name="connsiteX225" fmla="*/ 862960 w 4114165"/>
              <a:gd name="connsiteY225" fmla="*/ 2511511 h 3063504"/>
              <a:gd name="connsiteX226" fmla="*/ 866140 w 4114165"/>
              <a:gd name="connsiteY226" fmla="*/ 2537446 h 3063504"/>
              <a:gd name="connsiteX227" fmla="*/ 869321 w 4114165"/>
              <a:gd name="connsiteY227" fmla="*/ 2525023 h 3063504"/>
              <a:gd name="connsiteX228" fmla="*/ 872515 w 4114165"/>
              <a:gd name="connsiteY228" fmla="*/ 2567850 h 3063504"/>
              <a:gd name="connsiteX229" fmla="*/ 875695 w 4114165"/>
              <a:gd name="connsiteY229" fmla="*/ 2560379 h 3063504"/>
              <a:gd name="connsiteX230" fmla="*/ 878876 w 4114165"/>
              <a:gd name="connsiteY230" fmla="*/ 2622214 h 3063504"/>
              <a:gd name="connsiteX231" fmla="*/ 882057 w 4114165"/>
              <a:gd name="connsiteY231" fmla="*/ 2628989 h 3063504"/>
              <a:gd name="connsiteX232" fmla="*/ 885250 w 4114165"/>
              <a:gd name="connsiteY232" fmla="*/ 2672475 h 3063504"/>
              <a:gd name="connsiteX233" fmla="*/ 888431 w 4114165"/>
              <a:gd name="connsiteY233" fmla="*/ 2665966 h 3063504"/>
              <a:gd name="connsiteX234" fmla="*/ 894805 w 4114165"/>
              <a:gd name="connsiteY234" fmla="*/ 2728117 h 3063504"/>
              <a:gd name="connsiteX235" fmla="*/ 897986 w 4114165"/>
              <a:gd name="connsiteY235" fmla="*/ 2743997 h 3063504"/>
              <a:gd name="connsiteX236" fmla="*/ 901167 w 4114165"/>
              <a:gd name="connsiteY236" fmla="*/ 2781999 h 3063504"/>
              <a:gd name="connsiteX237" fmla="*/ 904348 w 4114165"/>
              <a:gd name="connsiteY237" fmla="*/ 2768082 h 3063504"/>
              <a:gd name="connsiteX238" fmla="*/ 907541 w 4114165"/>
              <a:gd name="connsiteY238" fmla="*/ 2802248 h 3063504"/>
              <a:gd name="connsiteX239" fmla="*/ 910722 w 4114165"/>
              <a:gd name="connsiteY239" fmla="*/ 2763574 h 3063504"/>
              <a:gd name="connsiteX240" fmla="*/ 913903 w 4114165"/>
              <a:gd name="connsiteY240" fmla="*/ 2755774 h 3063504"/>
              <a:gd name="connsiteX241" fmla="*/ 917096 w 4114165"/>
              <a:gd name="connsiteY241" fmla="*/ 2743604 h 3063504"/>
              <a:gd name="connsiteX242" fmla="*/ 920277 w 4114165"/>
              <a:gd name="connsiteY242" fmla="*/ 2747112 h 3063504"/>
              <a:gd name="connsiteX243" fmla="*/ 929832 w 4114165"/>
              <a:gd name="connsiteY243" fmla="*/ 2494492 h 3063504"/>
              <a:gd name="connsiteX244" fmla="*/ 945749 w 4114165"/>
              <a:gd name="connsiteY244" fmla="*/ 1907485 h 3063504"/>
              <a:gd name="connsiteX245" fmla="*/ 952123 w 4114165"/>
              <a:gd name="connsiteY245" fmla="*/ 1838229 h 3063504"/>
              <a:gd name="connsiteX246" fmla="*/ 955304 w 4114165"/>
              <a:gd name="connsiteY246" fmla="*/ 1782612 h 3063504"/>
              <a:gd name="connsiteX247" fmla="*/ 958485 w 4114165"/>
              <a:gd name="connsiteY247" fmla="*/ 1689372 h 3063504"/>
              <a:gd name="connsiteX248" fmla="*/ 961665 w 4114165"/>
              <a:gd name="connsiteY248" fmla="*/ 1657030 h 3063504"/>
              <a:gd name="connsiteX249" fmla="*/ 964859 w 4114165"/>
              <a:gd name="connsiteY249" fmla="*/ 1549747 h 3063504"/>
              <a:gd name="connsiteX250" fmla="*/ 968040 w 4114165"/>
              <a:gd name="connsiteY250" fmla="*/ 1500284 h 3063504"/>
              <a:gd name="connsiteX251" fmla="*/ 974414 w 4114165"/>
              <a:gd name="connsiteY251" fmla="*/ 1298000 h 3063504"/>
              <a:gd name="connsiteX252" fmla="*/ 980776 w 4114165"/>
              <a:gd name="connsiteY252" fmla="*/ 1110786 h 3063504"/>
              <a:gd name="connsiteX253" fmla="*/ 987150 w 4114165"/>
              <a:gd name="connsiteY253" fmla="*/ 823912 h 3063504"/>
              <a:gd name="connsiteX254" fmla="*/ 990331 w 4114165"/>
              <a:gd name="connsiteY254" fmla="*/ 704864 h 3063504"/>
              <a:gd name="connsiteX255" fmla="*/ 993511 w 4114165"/>
              <a:gd name="connsiteY255" fmla="*/ 662873 h 3063504"/>
              <a:gd name="connsiteX256" fmla="*/ 996705 w 4114165"/>
              <a:gd name="connsiteY256" fmla="*/ 671053 h 3063504"/>
              <a:gd name="connsiteX257" fmla="*/ 999886 w 4114165"/>
              <a:gd name="connsiteY257" fmla="*/ 570015 h 3063504"/>
              <a:gd name="connsiteX258" fmla="*/ 1006247 w 4114165"/>
              <a:gd name="connsiteY258" fmla="*/ 530037 h 3063504"/>
              <a:gd name="connsiteX259" fmla="*/ 1009441 w 4114165"/>
              <a:gd name="connsiteY259" fmla="*/ 603419 h 3063504"/>
              <a:gd name="connsiteX260" fmla="*/ 1012621 w 4114165"/>
              <a:gd name="connsiteY260" fmla="*/ 548202 h 3063504"/>
              <a:gd name="connsiteX261" fmla="*/ 1015802 w 4114165"/>
              <a:gd name="connsiteY261" fmla="*/ 568308 h 3063504"/>
              <a:gd name="connsiteX262" fmla="*/ 1022176 w 4114165"/>
              <a:gd name="connsiteY262" fmla="*/ 655566 h 3063504"/>
              <a:gd name="connsiteX263" fmla="*/ 1025357 w 4114165"/>
              <a:gd name="connsiteY263" fmla="*/ 612777 h 3063504"/>
              <a:gd name="connsiteX264" fmla="*/ 1028538 w 4114165"/>
              <a:gd name="connsiteY264" fmla="*/ 618653 h 3063504"/>
              <a:gd name="connsiteX265" fmla="*/ 1031731 w 4114165"/>
              <a:gd name="connsiteY265" fmla="*/ 556261 h 3063504"/>
              <a:gd name="connsiteX266" fmla="*/ 1034912 w 4114165"/>
              <a:gd name="connsiteY266" fmla="*/ 562606 h 3063504"/>
              <a:gd name="connsiteX267" fmla="*/ 1038093 w 4114165"/>
              <a:gd name="connsiteY267" fmla="*/ 590553 h 3063504"/>
              <a:gd name="connsiteX268" fmla="*/ 1041274 w 4114165"/>
              <a:gd name="connsiteY268" fmla="*/ 574483 h 3063504"/>
              <a:gd name="connsiteX269" fmla="*/ 1044467 w 4114165"/>
              <a:gd name="connsiteY269" fmla="*/ 675701 h 3063504"/>
              <a:gd name="connsiteX270" fmla="*/ 1047648 w 4114165"/>
              <a:gd name="connsiteY270" fmla="*/ 698381 h 3063504"/>
              <a:gd name="connsiteX271" fmla="*/ 1050829 w 4114165"/>
              <a:gd name="connsiteY271" fmla="*/ 809577 h 3063504"/>
              <a:gd name="connsiteX272" fmla="*/ 1054022 w 4114165"/>
              <a:gd name="connsiteY272" fmla="*/ 769941 h 3063504"/>
              <a:gd name="connsiteX273" fmla="*/ 1057203 w 4114165"/>
              <a:gd name="connsiteY273" fmla="*/ 800903 h 3063504"/>
              <a:gd name="connsiteX274" fmla="*/ 1060384 w 4114165"/>
              <a:gd name="connsiteY274" fmla="*/ 932880 h 3063504"/>
              <a:gd name="connsiteX275" fmla="*/ 1063565 w 4114165"/>
              <a:gd name="connsiteY275" fmla="*/ 1147700 h 3063504"/>
              <a:gd name="connsiteX276" fmla="*/ 1066758 w 4114165"/>
              <a:gd name="connsiteY276" fmla="*/ 1071745 h 3063504"/>
              <a:gd name="connsiteX277" fmla="*/ 1069939 w 4114165"/>
              <a:gd name="connsiteY277" fmla="*/ 1202304 h 3063504"/>
              <a:gd name="connsiteX278" fmla="*/ 1073120 w 4114165"/>
              <a:gd name="connsiteY278" fmla="*/ 1529979 h 3063504"/>
              <a:gd name="connsiteX279" fmla="*/ 1076313 w 4114165"/>
              <a:gd name="connsiteY279" fmla="*/ 1482593 h 3063504"/>
              <a:gd name="connsiteX280" fmla="*/ 1082675 w 4114165"/>
              <a:gd name="connsiteY280" fmla="*/ 2071639 h 3063504"/>
              <a:gd name="connsiteX281" fmla="*/ 1098604 w 4114165"/>
              <a:gd name="connsiteY281" fmla="*/ 2722254 h 3063504"/>
              <a:gd name="connsiteX282" fmla="*/ 1101785 w 4114165"/>
              <a:gd name="connsiteY282" fmla="*/ 2668372 h 3063504"/>
              <a:gd name="connsiteX283" fmla="*/ 1104965 w 4114165"/>
              <a:gd name="connsiteY283" fmla="*/ 2693027 h 3063504"/>
              <a:gd name="connsiteX284" fmla="*/ 1108146 w 4114165"/>
              <a:gd name="connsiteY284" fmla="*/ 2737741 h 3063504"/>
              <a:gd name="connsiteX285" fmla="*/ 1111340 w 4114165"/>
              <a:gd name="connsiteY285" fmla="*/ 2813645 h 3063504"/>
              <a:gd name="connsiteX286" fmla="*/ 1117701 w 4114165"/>
              <a:gd name="connsiteY286" fmla="*/ 2823890 h 3063504"/>
              <a:gd name="connsiteX287" fmla="*/ 1120895 w 4114165"/>
              <a:gd name="connsiteY287" fmla="*/ 2892626 h 3063504"/>
              <a:gd name="connsiteX288" fmla="*/ 1124076 w 4114165"/>
              <a:gd name="connsiteY288" fmla="*/ 2892752 h 3063504"/>
              <a:gd name="connsiteX289" fmla="*/ 1127256 w 4114165"/>
              <a:gd name="connsiteY289" fmla="*/ 2909152 h 3063504"/>
              <a:gd name="connsiteX290" fmla="*/ 1130437 w 4114165"/>
              <a:gd name="connsiteY290" fmla="*/ 2907847 h 3063504"/>
              <a:gd name="connsiteX291" fmla="*/ 1133631 w 4114165"/>
              <a:gd name="connsiteY291" fmla="*/ 2903187 h 3063504"/>
              <a:gd name="connsiteX292" fmla="*/ 1136811 w 4114165"/>
              <a:gd name="connsiteY292" fmla="*/ 2901452 h 3063504"/>
              <a:gd name="connsiteX293" fmla="*/ 1139992 w 4114165"/>
              <a:gd name="connsiteY293" fmla="*/ 2903719 h 3063504"/>
              <a:gd name="connsiteX294" fmla="*/ 1143173 w 4114165"/>
              <a:gd name="connsiteY294" fmla="*/ 2875973 h 3063504"/>
              <a:gd name="connsiteX295" fmla="*/ 1146367 w 4114165"/>
              <a:gd name="connsiteY295" fmla="*/ 2829348 h 3063504"/>
              <a:gd name="connsiteX296" fmla="*/ 1149547 w 4114165"/>
              <a:gd name="connsiteY296" fmla="*/ 2875822 h 3063504"/>
              <a:gd name="connsiteX297" fmla="*/ 1152728 w 4114165"/>
              <a:gd name="connsiteY297" fmla="*/ 2885281 h 3063504"/>
              <a:gd name="connsiteX298" fmla="*/ 1155922 w 4114165"/>
              <a:gd name="connsiteY298" fmla="*/ 2836110 h 3063504"/>
              <a:gd name="connsiteX299" fmla="*/ 1159102 w 4114165"/>
              <a:gd name="connsiteY299" fmla="*/ 2830234 h 3063504"/>
              <a:gd name="connsiteX300" fmla="*/ 1165464 w 4114165"/>
              <a:gd name="connsiteY300" fmla="*/ 2770020 h 3063504"/>
              <a:gd name="connsiteX301" fmla="*/ 1168657 w 4114165"/>
              <a:gd name="connsiteY301" fmla="*/ 2684568 h 3063504"/>
              <a:gd name="connsiteX302" fmla="*/ 1171838 w 4114165"/>
              <a:gd name="connsiteY302" fmla="*/ 2705792 h 3063504"/>
              <a:gd name="connsiteX303" fmla="*/ 1175019 w 4114165"/>
              <a:gd name="connsiteY303" fmla="*/ 2747188 h 3063504"/>
              <a:gd name="connsiteX304" fmla="*/ 1178212 w 4114165"/>
              <a:gd name="connsiteY304" fmla="*/ 2624379 h 3063504"/>
              <a:gd name="connsiteX305" fmla="*/ 1181393 w 4114165"/>
              <a:gd name="connsiteY305" fmla="*/ 2615464 h 3063504"/>
              <a:gd name="connsiteX306" fmla="*/ 1184574 w 4114165"/>
              <a:gd name="connsiteY306" fmla="*/ 2621023 h 3063504"/>
              <a:gd name="connsiteX307" fmla="*/ 1187755 w 4114165"/>
              <a:gd name="connsiteY307" fmla="*/ 2640588 h 3063504"/>
              <a:gd name="connsiteX308" fmla="*/ 1194129 w 4114165"/>
              <a:gd name="connsiteY308" fmla="*/ 2445852 h 3063504"/>
              <a:gd name="connsiteX309" fmla="*/ 1197310 w 4114165"/>
              <a:gd name="connsiteY309" fmla="*/ 2619871 h 3063504"/>
              <a:gd name="connsiteX310" fmla="*/ 1200503 w 4114165"/>
              <a:gd name="connsiteY310" fmla="*/ 2622759 h 3063504"/>
              <a:gd name="connsiteX311" fmla="*/ 1203684 w 4114165"/>
              <a:gd name="connsiteY311" fmla="*/ 2517843 h 3063504"/>
              <a:gd name="connsiteX312" fmla="*/ 1206865 w 4114165"/>
              <a:gd name="connsiteY312" fmla="*/ 2481955 h 3063504"/>
              <a:gd name="connsiteX313" fmla="*/ 1210046 w 4114165"/>
              <a:gd name="connsiteY313" fmla="*/ 2505610 h 3063504"/>
              <a:gd name="connsiteX314" fmla="*/ 1216420 w 4114165"/>
              <a:gd name="connsiteY314" fmla="*/ 2610057 h 3063504"/>
              <a:gd name="connsiteX315" fmla="*/ 1219601 w 4114165"/>
              <a:gd name="connsiteY315" fmla="*/ 2630876 h 3063504"/>
              <a:gd name="connsiteX316" fmla="*/ 1225975 w 4114165"/>
              <a:gd name="connsiteY316" fmla="*/ 2720164 h 3063504"/>
              <a:gd name="connsiteX317" fmla="*/ 1229156 w 4114165"/>
              <a:gd name="connsiteY317" fmla="*/ 2747276 h 3063504"/>
              <a:gd name="connsiteX318" fmla="*/ 1232336 w 4114165"/>
              <a:gd name="connsiteY318" fmla="*/ 2713162 h 3063504"/>
              <a:gd name="connsiteX319" fmla="*/ 1235530 w 4114165"/>
              <a:gd name="connsiteY319" fmla="*/ 2730206 h 3063504"/>
              <a:gd name="connsiteX320" fmla="*/ 1238711 w 4114165"/>
              <a:gd name="connsiteY320" fmla="*/ 2842694 h 3063504"/>
              <a:gd name="connsiteX321" fmla="*/ 1241891 w 4114165"/>
              <a:gd name="connsiteY321" fmla="*/ 2837477 h 3063504"/>
              <a:gd name="connsiteX322" fmla="*/ 1245072 w 4114165"/>
              <a:gd name="connsiteY322" fmla="*/ 2805173 h 3063504"/>
              <a:gd name="connsiteX323" fmla="*/ 1248266 w 4114165"/>
              <a:gd name="connsiteY323" fmla="*/ 2791092 h 3063504"/>
              <a:gd name="connsiteX324" fmla="*/ 1251446 w 4114165"/>
              <a:gd name="connsiteY324" fmla="*/ 2825131 h 3063504"/>
              <a:gd name="connsiteX325" fmla="*/ 1254627 w 4114165"/>
              <a:gd name="connsiteY325" fmla="*/ 2843416 h 3063504"/>
              <a:gd name="connsiteX326" fmla="*/ 1257821 w 4114165"/>
              <a:gd name="connsiteY326" fmla="*/ 2842099 h 3063504"/>
              <a:gd name="connsiteX327" fmla="*/ 1261001 w 4114165"/>
              <a:gd name="connsiteY327" fmla="*/ 2824738 h 3063504"/>
              <a:gd name="connsiteX328" fmla="*/ 1267363 w 4114165"/>
              <a:gd name="connsiteY328" fmla="*/ 2890840 h 3063504"/>
              <a:gd name="connsiteX329" fmla="*/ 1270556 w 4114165"/>
              <a:gd name="connsiteY329" fmla="*/ 2845405 h 3063504"/>
              <a:gd name="connsiteX330" fmla="*/ 1273737 w 4114165"/>
              <a:gd name="connsiteY330" fmla="*/ 2841314 h 3063504"/>
              <a:gd name="connsiteX331" fmla="*/ 1280112 w 4114165"/>
              <a:gd name="connsiteY331" fmla="*/ 2472635 h 3063504"/>
              <a:gd name="connsiteX332" fmla="*/ 1286473 w 4114165"/>
              <a:gd name="connsiteY332" fmla="*/ 2380472 h 3063504"/>
              <a:gd name="connsiteX333" fmla="*/ 1289654 w 4114165"/>
              <a:gd name="connsiteY333" fmla="*/ 2486590 h 3063504"/>
              <a:gd name="connsiteX334" fmla="*/ 1292847 w 4114165"/>
              <a:gd name="connsiteY334" fmla="*/ 2640094 h 3063504"/>
              <a:gd name="connsiteX335" fmla="*/ 1296028 w 4114165"/>
              <a:gd name="connsiteY335" fmla="*/ 2663939 h 3063504"/>
              <a:gd name="connsiteX336" fmla="*/ 1299209 w 4114165"/>
              <a:gd name="connsiteY336" fmla="*/ 2713833 h 3063504"/>
              <a:gd name="connsiteX337" fmla="*/ 1302390 w 4114165"/>
              <a:gd name="connsiteY337" fmla="*/ 2711756 h 3063504"/>
              <a:gd name="connsiteX338" fmla="*/ 1305583 w 4114165"/>
              <a:gd name="connsiteY338" fmla="*/ 2728814 h 3063504"/>
              <a:gd name="connsiteX339" fmla="*/ 1308764 w 4114165"/>
              <a:gd name="connsiteY339" fmla="*/ 2734373 h 3063504"/>
              <a:gd name="connsiteX340" fmla="*/ 1311945 w 4114165"/>
              <a:gd name="connsiteY340" fmla="*/ 2716518 h 3063504"/>
              <a:gd name="connsiteX341" fmla="*/ 1315138 w 4114165"/>
              <a:gd name="connsiteY341" fmla="*/ 2738083 h 3063504"/>
              <a:gd name="connsiteX342" fmla="*/ 1318319 w 4114165"/>
              <a:gd name="connsiteY342" fmla="*/ 2716441 h 3063504"/>
              <a:gd name="connsiteX343" fmla="*/ 1321500 w 4114165"/>
              <a:gd name="connsiteY343" fmla="*/ 2764334 h 3063504"/>
              <a:gd name="connsiteX344" fmla="*/ 1324681 w 4114165"/>
              <a:gd name="connsiteY344" fmla="*/ 2723583 h 3063504"/>
              <a:gd name="connsiteX345" fmla="*/ 1327874 w 4114165"/>
              <a:gd name="connsiteY345" fmla="*/ 2779049 h 3063504"/>
              <a:gd name="connsiteX346" fmla="*/ 1331055 w 4114165"/>
              <a:gd name="connsiteY346" fmla="*/ 2687734 h 3063504"/>
              <a:gd name="connsiteX347" fmla="*/ 1334236 w 4114165"/>
              <a:gd name="connsiteY347" fmla="*/ 2754279 h 3063504"/>
              <a:gd name="connsiteX348" fmla="*/ 1337429 w 4114165"/>
              <a:gd name="connsiteY348" fmla="*/ 2645856 h 3063504"/>
              <a:gd name="connsiteX349" fmla="*/ 1340610 w 4114165"/>
              <a:gd name="connsiteY349" fmla="*/ 2717936 h 3063504"/>
              <a:gd name="connsiteX350" fmla="*/ 1343791 w 4114165"/>
              <a:gd name="connsiteY350" fmla="*/ 2672234 h 3063504"/>
              <a:gd name="connsiteX351" fmla="*/ 1346971 w 4114165"/>
              <a:gd name="connsiteY351" fmla="*/ 2745010 h 3063504"/>
              <a:gd name="connsiteX352" fmla="*/ 1353346 w 4114165"/>
              <a:gd name="connsiteY352" fmla="*/ 2678490 h 3063504"/>
              <a:gd name="connsiteX353" fmla="*/ 1356526 w 4114165"/>
              <a:gd name="connsiteY353" fmla="*/ 2667181 h 3063504"/>
              <a:gd name="connsiteX354" fmla="*/ 1359720 w 4114165"/>
              <a:gd name="connsiteY354" fmla="*/ 2358653 h 3063504"/>
              <a:gd name="connsiteX355" fmla="*/ 1362901 w 4114165"/>
              <a:gd name="connsiteY355" fmla="*/ 2541485 h 3063504"/>
              <a:gd name="connsiteX356" fmla="*/ 1366081 w 4114165"/>
              <a:gd name="connsiteY356" fmla="*/ 2069018 h 3063504"/>
              <a:gd name="connsiteX357" fmla="*/ 1369262 w 4114165"/>
              <a:gd name="connsiteY357" fmla="*/ 2275810 h 3063504"/>
              <a:gd name="connsiteX358" fmla="*/ 1372456 w 4114165"/>
              <a:gd name="connsiteY358" fmla="*/ 1632742 h 3063504"/>
              <a:gd name="connsiteX359" fmla="*/ 1375636 w 4114165"/>
              <a:gd name="connsiteY359" fmla="*/ 1659791 h 3063504"/>
              <a:gd name="connsiteX360" fmla="*/ 1378817 w 4114165"/>
              <a:gd name="connsiteY360" fmla="*/ 1076456 h 3063504"/>
              <a:gd name="connsiteX361" fmla="*/ 1382011 w 4114165"/>
              <a:gd name="connsiteY361" fmla="*/ 926282 h 3063504"/>
              <a:gd name="connsiteX362" fmla="*/ 1385191 w 4114165"/>
              <a:gd name="connsiteY362" fmla="*/ 1092615 h 3063504"/>
              <a:gd name="connsiteX363" fmla="*/ 1388372 w 4114165"/>
              <a:gd name="connsiteY363" fmla="*/ 918089 h 3063504"/>
              <a:gd name="connsiteX364" fmla="*/ 1391553 w 4114165"/>
              <a:gd name="connsiteY364" fmla="*/ 1138709 h 3063504"/>
              <a:gd name="connsiteX365" fmla="*/ 1394746 w 4114165"/>
              <a:gd name="connsiteY365" fmla="*/ 571059 h 3063504"/>
              <a:gd name="connsiteX366" fmla="*/ 1397927 w 4114165"/>
              <a:gd name="connsiteY366" fmla="*/ 1172520 h 3063504"/>
              <a:gd name="connsiteX367" fmla="*/ 1401108 w 4114165"/>
              <a:gd name="connsiteY367" fmla="*/ 478485 h 3063504"/>
              <a:gd name="connsiteX368" fmla="*/ 1404289 w 4114165"/>
              <a:gd name="connsiteY368" fmla="*/ 1044773 h 3063504"/>
              <a:gd name="connsiteX369" fmla="*/ 1407482 w 4114165"/>
              <a:gd name="connsiteY369" fmla="*/ 527467 h 3063504"/>
              <a:gd name="connsiteX370" fmla="*/ 1410663 w 4114165"/>
              <a:gd name="connsiteY370" fmla="*/ 1033793 h 3063504"/>
              <a:gd name="connsiteX371" fmla="*/ 1413844 w 4114165"/>
              <a:gd name="connsiteY371" fmla="*/ 568747 h 3063504"/>
              <a:gd name="connsiteX372" fmla="*/ 1417037 w 4114165"/>
              <a:gd name="connsiteY372" fmla="*/ 612435 h 3063504"/>
              <a:gd name="connsiteX373" fmla="*/ 1420218 w 4114165"/>
              <a:gd name="connsiteY373" fmla="*/ 780857 h 3063504"/>
              <a:gd name="connsiteX374" fmla="*/ 1423399 w 4114165"/>
              <a:gd name="connsiteY374" fmla="*/ 331837 h 3063504"/>
              <a:gd name="connsiteX375" fmla="*/ 1426580 w 4114165"/>
              <a:gd name="connsiteY375" fmla="*/ 1069694 h 3063504"/>
              <a:gd name="connsiteX376" fmla="*/ 1429773 w 4114165"/>
              <a:gd name="connsiteY376" fmla="*/ 329314 h 3063504"/>
              <a:gd name="connsiteX377" fmla="*/ 1432954 w 4114165"/>
              <a:gd name="connsiteY377" fmla="*/ 1268508 h 3063504"/>
              <a:gd name="connsiteX378" fmla="*/ 1436135 w 4114165"/>
              <a:gd name="connsiteY378" fmla="*/ 267892 h 3063504"/>
              <a:gd name="connsiteX379" fmla="*/ 1439328 w 4114165"/>
              <a:gd name="connsiteY379" fmla="*/ 1156007 h 3063504"/>
              <a:gd name="connsiteX380" fmla="*/ 1442509 w 4114165"/>
              <a:gd name="connsiteY380" fmla="*/ 613055 h 3063504"/>
              <a:gd name="connsiteX381" fmla="*/ 1445690 w 4114165"/>
              <a:gd name="connsiteY381" fmla="*/ 957396 h 3063504"/>
              <a:gd name="connsiteX382" fmla="*/ 1448870 w 4114165"/>
              <a:gd name="connsiteY382" fmla="*/ 1082800 h 3063504"/>
              <a:gd name="connsiteX383" fmla="*/ 1452064 w 4114165"/>
              <a:gd name="connsiteY383" fmla="*/ 832776 h 3063504"/>
              <a:gd name="connsiteX384" fmla="*/ 1455245 w 4114165"/>
              <a:gd name="connsiteY384" fmla="*/ 1393304 h 3063504"/>
              <a:gd name="connsiteX385" fmla="*/ 1458426 w 4114165"/>
              <a:gd name="connsiteY385" fmla="*/ 752149 h 3063504"/>
              <a:gd name="connsiteX386" fmla="*/ 1461619 w 4114165"/>
              <a:gd name="connsiteY386" fmla="*/ 1571984 h 3063504"/>
              <a:gd name="connsiteX387" fmla="*/ 1464800 w 4114165"/>
              <a:gd name="connsiteY387" fmla="*/ 775424 h 3063504"/>
              <a:gd name="connsiteX388" fmla="*/ 1467981 w 4114165"/>
              <a:gd name="connsiteY388" fmla="*/ 1737379 h 3063504"/>
              <a:gd name="connsiteX389" fmla="*/ 1471161 w 4114165"/>
              <a:gd name="connsiteY389" fmla="*/ 1500018 h 3063504"/>
              <a:gd name="connsiteX390" fmla="*/ 1477536 w 4114165"/>
              <a:gd name="connsiteY390" fmla="*/ 2132524 h 3063504"/>
              <a:gd name="connsiteX391" fmla="*/ 1480716 w 4114165"/>
              <a:gd name="connsiteY391" fmla="*/ 2150050 h 3063504"/>
              <a:gd name="connsiteX392" fmla="*/ 1483897 w 4114165"/>
              <a:gd name="connsiteY392" fmla="*/ 2514753 h 3063504"/>
              <a:gd name="connsiteX393" fmla="*/ 1487091 w 4114165"/>
              <a:gd name="connsiteY393" fmla="*/ 2296058 h 3063504"/>
              <a:gd name="connsiteX394" fmla="*/ 1490272 w 4114165"/>
              <a:gd name="connsiteY394" fmla="*/ 2543157 h 3063504"/>
              <a:gd name="connsiteX395" fmla="*/ 1493452 w 4114165"/>
              <a:gd name="connsiteY395" fmla="*/ 2427820 h 3063504"/>
              <a:gd name="connsiteX396" fmla="*/ 1496646 w 4114165"/>
              <a:gd name="connsiteY396" fmla="*/ 2618643 h 3063504"/>
              <a:gd name="connsiteX397" fmla="*/ 1499827 w 4114165"/>
              <a:gd name="connsiteY397" fmla="*/ 2483373 h 3063504"/>
              <a:gd name="connsiteX398" fmla="*/ 1503007 w 4114165"/>
              <a:gd name="connsiteY398" fmla="*/ 2647819 h 3063504"/>
              <a:gd name="connsiteX399" fmla="*/ 1506188 w 4114165"/>
              <a:gd name="connsiteY399" fmla="*/ 2560176 h 3063504"/>
              <a:gd name="connsiteX400" fmla="*/ 1509382 w 4114165"/>
              <a:gd name="connsiteY400" fmla="*/ 2679579 h 3063504"/>
              <a:gd name="connsiteX401" fmla="*/ 1512562 w 4114165"/>
              <a:gd name="connsiteY401" fmla="*/ 2647591 h 3063504"/>
              <a:gd name="connsiteX402" fmla="*/ 1515743 w 4114165"/>
              <a:gd name="connsiteY402" fmla="*/ 2665915 h 3063504"/>
              <a:gd name="connsiteX403" fmla="*/ 1518937 w 4114165"/>
              <a:gd name="connsiteY403" fmla="*/ 2695813 h 3063504"/>
              <a:gd name="connsiteX404" fmla="*/ 1522117 w 4114165"/>
              <a:gd name="connsiteY404" fmla="*/ 2660267 h 3063504"/>
              <a:gd name="connsiteX405" fmla="*/ 1528479 w 4114165"/>
              <a:gd name="connsiteY405" fmla="*/ 2815810 h 3063504"/>
              <a:gd name="connsiteX406" fmla="*/ 1531672 w 4114165"/>
              <a:gd name="connsiteY406" fmla="*/ 2780721 h 3063504"/>
              <a:gd name="connsiteX407" fmla="*/ 1534853 w 4114165"/>
              <a:gd name="connsiteY407" fmla="*/ 2686594 h 3063504"/>
              <a:gd name="connsiteX408" fmla="*/ 1538034 w 4114165"/>
              <a:gd name="connsiteY408" fmla="*/ 2519654 h 3063504"/>
              <a:gd name="connsiteX409" fmla="*/ 1544408 w 4114165"/>
              <a:gd name="connsiteY409" fmla="*/ 2791294 h 3063504"/>
              <a:gd name="connsiteX410" fmla="*/ 1550770 w 4114165"/>
              <a:gd name="connsiteY410" fmla="*/ 2490326 h 3063504"/>
              <a:gd name="connsiteX411" fmla="*/ 1553963 w 4114165"/>
              <a:gd name="connsiteY411" fmla="*/ 2036739 h 3063504"/>
              <a:gd name="connsiteX412" fmla="*/ 1557144 w 4114165"/>
              <a:gd name="connsiteY412" fmla="*/ 2266755 h 3063504"/>
              <a:gd name="connsiteX413" fmla="*/ 1560325 w 4114165"/>
              <a:gd name="connsiteY413" fmla="*/ 2047921 h 3063504"/>
              <a:gd name="connsiteX414" fmla="*/ 1563518 w 4114165"/>
              <a:gd name="connsiteY414" fmla="*/ 1945791 h 3063504"/>
              <a:gd name="connsiteX415" fmla="*/ 1569880 w 4114165"/>
              <a:gd name="connsiteY415" fmla="*/ 1585407 h 3063504"/>
              <a:gd name="connsiteX416" fmla="*/ 1573060 w 4114165"/>
              <a:gd name="connsiteY416" fmla="*/ 1686422 h 3063504"/>
              <a:gd name="connsiteX417" fmla="*/ 1576254 w 4114165"/>
              <a:gd name="connsiteY417" fmla="*/ 1572490 h 3063504"/>
              <a:gd name="connsiteX418" fmla="*/ 1579435 w 4114165"/>
              <a:gd name="connsiteY418" fmla="*/ 1699313 h 3063504"/>
              <a:gd name="connsiteX419" fmla="*/ 1582615 w 4114165"/>
              <a:gd name="connsiteY419" fmla="*/ 1615393 h 3063504"/>
              <a:gd name="connsiteX420" fmla="*/ 1585796 w 4114165"/>
              <a:gd name="connsiteY420" fmla="*/ 1656422 h 3063504"/>
              <a:gd name="connsiteX421" fmla="*/ 1588990 w 4114165"/>
              <a:gd name="connsiteY421" fmla="*/ 1489685 h 3063504"/>
              <a:gd name="connsiteX422" fmla="*/ 1592171 w 4114165"/>
              <a:gd name="connsiteY422" fmla="*/ 1543377 h 3063504"/>
              <a:gd name="connsiteX423" fmla="*/ 1598545 w 4114165"/>
              <a:gd name="connsiteY423" fmla="*/ 1738708 h 3063504"/>
              <a:gd name="connsiteX424" fmla="*/ 1601726 w 4114165"/>
              <a:gd name="connsiteY424" fmla="*/ 1743761 h 3063504"/>
              <a:gd name="connsiteX425" fmla="*/ 1604906 w 4114165"/>
              <a:gd name="connsiteY425" fmla="*/ 1826984 h 3063504"/>
              <a:gd name="connsiteX426" fmla="*/ 1608087 w 4114165"/>
              <a:gd name="connsiteY426" fmla="*/ 2031826 h 3063504"/>
              <a:gd name="connsiteX427" fmla="*/ 1611281 w 4114165"/>
              <a:gd name="connsiteY427" fmla="*/ 1971080 h 3063504"/>
              <a:gd name="connsiteX428" fmla="*/ 1614461 w 4114165"/>
              <a:gd name="connsiteY428" fmla="*/ 1988834 h 3063504"/>
              <a:gd name="connsiteX429" fmla="*/ 1617642 w 4114165"/>
              <a:gd name="connsiteY429" fmla="*/ 2065611 h 3063504"/>
              <a:gd name="connsiteX430" fmla="*/ 1627197 w 4114165"/>
              <a:gd name="connsiteY430" fmla="*/ 2478245 h 3063504"/>
              <a:gd name="connsiteX431" fmla="*/ 1630378 w 4114165"/>
              <a:gd name="connsiteY431" fmla="*/ 2545436 h 3063504"/>
              <a:gd name="connsiteX432" fmla="*/ 1633572 w 4114165"/>
              <a:gd name="connsiteY432" fmla="*/ 2507510 h 3063504"/>
              <a:gd name="connsiteX433" fmla="*/ 1636752 w 4114165"/>
              <a:gd name="connsiteY433" fmla="*/ 2489857 h 3063504"/>
              <a:gd name="connsiteX434" fmla="*/ 1639933 w 4114165"/>
              <a:gd name="connsiteY434" fmla="*/ 2558036 h 3063504"/>
              <a:gd name="connsiteX435" fmla="*/ 1643127 w 4114165"/>
              <a:gd name="connsiteY435" fmla="*/ 2591797 h 3063504"/>
              <a:gd name="connsiteX436" fmla="*/ 1646307 w 4114165"/>
              <a:gd name="connsiteY436" fmla="*/ 2720000 h 3063504"/>
              <a:gd name="connsiteX437" fmla="*/ 1649488 w 4114165"/>
              <a:gd name="connsiteY437" fmla="*/ 2720418 h 3063504"/>
              <a:gd name="connsiteX438" fmla="*/ 1652669 w 4114165"/>
              <a:gd name="connsiteY438" fmla="*/ 2679692 h 3063504"/>
              <a:gd name="connsiteX439" fmla="*/ 1655862 w 4114165"/>
              <a:gd name="connsiteY439" fmla="*/ 2800564 h 3063504"/>
              <a:gd name="connsiteX440" fmla="*/ 1659043 w 4114165"/>
              <a:gd name="connsiteY440" fmla="*/ 2775731 h 3063504"/>
              <a:gd name="connsiteX441" fmla="*/ 1662224 w 4114165"/>
              <a:gd name="connsiteY441" fmla="*/ 2796486 h 3063504"/>
              <a:gd name="connsiteX442" fmla="*/ 1665405 w 4114165"/>
              <a:gd name="connsiteY442" fmla="*/ 2764663 h 3063504"/>
              <a:gd name="connsiteX443" fmla="*/ 1668598 w 4114165"/>
              <a:gd name="connsiteY443" fmla="*/ 2795676 h 3063504"/>
              <a:gd name="connsiteX444" fmla="*/ 1671779 w 4114165"/>
              <a:gd name="connsiteY444" fmla="*/ 2795372 h 3063504"/>
              <a:gd name="connsiteX445" fmla="*/ 1674960 w 4114165"/>
              <a:gd name="connsiteY445" fmla="*/ 2791826 h 3063504"/>
              <a:gd name="connsiteX446" fmla="*/ 1678153 w 4114165"/>
              <a:gd name="connsiteY446" fmla="*/ 2833222 h 3063504"/>
              <a:gd name="connsiteX447" fmla="*/ 1681334 w 4114165"/>
              <a:gd name="connsiteY447" fmla="*/ 2751645 h 3063504"/>
              <a:gd name="connsiteX448" fmla="*/ 1684515 w 4114165"/>
              <a:gd name="connsiteY448" fmla="*/ 2737437 h 3063504"/>
              <a:gd name="connsiteX449" fmla="*/ 1687696 w 4114165"/>
              <a:gd name="connsiteY449" fmla="*/ 2806186 h 3063504"/>
              <a:gd name="connsiteX450" fmla="*/ 1690889 w 4114165"/>
              <a:gd name="connsiteY450" fmla="*/ 2761612 h 3063504"/>
              <a:gd name="connsiteX451" fmla="*/ 1694070 w 4114165"/>
              <a:gd name="connsiteY451" fmla="*/ 2644071 h 3063504"/>
              <a:gd name="connsiteX452" fmla="*/ 1697251 w 4114165"/>
              <a:gd name="connsiteY452" fmla="*/ 2695459 h 3063504"/>
              <a:gd name="connsiteX453" fmla="*/ 1700444 w 4114165"/>
              <a:gd name="connsiteY453" fmla="*/ 2683517 h 3063504"/>
              <a:gd name="connsiteX454" fmla="*/ 1706806 w 4114165"/>
              <a:gd name="connsiteY454" fmla="*/ 2640462 h 3063504"/>
              <a:gd name="connsiteX455" fmla="*/ 1709986 w 4114165"/>
              <a:gd name="connsiteY455" fmla="*/ 2655480 h 3063504"/>
              <a:gd name="connsiteX456" fmla="*/ 1713180 w 4114165"/>
              <a:gd name="connsiteY456" fmla="*/ 2678148 h 3063504"/>
              <a:gd name="connsiteX457" fmla="*/ 1716361 w 4114165"/>
              <a:gd name="connsiteY457" fmla="*/ 2671221 h 3063504"/>
              <a:gd name="connsiteX458" fmla="*/ 1719541 w 4114165"/>
              <a:gd name="connsiteY458" fmla="*/ 2705336 h 3063504"/>
              <a:gd name="connsiteX459" fmla="*/ 1722735 w 4114165"/>
              <a:gd name="connsiteY459" fmla="*/ 2649782 h 3063504"/>
              <a:gd name="connsiteX460" fmla="*/ 1725916 w 4114165"/>
              <a:gd name="connsiteY460" fmla="*/ 2660444 h 3063504"/>
              <a:gd name="connsiteX461" fmla="*/ 1729096 w 4114165"/>
              <a:gd name="connsiteY461" fmla="*/ 2640867 h 3063504"/>
              <a:gd name="connsiteX462" fmla="*/ 1732277 w 4114165"/>
              <a:gd name="connsiteY462" fmla="*/ 2689697 h 3063504"/>
              <a:gd name="connsiteX463" fmla="*/ 1735471 w 4114165"/>
              <a:gd name="connsiteY463" fmla="*/ 2630825 h 3063504"/>
              <a:gd name="connsiteX464" fmla="*/ 1738651 w 4114165"/>
              <a:gd name="connsiteY464" fmla="*/ 2511283 h 3063504"/>
              <a:gd name="connsiteX465" fmla="*/ 1741832 w 4114165"/>
              <a:gd name="connsiteY465" fmla="*/ 2552756 h 3063504"/>
              <a:gd name="connsiteX466" fmla="*/ 1745026 w 4114165"/>
              <a:gd name="connsiteY466" fmla="*/ 2638752 h 3063504"/>
              <a:gd name="connsiteX467" fmla="*/ 1748206 w 4114165"/>
              <a:gd name="connsiteY467" fmla="*/ 2672449 h 3063504"/>
              <a:gd name="connsiteX468" fmla="*/ 1751387 w 4114165"/>
              <a:gd name="connsiteY468" fmla="*/ 2600699 h 3063504"/>
              <a:gd name="connsiteX469" fmla="*/ 1754568 w 4114165"/>
              <a:gd name="connsiteY469" fmla="*/ 2607854 h 3063504"/>
              <a:gd name="connsiteX470" fmla="*/ 1757761 w 4114165"/>
              <a:gd name="connsiteY470" fmla="*/ 2554174 h 3063504"/>
              <a:gd name="connsiteX471" fmla="*/ 1764123 w 4114165"/>
              <a:gd name="connsiteY471" fmla="*/ 2656861 h 3063504"/>
              <a:gd name="connsiteX472" fmla="*/ 1767304 w 4114165"/>
              <a:gd name="connsiteY472" fmla="*/ 2637182 h 3063504"/>
              <a:gd name="connsiteX473" fmla="*/ 1770497 w 4114165"/>
              <a:gd name="connsiteY473" fmla="*/ 2647009 h 3063504"/>
              <a:gd name="connsiteX474" fmla="*/ 1773678 w 4114165"/>
              <a:gd name="connsiteY474" fmla="*/ 2689266 h 3063504"/>
              <a:gd name="connsiteX475" fmla="*/ 1776859 w 4114165"/>
              <a:gd name="connsiteY475" fmla="*/ 2796423 h 3063504"/>
              <a:gd name="connsiteX476" fmla="*/ 1783233 w 4114165"/>
              <a:gd name="connsiteY476" fmla="*/ 2736867 h 3063504"/>
              <a:gd name="connsiteX477" fmla="*/ 1786414 w 4114165"/>
              <a:gd name="connsiteY477" fmla="*/ 2744237 h 3063504"/>
              <a:gd name="connsiteX478" fmla="*/ 1789595 w 4114165"/>
              <a:gd name="connsiteY478" fmla="*/ 2723951 h 3063504"/>
              <a:gd name="connsiteX479" fmla="*/ 1792788 w 4114165"/>
              <a:gd name="connsiteY479" fmla="*/ 2755419 h 3063504"/>
              <a:gd name="connsiteX480" fmla="*/ 1795969 w 4114165"/>
              <a:gd name="connsiteY480" fmla="*/ 2804439 h 3063504"/>
              <a:gd name="connsiteX481" fmla="*/ 1799150 w 4114165"/>
              <a:gd name="connsiteY481" fmla="*/ 2831171 h 3063504"/>
              <a:gd name="connsiteX482" fmla="*/ 1802343 w 4114165"/>
              <a:gd name="connsiteY482" fmla="*/ 2718619 h 3063504"/>
              <a:gd name="connsiteX483" fmla="*/ 1805524 w 4114165"/>
              <a:gd name="connsiteY483" fmla="*/ 2766943 h 3063504"/>
              <a:gd name="connsiteX484" fmla="*/ 1808705 w 4114165"/>
              <a:gd name="connsiteY484" fmla="*/ 2691204 h 3063504"/>
              <a:gd name="connsiteX485" fmla="*/ 1815079 w 4114165"/>
              <a:gd name="connsiteY485" fmla="*/ 2299819 h 3063504"/>
              <a:gd name="connsiteX486" fmla="*/ 1818260 w 4114165"/>
              <a:gd name="connsiteY486" fmla="*/ 2202730 h 3063504"/>
              <a:gd name="connsiteX487" fmla="*/ 1821441 w 4114165"/>
              <a:gd name="connsiteY487" fmla="*/ 2325386 h 3063504"/>
              <a:gd name="connsiteX488" fmla="*/ 1824634 w 4114165"/>
              <a:gd name="connsiteY488" fmla="*/ 2331300 h 3063504"/>
              <a:gd name="connsiteX489" fmla="*/ 1827815 w 4114165"/>
              <a:gd name="connsiteY489" fmla="*/ 2431821 h 3063504"/>
              <a:gd name="connsiteX490" fmla="*/ 1834176 w 4114165"/>
              <a:gd name="connsiteY490" fmla="*/ 2852863 h 3063504"/>
              <a:gd name="connsiteX491" fmla="*/ 1837370 w 4114165"/>
              <a:gd name="connsiteY491" fmla="*/ 2823687 h 3063504"/>
              <a:gd name="connsiteX492" fmla="*/ 1840551 w 4114165"/>
              <a:gd name="connsiteY492" fmla="*/ 2745922 h 3063504"/>
              <a:gd name="connsiteX493" fmla="*/ 1843731 w 4114165"/>
              <a:gd name="connsiteY493" fmla="*/ 2531937 h 3063504"/>
              <a:gd name="connsiteX494" fmla="*/ 1846912 w 4114165"/>
              <a:gd name="connsiteY494" fmla="*/ 2413143 h 3063504"/>
              <a:gd name="connsiteX495" fmla="*/ 1850106 w 4114165"/>
              <a:gd name="connsiteY495" fmla="*/ 2441091 h 3063504"/>
              <a:gd name="connsiteX496" fmla="*/ 1853286 w 4114165"/>
              <a:gd name="connsiteY496" fmla="*/ 2411332 h 3063504"/>
              <a:gd name="connsiteX497" fmla="*/ 1856467 w 4114165"/>
              <a:gd name="connsiteY497" fmla="*/ 2408787 h 3063504"/>
              <a:gd name="connsiteX498" fmla="*/ 1859661 w 4114165"/>
              <a:gd name="connsiteY498" fmla="*/ 2227752 h 3063504"/>
              <a:gd name="connsiteX499" fmla="*/ 1862841 w 4114165"/>
              <a:gd name="connsiteY499" fmla="*/ 2223219 h 3063504"/>
              <a:gd name="connsiteX500" fmla="*/ 1866022 w 4114165"/>
              <a:gd name="connsiteY500" fmla="*/ 2150012 h 3063504"/>
              <a:gd name="connsiteX501" fmla="*/ 1869203 w 4114165"/>
              <a:gd name="connsiteY501" fmla="*/ 2222282 h 3063504"/>
              <a:gd name="connsiteX502" fmla="*/ 1872396 w 4114165"/>
              <a:gd name="connsiteY502" fmla="*/ 2116265 h 3063504"/>
              <a:gd name="connsiteX503" fmla="*/ 1875577 w 4114165"/>
              <a:gd name="connsiteY503" fmla="*/ 2150063 h 3063504"/>
              <a:gd name="connsiteX504" fmla="*/ 1881951 w 4114165"/>
              <a:gd name="connsiteY504" fmla="*/ 2062433 h 3063504"/>
              <a:gd name="connsiteX505" fmla="*/ 1885132 w 4114165"/>
              <a:gd name="connsiteY505" fmla="*/ 2064294 h 3063504"/>
              <a:gd name="connsiteX506" fmla="*/ 1888313 w 4114165"/>
              <a:gd name="connsiteY506" fmla="*/ 2008247 h 3063504"/>
              <a:gd name="connsiteX507" fmla="*/ 1891494 w 4114165"/>
              <a:gd name="connsiteY507" fmla="*/ 2117493 h 3063504"/>
              <a:gd name="connsiteX508" fmla="*/ 1894687 w 4114165"/>
              <a:gd name="connsiteY508" fmla="*/ 1969054 h 3063504"/>
              <a:gd name="connsiteX509" fmla="*/ 1897868 w 4114165"/>
              <a:gd name="connsiteY509" fmla="*/ 2191307 h 3063504"/>
              <a:gd name="connsiteX510" fmla="*/ 1901049 w 4114165"/>
              <a:gd name="connsiteY510" fmla="*/ 2022658 h 3063504"/>
              <a:gd name="connsiteX511" fmla="*/ 1904242 w 4114165"/>
              <a:gd name="connsiteY511" fmla="*/ 2215988 h 3063504"/>
              <a:gd name="connsiteX512" fmla="*/ 1907423 w 4114165"/>
              <a:gd name="connsiteY512" fmla="*/ 1937218 h 3063504"/>
              <a:gd name="connsiteX513" fmla="*/ 1910604 w 4114165"/>
              <a:gd name="connsiteY513" fmla="*/ 2103057 h 3063504"/>
              <a:gd name="connsiteX514" fmla="*/ 1916978 w 4114165"/>
              <a:gd name="connsiteY514" fmla="*/ 2012235 h 3063504"/>
              <a:gd name="connsiteX515" fmla="*/ 1920159 w 4114165"/>
              <a:gd name="connsiteY515" fmla="*/ 2171464 h 3063504"/>
              <a:gd name="connsiteX516" fmla="*/ 1923340 w 4114165"/>
              <a:gd name="connsiteY516" fmla="*/ 1790210 h 3063504"/>
              <a:gd name="connsiteX517" fmla="*/ 1926520 w 4114165"/>
              <a:gd name="connsiteY517" fmla="*/ 2366187 h 3063504"/>
              <a:gd name="connsiteX518" fmla="*/ 1929714 w 4114165"/>
              <a:gd name="connsiteY518" fmla="*/ 1631476 h 3063504"/>
              <a:gd name="connsiteX519" fmla="*/ 1932895 w 4114165"/>
              <a:gd name="connsiteY519" fmla="*/ 2269149 h 3063504"/>
              <a:gd name="connsiteX520" fmla="*/ 1936075 w 4114165"/>
              <a:gd name="connsiteY520" fmla="*/ 1478655 h 3063504"/>
              <a:gd name="connsiteX521" fmla="*/ 1939269 w 4114165"/>
              <a:gd name="connsiteY521" fmla="*/ 1710608 h 3063504"/>
              <a:gd name="connsiteX522" fmla="*/ 1942450 w 4114165"/>
              <a:gd name="connsiteY522" fmla="*/ 1817107 h 3063504"/>
              <a:gd name="connsiteX523" fmla="*/ 1945631 w 4114165"/>
              <a:gd name="connsiteY523" fmla="*/ 1149561 h 3063504"/>
              <a:gd name="connsiteX524" fmla="*/ 1948811 w 4114165"/>
              <a:gd name="connsiteY524" fmla="*/ 2165955 h 3063504"/>
              <a:gd name="connsiteX525" fmla="*/ 1952005 w 4114165"/>
              <a:gd name="connsiteY525" fmla="*/ 846592 h 3063504"/>
              <a:gd name="connsiteX526" fmla="*/ 1955186 w 4114165"/>
              <a:gd name="connsiteY526" fmla="*/ 1950350 h 3063504"/>
              <a:gd name="connsiteX527" fmla="*/ 1958366 w 4114165"/>
              <a:gd name="connsiteY527" fmla="*/ 864169 h 3063504"/>
              <a:gd name="connsiteX528" fmla="*/ 1961560 w 4114165"/>
              <a:gd name="connsiteY528" fmla="*/ 1399560 h 3063504"/>
              <a:gd name="connsiteX529" fmla="*/ 1964741 w 4114165"/>
              <a:gd name="connsiteY529" fmla="*/ 1303623 h 3063504"/>
              <a:gd name="connsiteX530" fmla="*/ 1967921 w 4114165"/>
              <a:gd name="connsiteY530" fmla="*/ 789202 h 3063504"/>
              <a:gd name="connsiteX531" fmla="*/ 1971102 w 4114165"/>
              <a:gd name="connsiteY531" fmla="*/ 1617673 h 3063504"/>
              <a:gd name="connsiteX532" fmla="*/ 1974296 w 4114165"/>
              <a:gd name="connsiteY532" fmla="*/ 501977 h 3063504"/>
              <a:gd name="connsiteX533" fmla="*/ 1977477 w 4114165"/>
              <a:gd name="connsiteY533" fmla="*/ 1724918 h 3063504"/>
              <a:gd name="connsiteX534" fmla="*/ 1980657 w 4114165"/>
              <a:gd name="connsiteY534" fmla="*/ 540785 h 3063504"/>
              <a:gd name="connsiteX535" fmla="*/ 1983851 w 4114165"/>
              <a:gd name="connsiteY535" fmla="*/ 1270926 h 3063504"/>
              <a:gd name="connsiteX536" fmla="*/ 1987032 w 4114165"/>
              <a:gd name="connsiteY536" fmla="*/ 845186 h 3063504"/>
              <a:gd name="connsiteX537" fmla="*/ 1993393 w 4114165"/>
              <a:gd name="connsiteY537" fmla="*/ 1188248 h 3063504"/>
              <a:gd name="connsiteX538" fmla="*/ 1996587 w 4114165"/>
              <a:gd name="connsiteY538" fmla="*/ 828990 h 3063504"/>
              <a:gd name="connsiteX539" fmla="*/ 1999767 w 4114165"/>
              <a:gd name="connsiteY539" fmla="*/ 1529232 h 3063504"/>
              <a:gd name="connsiteX540" fmla="*/ 2002948 w 4114165"/>
              <a:gd name="connsiteY540" fmla="*/ 867398 h 3063504"/>
              <a:gd name="connsiteX541" fmla="*/ 2006142 w 4114165"/>
              <a:gd name="connsiteY541" fmla="*/ 1526636 h 3063504"/>
              <a:gd name="connsiteX542" fmla="*/ 2009322 w 4114165"/>
              <a:gd name="connsiteY542" fmla="*/ 947050 h 3063504"/>
              <a:gd name="connsiteX543" fmla="*/ 2012503 w 4114165"/>
              <a:gd name="connsiteY543" fmla="*/ 1598918 h 3063504"/>
              <a:gd name="connsiteX544" fmla="*/ 2015684 w 4114165"/>
              <a:gd name="connsiteY544" fmla="*/ 1262733 h 3063504"/>
              <a:gd name="connsiteX545" fmla="*/ 2018877 w 4114165"/>
              <a:gd name="connsiteY545" fmla="*/ 1568362 h 3063504"/>
              <a:gd name="connsiteX546" fmla="*/ 2022058 w 4114165"/>
              <a:gd name="connsiteY546" fmla="*/ 1696438 h 3063504"/>
              <a:gd name="connsiteX547" fmla="*/ 2025239 w 4114165"/>
              <a:gd name="connsiteY547" fmla="*/ 1640530 h 3063504"/>
              <a:gd name="connsiteX548" fmla="*/ 2028420 w 4114165"/>
              <a:gd name="connsiteY548" fmla="*/ 1925378 h 3063504"/>
              <a:gd name="connsiteX549" fmla="*/ 2031613 w 4114165"/>
              <a:gd name="connsiteY549" fmla="*/ 1618471 h 3063504"/>
              <a:gd name="connsiteX550" fmla="*/ 2034794 w 4114165"/>
              <a:gd name="connsiteY550" fmla="*/ 2157408 h 3063504"/>
              <a:gd name="connsiteX551" fmla="*/ 2037975 w 4114165"/>
              <a:gd name="connsiteY551" fmla="*/ 1957366 h 3063504"/>
              <a:gd name="connsiteX552" fmla="*/ 2041168 w 4114165"/>
              <a:gd name="connsiteY552" fmla="*/ 2357956 h 3063504"/>
              <a:gd name="connsiteX553" fmla="*/ 2044349 w 4114165"/>
              <a:gd name="connsiteY553" fmla="*/ 2274214 h 3063504"/>
              <a:gd name="connsiteX554" fmla="*/ 2047530 w 4114165"/>
              <a:gd name="connsiteY554" fmla="*/ 2456160 h 3063504"/>
              <a:gd name="connsiteX555" fmla="*/ 2050711 w 4114165"/>
              <a:gd name="connsiteY555" fmla="*/ 2483753 h 3063504"/>
              <a:gd name="connsiteX556" fmla="*/ 2053904 w 4114165"/>
              <a:gd name="connsiteY556" fmla="*/ 2551363 h 3063504"/>
              <a:gd name="connsiteX557" fmla="*/ 2063459 w 4114165"/>
              <a:gd name="connsiteY557" fmla="*/ 2850027 h 3063504"/>
              <a:gd name="connsiteX558" fmla="*/ 2066640 w 4114165"/>
              <a:gd name="connsiteY558" fmla="*/ 2850698 h 3063504"/>
              <a:gd name="connsiteX559" fmla="*/ 2069821 w 4114165"/>
              <a:gd name="connsiteY559" fmla="*/ 2919308 h 3063504"/>
              <a:gd name="connsiteX560" fmla="*/ 2073001 w 4114165"/>
              <a:gd name="connsiteY560" fmla="*/ 2817925 h 3063504"/>
              <a:gd name="connsiteX561" fmla="*/ 2076195 w 4114165"/>
              <a:gd name="connsiteY561" fmla="*/ 2931122 h 3063504"/>
              <a:gd name="connsiteX562" fmla="*/ 2079376 w 4114165"/>
              <a:gd name="connsiteY562" fmla="*/ 2871744 h 3063504"/>
              <a:gd name="connsiteX563" fmla="*/ 2082556 w 4114165"/>
              <a:gd name="connsiteY563" fmla="*/ 2969986 h 3063504"/>
              <a:gd name="connsiteX564" fmla="*/ 2085750 w 4114165"/>
              <a:gd name="connsiteY564" fmla="*/ 2951561 h 3063504"/>
              <a:gd name="connsiteX565" fmla="*/ 2088931 w 4114165"/>
              <a:gd name="connsiteY565" fmla="*/ 2984789 h 3063504"/>
              <a:gd name="connsiteX566" fmla="*/ 2092111 w 4114165"/>
              <a:gd name="connsiteY566" fmla="*/ 2969315 h 3063504"/>
              <a:gd name="connsiteX567" fmla="*/ 2095292 w 4114165"/>
              <a:gd name="connsiteY567" fmla="*/ 2967314 h 3063504"/>
              <a:gd name="connsiteX568" fmla="*/ 2098486 w 4114165"/>
              <a:gd name="connsiteY568" fmla="*/ 2976229 h 3063504"/>
              <a:gd name="connsiteX569" fmla="*/ 2101666 w 4114165"/>
              <a:gd name="connsiteY569" fmla="*/ 2978280 h 3063504"/>
              <a:gd name="connsiteX570" fmla="*/ 2104847 w 4114165"/>
              <a:gd name="connsiteY570" fmla="*/ 2986499 h 3063504"/>
              <a:gd name="connsiteX571" fmla="*/ 2108028 w 4114165"/>
              <a:gd name="connsiteY571" fmla="*/ 2960919 h 3063504"/>
              <a:gd name="connsiteX572" fmla="*/ 2111222 w 4114165"/>
              <a:gd name="connsiteY572" fmla="*/ 2976609 h 3063504"/>
              <a:gd name="connsiteX573" fmla="*/ 2114402 w 4114165"/>
              <a:gd name="connsiteY573" fmla="*/ 2965301 h 3063504"/>
              <a:gd name="connsiteX574" fmla="*/ 2117583 w 4114165"/>
              <a:gd name="connsiteY574" fmla="*/ 3007077 h 3063504"/>
              <a:gd name="connsiteX575" fmla="*/ 2120777 w 4114165"/>
              <a:gd name="connsiteY575" fmla="*/ 2964338 h 3063504"/>
              <a:gd name="connsiteX576" fmla="*/ 2123957 w 4114165"/>
              <a:gd name="connsiteY576" fmla="*/ 2959425 h 3063504"/>
              <a:gd name="connsiteX577" fmla="*/ 2127138 w 4114165"/>
              <a:gd name="connsiteY577" fmla="*/ 2922904 h 3063504"/>
              <a:gd name="connsiteX578" fmla="*/ 2130319 w 4114165"/>
              <a:gd name="connsiteY578" fmla="*/ 2967719 h 3063504"/>
              <a:gd name="connsiteX579" fmla="*/ 2133512 w 4114165"/>
              <a:gd name="connsiteY579" fmla="*/ 2748100 h 3063504"/>
              <a:gd name="connsiteX580" fmla="*/ 2136693 w 4114165"/>
              <a:gd name="connsiteY580" fmla="*/ 2770425 h 3063504"/>
              <a:gd name="connsiteX581" fmla="*/ 2139874 w 4114165"/>
              <a:gd name="connsiteY581" fmla="*/ 2840744 h 3063504"/>
              <a:gd name="connsiteX582" fmla="*/ 2143068 w 4114165"/>
              <a:gd name="connsiteY582" fmla="*/ 2520490 h 3063504"/>
              <a:gd name="connsiteX583" fmla="*/ 2155803 w 4114165"/>
              <a:gd name="connsiteY583" fmla="*/ 2802843 h 3063504"/>
              <a:gd name="connsiteX584" fmla="*/ 2158984 w 4114165"/>
              <a:gd name="connsiteY584" fmla="*/ 2808542 h 3063504"/>
              <a:gd name="connsiteX585" fmla="*/ 2165358 w 4114165"/>
              <a:gd name="connsiteY585" fmla="*/ 2716695 h 3063504"/>
              <a:gd name="connsiteX586" fmla="*/ 2168539 w 4114165"/>
              <a:gd name="connsiteY586" fmla="*/ 2878050 h 3063504"/>
              <a:gd name="connsiteX587" fmla="*/ 2171720 w 4114165"/>
              <a:gd name="connsiteY587" fmla="*/ 2791725 h 3063504"/>
              <a:gd name="connsiteX588" fmla="*/ 2174901 w 4114165"/>
              <a:gd name="connsiteY588" fmla="*/ 2656911 h 3063504"/>
              <a:gd name="connsiteX589" fmla="*/ 2178094 w 4114165"/>
              <a:gd name="connsiteY589" fmla="*/ 2667789 h 3063504"/>
              <a:gd name="connsiteX590" fmla="*/ 2184456 w 4114165"/>
              <a:gd name="connsiteY590" fmla="*/ 2001358 h 3063504"/>
              <a:gd name="connsiteX591" fmla="*/ 2187649 w 4114165"/>
              <a:gd name="connsiteY591" fmla="*/ 2232932 h 3063504"/>
              <a:gd name="connsiteX592" fmla="*/ 2190830 w 4114165"/>
              <a:gd name="connsiteY592" fmla="*/ 2350396 h 3063504"/>
              <a:gd name="connsiteX593" fmla="*/ 2194011 w 4114165"/>
              <a:gd name="connsiteY593" fmla="*/ 2318029 h 3063504"/>
              <a:gd name="connsiteX594" fmla="*/ 2197192 w 4114165"/>
              <a:gd name="connsiteY594" fmla="*/ 2241720 h 3063504"/>
              <a:gd name="connsiteX595" fmla="*/ 2200385 w 4114165"/>
              <a:gd name="connsiteY595" fmla="*/ 2286801 h 3063504"/>
              <a:gd name="connsiteX596" fmla="*/ 2203566 w 4114165"/>
              <a:gd name="connsiteY596" fmla="*/ 2371265 h 3063504"/>
              <a:gd name="connsiteX597" fmla="*/ 2206747 w 4114165"/>
              <a:gd name="connsiteY597" fmla="*/ 2299768 h 3063504"/>
              <a:gd name="connsiteX598" fmla="*/ 2209927 w 4114165"/>
              <a:gd name="connsiteY598" fmla="*/ 2269744 h 3063504"/>
              <a:gd name="connsiteX599" fmla="*/ 2213121 w 4114165"/>
              <a:gd name="connsiteY599" fmla="*/ 2346103 h 3063504"/>
              <a:gd name="connsiteX600" fmla="*/ 2216302 w 4114165"/>
              <a:gd name="connsiteY600" fmla="*/ 2368999 h 3063504"/>
              <a:gd name="connsiteX601" fmla="*/ 2219482 w 4114165"/>
              <a:gd name="connsiteY601" fmla="*/ 2328628 h 3063504"/>
              <a:gd name="connsiteX602" fmla="*/ 2222676 w 4114165"/>
              <a:gd name="connsiteY602" fmla="*/ 2314243 h 3063504"/>
              <a:gd name="connsiteX603" fmla="*/ 2232218 w 4114165"/>
              <a:gd name="connsiteY603" fmla="*/ 1898848 h 3063504"/>
              <a:gd name="connsiteX604" fmla="*/ 2235412 w 4114165"/>
              <a:gd name="connsiteY604" fmla="*/ 1656663 h 3063504"/>
              <a:gd name="connsiteX605" fmla="*/ 2238592 w 4114165"/>
              <a:gd name="connsiteY605" fmla="*/ 1296050 h 3063504"/>
              <a:gd name="connsiteX606" fmla="*/ 2244967 w 4114165"/>
              <a:gd name="connsiteY606" fmla="*/ 875173 h 3063504"/>
              <a:gd name="connsiteX607" fmla="*/ 2248147 w 4114165"/>
              <a:gd name="connsiteY607" fmla="*/ 593693 h 3063504"/>
              <a:gd name="connsiteX608" fmla="*/ 2251328 w 4114165"/>
              <a:gd name="connsiteY608" fmla="*/ 644612 h 3063504"/>
              <a:gd name="connsiteX609" fmla="*/ 2254509 w 4114165"/>
              <a:gd name="connsiteY609" fmla="*/ 515406 h 3063504"/>
              <a:gd name="connsiteX610" fmla="*/ 2257702 w 4114165"/>
              <a:gd name="connsiteY610" fmla="*/ 504589 h 3063504"/>
              <a:gd name="connsiteX611" fmla="*/ 2260883 w 4114165"/>
              <a:gd name="connsiteY611" fmla="*/ 533884 h 3063504"/>
              <a:gd name="connsiteX612" fmla="*/ 2264064 w 4114165"/>
              <a:gd name="connsiteY612" fmla="*/ 440313 h 3063504"/>
              <a:gd name="connsiteX613" fmla="*/ 2267257 w 4114165"/>
              <a:gd name="connsiteY613" fmla="*/ 452684 h 3063504"/>
              <a:gd name="connsiteX614" fmla="*/ 2270438 w 4114165"/>
              <a:gd name="connsiteY614" fmla="*/ 500866 h 3063504"/>
              <a:gd name="connsiteX615" fmla="*/ 2273619 w 4114165"/>
              <a:gd name="connsiteY615" fmla="*/ 629986 h 3063504"/>
              <a:gd name="connsiteX616" fmla="*/ 2276800 w 4114165"/>
              <a:gd name="connsiteY616" fmla="*/ 641320 h 3063504"/>
              <a:gd name="connsiteX617" fmla="*/ 2283174 w 4114165"/>
              <a:gd name="connsiteY617" fmla="*/ 799763 h 3063504"/>
              <a:gd name="connsiteX618" fmla="*/ 2286355 w 4114165"/>
              <a:gd name="connsiteY618" fmla="*/ 849492 h 3063504"/>
              <a:gd name="connsiteX619" fmla="*/ 2295910 w 4114165"/>
              <a:gd name="connsiteY619" fmla="*/ 1157273 h 3063504"/>
              <a:gd name="connsiteX620" fmla="*/ 2299091 w 4114165"/>
              <a:gd name="connsiteY620" fmla="*/ 1247360 h 3063504"/>
              <a:gd name="connsiteX621" fmla="*/ 2305465 w 4114165"/>
              <a:gd name="connsiteY621" fmla="*/ 1627740 h 3063504"/>
              <a:gd name="connsiteX622" fmla="*/ 2327756 w 4114165"/>
              <a:gd name="connsiteY622" fmla="*/ 2527644 h 3063504"/>
              <a:gd name="connsiteX623" fmla="*/ 2330936 w 4114165"/>
              <a:gd name="connsiteY623" fmla="*/ 2536230 h 3063504"/>
              <a:gd name="connsiteX624" fmla="*/ 2334117 w 4114165"/>
              <a:gd name="connsiteY624" fmla="*/ 2575347 h 3063504"/>
              <a:gd name="connsiteX625" fmla="*/ 2337311 w 4114165"/>
              <a:gd name="connsiteY625" fmla="*/ 2567559 h 3063504"/>
              <a:gd name="connsiteX626" fmla="*/ 2340491 w 4114165"/>
              <a:gd name="connsiteY626" fmla="*/ 2657735 h 3063504"/>
              <a:gd name="connsiteX627" fmla="*/ 2343672 w 4114165"/>
              <a:gd name="connsiteY627" fmla="*/ 2677679 h 3063504"/>
              <a:gd name="connsiteX628" fmla="*/ 2346866 w 4114165"/>
              <a:gd name="connsiteY628" fmla="*/ 2676653 h 3063504"/>
              <a:gd name="connsiteX629" fmla="*/ 2350047 w 4114165"/>
              <a:gd name="connsiteY629" fmla="*/ 2718873 h 3063504"/>
              <a:gd name="connsiteX630" fmla="*/ 2353227 w 4114165"/>
              <a:gd name="connsiteY630" fmla="*/ 2727256 h 3063504"/>
              <a:gd name="connsiteX631" fmla="*/ 2359602 w 4114165"/>
              <a:gd name="connsiteY631" fmla="*/ 2758344 h 3063504"/>
              <a:gd name="connsiteX632" fmla="*/ 2362782 w 4114165"/>
              <a:gd name="connsiteY632" fmla="*/ 2709464 h 3063504"/>
              <a:gd name="connsiteX633" fmla="*/ 2365963 w 4114165"/>
              <a:gd name="connsiteY633" fmla="*/ 2701651 h 3063504"/>
              <a:gd name="connsiteX634" fmla="*/ 2369144 w 4114165"/>
              <a:gd name="connsiteY634" fmla="*/ 2749581 h 3063504"/>
              <a:gd name="connsiteX635" fmla="*/ 2372337 w 4114165"/>
              <a:gd name="connsiteY635" fmla="*/ 2738311 h 3063504"/>
              <a:gd name="connsiteX636" fmla="*/ 2375518 w 4114165"/>
              <a:gd name="connsiteY636" fmla="*/ 2683466 h 3063504"/>
              <a:gd name="connsiteX637" fmla="*/ 2381892 w 4114165"/>
              <a:gd name="connsiteY637" fmla="*/ 2760295 h 3063504"/>
              <a:gd name="connsiteX638" fmla="*/ 2385073 w 4114165"/>
              <a:gd name="connsiteY638" fmla="*/ 2736829 h 3063504"/>
              <a:gd name="connsiteX639" fmla="*/ 2388254 w 4114165"/>
              <a:gd name="connsiteY639" fmla="*/ 2701106 h 3063504"/>
              <a:gd name="connsiteX640" fmla="*/ 2391435 w 4114165"/>
              <a:gd name="connsiteY640" fmla="*/ 2683530 h 3063504"/>
              <a:gd name="connsiteX641" fmla="*/ 2394628 w 4114165"/>
              <a:gd name="connsiteY641" fmla="*/ 2730574 h 3063504"/>
              <a:gd name="connsiteX642" fmla="*/ 2397809 w 4114165"/>
              <a:gd name="connsiteY642" fmla="*/ 2662280 h 3063504"/>
              <a:gd name="connsiteX643" fmla="*/ 2400990 w 4114165"/>
              <a:gd name="connsiteY643" fmla="*/ 2633636 h 3063504"/>
              <a:gd name="connsiteX644" fmla="*/ 2404183 w 4114165"/>
              <a:gd name="connsiteY644" fmla="*/ 2647958 h 3063504"/>
              <a:gd name="connsiteX645" fmla="*/ 2407364 w 4114165"/>
              <a:gd name="connsiteY645" fmla="*/ 2741350 h 3063504"/>
              <a:gd name="connsiteX646" fmla="*/ 2410545 w 4114165"/>
              <a:gd name="connsiteY646" fmla="*/ 2674665 h 3063504"/>
              <a:gd name="connsiteX647" fmla="*/ 2413726 w 4114165"/>
              <a:gd name="connsiteY647" fmla="*/ 2647211 h 3063504"/>
              <a:gd name="connsiteX648" fmla="*/ 2416919 w 4114165"/>
              <a:gd name="connsiteY648" fmla="*/ 2707716 h 3063504"/>
              <a:gd name="connsiteX649" fmla="*/ 2420100 w 4114165"/>
              <a:gd name="connsiteY649" fmla="*/ 2636891 h 3063504"/>
              <a:gd name="connsiteX650" fmla="*/ 2423281 w 4114165"/>
              <a:gd name="connsiteY650" fmla="*/ 2730726 h 3063504"/>
              <a:gd name="connsiteX651" fmla="*/ 2426474 w 4114165"/>
              <a:gd name="connsiteY651" fmla="*/ 2679870 h 3063504"/>
              <a:gd name="connsiteX652" fmla="*/ 2429655 w 4114165"/>
              <a:gd name="connsiteY652" fmla="*/ 2703993 h 3063504"/>
              <a:gd name="connsiteX653" fmla="*/ 2432836 w 4114165"/>
              <a:gd name="connsiteY653" fmla="*/ 2809251 h 3063504"/>
              <a:gd name="connsiteX654" fmla="*/ 2436017 w 4114165"/>
              <a:gd name="connsiteY654" fmla="*/ 2763612 h 3063504"/>
              <a:gd name="connsiteX655" fmla="*/ 2439210 w 4114165"/>
              <a:gd name="connsiteY655" fmla="*/ 2782544 h 3063504"/>
              <a:gd name="connsiteX656" fmla="*/ 2442391 w 4114165"/>
              <a:gd name="connsiteY656" fmla="*/ 2865324 h 3063504"/>
              <a:gd name="connsiteX657" fmla="*/ 2445572 w 4114165"/>
              <a:gd name="connsiteY657" fmla="*/ 2880304 h 3063504"/>
              <a:gd name="connsiteX658" fmla="*/ 2448765 w 4114165"/>
              <a:gd name="connsiteY658" fmla="*/ 2785836 h 3063504"/>
              <a:gd name="connsiteX659" fmla="*/ 2451946 w 4114165"/>
              <a:gd name="connsiteY659" fmla="*/ 2807731 h 3063504"/>
              <a:gd name="connsiteX660" fmla="*/ 2455127 w 4114165"/>
              <a:gd name="connsiteY660" fmla="*/ 2849938 h 3063504"/>
              <a:gd name="connsiteX661" fmla="*/ 2458308 w 4114165"/>
              <a:gd name="connsiteY661" fmla="*/ 2849710 h 3063504"/>
              <a:gd name="connsiteX662" fmla="*/ 2461501 w 4114165"/>
              <a:gd name="connsiteY662" fmla="*/ 2889346 h 3063504"/>
              <a:gd name="connsiteX663" fmla="*/ 2464682 w 4114165"/>
              <a:gd name="connsiteY663" fmla="*/ 2898337 h 3063504"/>
              <a:gd name="connsiteX664" fmla="*/ 2467863 w 4114165"/>
              <a:gd name="connsiteY664" fmla="*/ 2934136 h 3063504"/>
              <a:gd name="connsiteX665" fmla="*/ 2477418 w 4114165"/>
              <a:gd name="connsiteY665" fmla="*/ 2787850 h 3063504"/>
              <a:gd name="connsiteX666" fmla="*/ 2480598 w 4114165"/>
              <a:gd name="connsiteY666" fmla="*/ 2852167 h 3063504"/>
              <a:gd name="connsiteX667" fmla="*/ 2483792 w 4114165"/>
              <a:gd name="connsiteY667" fmla="*/ 2877151 h 3063504"/>
              <a:gd name="connsiteX668" fmla="*/ 2486973 w 4114165"/>
              <a:gd name="connsiteY668" fmla="*/ 2878772 h 3063504"/>
              <a:gd name="connsiteX669" fmla="*/ 2490153 w 4114165"/>
              <a:gd name="connsiteY669" fmla="*/ 2869097 h 3063504"/>
              <a:gd name="connsiteX670" fmla="*/ 2493334 w 4114165"/>
              <a:gd name="connsiteY670" fmla="*/ 2704285 h 3063504"/>
              <a:gd name="connsiteX671" fmla="*/ 2496528 w 4114165"/>
              <a:gd name="connsiteY671" fmla="*/ 2715289 h 3063504"/>
              <a:gd name="connsiteX672" fmla="*/ 2499708 w 4114165"/>
              <a:gd name="connsiteY672" fmla="*/ 2345875 h 3063504"/>
              <a:gd name="connsiteX673" fmla="*/ 2502889 w 4114165"/>
              <a:gd name="connsiteY673" fmla="*/ 1782447 h 3063504"/>
              <a:gd name="connsiteX674" fmla="*/ 2506083 w 4114165"/>
              <a:gd name="connsiteY674" fmla="*/ 1608011 h 3063504"/>
              <a:gd name="connsiteX675" fmla="*/ 2509263 w 4114165"/>
              <a:gd name="connsiteY675" fmla="*/ 1562030 h 3063504"/>
              <a:gd name="connsiteX676" fmla="*/ 2512444 w 4114165"/>
              <a:gd name="connsiteY676" fmla="*/ 1481416 h 3063504"/>
              <a:gd name="connsiteX677" fmla="*/ 2518818 w 4114165"/>
              <a:gd name="connsiteY677" fmla="*/ 1498625 h 3063504"/>
              <a:gd name="connsiteX678" fmla="*/ 2521999 w 4114165"/>
              <a:gd name="connsiteY678" fmla="*/ 1532157 h 3063504"/>
              <a:gd name="connsiteX679" fmla="*/ 2525180 w 4114165"/>
              <a:gd name="connsiteY679" fmla="*/ 1514518 h 3063504"/>
              <a:gd name="connsiteX680" fmla="*/ 2528373 w 4114165"/>
              <a:gd name="connsiteY680" fmla="*/ 1432130 h 3063504"/>
              <a:gd name="connsiteX681" fmla="*/ 2531554 w 4114165"/>
              <a:gd name="connsiteY681" fmla="*/ 1431294 h 3063504"/>
              <a:gd name="connsiteX682" fmla="*/ 2534735 w 4114165"/>
              <a:gd name="connsiteY682" fmla="*/ 1413186 h 3063504"/>
              <a:gd name="connsiteX683" fmla="*/ 2537916 w 4114165"/>
              <a:gd name="connsiteY683" fmla="*/ 1511086 h 3063504"/>
              <a:gd name="connsiteX684" fmla="*/ 2541109 w 4114165"/>
              <a:gd name="connsiteY684" fmla="*/ 1427647 h 3063504"/>
              <a:gd name="connsiteX685" fmla="*/ 2544290 w 4114165"/>
              <a:gd name="connsiteY685" fmla="*/ 1460369 h 3063504"/>
              <a:gd name="connsiteX686" fmla="*/ 2550652 w 4114165"/>
              <a:gd name="connsiteY686" fmla="*/ 1651382 h 3063504"/>
              <a:gd name="connsiteX687" fmla="*/ 2553845 w 4114165"/>
              <a:gd name="connsiteY687" fmla="*/ 1886312 h 3063504"/>
              <a:gd name="connsiteX688" fmla="*/ 2560207 w 4114165"/>
              <a:gd name="connsiteY688" fmla="*/ 2090115 h 3063504"/>
              <a:gd name="connsiteX689" fmla="*/ 2563400 w 4114165"/>
              <a:gd name="connsiteY689" fmla="*/ 2090963 h 3063504"/>
              <a:gd name="connsiteX690" fmla="*/ 2566581 w 4114165"/>
              <a:gd name="connsiteY690" fmla="*/ 2006372 h 3063504"/>
              <a:gd name="connsiteX691" fmla="*/ 2569762 w 4114165"/>
              <a:gd name="connsiteY691" fmla="*/ 1971903 h 3063504"/>
              <a:gd name="connsiteX692" fmla="*/ 2572942 w 4114165"/>
              <a:gd name="connsiteY692" fmla="*/ 1987859 h 3063504"/>
              <a:gd name="connsiteX693" fmla="*/ 2579317 w 4114165"/>
              <a:gd name="connsiteY693" fmla="*/ 2167437 h 3063504"/>
              <a:gd name="connsiteX694" fmla="*/ 2582497 w 4114165"/>
              <a:gd name="connsiteY694" fmla="*/ 2167184 h 3063504"/>
              <a:gd name="connsiteX695" fmla="*/ 2588872 w 4114165"/>
              <a:gd name="connsiteY695" fmla="*/ 2209568 h 3063504"/>
              <a:gd name="connsiteX696" fmla="*/ 2598427 w 4114165"/>
              <a:gd name="connsiteY696" fmla="*/ 2462694 h 3063504"/>
              <a:gd name="connsiteX697" fmla="*/ 2601607 w 4114165"/>
              <a:gd name="connsiteY697" fmla="*/ 2500773 h 3063504"/>
              <a:gd name="connsiteX698" fmla="*/ 2611162 w 4114165"/>
              <a:gd name="connsiteY698" fmla="*/ 2806731 h 3063504"/>
              <a:gd name="connsiteX699" fmla="*/ 2614343 w 4114165"/>
              <a:gd name="connsiteY699" fmla="*/ 2888472 h 3063504"/>
              <a:gd name="connsiteX700" fmla="*/ 2617524 w 4114165"/>
              <a:gd name="connsiteY700" fmla="*/ 2880609 h 3063504"/>
              <a:gd name="connsiteX701" fmla="*/ 2620717 w 4114165"/>
              <a:gd name="connsiteY701" fmla="*/ 2920523 h 3063504"/>
              <a:gd name="connsiteX702" fmla="*/ 2623898 w 4114165"/>
              <a:gd name="connsiteY702" fmla="*/ 2910532 h 3063504"/>
              <a:gd name="connsiteX703" fmla="*/ 2627079 w 4114165"/>
              <a:gd name="connsiteY703" fmla="*/ 2940481 h 3063504"/>
              <a:gd name="connsiteX704" fmla="*/ 2633453 w 4114165"/>
              <a:gd name="connsiteY704" fmla="*/ 2957424 h 3063504"/>
              <a:gd name="connsiteX705" fmla="*/ 2636634 w 4114165"/>
              <a:gd name="connsiteY705" fmla="*/ 3004671 h 3063504"/>
              <a:gd name="connsiteX706" fmla="*/ 2639815 w 4114165"/>
              <a:gd name="connsiteY706" fmla="*/ 3009217 h 3063504"/>
              <a:gd name="connsiteX707" fmla="*/ 2643008 w 4114165"/>
              <a:gd name="connsiteY707" fmla="*/ 3025249 h 3063504"/>
              <a:gd name="connsiteX708" fmla="*/ 2646189 w 4114165"/>
              <a:gd name="connsiteY708" fmla="*/ 3020145 h 3063504"/>
              <a:gd name="connsiteX709" fmla="*/ 2649370 w 4114165"/>
              <a:gd name="connsiteY709" fmla="*/ 3036734 h 3063504"/>
              <a:gd name="connsiteX710" fmla="*/ 2652551 w 4114165"/>
              <a:gd name="connsiteY710" fmla="*/ 3017613 h 3063504"/>
              <a:gd name="connsiteX711" fmla="*/ 2655744 w 4114165"/>
              <a:gd name="connsiteY711" fmla="*/ 3025135 h 3063504"/>
              <a:gd name="connsiteX712" fmla="*/ 2658925 w 4114165"/>
              <a:gd name="connsiteY712" fmla="*/ 3026211 h 3063504"/>
              <a:gd name="connsiteX713" fmla="*/ 2662106 w 4114165"/>
              <a:gd name="connsiteY713" fmla="*/ 3043484 h 3063504"/>
              <a:gd name="connsiteX714" fmla="*/ 2665299 w 4114165"/>
              <a:gd name="connsiteY714" fmla="*/ 3041090 h 3063504"/>
              <a:gd name="connsiteX715" fmla="*/ 2668480 w 4114165"/>
              <a:gd name="connsiteY715" fmla="*/ 3036569 h 3063504"/>
              <a:gd name="connsiteX716" fmla="*/ 2671661 w 4114165"/>
              <a:gd name="connsiteY716" fmla="*/ 3044877 h 3063504"/>
              <a:gd name="connsiteX717" fmla="*/ 2674841 w 4114165"/>
              <a:gd name="connsiteY717" fmla="*/ 3032720 h 3063504"/>
              <a:gd name="connsiteX718" fmla="*/ 2678035 w 4114165"/>
              <a:gd name="connsiteY718" fmla="*/ 3051955 h 3063504"/>
              <a:gd name="connsiteX719" fmla="*/ 2681216 w 4114165"/>
              <a:gd name="connsiteY719" fmla="*/ 3027604 h 3063504"/>
              <a:gd name="connsiteX720" fmla="*/ 2684396 w 4114165"/>
              <a:gd name="connsiteY720" fmla="*/ 3063504 h 3063504"/>
              <a:gd name="connsiteX721" fmla="*/ 2687590 w 4114165"/>
              <a:gd name="connsiteY721" fmla="*/ 3027959 h 3063504"/>
              <a:gd name="connsiteX722" fmla="*/ 2690771 w 4114165"/>
              <a:gd name="connsiteY722" fmla="*/ 3063239 h 3063504"/>
              <a:gd name="connsiteX723" fmla="*/ 2693951 w 4114165"/>
              <a:gd name="connsiteY723" fmla="*/ 3022387 h 3063504"/>
              <a:gd name="connsiteX724" fmla="*/ 2697132 w 4114165"/>
              <a:gd name="connsiteY724" fmla="*/ 3055159 h 3063504"/>
              <a:gd name="connsiteX725" fmla="*/ 2700326 w 4114165"/>
              <a:gd name="connsiteY725" fmla="*/ 3015042 h 3063504"/>
              <a:gd name="connsiteX726" fmla="*/ 2703507 w 4114165"/>
              <a:gd name="connsiteY726" fmla="*/ 3029098 h 3063504"/>
              <a:gd name="connsiteX727" fmla="*/ 2706687 w 4114165"/>
              <a:gd name="connsiteY727" fmla="*/ 3023374 h 3063504"/>
              <a:gd name="connsiteX728" fmla="*/ 2709881 w 4114165"/>
              <a:gd name="connsiteY728" fmla="*/ 3009647 h 3063504"/>
              <a:gd name="connsiteX729" fmla="*/ 2713062 w 4114165"/>
              <a:gd name="connsiteY729" fmla="*/ 3033644 h 3063504"/>
              <a:gd name="connsiteX730" fmla="*/ 2716242 w 4114165"/>
              <a:gd name="connsiteY730" fmla="*/ 2920751 h 3063504"/>
              <a:gd name="connsiteX731" fmla="*/ 2719423 w 4114165"/>
              <a:gd name="connsiteY731" fmla="*/ 3048752 h 3063504"/>
              <a:gd name="connsiteX732" fmla="*/ 2722617 w 4114165"/>
              <a:gd name="connsiteY732" fmla="*/ 2843036 h 3063504"/>
              <a:gd name="connsiteX733" fmla="*/ 2725797 w 4114165"/>
              <a:gd name="connsiteY733" fmla="*/ 2786077 h 3063504"/>
              <a:gd name="connsiteX734" fmla="*/ 2728978 w 4114165"/>
              <a:gd name="connsiteY734" fmla="*/ 2556276 h 3063504"/>
              <a:gd name="connsiteX735" fmla="*/ 2732159 w 4114165"/>
              <a:gd name="connsiteY735" fmla="*/ 2734499 h 3063504"/>
              <a:gd name="connsiteX736" fmla="*/ 2735353 w 4114165"/>
              <a:gd name="connsiteY736" fmla="*/ 2543575 h 3063504"/>
              <a:gd name="connsiteX737" fmla="*/ 2738533 w 4114165"/>
              <a:gd name="connsiteY737" fmla="*/ 2707742 h 3063504"/>
              <a:gd name="connsiteX738" fmla="*/ 2741714 w 4114165"/>
              <a:gd name="connsiteY738" fmla="*/ 2453425 h 3063504"/>
              <a:gd name="connsiteX739" fmla="*/ 2744908 w 4114165"/>
              <a:gd name="connsiteY739" fmla="*/ 1655447 h 3063504"/>
              <a:gd name="connsiteX740" fmla="*/ 2748088 w 4114165"/>
              <a:gd name="connsiteY740" fmla="*/ 1718549 h 3063504"/>
              <a:gd name="connsiteX741" fmla="*/ 2751269 w 4114165"/>
              <a:gd name="connsiteY741" fmla="*/ 1458368 h 3063504"/>
              <a:gd name="connsiteX742" fmla="*/ 2754450 w 4114165"/>
              <a:gd name="connsiteY742" fmla="*/ 1717004 h 3063504"/>
              <a:gd name="connsiteX743" fmla="*/ 2757643 w 4114165"/>
              <a:gd name="connsiteY743" fmla="*/ 1229289 h 3063504"/>
              <a:gd name="connsiteX744" fmla="*/ 2760824 w 4114165"/>
              <a:gd name="connsiteY744" fmla="*/ 1562321 h 3063504"/>
              <a:gd name="connsiteX745" fmla="*/ 2764005 w 4114165"/>
              <a:gd name="connsiteY745" fmla="*/ 1551760 h 3063504"/>
              <a:gd name="connsiteX746" fmla="*/ 2767199 w 4114165"/>
              <a:gd name="connsiteY746" fmla="*/ 1347793 h 3063504"/>
              <a:gd name="connsiteX747" fmla="*/ 2770379 w 4114165"/>
              <a:gd name="connsiteY747" fmla="*/ 1343550 h 3063504"/>
              <a:gd name="connsiteX748" fmla="*/ 2773560 w 4114165"/>
              <a:gd name="connsiteY748" fmla="*/ 1304345 h 3063504"/>
              <a:gd name="connsiteX749" fmla="*/ 2776741 w 4114165"/>
              <a:gd name="connsiteY749" fmla="*/ 1548240 h 3063504"/>
              <a:gd name="connsiteX750" fmla="*/ 2779934 w 4114165"/>
              <a:gd name="connsiteY750" fmla="*/ 1319566 h 3063504"/>
              <a:gd name="connsiteX751" fmla="*/ 2783115 w 4114165"/>
              <a:gd name="connsiteY751" fmla="*/ 1482631 h 3063504"/>
              <a:gd name="connsiteX752" fmla="*/ 2786296 w 4114165"/>
              <a:gd name="connsiteY752" fmla="*/ 1443514 h 3063504"/>
              <a:gd name="connsiteX753" fmla="*/ 2789489 w 4114165"/>
              <a:gd name="connsiteY753" fmla="*/ 1552989 h 3063504"/>
              <a:gd name="connsiteX754" fmla="*/ 2792670 w 4114165"/>
              <a:gd name="connsiteY754" fmla="*/ 1539262 h 3063504"/>
              <a:gd name="connsiteX755" fmla="*/ 2795851 w 4114165"/>
              <a:gd name="connsiteY755" fmla="*/ 1809281 h 3063504"/>
              <a:gd name="connsiteX756" fmla="*/ 2799032 w 4114165"/>
              <a:gd name="connsiteY756" fmla="*/ 1595765 h 3063504"/>
              <a:gd name="connsiteX757" fmla="*/ 2802225 w 4114165"/>
              <a:gd name="connsiteY757" fmla="*/ 1867798 h 3063504"/>
              <a:gd name="connsiteX758" fmla="*/ 2805406 w 4114165"/>
              <a:gd name="connsiteY758" fmla="*/ 1864164 h 3063504"/>
              <a:gd name="connsiteX759" fmla="*/ 2808587 w 4114165"/>
              <a:gd name="connsiteY759" fmla="*/ 1906421 h 3063504"/>
              <a:gd name="connsiteX760" fmla="*/ 2811780 w 4114165"/>
              <a:gd name="connsiteY760" fmla="*/ 2144998 h 3063504"/>
              <a:gd name="connsiteX761" fmla="*/ 2814961 w 4114165"/>
              <a:gd name="connsiteY761" fmla="*/ 2067144 h 3063504"/>
              <a:gd name="connsiteX762" fmla="*/ 2818142 w 4114165"/>
              <a:gd name="connsiteY762" fmla="*/ 2270339 h 3063504"/>
              <a:gd name="connsiteX763" fmla="*/ 2821323 w 4114165"/>
              <a:gd name="connsiteY763" fmla="*/ 2064940 h 3063504"/>
              <a:gd name="connsiteX764" fmla="*/ 2824516 w 4114165"/>
              <a:gd name="connsiteY764" fmla="*/ 2089684 h 3063504"/>
              <a:gd name="connsiteX765" fmla="*/ 2827697 w 4114165"/>
              <a:gd name="connsiteY765" fmla="*/ 1934850 h 3063504"/>
              <a:gd name="connsiteX766" fmla="*/ 2830878 w 4114165"/>
              <a:gd name="connsiteY766" fmla="*/ 2050441 h 3063504"/>
              <a:gd name="connsiteX767" fmla="*/ 2834058 w 4114165"/>
              <a:gd name="connsiteY767" fmla="*/ 1936433 h 3063504"/>
              <a:gd name="connsiteX768" fmla="*/ 2837252 w 4114165"/>
              <a:gd name="connsiteY768" fmla="*/ 1983161 h 3063504"/>
              <a:gd name="connsiteX769" fmla="*/ 2840433 w 4114165"/>
              <a:gd name="connsiteY769" fmla="*/ 1981654 h 3063504"/>
              <a:gd name="connsiteX770" fmla="*/ 2843613 w 4114165"/>
              <a:gd name="connsiteY770" fmla="*/ 1923162 h 3063504"/>
              <a:gd name="connsiteX771" fmla="*/ 2846807 w 4114165"/>
              <a:gd name="connsiteY771" fmla="*/ 1949540 h 3063504"/>
              <a:gd name="connsiteX772" fmla="*/ 2849988 w 4114165"/>
              <a:gd name="connsiteY772" fmla="*/ 1890263 h 3063504"/>
              <a:gd name="connsiteX773" fmla="*/ 2853168 w 4114165"/>
              <a:gd name="connsiteY773" fmla="*/ 1943170 h 3063504"/>
              <a:gd name="connsiteX774" fmla="*/ 2856349 w 4114165"/>
              <a:gd name="connsiteY774" fmla="*/ 1903673 h 3063504"/>
              <a:gd name="connsiteX775" fmla="*/ 2859543 w 4114165"/>
              <a:gd name="connsiteY775" fmla="*/ 1948564 h 3063504"/>
              <a:gd name="connsiteX776" fmla="*/ 2862723 w 4114165"/>
              <a:gd name="connsiteY776" fmla="*/ 1935002 h 3063504"/>
              <a:gd name="connsiteX777" fmla="*/ 2865904 w 4114165"/>
              <a:gd name="connsiteY777" fmla="*/ 2011387 h 3063504"/>
              <a:gd name="connsiteX778" fmla="*/ 2869098 w 4114165"/>
              <a:gd name="connsiteY778" fmla="*/ 2005258 h 3063504"/>
              <a:gd name="connsiteX779" fmla="*/ 2872278 w 4114165"/>
              <a:gd name="connsiteY779" fmla="*/ 2058723 h 3063504"/>
              <a:gd name="connsiteX780" fmla="*/ 2875459 w 4114165"/>
              <a:gd name="connsiteY780" fmla="*/ 2025621 h 3063504"/>
              <a:gd name="connsiteX781" fmla="*/ 2878640 w 4114165"/>
              <a:gd name="connsiteY781" fmla="*/ 2106717 h 3063504"/>
              <a:gd name="connsiteX782" fmla="*/ 2885014 w 4114165"/>
              <a:gd name="connsiteY782" fmla="*/ 2094496 h 3063504"/>
              <a:gd name="connsiteX783" fmla="*/ 2888195 w 4114165"/>
              <a:gd name="connsiteY783" fmla="*/ 2130131 h 3063504"/>
              <a:gd name="connsiteX784" fmla="*/ 2891388 w 4114165"/>
              <a:gd name="connsiteY784" fmla="*/ 2116961 h 3063504"/>
              <a:gd name="connsiteX785" fmla="*/ 2894569 w 4114165"/>
              <a:gd name="connsiteY785" fmla="*/ 2158598 h 3063504"/>
              <a:gd name="connsiteX786" fmla="*/ 2897750 w 4114165"/>
              <a:gd name="connsiteY786" fmla="*/ 2139476 h 3063504"/>
              <a:gd name="connsiteX787" fmla="*/ 2900931 w 4114165"/>
              <a:gd name="connsiteY787" fmla="*/ 2179303 h 3063504"/>
              <a:gd name="connsiteX788" fmla="*/ 2904124 w 4114165"/>
              <a:gd name="connsiteY788" fmla="*/ 2123381 h 3063504"/>
              <a:gd name="connsiteX789" fmla="*/ 2907305 w 4114165"/>
              <a:gd name="connsiteY789" fmla="*/ 2153203 h 3063504"/>
              <a:gd name="connsiteX790" fmla="*/ 2910486 w 4114165"/>
              <a:gd name="connsiteY790" fmla="*/ 2118848 h 3063504"/>
              <a:gd name="connsiteX791" fmla="*/ 2913667 w 4114165"/>
              <a:gd name="connsiteY791" fmla="*/ 2124356 h 3063504"/>
              <a:gd name="connsiteX792" fmla="*/ 2916860 w 4114165"/>
              <a:gd name="connsiteY792" fmla="*/ 2111681 h 3063504"/>
              <a:gd name="connsiteX793" fmla="*/ 2920041 w 4114165"/>
              <a:gd name="connsiteY793" fmla="*/ 2118797 h 3063504"/>
              <a:gd name="connsiteX794" fmla="*/ 2926415 w 4114165"/>
              <a:gd name="connsiteY794" fmla="*/ 2074691 h 3063504"/>
              <a:gd name="connsiteX795" fmla="*/ 2929596 w 4114165"/>
              <a:gd name="connsiteY795" fmla="*/ 2081314 h 3063504"/>
              <a:gd name="connsiteX796" fmla="*/ 2932777 w 4114165"/>
              <a:gd name="connsiteY796" fmla="*/ 2075109 h 3063504"/>
              <a:gd name="connsiteX797" fmla="*/ 2935957 w 4114165"/>
              <a:gd name="connsiteY797" fmla="*/ 2102500 h 3063504"/>
              <a:gd name="connsiteX798" fmla="*/ 2939151 w 4114165"/>
              <a:gd name="connsiteY798" fmla="*/ 2076958 h 3063504"/>
              <a:gd name="connsiteX799" fmla="*/ 2942332 w 4114165"/>
              <a:gd name="connsiteY799" fmla="*/ 2124724 h 3063504"/>
              <a:gd name="connsiteX800" fmla="*/ 2945512 w 4114165"/>
              <a:gd name="connsiteY800" fmla="*/ 2110997 h 3063504"/>
              <a:gd name="connsiteX801" fmla="*/ 2948706 w 4114165"/>
              <a:gd name="connsiteY801" fmla="*/ 2173629 h 3063504"/>
              <a:gd name="connsiteX802" fmla="*/ 2951887 w 4114165"/>
              <a:gd name="connsiteY802" fmla="*/ 2166247 h 3063504"/>
              <a:gd name="connsiteX803" fmla="*/ 2955067 w 4114165"/>
              <a:gd name="connsiteY803" fmla="*/ 2198462 h 3063504"/>
              <a:gd name="connsiteX804" fmla="*/ 2958248 w 4114165"/>
              <a:gd name="connsiteY804" fmla="*/ 2174756 h 3063504"/>
              <a:gd name="connsiteX805" fmla="*/ 2961442 w 4114165"/>
              <a:gd name="connsiteY805" fmla="*/ 2233286 h 3063504"/>
              <a:gd name="connsiteX806" fmla="*/ 2964622 w 4114165"/>
              <a:gd name="connsiteY806" fmla="*/ 2253484 h 3063504"/>
              <a:gd name="connsiteX807" fmla="*/ 2967803 w 4114165"/>
              <a:gd name="connsiteY807" fmla="*/ 2300870 h 3063504"/>
              <a:gd name="connsiteX808" fmla="*/ 2974177 w 4114165"/>
              <a:gd name="connsiteY808" fmla="*/ 2461694 h 3063504"/>
              <a:gd name="connsiteX809" fmla="*/ 2977358 w 4114165"/>
              <a:gd name="connsiteY809" fmla="*/ 2547804 h 3063504"/>
              <a:gd name="connsiteX810" fmla="*/ 2980539 w 4114165"/>
              <a:gd name="connsiteY810" fmla="*/ 2549514 h 3063504"/>
              <a:gd name="connsiteX811" fmla="*/ 2983732 w 4114165"/>
              <a:gd name="connsiteY811" fmla="*/ 2586706 h 3063504"/>
              <a:gd name="connsiteX812" fmla="*/ 2986913 w 4114165"/>
              <a:gd name="connsiteY812" fmla="*/ 2362629 h 3063504"/>
              <a:gd name="connsiteX813" fmla="*/ 2990094 w 4114165"/>
              <a:gd name="connsiteY813" fmla="*/ 2527644 h 3063504"/>
              <a:gd name="connsiteX814" fmla="*/ 2993275 w 4114165"/>
              <a:gd name="connsiteY814" fmla="*/ 2429668 h 3063504"/>
              <a:gd name="connsiteX815" fmla="*/ 2996468 w 4114165"/>
              <a:gd name="connsiteY815" fmla="*/ 2387360 h 3063504"/>
              <a:gd name="connsiteX816" fmla="*/ 2999649 w 4114165"/>
              <a:gd name="connsiteY816" fmla="*/ 2296045 h 3063504"/>
              <a:gd name="connsiteX817" fmla="*/ 3002830 w 4114165"/>
              <a:gd name="connsiteY817" fmla="*/ 2136880 h 3063504"/>
              <a:gd name="connsiteX818" fmla="*/ 3006023 w 4114165"/>
              <a:gd name="connsiteY818" fmla="*/ 2097270 h 3063504"/>
              <a:gd name="connsiteX819" fmla="*/ 3009204 w 4114165"/>
              <a:gd name="connsiteY819" fmla="*/ 1934293 h 3063504"/>
              <a:gd name="connsiteX820" fmla="*/ 3012385 w 4114165"/>
              <a:gd name="connsiteY820" fmla="*/ 1944803 h 3063504"/>
              <a:gd name="connsiteX821" fmla="*/ 3015566 w 4114165"/>
              <a:gd name="connsiteY821" fmla="*/ 1826858 h 3063504"/>
              <a:gd name="connsiteX822" fmla="*/ 3018759 w 4114165"/>
              <a:gd name="connsiteY822" fmla="*/ 1821438 h 3063504"/>
              <a:gd name="connsiteX823" fmla="*/ 3021940 w 4114165"/>
              <a:gd name="connsiteY823" fmla="*/ 1704999 h 3063504"/>
              <a:gd name="connsiteX824" fmla="*/ 3025121 w 4114165"/>
              <a:gd name="connsiteY824" fmla="*/ 1738101 h 3063504"/>
              <a:gd name="connsiteX825" fmla="*/ 3028314 w 4114165"/>
              <a:gd name="connsiteY825" fmla="*/ 1638744 h 3063504"/>
              <a:gd name="connsiteX826" fmla="*/ 3031495 w 4114165"/>
              <a:gd name="connsiteY826" fmla="*/ 1634983 h 3063504"/>
              <a:gd name="connsiteX827" fmla="*/ 3034676 w 4114165"/>
              <a:gd name="connsiteY827" fmla="*/ 1617343 h 3063504"/>
              <a:gd name="connsiteX828" fmla="*/ 3044231 w 4114165"/>
              <a:gd name="connsiteY828" fmla="*/ 1465852 h 3063504"/>
              <a:gd name="connsiteX829" fmla="*/ 3047412 w 4114165"/>
              <a:gd name="connsiteY829" fmla="*/ 1387682 h 3063504"/>
              <a:gd name="connsiteX830" fmla="*/ 3050605 w 4114165"/>
              <a:gd name="connsiteY830" fmla="*/ 1255047 h 3063504"/>
              <a:gd name="connsiteX831" fmla="*/ 3053786 w 4114165"/>
              <a:gd name="connsiteY831" fmla="*/ 1385326 h 3063504"/>
              <a:gd name="connsiteX832" fmla="*/ 3060147 w 4114165"/>
              <a:gd name="connsiteY832" fmla="*/ 1201303 h 3063504"/>
              <a:gd name="connsiteX833" fmla="*/ 3063341 w 4114165"/>
              <a:gd name="connsiteY833" fmla="*/ 986889 h 3063504"/>
              <a:gd name="connsiteX834" fmla="*/ 3066522 w 4114165"/>
              <a:gd name="connsiteY834" fmla="*/ 983039 h 3063504"/>
              <a:gd name="connsiteX835" fmla="*/ 3072896 w 4114165"/>
              <a:gd name="connsiteY835" fmla="*/ 740486 h 3063504"/>
              <a:gd name="connsiteX836" fmla="*/ 3076077 w 4114165"/>
              <a:gd name="connsiteY836" fmla="*/ 756265 h 3063504"/>
              <a:gd name="connsiteX837" fmla="*/ 3079258 w 4114165"/>
              <a:gd name="connsiteY837" fmla="*/ 597188 h 3063504"/>
              <a:gd name="connsiteX838" fmla="*/ 3082438 w 4114165"/>
              <a:gd name="connsiteY838" fmla="*/ 606015 h 3063504"/>
              <a:gd name="connsiteX839" fmla="*/ 3085632 w 4114165"/>
              <a:gd name="connsiteY839" fmla="*/ 563436 h 3063504"/>
              <a:gd name="connsiteX840" fmla="*/ 3088813 w 4114165"/>
              <a:gd name="connsiteY840" fmla="*/ 771093 h 3063504"/>
              <a:gd name="connsiteX841" fmla="*/ 3091993 w 4114165"/>
              <a:gd name="connsiteY841" fmla="*/ 702648 h 3063504"/>
              <a:gd name="connsiteX842" fmla="*/ 3095174 w 4114165"/>
              <a:gd name="connsiteY842" fmla="*/ 812667 h 3063504"/>
              <a:gd name="connsiteX843" fmla="*/ 3098368 w 4114165"/>
              <a:gd name="connsiteY843" fmla="*/ 764027 h 3063504"/>
              <a:gd name="connsiteX844" fmla="*/ 3101548 w 4114165"/>
              <a:gd name="connsiteY844" fmla="*/ 850391 h 3063504"/>
              <a:gd name="connsiteX845" fmla="*/ 3104729 w 4114165"/>
              <a:gd name="connsiteY845" fmla="*/ 1024498 h 3063504"/>
              <a:gd name="connsiteX846" fmla="*/ 3107923 w 4114165"/>
              <a:gd name="connsiteY846" fmla="*/ 875312 h 3063504"/>
              <a:gd name="connsiteX847" fmla="*/ 3111104 w 4114165"/>
              <a:gd name="connsiteY847" fmla="*/ 1035668 h 3063504"/>
              <a:gd name="connsiteX848" fmla="*/ 3114284 w 4114165"/>
              <a:gd name="connsiteY848" fmla="*/ 755631 h 3063504"/>
              <a:gd name="connsiteX849" fmla="*/ 3117465 w 4114165"/>
              <a:gd name="connsiteY849" fmla="*/ 845427 h 3063504"/>
              <a:gd name="connsiteX850" fmla="*/ 3120659 w 4114165"/>
              <a:gd name="connsiteY850" fmla="*/ 820835 h 3063504"/>
              <a:gd name="connsiteX851" fmla="*/ 3123839 w 4114165"/>
              <a:gd name="connsiteY851" fmla="*/ 778641 h 3063504"/>
              <a:gd name="connsiteX852" fmla="*/ 3127020 w 4114165"/>
              <a:gd name="connsiteY852" fmla="*/ 687858 h 3063504"/>
              <a:gd name="connsiteX853" fmla="*/ 3136575 w 4114165"/>
              <a:gd name="connsiteY853" fmla="*/ 544626 h 3063504"/>
              <a:gd name="connsiteX854" fmla="*/ 3139756 w 4114165"/>
              <a:gd name="connsiteY854" fmla="*/ 540338 h 3063504"/>
              <a:gd name="connsiteX855" fmla="*/ 3142949 w 4114165"/>
              <a:gd name="connsiteY855" fmla="*/ 586466 h 3063504"/>
              <a:gd name="connsiteX856" fmla="*/ 3146130 w 4114165"/>
              <a:gd name="connsiteY856" fmla="*/ 531934 h 3063504"/>
              <a:gd name="connsiteX857" fmla="*/ 3149311 w 4114165"/>
              <a:gd name="connsiteY857" fmla="*/ 439962 h 3063504"/>
              <a:gd name="connsiteX858" fmla="*/ 3152504 w 4114165"/>
              <a:gd name="connsiteY858" fmla="*/ 685933 h 3063504"/>
              <a:gd name="connsiteX859" fmla="*/ 3155685 w 4114165"/>
              <a:gd name="connsiteY859" fmla="*/ 603786 h 3063504"/>
              <a:gd name="connsiteX860" fmla="*/ 3158866 w 4114165"/>
              <a:gd name="connsiteY860" fmla="*/ 880048 h 3063504"/>
              <a:gd name="connsiteX861" fmla="*/ 3162047 w 4114165"/>
              <a:gd name="connsiteY861" fmla="*/ 735864 h 3063504"/>
              <a:gd name="connsiteX862" fmla="*/ 3165240 w 4114165"/>
              <a:gd name="connsiteY862" fmla="*/ 1040834 h 3063504"/>
              <a:gd name="connsiteX863" fmla="*/ 3168421 w 4114165"/>
              <a:gd name="connsiteY863" fmla="*/ 1045887 h 3063504"/>
              <a:gd name="connsiteX864" fmla="*/ 3177976 w 4114165"/>
              <a:gd name="connsiteY864" fmla="*/ 1555116 h 3063504"/>
              <a:gd name="connsiteX865" fmla="*/ 3181157 w 4114165"/>
              <a:gd name="connsiteY865" fmla="*/ 2063661 h 3063504"/>
              <a:gd name="connsiteX866" fmla="*/ 3184338 w 4114165"/>
              <a:gd name="connsiteY866" fmla="*/ 1967458 h 3063504"/>
              <a:gd name="connsiteX867" fmla="*/ 3187531 w 4114165"/>
              <a:gd name="connsiteY867" fmla="*/ 2374621 h 3063504"/>
              <a:gd name="connsiteX868" fmla="*/ 3190712 w 4114165"/>
              <a:gd name="connsiteY868" fmla="*/ 2156078 h 3063504"/>
              <a:gd name="connsiteX869" fmla="*/ 3193893 w 4114165"/>
              <a:gd name="connsiteY869" fmla="*/ 2192067 h 3063504"/>
              <a:gd name="connsiteX870" fmla="*/ 3197073 w 4114165"/>
              <a:gd name="connsiteY870" fmla="*/ 2181557 h 3063504"/>
              <a:gd name="connsiteX871" fmla="*/ 3203448 w 4114165"/>
              <a:gd name="connsiteY871" fmla="*/ 2290309 h 3063504"/>
              <a:gd name="connsiteX872" fmla="*/ 3209822 w 4114165"/>
              <a:gd name="connsiteY872" fmla="*/ 2370734 h 3063504"/>
              <a:gd name="connsiteX873" fmla="*/ 3213003 w 4114165"/>
              <a:gd name="connsiteY873" fmla="*/ 2327096 h 3063504"/>
              <a:gd name="connsiteX874" fmla="*/ 3216183 w 4114165"/>
              <a:gd name="connsiteY874" fmla="*/ 2420678 h 3063504"/>
              <a:gd name="connsiteX875" fmla="*/ 3219364 w 4114165"/>
              <a:gd name="connsiteY875" fmla="*/ 2347496 h 3063504"/>
              <a:gd name="connsiteX876" fmla="*/ 3222558 w 4114165"/>
              <a:gd name="connsiteY876" fmla="*/ 2439052 h 3063504"/>
              <a:gd name="connsiteX877" fmla="*/ 3225738 w 4114165"/>
              <a:gd name="connsiteY877" fmla="*/ 2402126 h 3063504"/>
              <a:gd name="connsiteX878" fmla="*/ 3228919 w 4114165"/>
              <a:gd name="connsiteY878" fmla="*/ 2502153 h 3063504"/>
              <a:gd name="connsiteX879" fmla="*/ 3232113 w 4114165"/>
              <a:gd name="connsiteY879" fmla="*/ 2495999 h 3063504"/>
              <a:gd name="connsiteX880" fmla="*/ 3235293 w 4114165"/>
              <a:gd name="connsiteY880" fmla="*/ 2558556 h 3063504"/>
              <a:gd name="connsiteX881" fmla="*/ 3238474 w 4114165"/>
              <a:gd name="connsiteY881" fmla="*/ 2504724 h 3063504"/>
              <a:gd name="connsiteX882" fmla="*/ 3241655 w 4114165"/>
              <a:gd name="connsiteY882" fmla="*/ 2609677 h 3063504"/>
              <a:gd name="connsiteX883" fmla="*/ 3244848 w 4114165"/>
              <a:gd name="connsiteY883" fmla="*/ 2621226 h 3063504"/>
              <a:gd name="connsiteX884" fmla="*/ 3248029 w 4114165"/>
              <a:gd name="connsiteY884" fmla="*/ 2674222 h 3063504"/>
              <a:gd name="connsiteX885" fmla="*/ 3251210 w 4114165"/>
              <a:gd name="connsiteY885" fmla="*/ 2633877 h 3063504"/>
              <a:gd name="connsiteX886" fmla="*/ 3254403 w 4114165"/>
              <a:gd name="connsiteY886" fmla="*/ 2615439 h 3063504"/>
              <a:gd name="connsiteX887" fmla="*/ 3257584 w 4114165"/>
              <a:gd name="connsiteY887" fmla="*/ 2757141 h 3063504"/>
              <a:gd name="connsiteX888" fmla="*/ 3260765 w 4114165"/>
              <a:gd name="connsiteY888" fmla="*/ 2567610 h 3063504"/>
              <a:gd name="connsiteX889" fmla="*/ 3263946 w 4114165"/>
              <a:gd name="connsiteY889" fmla="*/ 2710008 h 3063504"/>
              <a:gd name="connsiteX890" fmla="*/ 3267139 w 4114165"/>
              <a:gd name="connsiteY890" fmla="*/ 2669208 h 3063504"/>
              <a:gd name="connsiteX891" fmla="*/ 3270320 w 4114165"/>
              <a:gd name="connsiteY891" fmla="*/ 2695661 h 3063504"/>
              <a:gd name="connsiteX892" fmla="*/ 3273501 w 4114165"/>
              <a:gd name="connsiteY892" fmla="*/ 2276063 h 3063504"/>
              <a:gd name="connsiteX893" fmla="*/ 3276682 w 4114165"/>
              <a:gd name="connsiteY893" fmla="*/ 2686240 h 3063504"/>
              <a:gd name="connsiteX894" fmla="*/ 3279875 w 4114165"/>
              <a:gd name="connsiteY894" fmla="*/ 2095079 h 3063504"/>
              <a:gd name="connsiteX895" fmla="*/ 3283056 w 4114165"/>
              <a:gd name="connsiteY895" fmla="*/ 2249913 h 3063504"/>
              <a:gd name="connsiteX896" fmla="*/ 3286237 w 4114165"/>
              <a:gd name="connsiteY896" fmla="*/ 2228297 h 3063504"/>
              <a:gd name="connsiteX897" fmla="*/ 3289430 w 4114165"/>
              <a:gd name="connsiteY897" fmla="*/ 1724716 h 3063504"/>
              <a:gd name="connsiteX898" fmla="*/ 3292611 w 4114165"/>
              <a:gd name="connsiteY898" fmla="*/ 2246519 h 3063504"/>
              <a:gd name="connsiteX899" fmla="*/ 3295792 w 4114165"/>
              <a:gd name="connsiteY899" fmla="*/ 1117675 h 3063504"/>
              <a:gd name="connsiteX900" fmla="*/ 3298972 w 4114165"/>
              <a:gd name="connsiteY900" fmla="*/ 1902217 h 3063504"/>
              <a:gd name="connsiteX901" fmla="*/ 3302166 w 4114165"/>
              <a:gd name="connsiteY901" fmla="*/ 998602 h 3063504"/>
              <a:gd name="connsiteX902" fmla="*/ 3305347 w 4114165"/>
              <a:gd name="connsiteY902" fmla="*/ 1384200 h 3063504"/>
              <a:gd name="connsiteX903" fmla="*/ 3311721 w 4114165"/>
              <a:gd name="connsiteY903" fmla="*/ 1143306 h 3063504"/>
              <a:gd name="connsiteX904" fmla="*/ 3314902 w 4114165"/>
              <a:gd name="connsiteY904" fmla="*/ 1440931 h 3063504"/>
              <a:gd name="connsiteX905" fmla="*/ 3318082 w 4114165"/>
              <a:gd name="connsiteY905" fmla="*/ 986699 h 3063504"/>
              <a:gd name="connsiteX906" fmla="*/ 3321263 w 4114165"/>
              <a:gd name="connsiteY906" fmla="*/ 1526978 h 3063504"/>
              <a:gd name="connsiteX907" fmla="*/ 3324457 w 4114165"/>
              <a:gd name="connsiteY907" fmla="*/ 669318 h 3063504"/>
              <a:gd name="connsiteX908" fmla="*/ 3327637 w 4114165"/>
              <a:gd name="connsiteY908" fmla="*/ 1522749 h 3063504"/>
              <a:gd name="connsiteX909" fmla="*/ 3330818 w 4114165"/>
              <a:gd name="connsiteY909" fmla="*/ 778805 h 3063504"/>
              <a:gd name="connsiteX910" fmla="*/ 3334012 w 4114165"/>
              <a:gd name="connsiteY910" fmla="*/ 1461661 h 3063504"/>
              <a:gd name="connsiteX911" fmla="*/ 3337192 w 4114165"/>
              <a:gd name="connsiteY911" fmla="*/ 1018433 h 3063504"/>
              <a:gd name="connsiteX912" fmla="*/ 3340373 w 4114165"/>
              <a:gd name="connsiteY912" fmla="*/ 1152145 h 3063504"/>
              <a:gd name="connsiteX913" fmla="*/ 3343554 w 4114165"/>
              <a:gd name="connsiteY913" fmla="*/ 1199189 h 3063504"/>
              <a:gd name="connsiteX914" fmla="*/ 3346747 w 4114165"/>
              <a:gd name="connsiteY914" fmla="*/ 938857 h 3063504"/>
              <a:gd name="connsiteX915" fmla="*/ 3349928 w 4114165"/>
              <a:gd name="connsiteY915" fmla="*/ 1449960 h 3063504"/>
              <a:gd name="connsiteX916" fmla="*/ 3353109 w 4114165"/>
              <a:gd name="connsiteY916" fmla="*/ 991207 h 3063504"/>
              <a:gd name="connsiteX917" fmla="*/ 3356290 w 4114165"/>
              <a:gd name="connsiteY917" fmla="*/ 1534323 h 3063504"/>
              <a:gd name="connsiteX918" fmla="*/ 3359483 w 4114165"/>
              <a:gd name="connsiteY918" fmla="*/ 992764 h 3063504"/>
              <a:gd name="connsiteX919" fmla="*/ 3362664 w 4114165"/>
              <a:gd name="connsiteY919" fmla="*/ 1638175 h 3063504"/>
              <a:gd name="connsiteX920" fmla="*/ 3365845 w 4114165"/>
              <a:gd name="connsiteY920" fmla="*/ 1054815 h 3063504"/>
              <a:gd name="connsiteX921" fmla="*/ 3369038 w 4114165"/>
              <a:gd name="connsiteY921" fmla="*/ 1484012 h 3063504"/>
              <a:gd name="connsiteX922" fmla="*/ 3372219 w 4114165"/>
              <a:gd name="connsiteY922" fmla="*/ 1191667 h 3063504"/>
              <a:gd name="connsiteX923" fmla="*/ 3375400 w 4114165"/>
              <a:gd name="connsiteY923" fmla="*/ 1379400 h 3063504"/>
              <a:gd name="connsiteX924" fmla="*/ 3378581 w 4114165"/>
              <a:gd name="connsiteY924" fmla="*/ 1440830 h 3063504"/>
              <a:gd name="connsiteX925" fmla="*/ 3381774 w 4114165"/>
              <a:gd name="connsiteY925" fmla="*/ 1218399 h 3063504"/>
              <a:gd name="connsiteX926" fmla="*/ 3384955 w 4114165"/>
              <a:gd name="connsiteY926" fmla="*/ 1640973 h 3063504"/>
              <a:gd name="connsiteX927" fmla="*/ 3388136 w 4114165"/>
              <a:gd name="connsiteY927" fmla="*/ 1208357 h 3063504"/>
              <a:gd name="connsiteX928" fmla="*/ 3391329 w 4114165"/>
              <a:gd name="connsiteY928" fmla="*/ 1712268 h 3063504"/>
              <a:gd name="connsiteX929" fmla="*/ 3394510 w 4114165"/>
              <a:gd name="connsiteY929" fmla="*/ 1348160 h 3063504"/>
              <a:gd name="connsiteX930" fmla="*/ 3397691 w 4114165"/>
              <a:gd name="connsiteY930" fmla="*/ 1739924 h 3063504"/>
              <a:gd name="connsiteX931" fmla="*/ 3400872 w 4114165"/>
              <a:gd name="connsiteY931" fmla="*/ 1630944 h 3063504"/>
              <a:gd name="connsiteX932" fmla="*/ 3404065 w 4114165"/>
              <a:gd name="connsiteY932" fmla="*/ 1785157 h 3063504"/>
              <a:gd name="connsiteX933" fmla="*/ 3407246 w 4114165"/>
              <a:gd name="connsiteY933" fmla="*/ 1755209 h 3063504"/>
              <a:gd name="connsiteX934" fmla="*/ 3410427 w 4114165"/>
              <a:gd name="connsiteY934" fmla="*/ 1707126 h 3063504"/>
              <a:gd name="connsiteX935" fmla="*/ 3413620 w 4114165"/>
              <a:gd name="connsiteY935" fmla="*/ 1782245 h 3063504"/>
              <a:gd name="connsiteX936" fmla="*/ 3416801 w 4114165"/>
              <a:gd name="connsiteY936" fmla="*/ 1690828 h 3063504"/>
              <a:gd name="connsiteX937" fmla="*/ 3419982 w 4114165"/>
              <a:gd name="connsiteY937" fmla="*/ 1891162 h 3063504"/>
              <a:gd name="connsiteX938" fmla="*/ 3423163 w 4114165"/>
              <a:gd name="connsiteY938" fmla="*/ 1842978 h 3063504"/>
              <a:gd name="connsiteX939" fmla="*/ 3426356 w 4114165"/>
              <a:gd name="connsiteY939" fmla="*/ 1883285 h 3063504"/>
              <a:gd name="connsiteX940" fmla="*/ 3429537 w 4114165"/>
              <a:gd name="connsiteY940" fmla="*/ 1830568 h 3063504"/>
              <a:gd name="connsiteX941" fmla="*/ 3432718 w 4114165"/>
              <a:gd name="connsiteY941" fmla="*/ 1925125 h 3063504"/>
              <a:gd name="connsiteX942" fmla="*/ 3435911 w 4114165"/>
              <a:gd name="connsiteY942" fmla="*/ 1861568 h 3063504"/>
              <a:gd name="connsiteX943" fmla="*/ 3439092 w 4114165"/>
              <a:gd name="connsiteY943" fmla="*/ 1992468 h 3063504"/>
              <a:gd name="connsiteX944" fmla="*/ 3442273 w 4114165"/>
              <a:gd name="connsiteY944" fmla="*/ 2001750 h 3063504"/>
              <a:gd name="connsiteX945" fmla="*/ 3445453 w 4114165"/>
              <a:gd name="connsiteY945" fmla="*/ 2021037 h 3063504"/>
              <a:gd name="connsiteX946" fmla="*/ 3448647 w 4114165"/>
              <a:gd name="connsiteY946" fmla="*/ 2079414 h 3063504"/>
              <a:gd name="connsiteX947" fmla="*/ 3451828 w 4114165"/>
              <a:gd name="connsiteY947" fmla="*/ 2093572 h 3063504"/>
              <a:gd name="connsiteX948" fmla="*/ 3455008 w 4114165"/>
              <a:gd name="connsiteY948" fmla="*/ 2090090 h 3063504"/>
              <a:gd name="connsiteX949" fmla="*/ 3458189 w 4114165"/>
              <a:gd name="connsiteY949" fmla="*/ 2207643 h 3063504"/>
              <a:gd name="connsiteX950" fmla="*/ 3461383 w 4114165"/>
              <a:gd name="connsiteY950" fmla="*/ 2216786 h 3063504"/>
              <a:gd name="connsiteX951" fmla="*/ 3464564 w 4114165"/>
              <a:gd name="connsiteY951" fmla="*/ 2214658 h 3063504"/>
              <a:gd name="connsiteX952" fmla="*/ 3467744 w 4114165"/>
              <a:gd name="connsiteY952" fmla="*/ 2342254 h 3063504"/>
              <a:gd name="connsiteX953" fmla="*/ 3470938 w 4114165"/>
              <a:gd name="connsiteY953" fmla="*/ 2375812 h 3063504"/>
              <a:gd name="connsiteX954" fmla="*/ 3474119 w 4114165"/>
              <a:gd name="connsiteY954" fmla="*/ 2456072 h 3063504"/>
              <a:gd name="connsiteX955" fmla="*/ 3477299 w 4114165"/>
              <a:gd name="connsiteY955" fmla="*/ 2484488 h 3063504"/>
              <a:gd name="connsiteX956" fmla="*/ 3490035 w 4114165"/>
              <a:gd name="connsiteY956" fmla="*/ 2697003 h 3063504"/>
              <a:gd name="connsiteX957" fmla="*/ 3502771 w 4114165"/>
              <a:gd name="connsiteY957" fmla="*/ 2946762 h 3063504"/>
              <a:gd name="connsiteX958" fmla="*/ 3509145 w 4114165"/>
              <a:gd name="connsiteY958" fmla="*/ 2842758 h 3063504"/>
              <a:gd name="connsiteX959" fmla="*/ 3515519 w 4114165"/>
              <a:gd name="connsiteY959" fmla="*/ 2807795 h 3063504"/>
              <a:gd name="connsiteX960" fmla="*/ 3518700 w 4114165"/>
              <a:gd name="connsiteY960" fmla="*/ 2760370 h 3063504"/>
              <a:gd name="connsiteX961" fmla="*/ 3525062 w 4114165"/>
              <a:gd name="connsiteY961" fmla="*/ 2827879 h 3063504"/>
              <a:gd name="connsiteX962" fmla="*/ 3528255 w 4114165"/>
              <a:gd name="connsiteY962" fmla="*/ 2815861 h 3063504"/>
              <a:gd name="connsiteX963" fmla="*/ 3534617 w 4114165"/>
              <a:gd name="connsiteY963" fmla="*/ 2864374 h 3063504"/>
              <a:gd name="connsiteX964" fmla="*/ 3537797 w 4114165"/>
              <a:gd name="connsiteY964" fmla="*/ 2863842 h 3063504"/>
              <a:gd name="connsiteX965" fmla="*/ 3540991 w 4114165"/>
              <a:gd name="connsiteY965" fmla="*/ 2847051 h 3063504"/>
              <a:gd name="connsiteX966" fmla="*/ 3544172 w 4114165"/>
              <a:gd name="connsiteY966" fmla="*/ 2881533 h 3063504"/>
              <a:gd name="connsiteX967" fmla="*/ 3547353 w 4114165"/>
              <a:gd name="connsiteY967" fmla="*/ 2860664 h 3063504"/>
              <a:gd name="connsiteX968" fmla="*/ 3550546 w 4114165"/>
              <a:gd name="connsiteY968" fmla="*/ 2801830 h 3063504"/>
              <a:gd name="connsiteX969" fmla="*/ 3556908 w 4114165"/>
              <a:gd name="connsiteY969" fmla="*/ 2785457 h 3063504"/>
              <a:gd name="connsiteX970" fmla="*/ 3563282 w 4114165"/>
              <a:gd name="connsiteY970" fmla="*/ 2861702 h 3063504"/>
              <a:gd name="connsiteX971" fmla="*/ 3566463 w 4114165"/>
              <a:gd name="connsiteY971" fmla="*/ 2837224 h 3063504"/>
              <a:gd name="connsiteX972" fmla="*/ 3569643 w 4114165"/>
              <a:gd name="connsiteY972" fmla="*/ 2846405 h 3063504"/>
              <a:gd name="connsiteX973" fmla="*/ 3572837 w 4114165"/>
              <a:gd name="connsiteY973" fmla="*/ 2897451 h 3063504"/>
              <a:gd name="connsiteX974" fmla="*/ 3576018 w 4114165"/>
              <a:gd name="connsiteY974" fmla="*/ 2891106 h 3063504"/>
              <a:gd name="connsiteX975" fmla="*/ 3579198 w 4114165"/>
              <a:gd name="connsiteY975" fmla="*/ 2858840 h 3063504"/>
              <a:gd name="connsiteX976" fmla="*/ 3582379 w 4114165"/>
              <a:gd name="connsiteY976" fmla="*/ 2854142 h 3063504"/>
              <a:gd name="connsiteX977" fmla="*/ 3585573 w 4114165"/>
              <a:gd name="connsiteY977" fmla="*/ 2862563 h 3063504"/>
              <a:gd name="connsiteX978" fmla="*/ 3588753 w 4114165"/>
              <a:gd name="connsiteY978" fmla="*/ 2841251 h 3063504"/>
              <a:gd name="connsiteX979" fmla="*/ 3591934 w 4114165"/>
              <a:gd name="connsiteY979" fmla="*/ 2856143 h 3063504"/>
              <a:gd name="connsiteX980" fmla="*/ 3595128 w 4114165"/>
              <a:gd name="connsiteY980" fmla="*/ 2894513 h 3063504"/>
              <a:gd name="connsiteX981" fmla="*/ 3598308 w 4114165"/>
              <a:gd name="connsiteY981" fmla="*/ 2846874 h 3063504"/>
              <a:gd name="connsiteX982" fmla="*/ 3601489 w 4114165"/>
              <a:gd name="connsiteY982" fmla="*/ 2829601 h 3063504"/>
              <a:gd name="connsiteX983" fmla="*/ 3604670 w 4114165"/>
              <a:gd name="connsiteY983" fmla="*/ 2915762 h 3063504"/>
              <a:gd name="connsiteX984" fmla="*/ 3607863 w 4114165"/>
              <a:gd name="connsiteY984" fmla="*/ 2844974 h 3063504"/>
              <a:gd name="connsiteX985" fmla="*/ 3611044 w 4114165"/>
              <a:gd name="connsiteY985" fmla="*/ 2836692 h 3063504"/>
              <a:gd name="connsiteX986" fmla="*/ 3614225 w 4114165"/>
              <a:gd name="connsiteY986" fmla="*/ 2856814 h 3063504"/>
              <a:gd name="connsiteX987" fmla="*/ 3623780 w 4114165"/>
              <a:gd name="connsiteY987" fmla="*/ 2745098 h 3063504"/>
              <a:gd name="connsiteX988" fmla="*/ 3626961 w 4114165"/>
              <a:gd name="connsiteY988" fmla="*/ 2773946 h 3063504"/>
              <a:gd name="connsiteX989" fmla="*/ 3630154 w 4114165"/>
              <a:gd name="connsiteY989" fmla="*/ 2601041 h 3063504"/>
              <a:gd name="connsiteX990" fmla="*/ 3639696 w 4114165"/>
              <a:gd name="connsiteY990" fmla="*/ 1685459 h 3063504"/>
              <a:gd name="connsiteX991" fmla="*/ 3646071 w 4114165"/>
              <a:gd name="connsiteY991" fmla="*/ 1252805 h 3063504"/>
              <a:gd name="connsiteX992" fmla="*/ 3649251 w 4114165"/>
              <a:gd name="connsiteY992" fmla="*/ 1297684 h 3063504"/>
              <a:gd name="connsiteX993" fmla="*/ 3652445 w 4114165"/>
              <a:gd name="connsiteY993" fmla="*/ 1489330 h 3063504"/>
              <a:gd name="connsiteX994" fmla="*/ 3655626 w 4114165"/>
              <a:gd name="connsiteY994" fmla="*/ 1397306 h 3063504"/>
              <a:gd name="connsiteX995" fmla="*/ 3661987 w 4114165"/>
              <a:gd name="connsiteY995" fmla="*/ 1027373 h 3063504"/>
              <a:gd name="connsiteX996" fmla="*/ 3668362 w 4114165"/>
              <a:gd name="connsiteY996" fmla="*/ 1159591 h 3063504"/>
              <a:gd name="connsiteX997" fmla="*/ 3671542 w 4114165"/>
              <a:gd name="connsiteY997" fmla="*/ 1120410 h 3063504"/>
              <a:gd name="connsiteX998" fmla="*/ 3674736 w 4114165"/>
              <a:gd name="connsiteY998" fmla="*/ 1104315 h 3063504"/>
              <a:gd name="connsiteX999" fmla="*/ 3677917 w 4114165"/>
              <a:gd name="connsiteY999" fmla="*/ 928815 h 3063504"/>
              <a:gd name="connsiteX1000" fmla="*/ 3681097 w 4114165"/>
              <a:gd name="connsiteY1000" fmla="*/ 979164 h 3063504"/>
              <a:gd name="connsiteX1001" fmla="*/ 3684278 w 4114165"/>
              <a:gd name="connsiteY1001" fmla="*/ 1608973 h 3063504"/>
              <a:gd name="connsiteX1002" fmla="*/ 3687472 w 4114165"/>
              <a:gd name="connsiteY1002" fmla="*/ 1528004 h 3063504"/>
              <a:gd name="connsiteX1003" fmla="*/ 3690652 w 4114165"/>
              <a:gd name="connsiteY1003" fmla="*/ 1090728 h 3063504"/>
              <a:gd name="connsiteX1004" fmla="*/ 3693833 w 4114165"/>
              <a:gd name="connsiteY1004" fmla="*/ 1363026 h 3063504"/>
              <a:gd name="connsiteX1005" fmla="*/ 3697027 w 4114165"/>
              <a:gd name="connsiteY1005" fmla="*/ 987306 h 3063504"/>
              <a:gd name="connsiteX1006" fmla="*/ 3700208 w 4114165"/>
              <a:gd name="connsiteY1006" fmla="*/ 1009771 h 3063504"/>
              <a:gd name="connsiteX1007" fmla="*/ 3703388 w 4114165"/>
              <a:gd name="connsiteY1007" fmla="*/ 947987 h 3063504"/>
              <a:gd name="connsiteX1008" fmla="*/ 3706569 w 4114165"/>
              <a:gd name="connsiteY1008" fmla="*/ 857457 h 3063504"/>
              <a:gd name="connsiteX1009" fmla="*/ 3709763 w 4114165"/>
              <a:gd name="connsiteY1009" fmla="*/ 935526 h 3063504"/>
              <a:gd name="connsiteX1010" fmla="*/ 3712943 w 4114165"/>
              <a:gd name="connsiteY1010" fmla="*/ 766028 h 3063504"/>
              <a:gd name="connsiteX1011" fmla="*/ 3716124 w 4114165"/>
              <a:gd name="connsiteY1011" fmla="*/ 800105 h 3063504"/>
              <a:gd name="connsiteX1012" fmla="*/ 3719305 w 4114165"/>
              <a:gd name="connsiteY1012" fmla="*/ 617374 h 3063504"/>
              <a:gd name="connsiteX1013" fmla="*/ 3722498 w 4114165"/>
              <a:gd name="connsiteY1013" fmla="*/ 765281 h 3063504"/>
              <a:gd name="connsiteX1014" fmla="*/ 3728860 w 4114165"/>
              <a:gd name="connsiteY1014" fmla="*/ 399180 h 3063504"/>
              <a:gd name="connsiteX1015" fmla="*/ 3732054 w 4114165"/>
              <a:gd name="connsiteY1015" fmla="*/ 403989 h 3063504"/>
              <a:gd name="connsiteX1016" fmla="*/ 3735234 w 4114165"/>
              <a:gd name="connsiteY1016" fmla="*/ 485506 h 3063504"/>
              <a:gd name="connsiteX1017" fmla="*/ 3738415 w 4114165"/>
              <a:gd name="connsiteY1017" fmla="*/ 374250 h 3063504"/>
              <a:gd name="connsiteX1018" fmla="*/ 3741596 w 4114165"/>
              <a:gd name="connsiteY1018" fmla="*/ 371702 h 3063504"/>
              <a:gd name="connsiteX1019" fmla="*/ 3744789 w 4114165"/>
              <a:gd name="connsiteY1019" fmla="*/ 344610 h 3063504"/>
              <a:gd name="connsiteX1020" fmla="*/ 3747970 w 4114165"/>
              <a:gd name="connsiteY1020" fmla="*/ 394226 h 3063504"/>
              <a:gd name="connsiteX1021" fmla="*/ 3751151 w 4114165"/>
              <a:gd name="connsiteY1021" fmla="*/ 353527 h 3063504"/>
              <a:gd name="connsiteX1022" fmla="*/ 3754344 w 4114165"/>
              <a:gd name="connsiteY1022" fmla="*/ 147922 h 3063504"/>
              <a:gd name="connsiteX1023" fmla="*/ 3757525 w 4114165"/>
              <a:gd name="connsiteY1023" fmla="*/ 391444 h 3063504"/>
              <a:gd name="connsiteX1024" fmla="*/ 3760706 w 4114165"/>
              <a:gd name="connsiteY1024" fmla="*/ 334550 h 3063504"/>
              <a:gd name="connsiteX1025" fmla="*/ 3763887 w 4114165"/>
              <a:gd name="connsiteY1025" fmla="*/ 426961 h 3063504"/>
              <a:gd name="connsiteX1026" fmla="*/ 3767080 w 4114165"/>
              <a:gd name="connsiteY1026" fmla="*/ 423509 h 3063504"/>
              <a:gd name="connsiteX1027" fmla="*/ 3770261 w 4114165"/>
              <a:gd name="connsiteY1027" fmla="*/ 573155 h 3063504"/>
              <a:gd name="connsiteX1028" fmla="*/ 3773442 w 4114165"/>
              <a:gd name="connsiteY1028" fmla="*/ 291831 h 3063504"/>
              <a:gd name="connsiteX1029" fmla="*/ 3776635 w 4114165"/>
              <a:gd name="connsiteY1029" fmla="*/ 574040 h 3063504"/>
              <a:gd name="connsiteX1030" fmla="*/ 3779816 w 4114165"/>
              <a:gd name="connsiteY1030" fmla="*/ 325796 h 3063504"/>
              <a:gd name="connsiteX1031" fmla="*/ 3789371 w 4114165"/>
              <a:gd name="connsiteY1031" fmla="*/ 598531 h 3063504"/>
              <a:gd name="connsiteX1032" fmla="*/ 3792552 w 4114165"/>
              <a:gd name="connsiteY1032" fmla="*/ 638724 h 3063504"/>
              <a:gd name="connsiteX1033" fmla="*/ 3795733 w 4114165"/>
              <a:gd name="connsiteY1033" fmla="*/ 414247 h 3063504"/>
              <a:gd name="connsiteX1034" fmla="*/ 3798926 w 4114165"/>
              <a:gd name="connsiteY1034" fmla="*/ 773740 h 3063504"/>
              <a:gd name="connsiteX1035" fmla="*/ 3802107 w 4114165"/>
              <a:gd name="connsiteY1035" fmla="*/ 351274 h 3063504"/>
              <a:gd name="connsiteX1036" fmla="*/ 3805288 w 4114165"/>
              <a:gd name="connsiteY1036" fmla="*/ 953837 h 3063504"/>
              <a:gd name="connsiteX1037" fmla="*/ 3808468 w 4114165"/>
              <a:gd name="connsiteY1037" fmla="*/ 601380 h 3063504"/>
              <a:gd name="connsiteX1038" fmla="*/ 3811662 w 4114165"/>
              <a:gd name="connsiteY1038" fmla="*/ 1166239 h 3063504"/>
              <a:gd name="connsiteX1039" fmla="*/ 3814843 w 4114165"/>
              <a:gd name="connsiteY1039" fmla="*/ 433804 h 3063504"/>
              <a:gd name="connsiteX1040" fmla="*/ 3821204 w 4114165"/>
              <a:gd name="connsiteY1040" fmla="*/ 948835 h 3063504"/>
              <a:gd name="connsiteX1041" fmla="*/ 3824398 w 4114165"/>
              <a:gd name="connsiteY1041" fmla="*/ 1039530 h 3063504"/>
              <a:gd name="connsiteX1042" fmla="*/ 3827578 w 4114165"/>
              <a:gd name="connsiteY1042" fmla="*/ 1196960 h 3063504"/>
              <a:gd name="connsiteX1043" fmla="*/ 3830759 w 4114165"/>
              <a:gd name="connsiteY1043" fmla="*/ 700078 h 3063504"/>
              <a:gd name="connsiteX1044" fmla="*/ 3833953 w 4114165"/>
              <a:gd name="connsiteY1044" fmla="*/ 1226605 h 3063504"/>
              <a:gd name="connsiteX1045" fmla="*/ 3837133 w 4114165"/>
              <a:gd name="connsiteY1045" fmla="*/ 724087 h 3063504"/>
              <a:gd name="connsiteX1046" fmla="*/ 3840314 w 4114165"/>
              <a:gd name="connsiteY1046" fmla="*/ 1564575 h 3063504"/>
              <a:gd name="connsiteX1047" fmla="*/ 3843495 w 4114165"/>
              <a:gd name="connsiteY1047" fmla="*/ 762824 h 3063504"/>
              <a:gd name="connsiteX1048" fmla="*/ 3846688 w 4114165"/>
              <a:gd name="connsiteY1048" fmla="*/ 1385998 h 3063504"/>
              <a:gd name="connsiteX1049" fmla="*/ 3849869 w 4114165"/>
              <a:gd name="connsiteY1049" fmla="*/ 804512 h 3063504"/>
              <a:gd name="connsiteX1050" fmla="*/ 3853050 w 4114165"/>
              <a:gd name="connsiteY1050" fmla="*/ 1263164 h 3063504"/>
              <a:gd name="connsiteX1051" fmla="*/ 3859424 w 4114165"/>
              <a:gd name="connsiteY1051" fmla="*/ 894776 h 3063504"/>
              <a:gd name="connsiteX1052" fmla="*/ 3862605 w 4114165"/>
              <a:gd name="connsiteY1052" fmla="*/ 1361760 h 3063504"/>
              <a:gd name="connsiteX1053" fmla="*/ 3865786 w 4114165"/>
              <a:gd name="connsiteY1053" fmla="*/ 1035364 h 3063504"/>
              <a:gd name="connsiteX1054" fmla="*/ 3868979 w 4114165"/>
              <a:gd name="connsiteY1054" fmla="*/ 1779180 h 3063504"/>
              <a:gd name="connsiteX1055" fmla="*/ 3872160 w 4114165"/>
              <a:gd name="connsiteY1055" fmla="*/ 997564 h 3063504"/>
              <a:gd name="connsiteX1056" fmla="*/ 3875341 w 4114165"/>
              <a:gd name="connsiteY1056" fmla="*/ 1754107 h 3063504"/>
              <a:gd name="connsiteX1057" fmla="*/ 3878534 w 4114165"/>
              <a:gd name="connsiteY1057" fmla="*/ 930360 h 3063504"/>
              <a:gd name="connsiteX1058" fmla="*/ 3881715 w 4114165"/>
              <a:gd name="connsiteY1058" fmla="*/ 1633527 h 3063504"/>
              <a:gd name="connsiteX1059" fmla="*/ 3884896 w 4114165"/>
              <a:gd name="connsiteY1059" fmla="*/ 988142 h 3063504"/>
              <a:gd name="connsiteX1060" fmla="*/ 3888077 w 4114165"/>
              <a:gd name="connsiteY1060" fmla="*/ 1470095 h 3063504"/>
              <a:gd name="connsiteX1061" fmla="*/ 3891270 w 4114165"/>
              <a:gd name="connsiteY1061" fmla="*/ 1700756 h 3063504"/>
              <a:gd name="connsiteX1062" fmla="*/ 3894451 w 4114165"/>
              <a:gd name="connsiteY1062" fmla="*/ 1503323 h 3063504"/>
              <a:gd name="connsiteX1063" fmla="*/ 3897632 w 4114165"/>
              <a:gd name="connsiteY1063" fmla="*/ 1666895 h 3063504"/>
              <a:gd name="connsiteX1064" fmla="*/ 3900812 w 4114165"/>
              <a:gd name="connsiteY1064" fmla="*/ 882860 h 3063504"/>
              <a:gd name="connsiteX1065" fmla="*/ 3904006 w 4114165"/>
              <a:gd name="connsiteY1065" fmla="*/ 1935433 h 3063504"/>
              <a:gd name="connsiteX1066" fmla="*/ 3907187 w 4114165"/>
              <a:gd name="connsiteY1066" fmla="*/ 1273079 h 3063504"/>
              <a:gd name="connsiteX1067" fmla="*/ 3910367 w 4114165"/>
              <a:gd name="connsiteY1067" fmla="*/ 1932976 h 3063504"/>
              <a:gd name="connsiteX1068" fmla="*/ 3913561 w 4114165"/>
              <a:gd name="connsiteY1068" fmla="*/ 1237913 h 3063504"/>
              <a:gd name="connsiteX1069" fmla="*/ 3916742 w 4114165"/>
              <a:gd name="connsiteY1069" fmla="*/ 1646178 h 3063504"/>
              <a:gd name="connsiteX1070" fmla="*/ 3919922 w 4114165"/>
              <a:gd name="connsiteY1070" fmla="*/ 1386137 h 3063504"/>
              <a:gd name="connsiteX1071" fmla="*/ 3923103 w 4114165"/>
              <a:gd name="connsiteY1071" fmla="*/ 1405689 h 3063504"/>
              <a:gd name="connsiteX1072" fmla="*/ 3926297 w 4114165"/>
              <a:gd name="connsiteY1072" fmla="*/ 1721436 h 3063504"/>
              <a:gd name="connsiteX1073" fmla="*/ 3929477 w 4114165"/>
              <a:gd name="connsiteY1073" fmla="*/ 1256174 h 3063504"/>
              <a:gd name="connsiteX1074" fmla="*/ 3932658 w 4114165"/>
              <a:gd name="connsiteY1074" fmla="*/ 1840585 h 3063504"/>
              <a:gd name="connsiteX1075" fmla="*/ 3935852 w 4114165"/>
              <a:gd name="connsiteY1075" fmla="*/ 1233937 h 3063504"/>
              <a:gd name="connsiteX1076" fmla="*/ 3939032 w 4114165"/>
              <a:gd name="connsiteY1076" fmla="*/ 1818360 h 3063504"/>
              <a:gd name="connsiteX1077" fmla="*/ 3942213 w 4114165"/>
              <a:gd name="connsiteY1077" fmla="*/ 1246410 h 3063504"/>
              <a:gd name="connsiteX1078" fmla="*/ 3945394 w 4114165"/>
              <a:gd name="connsiteY1078" fmla="*/ 1695641 h 3063504"/>
              <a:gd name="connsiteX1079" fmla="*/ 3948587 w 4114165"/>
              <a:gd name="connsiteY1079" fmla="*/ 1438360 h 3063504"/>
              <a:gd name="connsiteX1080" fmla="*/ 3951768 w 4114165"/>
              <a:gd name="connsiteY1080" fmla="*/ 1533031 h 3063504"/>
              <a:gd name="connsiteX1081" fmla="*/ 3954949 w 4114165"/>
              <a:gd name="connsiteY1081" fmla="*/ 1689461 h 3063504"/>
              <a:gd name="connsiteX1082" fmla="*/ 3958142 w 4114165"/>
              <a:gd name="connsiteY1082" fmla="*/ 1465219 h 3063504"/>
              <a:gd name="connsiteX1083" fmla="*/ 3961323 w 4114165"/>
              <a:gd name="connsiteY1083" fmla="*/ 1874066 h 3063504"/>
              <a:gd name="connsiteX1084" fmla="*/ 3964504 w 4114165"/>
              <a:gd name="connsiteY1084" fmla="*/ 1503627 h 3063504"/>
              <a:gd name="connsiteX1085" fmla="*/ 3967685 w 4114165"/>
              <a:gd name="connsiteY1085" fmla="*/ 2051517 h 3063504"/>
              <a:gd name="connsiteX1086" fmla="*/ 3970878 w 4114165"/>
              <a:gd name="connsiteY1086" fmla="*/ 1635844 h 3063504"/>
              <a:gd name="connsiteX1087" fmla="*/ 3974059 w 4114165"/>
              <a:gd name="connsiteY1087" fmla="*/ 2140755 h 3063504"/>
              <a:gd name="connsiteX1088" fmla="*/ 3977240 w 4114165"/>
              <a:gd name="connsiteY1088" fmla="*/ 1949362 h 3063504"/>
              <a:gd name="connsiteX1089" fmla="*/ 3983614 w 4114165"/>
              <a:gd name="connsiteY1089" fmla="*/ 2083910 h 3063504"/>
              <a:gd name="connsiteX1090" fmla="*/ 3986795 w 4114165"/>
              <a:gd name="connsiteY1090" fmla="*/ 1880221 h 3063504"/>
              <a:gd name="connsiteX1091" fmla="*/ 3989976 w 4114165"/>
              <a:gd name="connsiteY1091" fmla="*/ 2092382 h 3063504"/>
              <a:gd name="connsiteX1092" fmla="*/ 3993169 w 4114165"/>
              <a:gd name="connsiteY1092" fmla="*/ 1831037 h 3063504"/>
              <a:gd name="connsiteX1093" fmla="*/ 3996350 w 4114165"/>
              <a:gd name="connsiteY1093" fmla="*/ 2108350 h 3063504"/>
              <a:gd name="connsiteX1094" fmla="*/ 3999531 w 4114165"/>
              <a:gd name="connsiteY1094" fmla="*/ 1816626 h 3063504"/>
              <a:gd name="connsiteX1095" fmla="*/ 4002711 w 4114165"/>
              <a:gd name="connsiteY1095" fmla="*/ 2082669 h 3063504"/>
              <a:gd name="connsiteX1096" fmla="*/ 4005905 w 4114165"/>
              <a:gd name="connsiteY1096" fmla="*/ 1911816 h 3063504"/>
              <a:gd name="connsiteX1097" fmla="*/ 4009086 w 4114165"/>
              <a:gd name="connsiteY1097" fmla="*/ 2012299 h 3063504"/>
              <a:gd name="connsiteX1098" fmla="*/ 4012267 w 4114165"/>
              <a:gd name="connsiteY1098" fmla="*/ 1951654 h 3063504"/>
              <a:gd name="connsiteX1099" fmla="*/ 4015460 w 4114165"/>
              <a:gd name="connsiteY1099" fmla="*/ 1921731 h 3063504"/>
              <a:gd name="connsiteX1100" fmla="*/ 4018641 w 4114165"/>
              <a:gd name="connsiteY1100" fmla="*/ 2068055 h 3063504"/>
              <a:gd name="connsiteX1101" fmla="*/ 4021822 w 4114165"/>
              <a:gd name="connsiteY1101" fmla="*/ 1909688 h 3063504"/>
              <a:gd name="connsiteX1102" fmla="*/ 4025002 w 4114165"/>
              <a:gd name="connsiteY1102" fmla="*/ 2091584 h 3063504"/>
              <a:gd name="connsiteX1103" fmla="*/ 4028196 w 4114165"/>
              <a:gd name="connsiteY1103" fmla="*/ 1924200 h 3063504"/>
              <a:gd name="connsiteX1104" fmla="*/ 4031377 w 4114165"/>
              <a:gd name="connsiteY1104" fmla="*/ 2070753 h 3063504"/>
              <a:gd name="connsiteX1105" fmla="*/ 4034557 w 4114165"/>
              <a:gd name="connsiteY1105" fmla="*/ 2000851 h 3063504"/>
              <a:gd name="connsiteX1106" fmla="*/ 4037751 w 4114165"/>
              <a:gd name="connsiteY1106" fmla="*/ 2039310 h 3063504"/>
              <a:gd name="connsiteX1107" fmla="*/ 4040932 w 4114165"/>
              <a:gd name="connsiteY1107" fmla="*/ 1984123 h 3063504"/>
              <a:gd name="connsiteX1108" fmla="*/ 4047293 w 4114165"/>
              <a:gd name="connsiteY1108" fmla="*/ 2012995 h 3063504"/>
              <a:gd name="connsiteX1109" fmla="*/ 4050487 w 4114165"/>
              <a:gd name="connsiteY1109" fmla="*/ 1977234 h 3063504"/>
              <a:gd name="connsiteX1110" fmla="*/ 4053668 w 4114165"/>
              <a:gd name="connsiteY1110" fmla="*/ 2025342 h 3063504"/>
              <a:gd name="connsiteX1111" fmla="*/ 4056848 w 4114165"/>
              <a:gd name="connsiteY1111" fmla="*/ 1987023 h 3063504"/>
              <a:gd name="connsiteX1112" fmla="*/ 4060042 w 4114165"/>
              <a:gd name="connsiteY1112" fmla="*/ 2085683 h 3063504"/>
              <a:gd name="connsiteX1113" fmla="*/ 4063223 w 4114165"/>
              <a:gd name="connsiteY1113" fmla="*/ 2002561 h 3063504"/>
              <a:gd name="connsiteX1114" fmla="*/ 4066403 w 4114165"/>
              <a:gd name="connsiteY1114" fmla="*/ 2077059 h 3063504"/>
              <a:gd name="connsiteX1115" fmla="*/ 4069584 w 4114165"/>
              <a:gd name="connsiteY1115" fmla="*/ 2024430 h 3063504"/>
              <a:gd name="connsiteX1116" fmla="*/ 4072778 w 4114165"/>
              <a:gd name="connsiteY1116" fmla="*/ 2099233 h 3063504"/>
              <a:gd name="connsiteX1117" fmla="*/ 4075958 w 4114165"/>
              <a:gd name="connsiteY1117" fmla="*/ 2070398 h 3063504"/>
              <a:gd name="connsiteX1118" fmla="*/ 4079139 w 4114165"/>
              <a:gd name="connsiteY1118" fmla="*/ 2073184 h 3063504"/>
              <a:gd name="connsiteX1119" fmla="*/ 4082320 w 4114165"/>
              <a:gd name="connsiteY1119" fmla="*/ 2178036 h 3063504"/>
              <a:gd name="connsiteX1120" fmla="*/ 4085514 w 4114165"/>
              <a:gd name="connsiteY1120" fmla="*/ 2086721 h 3063504"/>
              <a:gd name="connsiteX1121" fmla="*/ 4088694 w 4114165"/>
              <a:gd name="connsiteY1121" fmla="*/ 2211505 h 3063504"/>
              <a:gd name="connsiteX1122" fmla="*/ 4091875 w 4114165"/>
              <a:gd name="connsiteY1122" fmla="*/ 2096092 h 3063504"/>
              <a:gd name="connsiteX1123" fmla="*/ 4095069 w 4114165"/>
              <a:gd name="connsiteY1123" fmla="*/ 2309392 h 3063504"/>
              <a:gd name="connsiteX1124" fmla="*/ 4098249 w 4114165"/>
              <a:gd name="connsiteY1124" fmla="*/ 2293994 h 3063504"/>
              <a:gd name="connsiteX1125" fmla="*/ 4101430 w 4114165"/>
              <a:gd name="connsiteY1125" fmla="*/ 2474357 h 3063504"/>
              <a:gd name="connsiteX1126" fmla="*/ 4104611 w 4114165"/>
              <a:gd name="connsiteY1126" fmla="*/ 2520604 h 3063504"/>
              <a:gd name="connsiteX1127" fmla="*/ 4107804 w 4114165"/>
              <a:gd name="connsiteY1127" fmla="*/ 2511904 h 3063504"/>
              <a:gd name="connsiteX1128" fmla="*/ 4110985 w 4114165"/>
              <a:gd name="connsiteY1128" fmla="*/ 2735398 h 3063504"/>
              <a:gd name="connsiteX1129" fmla="*/ 4114166 w 4114165"/>
              <a:gd name="connsiteY1129" fmla="*/ 2546905 h 3063504"/>
              <a:gd name="connsiteX1130" fmla="*/ 4114166 w 4114165"/>
              <a:gd name="connsiteY1130" fmla="*/ 2546905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</a:cxnLst>
            <a:rect l="l" t="t" r="r" b="b"/>
            <a:pathLst>
              <a:path w="4114165" h="3063504">
                <a:moveTo>
                  <a:pt x="0" y="3011446"/>
                </a:moveTo>
                <a:lnTo>
                  <a:pt x="3185" y="3013332"/>
                </a:lnTo>
                <a:lnTo>
                  <a:pt x="9554" y="2826245"/>
                </a:lnTo>
                <a:lnTo>
                  <a:pt x="12738" y="2838655"/>
                </a:lnTo>
                <a:lnTo>
                  <a:pt x="15922" y="2924828"/>
                </a:lnTo>
                <a:lnTo>
                  <a:pt x="19106" y="2725369"/>
                </a:lnTo>
                <a:lnTo>
                  <a:pt x="22291" y="2641399"/>
                </a:lnTo>
                <a:lnTo>
                  <a:pt x="25475" y="2821179"/>
                </a:lnTo>
                <a:lnTo>
                  <a:pt x="28660" y="2514627"/>
                </a:lnTo>
                <a:lnTo>
                  <a:pt x="31843" y="2618250"/>
                </a:lnTo>
                <a:lnTo>
                  <a:pt x="35028" y="2254674"/>
                </a:lnTo>
                <a:lnTo>
                  <a:pt x="38212" y="2269567"/>
                </a:lnTo>
                <a:lnTo>
                  <a:pt x="44582" y="1843155"/>
                </a:lnTo>
                <a:lnTo>
                  <a:pt x="47765" y="1889465"/>
                </a:lnTo>
                <a:lnTo>
                  <a:pt x="50950" y="1451074"/>
                </a:lnTo>
                <a:lnTo>
                  <a:pt x="54134" y="1745876"/>
                </a:lnTo>
                <a:lnTo>
                  <a:pt x="57319" y="1707861"/>
                </a:lnTo>
                <a:lnTo>
                  <a:pt x="60503" y="1736163"/>
                </a:lnTo>
                <a:lnTo>
                  <a:pt x="66871" y="1595803"/>
                </a:lnTo>
                <a:lnTo>
                  <a:pt x="70056" y="1611164"/>
                </a:lnTo>
                <a:lnTo>
                  <a:pt x="73240" y="1610809"/>
                </a:lnTo>
                <a:lnTo>
                  <a:pt x="76425" y="1814308"/>
                </a:lnTo>
                <a:lnTo>
                  <a:pt x="79608" y="1666945"/>
                </a:lnTo>
                <a:lnTo>
                  <a:pt x="82793" y="1683737"/>
                </a:lnTo>
                <a:lnTo>
                  <a:pt x="85978" y="1724374"/>
                </a:lnTo>
                <a:lnTo>
                  <a:pt x="89162" y="1786398"/>
                </a:lnTo>
                <a:lnTo>
                  <a:pt x="92347" y="1745293"/>
                </a:lnTo>
                <a:lnTo>
                  <a:pt x="95530" y="1727286"/>
                </a:lnTo>
                <a:lnTo>
                  <a:pt x="98715" y="1781827"/>
                </a:lnTo>
                <a:lnTo>
                  <a:pt x="101899" y="1772203"/>
                </a:lnTo>
                <a:lnTo>
                  <a:pt x="105084" y="1830365"/>
                </a:lnTo>
                <a:lnTo>
                  <a:pt x="108268" y="1860162"/>
                </a:lnTo>
                <a:lnTo>
                  <a:pt x="111452" y="1854540"/>
                </a:lnTo>
                <a:lnTo>
                  <a:pt x="124190" y="2026178"/>
                </a:lnTo>
                <a:lnTo>
                  <a:pt x="127373" y="1988302"/>
                </a:lnTo>
                <a:lnTo>
                  <a:pt x="133742" y="1778623"/>
                </a:lnTo>
                <a:lnTo>
                  <a:pt x="136927" y="1775546"/>
                </a:lnTo>
                <a:lnTo>
                  <a:pt x="140112" y="1739620"/>
                </a:lnTo>
                <a:lnTo>
                  <a:pt x="143296" y="1765352"/>
                </a:lnTo>
                <a:lnTo>
                  <a:pt x="146480" y="1810927"/>
                </a:lnTo>
                <a:lnTo>
                  <a:pt x="152849" y="1709469"/>
                </a:lnTo>
                <a:lnTo>
                  <a:pt x="156033" y="1680153"/>
                </a:lnTo>
                <a:lnTo>
                  <a:pt x="159218" y="1678089"/>
                </a:lnTo>
                <a:lnTo>
                  <a:pt x="162401" y="1664945"/>
                </a:lnTo>
                <a:lnTo>
                  <a:pt x="165586" y="1675164"/>
                </a:lnTo>
                <a:lnTo>
                  <a:pt x="168770" y="1620218"/>
                </a:lnTo>
                <a:lnTo>
                  <a:pt x="171955" y="1594144"/>
                </a:lnTo>
                <a:lnTo>
                  <a:pt x="175140" y="1608986"/>
                </a:lnTo>
                <a:lnTo>
                  <a:pt x="178323" y="1606884"/>
                </a:lnTo>
                <a:lnTo>
                  <a:pt x="181508" y="1608441"/>
                </a:lnTo>
                <a:lnTo>
                  <a:pt x="184692" y="1602160"/>
                </a:lnTo>
                <a:lnTo>
                  <a:pt x="187877" y="1607871"/>
                </a:lnTo>
                <a:lnTo>
                  <a:pt x="191061" y="1561270"/>
                </a:lnTo>
                <a:lnTo>
                  <a:pt x="194245" y="1591447"/>
                </a:lnTo>
                <a:lnTo>
                  <a:pt x="200614" y="1561156"/>
                </a:lnTo>
                <a:lnTo>
                  <a:pt x="206983" y="1586116"/>
                </a:lnTo>
                <a:lnTo>
                  <a:pt x="210166" y="1617799"/>
                </a:lnTo>
                <a:lnTo>
                  <a:pt x="213351" y="1602755"/>
                </a:lnTo>
                <a:lnTo>
                  <a:pt x="216535" y="1596981"/>
                </a:lnTo>
                <a:lnTo>
                  <a:pt x="219720" y="1570641"/>
                </a:lnTo>
                <a:lnTo>
                  <a:pt x="222905" y="1594195"/>
                </a:lnTo>
                <a:lnTo>
                  <a:pt x="226089" y="1556180"/>
                </a:lnTo>
                <a:lnTo>
                  <a:pt x="229272" y="1552989"/>
                </a:lnTo>
                <a:lnTo>
                  <a:pt x="232457" y="1561714"/>
                </a:lnTo>
                <a:lnTo>
                  <a:pt x="238826" y="1454734"/>
                </a:lnTo>
                <a:lnTo>
                  <a:pt x="248379" y="1211852"/>
                </a:lnTo>
                <a:lnTo>
                  <a:pt x="251563" y="1302015"/>
                </a:lnTo>
                <a:lnTo>
                  <a:pt x="254748" y="1329861"/>
                </a:lnTo>
                <a:lnTo>
                  <a:pt x="257933" y="1292593"/>
                </a:lnTo>
                <a:lnTo>
                  <a:pt x="261116" y="1329114"/>
                </a:lnTo>
                <a:lnTo>
                  <a:pt x="264300" y="1279094"/>
                </a:lnTo>
                <a:lnTo>
                  <a:pt x="267485" y="1355023"/>
                </a:lnTo>
                <a:lnTo>
                  <a:pt x="270670" y="1329405"/>
                </a:lnTo>
                <a:lnTo>
                  <a:pt x="273854" y="1335243"/>
                </a:lnTo>
                <a:lnTo>
                  <a:pt x="277037" y="1297063"/>
                </a:lnTo>
                <a:lnTo>
                  <a:pt x="280222" y="1222008"/>
                </a:lnTo>
                <a:lnTo>
                  <a:pt x="283407" y="1184943"/>
                </a:lnTo>
                <a:lnTo>
                  <a:pt x="286591" y="1180510"/>
                </a:lnTo>
                <a:lnTo>
                  <a:pt x="289776" y="1181283"/>
                </a:lnTo>
                <a:lnTo>
                  <a:pt x="292959" y="1142799"/>
                </a:lnTo>
                <a:lnTo>
                  <a:pt x="296144" y="1200240"/>
                </a:lnTo>
                <a:lnTo>
                  <a:pt x="302513" y="1061286"/>
                </a:lnTo>
                <a:lnTo>
                  <a:pt x="305698" y="1043367"/>
                </a:lnTo>
                <a:lnTo>
                  <a:pt x="308881" y="1015761"/>
                </a:lnTo>
                <a:lnTo>
                  <a:pt x="312065" y="1020636"/>
                </a:lnTo>
                <a:lnTo>
                  <a:pt x="315250" y="995728"/>
                </a:lnTo>
                <a:lnTo>
                  <a:pt x="324803" y="1044659"/>
                </a:lnTo>
                <a:lnTo>
                  <a:pt x="327987" y="1045304"/>
                </a:lnTo>
                <a:lnTo>
                  <a:pt x="331172" y="978037"/>
                </a:lnTo>
                <a:lnTo>
                  <a:pt x="334354" y="967488"/>
                </a:lnTo>
                <a:lnTo>
                  <a:pt x="337535" y="942922"/>
                </a:lnTo>
                <a:lnTo>
                  <a:pt x="343909" y="1069605"/>
                </a:lnTo>
                <a:lnTo>
                  <a:pt x="347090" y="1001996"/>
                </a:lnTo>
                <a:lnTo>
                  <a:pt x="350283" y="1035959"/>
                </a:lnTo>
                <a:lnTo>
                  <a:pt x="353464" y="1037035"/>
                </a:lnTo>
                <a:lnTo>
                  <a:pt x="356645" y="1209180"/>
                </a:lnTo>
                <a:lnTo>
                  <a:pt x="359825" y="1224300"/>
                </a:lnTo>
                <a:lnTo>
                  <a:pt x="366200" y="1319275"/>
                </a:lnTo>
                <a:lnTo>
                  <a:pt x="369380" y="1254337"/>
                </a:lnTo>
                <a:lnTo>
                  <a:pt x="372574" y="1298140"/>
                </a:lnTo>
                <a:lnTo>
                  <a:pt x="375755" y="1247778"/>
                </a:lnTo>
                <a:lnTo>
                  <a:pt x="378935" y="1301951"/>
                </a:lnTo>
                <a:lnTo>
                  <a:pt x="382116" y="1294214"/>
                </a:lnTo>
                <a:lnTo>
                  <a:pt x="385310" y="1319591"/>
                </a:lnTo>
                <a:lnTo>
                  <a:pt x="388490" y="1313690"/>
                </a:lnTo>
                <a:lnTo>
                  <a:pt x="391671" y="1316970"/>
                </a:lnTo>
                <a:lnTo>
                  <a:pt x="394865" y="1262986"/>
                </a:lnTo>
                <a:lnTo>
                  <a:pt x="401226" y="1288414"/>
                </a:lnTo>
                <a:lnTo>
                  <a:pt x="404407" y="1275067"/>
                </a:lnTo>
                <a:lnTo>
                  <a:pt x="407601" y="1332723"/>
                </a:lnTo>
                <a:lnTo>
                  <a:pt x="413962" y="1099706"/>
                </a:lnTo>
                <a:lnTo>
                  <a:pt x="426698" y="106593"/>
                </a:lnTo>
                <a:lnTo>
                  <a:pt x="429891" y="163744"/>
                </a:lnTo>
                <a:lnTo>
                  <a:pt x="433072" y="272852"/>
                </a:lnTo>
                <a:lnTo>
                  <a:pt x="436253" y="264073"/>
                </a:lnTo>
                <a:lnTo>
                  <a:pt x="442627" y="0"/>
                </a:lnTo>
                <a:lnTo>
                  <a:pt x="448989" y="212600"/>
                </a:lnTo>
                <a:lnTo>
                  <a:pt x="452182" y="53217"/>
                </a:lnTo>
                <a:lnTo>
                  <a:pt x="455363" y="35493"/>
                </a:lnTo>
                <a:lnTo>
                  <a:pt x="458544" y="61732"/>
                </a:lnTo>
                <a:lnTo>
                  <a:pt x="468099" y="648880"/>
                </a:lnTo>
                <a:lnTo>
                  <a:pt x="474473" y="828686"/>
                </a:lnTo>
                <a:lnTo>
                  <a:pt x="477654" y="981747"/>
                </a:lnTo>
                <a:lnTo>
                  <a:pt x="480835" y="1056676"/>
                </a:lnTo>
                <a:lnTo>
                  <a:pt x="499945" y="1995963"/>
                </a:lnTo>
                <a:lnTo>
                  <a:pt x="506306" y="2089444"/>
                </a:lnTo>
                <a:lnTo>
                  <a:pt x="515861" y="2169159"/>
                </a:lnTo>
                <a:lnTo>
                  <a:pt x="519042" y="2238212"/>
                </a:lnTo>
                <a:lnTo>
                  <a:pt x="522235" y="2227980"/>
                </a:lnTo>
                <a:lnTo>
                  <a:pt x="525416" y="2306214"/>
                </a:lnTo>
                <a:lnTo>
                  <a:pt x="528597" y="2337277"/>
                </a:lnTo>
                <a:lnTo>
                  <a:pt x="531791" y="2346281"/>
                </a:lnTo>
                <a:lnTo>
                  <a:pt x="538152" y="2373532"/>
                </a:lnTo>
                <a:lnTo>
                  <a:pt x="541333" y="2419740"/>
                </a:lnTo>
                <a:lnTo>
                  <a:pt x="544526" y="2436253"/>
                </a:lnTo>
                <a:lnTo>
                  <a:pt x="550888" y="2604245"/>
                </a:lnTo>
                <a:lnTo>
                  <a:pt x="557262" y="2762219"/>
                </a:lnTo>
                <a:lnTo>
                  <a:pt x="563624" y="2916876"/>
                </a:lnTo>
                <a:lnTo>
                  <a:pt x="566817" y="2948433"/>
                </a:lnTo>
                <a:lnTo>
                  <a:pt x="569998" y="2949953"/>
                </a:lnTo>
                <a:lnTo>
                  <a:pt x="579553" y="2905732"/>
                </a:lnTo>
                <a:lnTo>
                  <a:pt x="585915" y="2936086"/>
                </a:lnTo>
                <a:lnTo>
                  <a:pt x="589108" y="2986638"/>
                </a:lnTo>
                <a:lnTo>
                  <a:pt x="592289" y="2980851"/>
                </a:lnTo>
                <a:lnTo>
                  <a:pt x="595470" y="3017587"/>
                </a:lnTo>
                <a:lnTo>
                  <a:pt x="598650" y="3005962"/>
                </a:lnTo>
                <a:lnTo>
                  <a:pt x="601844" y="3021335"/>
                </a:lnTo>
                <a:lnTo>
                  <a:pt x="605025" y="3001467"/>
                </a:lnTo>
                <a:lnTo>
                  <a:pt x="608205" y="2999694"/>
                </a:lnTo>
                <a:lnTo>
                  <a:pt x="611399" y="3008976"/>
                </a:lnTo>
                <a:lnTo>
                  <a:pt x="614580" y="2974747"/>
                </a:lnTo>
                <a:lnTo>
                  <a:pt x="617760" y="2990247"/>
                </a:lnTo>
                <a:lnTo>
                  <a:pt x="620941" y="2914571"/>
                </a:lnTo>
                <a:lnTo>
                  <a:pt x="624135" y="2993438"/>
                </a:lnTo>
                <a:lnTo>
                  <a:pt x="627315" y="2906277"/>
                </a:lnTo>
                <a:lnTo>
                  <a:pt x="630496" y="2932984"/>
                </a:lnTo>
                <a:lnTo>
                  <a:pt x="633690" y="2767576"/>
                </a:lnTo>
                <a:lnTo>
                  <a:pt x="636870" y="2826485"/>
                </a:lnTo>
                <a:lnTo>
                  <a:pt x="640051" y="2799196"/>
                </a:lnTo>
                <a:lnTo>
                  <a:pt x="643232" y="2831943"/>
                </a:lnTo>
                <a:lnTo>
                  <a:pt x="646426" y="2681453"/>
                </a:lnTo>
                <a:lnTo>
                  <a:pt x="649606" y="2708654"/>
                </a:lnTo>
                <a:lnTo>
                  <a:pt x="652787" y="2870946"/>
                </a:lnTo>
                <a:lnTo>
                  <a:pt x="655981" y="2515703"/>
                </a:lnTo>
                <a:lnTo>
                  <a:pt x="659161" y="2685087"/>
                </a:lnTo>
                <a:lnTo>
                  <a:pt x="662342" y="1744647"/>
                </a:lnTo>
                <a:lnTo>
                  <a:pt x="668716" y="1481428"/>
                </a:lnTo>
                <a:lnTo>
                  <a:pt x="671897" y="1603059"/>
                </a:lnTo>
                <a:lnTo>
                  <a:pt x="675078" y="1584469"/>
                </a:lnTo>
                <a:lnTo>
                  <a:pt x="678259" y="1607631"/>
                </a:lnTo>
                <a:lnTo>
                  <a:pt x="681452" y="1604680"/>
                </a:lnTo>
                <a:lnTo>
                  <a:pt x="684633" y="1275637"/>
                </a:lnTo>
                <a:lnTo>
                  <a:pt x="687814" y="1501386"/>
                </a:lnTo>
                <a:lnTo>
                  <a:pt x="691007" y="1211206"/>
                </a:lnTo>
                <a:lnTo>
                  <a:pt x="694188" y="1600970"/>
                </a:lnTo>
                <a:lnTo>
                  <a:pt x="697369" y="1080141"/>
                </a:lnTo>
                <a:lnTo>
                  <a:pt x="700550" y="1550570"/>
                </a:lnTo>
                <a:lnTo>
                  <a:pt x="703743" y="1284008"/>
                </a:lnTo>
                <a:lnTo>
                  <a:pt x="706924" y="1613367"/>
                </a:lnTo>
                <a:lnTo>
                  <a:pt x="710105" y="1411489"/>
                </a:lnTo>
                <a:lnTo>
                  <a:pt x="713298" y="1407690"/>
                </a:lnTo>
                <a:lnTo>
                  <a:pt x="716479" y="1894404"/>
                </a:lnTo>
                <a:lnTo>
                  <a:pt x="719660" y="1220412"/>
                </a:lnTo>
                <a:lnTo>
                  <a:pt x="722840" y="1962405"/>
                </a:lnTo>
                <a:lnTo>
                  <a:pt x="726034" y="1431066"/>
                </a:lnTo>
                <a:lnTo>
                  <a:pt x="729215" y="2100461"/>
                </a:lnTo>
                <a:lnTo>
                  <a:pt x="732395" y="1845042"/>
                </a:lnTo>
                <a:lnTo>
                  <a:pt x="735589" y="2177327"/>
                </a:lnTo>
                <a:lnTo>
                  <a:pt x="738770" y="2353549"/>
                </a:lnTo>
                <a:lnTo>
                  <a:pt x="741950" y="2300896"/>
                </a:lnTo>
                <a:lnTo>
                  <a:pt x="745131" y="2571371"/>
                </a:lnTo>
                <a:lnTo>
                  <a:pt x="748325" y="2227879"/>
                </a:lnTo>
                <a:lnTo>
                  <a:pt x="751505" y="2581793"/>
                </a:lnTo>
                <a:lnTo>
                  <a:pt x="754686" y="2147214"/>
                </a:lnTo>
                <a:lnTo>
                  <a:pt x="757880" y="2506915"/>
                </a:lnTo>
                <a:lnTo>
                  <a:pt x="761061" y="2098713"/>
                </a:lnTo>
                <a:lnTo>
                  <a:pt x="764241" y="2375698"/>
                </a:lnTo>
                <a:lnTo>
                  <a:pt x="767422" y="2074754"/>
                </a:lnTo>
                <a:lnTo>
                  <a:pt x="770616" y="2073589"/>
                </a:lnTo>
                <a:lnTo>
                  <a:pt x="773796" y="2025519"/>
                </a:lnTo>
                <a:lnTo>
                  <a:pt x="776977" y="1733998"/>
                </a:lnTo>
                <a:lnTo>
                  <a:pt x="780158" y="2112238"/>
                </a:lnTo>
                <a:lnTo>
                  <a:pt x="783351" y="1632742"/>
                </a:lnTo>
                <a:lnTo>
                  <a:pt x="786532" y="1981907"/>
                </a:lnTo>
                <a:lnTo>
                  <a:pt x="789713" y="1791514"/>
                </a:lnTo>
                <a:lnTo>
                  <a:pt x="796087" y="2454476"/>
                </a:lnTo>
                <a:lnTo>
                  <a:pt x="802449" y="2696243"/>
                </a:lnTo>
                <a:lnTo>
                  <a:pt x="805642" y="2628356"/>
                </a:lnTo>
                <a:lnTo>
                  <a:pt x="808823" y="2769881"/>
                </a:lnTo>
                <a:lnTo>
                  <a:pt x="812004" y="2580539"/>
                </a:lnTo>
                <a:lnTo>
                  <a:pt x="815197" y="2709971"/>
                </a:lnTo>
                <a:lnTo>
                  <a:pt x="818378" y="2534571"/>
                </a:lnTo>
                <a:lnTo>
                  <a:pt x="821559" y="2621429"/>
                </a:lnTo>
                <a:lnTo>
                  <a:pt x="824740" y="2635802"/>
                </a:lnTo>
                <a:lnTo>
                  <a:pt x="827933" y="2639259"/>
                </a:lnTo>
                <a:lnTo>
                  <a:pt x="831114" y="2616376"/>
                </a:lnTo>
                <a:lnTo>
                  <a:pt x="834295" y="2571029"/>
                </a:lnTo>
                <a:lnTo>
                  <a:pt x="837488" y="2589986"/>
                </a:lnTo>
                <a:lnTo>
                  <a:pt x="840669" y="2514221"/>
                </a:lnTo>
                <a:lnTo>
                  <a:pt x="843850" y="2581413"/>
                </a:lnTo>
                <a:lnTo>
                  <a:pt x="847030" y="2497746"/>
                </a:lnTo>
                <a:lnTo>
                  <a:pt x="850224" y="2528885"/>
                </a:lnTo>
                <a:lnTo>
                  <a:pt x="853405" y="2497772"/>
                </a:lnTo>
                <a:lnTo>
                  <a:pt x="856585" y="2518577"/>
                </a:lnTo>
                <a:lnTo>
                  <a:pt x="859766" y="2520110"/>
                </a:lnTo>
                <a:lnTo>
                  <a:pt x="862960" y="2511511"/>
                </a:lnTo>
                <a:lnTo>
                  <a:pt x="866140" y="2537446"/>
                </a:lnTo>
                <a:lnTo>
                  <a:pt x="869321" y="2525023"/>
                </a:lnTo>
                <a:lnTo>
                  <a:pt x="872515" y="2567850"/>
                </a:lnTo>
                <a:lnTo>
                  <a:pt x="875695" y="2560379"/>
                </a:lnTo>
                <a:lnTo>
                  <a:pt x="878876" y="2622214"/>
                </a:lnTo>
                <a:lnTo>
                  <a:pt x="882057" y="2628989"/>
                </a:lnTo>
                <a:lnTo>
                  <a:pt x="885250" y="2672475"/>
                </a:lnTo>
                <a:lnTo>
                  <a:pt x="888431" y="2665966"/>
                </a:lnTo>
                <a:lnTo>
                  <a:pt x="894805" y="2728117"/>
                </a:lnTo>
                <a:lnTo>
                  <a:pt x="897986" y="2743997"/>
                </a:lnTo>
                <a:lnTo>
                  <a:pt x="901167" y="2781999"/>
                </a:lnTo>
                <a:lnTo>
                  <a:pt x="904348" y="2768082"/>
                </a:lnTo>
                <a:lnTo>
                  <a:pt x="907541" y="2802248"/>
                </a:lnTo>
                <a:lnTo>
                  <a:pt x="910722" y="2763574"/>
                </a:lnTo>
                <a:lnTo>
                  <a:pt x="913903" y="2755774"/>
                </a:lnTo>
                <a:lnTo>
                  <a:pt x="917096" y="2743604"/>
                </a:lnTo>
                <a:lnTo>
                  <a:pt x="920277" y="2747112"/>
                </a:lnTo>
                <a:lnTo>
                  <a:pt x="929832" y="2494492"/>
                </a:lnTo>
                <a:lnTo>
                  <a:pt x="945749" y="1907485"/>
                </a:lnTo>
                <a:lnTo>
                  <a:pt x="952123" y="1838229"/>
                </a:lnTo>
                <a:lnTo>
                  <a:pt x="955304" y="1782612"/>
                </a:lnTo>
                <a:lnTo>
                  <a:pt x="958485" y="1689372"/>
                </a:lnTo>
                <a:lnTo>
                  <a:pt x="961665" y="1657030"/>
                </a:lnTo>
                <a:lnTo>
                  <a:pt x="964859" y="1549747"/>
                </a:lnTo>
                <a:lnTo>
                  <a:pt x="968040" y="1500284"/>
                </a:lnTo>
                <a:lnTo>
                  <a:pt x="974414" y="1298000"/>
                </a:lnTo>
                <a:lnTo>
                  <a:pt x="980776" y="1110786"/>
                </a:lnTo>
                <a:lnTo>
                  <a:pt x="987150" y="823912"/>
                </a:lnTo>
                <a:lnTo>
                  <a:pt x="990331" y="704864"/>
                </a:lnTo>
                <a:lnTo>
                  <a:pt x="993511" y="662873"/>
                </a:lnTo>
                <a:lnTo>
                  <a:pt x="996705" y="671053"/>
                </a:lnTo>
                <a:lnTo>
                  <a:pt x="999886" y="570015"/>
                </a:lnTo>
                <a:lnTo>
                  <a:pt x="1006247" y="530037"/>
                </a:lnTo>
                <a:lnTo>
                  <a:pt x="1009441" y="603419"/>
                </a:lnTo>
                <a:lnTo>
                  <a:pt x="1012621" y="548202"/>
                </a:lnTo>
                <a:lnTo>
                  <a:pt x="1015802" y="568308"/>
                </a:lnTo>
                <a:lnTo>
                  <a:pt x="1022176" y="655566"/>
                </a:lnTo>
                <a:lnTo>
                  <a:pt x="1025357" y="612777"/>
                </a:lnTo>
                <a:lnTo>
                  <a:pt x="1028538" y="618653"/>
                </a:lnTo>
                <a:lnTo>
                  <a:pt x="1031731" y="556261"/>
                </a:lnTo>
                <a:lnTo>
                  <a:pt x="1034912" y="562606"/>
                </a:lnTo>
                <a:lnTo>
                  <a:pt x="1038093" y="590553"/>
                </a:lnTo>
                <a:lnTo>
                  <a:pt x="1041274" y="574483"/>
                </a:lnTo>
                <a:lnTo>
                  <a:pt x="1044467" y="675701"/>
                </a:lnTo>
                <a:lnTo>
                  <a:pt x="1047648" y="698381"/>
                </a:lnTo>
                <a:lnTo>
                  <a:pt x="1050829" y="809577"/>
                </a:lnTo>
                <a:lnTo>
                  <a:pt x="1054022" y="769941"/>
                </a:lnTo>
                <a:lnTo>
                  <a:pt x="1057203" y="800903"/>
                </a:lnTo>
                <a:lnTo>
                  <a:pt x="1060384" y="932880"/>
                </a:lnTo>
                <a:lnTo>
                  <a:pt x="1063565" y="1147700"/>
                </a:lnTo>
                <a:lnTo>
                  <a:pt x="1066758" y="1071745"/>
                </a:lnTo>
                <a:lnTo>
                  <a:pt x="1069939" y="1202304"/>
                </a:lnTo>
                <a:lnTo>
                  <a:pt x="1073120" y="1529979"/>
                </a:lnTo>
                <a:lnTo>
                  <a:pt x="1076313" y="1482593"/>
                </a:lnTo>
                <a:lnTo>
                  <a:pt x="1082675" y="2071639"/>
                </a:lnTo>
                <a:lnTo>
                  <a:pt x="1098604" y="2722254"/>
                </a:lnTo>
                <a:lnTo>
                  <a:pt x="1101785" y="2668372"/>
                </a:lnTo>
                <a:lnTo>
                  <a:pt x="1104965" y="2693027"/>
                </a:lnTo>
                <a:lnTo>
                  <a:pt x="1108146" y="2737741"/>
                </a:lnTo>
                <a:lnTo>
                  <a:pt x="1111340" y="2813645"/>
                </a:lnTo>
                <a:lnTo>
                  <a:pt x="1117701" y="2823890"/>
                </a:lnTo>
                <a:lnTo>
                  <a:pt x="1120895" y="2892626"/>
                </a:lnTo>
                <a:lnTo>
                  <a:pt x="1124076" y="2892752"/>
                </a:lnTo>
                <a:lnTo>
                  <a:pt x="1127256" y="2909152"/>
                </a:lnTo>
                <a:lnTo>
                  <a:pt x="1130437" y="2907847"/>
                </a:lnTo>
                <a:lnTo>
                  <a:pt x="1133631" y="2903187"/>
                </a:lnTo>
                <a:lnTo>
                  <a:pt x="1136811" y="2901452"/>
                </a:lnTo>
                <a:lnTo>
                  <a:pt x="1139992" y="2903719"/>
                </a:lnTo>
                <a:lnTo>
                  <a:pt x="1143173" y="2875973"/>
                </a:lnTo>
                <a:lnTo>
                  <a:pt x="1146367" y="2829348"/>
                </a:lnTo>
                <a:lnTo>
                  <a:pt x="1149547" y="2875822"/>
                </a:lnTo>
                <a:lnTo>
                  <a:pt x="1152728" y="2885281"/>
                </a:lnTo>
                <a:lnTo>
                  <a:pt x="1155922" y="2836110"/>
                </a:lnTo>
                <a:lnTo>
                  <a:pt x="1159102" y="2830234"/>
                </a:lnTo>
                <a:lnTo>
                  <a:pt x="1165464" y="2770020"/>
                </a:lnTo>
                <a:lnTo>
                  <a:pt x="1168657" y="2684568"/>
                </a:lnTo>
                <a:lnTo>
                  <a:pt x="1171838" y="2705792"/>
                </a:lnTo>
                <a:lnTo>
                  <a:pt x="1175019" y="2747188"/>
                </a:lnTo>
                <a:lnTo>
                  <a:pt x="1178212" y="2624379"/>
                </a:lnTo>
                <a:lnTo>
                  <a:pt x="1181393" y="2615464"/>
                </a:lnTo>
                <a:lnTo>
                  <a:pt x="1184574" y="2621023"/>
                </a:lnTo>
                <a:lnTo>
                  <a:pt x="1187755" y="2640588"/>
                </a:lnTo>
                <a:lnTo>
                  <a:pt x="1194129" y="2445852"/>
                </a:lnTo>
                <a:lnTo>
                  <a:pt x="1197310" y="2619871"/>
                </a:lnTo>
                <a:lnTo>
                  <a:pt x="1200503" y="2622759"/>
                </a:lnTo>
                <a:lnTo>
                  <a:pt x="1203684" y="2517843"/>
                </a:lnTo>
                <a:lnTo>
                  <a:pt x="1206865" y="2481955"/>
                </a:lnTo>
                <a:lnTo>
                  <a:pt x="1210046" y="2505610"/>
                </a:lnTo>
                <a:lnTo>
                  <a:pt x="1216420" y="2610057"/>
                </a:lnTo>
                <a:lnTo>
                  <a:pt x="1219601" y="2630876"/>
                </a:lnTo>
                <a:lnTo>
                  <a:pt x="1225975" y="2720164"/>
                </a:lnTo>
                <a:lnTo>
                  <a:pt x="1229156" y="2747276"/>
                </a:lnTo>
                <a:lnTo>
                  <a:pt x="1232336" y="2713162"/>
                </a:lnTo>
                <a:lnTo>
                  <a:pt x="1235530" y="2730206"/>
                </a:lnTo>
                <a:lnTo>
                  <a:pt x="1238711" y="2842694"/>
                </a:lnTo>
                <a:lnTo>
                  <a:pt x="1241891" y="2837477"/>
                </a:lnTo>
                <a:lnTo>
                  <a:pt x="1245072" y="2805173"/>
                </a:lnTo>
                <a:lnTo>
                  <a:pt x="1248266" y="2791092"/>
                </a:lnTo>
                <a:lnTo>
                  <a:pt x="1251446" y="2825131"/>
                </a:lnTo>
                <a:lnTo>
                  <a:pt x="1254627" y="2843416"/>
                </a:lnTo>
                <a:lnTo>
                  <a:pt x="1257821" y="2842099"/>
                </a:lnTo>
                <a:lnTo>
                  <a:pt x="1261001" y="2824738"/>
                </a:lnTo>
                <a:lnTo>
                  <a:pt x="1267363" y="2890840"/>
                </a:lnTo>
                <a:lnTo>
                  <a:pt x="1270556" y="2845405"/>
                </a:lnTo>
                <a:lnTo>
                  <a:pt x="1273737" y="2841314"/>
                </a:lnTo>
                <a:lnTo>
                  <a:pt x="1280112" y="2472635"/>
                </a:lnTo>
                <a:lnTo>
                  <a:pt x="1286473" y="2380472"/>
                </a:lnTo>
                <a:lnTo>
                  <a:pt x="1289654" y="2486590"/>
                </a:lnTo>
                <a:lnTo>
                  <a:pt x="1292847" y="2640094"/>
                </a:lnTo>
                <a:lnTo>
                  <a:pt x="1296028" y="2663939"/>
                </a:lnTo>
                <a:lnTo>
                  <a:pt x="1299209" y="2713833"/>
                </a:lnTo>
                <a:lnTo>
                  <a:pt x="1302390" y="2711756"/>
                </a:lnTo>
                <a:lnTo>
                  <a:pt x="1305583" y="2728814"/>
                </a:lnTo>
                <a:lnTo>
                  <a:pt x="1308764" y="2734373"/>
                </a:lnTo>
                <a:lnTo>
                  <a:pt x="1311945" y="2716518"/>
                </a:lnTo>
                <a:lnTo>
                  <a:pt x="1315138" y="2738083"/>
                </a:lnTo>
                <a:lnTo>
                  <a:pt x="1318319" y="2716441"/>
                </a:lnTo>
                <a:lnTo>
                  <a:pt x="1321500" y="2764334"/>
                </a:lnTo>
                <a:lnTo>
                  <a:pt x="1324681" y="2723583"/>
                </a:lnTo>
                <a:lnTo>
                  <a:pt x="1327874" y="2779049"/>
                </a:lnTo>
                <a:lnTo>
                  <a:pt x="1331055" y="2687734"/>
                </a:lnTo>
                <a:lnTo>
                  <a:pt x="1334236" y="2754279"/>
                </a:lnTo>
                <a:lnTo>
                  <a:pt x="1337429" y="2645856"/>
                </a:lnTo>
                <a:lnTo>
                  <a:pt x="1340610" y="2717936"/>
                </a:lnTo>
                <a:lnTo>
                  <a:pt x="1343791" y="2672234"/>
                </a:lnTo>
                <a:lnTo>
                  <a:pt x="1346971" y="2745010"/>
                </a:lnTo>
                <a:lnTo>
                  <a:pt x="1353346" y="2678490"/>
                </a:lnTo>
                <a:lnTo>
                  <a:pt x="1356526" y="2667181"/>
                </a:lnTo>
                <a:lnTo>
                  <a:pt x="1359720" y="2358653"/>
                </a:lnTo>
                <a:lnTo>
                  <a:pt x="1362901" y="2541485"/>
                </a:lnTo>
                <a:lnTo>
                  <a:pt x="1366081" y="2069018"/>
                </a:lnTo>
                <a:lnTo>
                  <a:pt x="1369262" y="2275810"/>
                </a:lnTo>
                <a:lnTo>
                  <a:pt x="1372456" y="1632742"/>
                </a:lnTo>
                <a:lnTo>
                  <a:pt x="1375636" y="1659791"/>
                </a:lnTo>
                <a:lnTo>
                  <a:pt x="1378817" y="1076456"/>
                </a:lnTo>
                <a:lnTo>
                  <a:pt x="1382011" y="926282"/>
                </a:lnTo>
                <a:lnTo>
                  <a:pt x="1385191" y="1092615"/>
                </a:lnTo>
                <a:lnTo>
                  <a:pt x="1388372" y="918089"/>
                </a:lnTo>
                <a:lnTo>
                  <a:pt x="1391553" y="1138709"/>
                </a:lnTo>
                <a:lnTo>
                  <a:pt x="1394746" y="571059"/>
                </a:lnTo>
                <a:lnTo>
                  <a:pt x="1397927" y="1172520"/>
                </a:lnTo>
                <a:lnTo>
                  <a:pt x="1401108" y="478485"/>
                </a:lnTo>
                <a:lnTo>
                  <a:pt x="1404289" y="1044773"/>
                </a:lnTo>
                <a:lnTo>
                  <a:pt x="1407482" y="527467"/>
                </a:lnTo>
                <a:lnTo>
                  <a:pt x="1410663" y="1033793"/>
                </a:lnTo>
                <a:lnTo>
                  <a:pt x="1413844" y="568747"/>
                </a:lnTo>
                <a:lnTo>
                  <a:pt x="1417037" y="612435"/>
                </a:lnTo>
                <a:lnTo>
                  <a:pt x="1420218" y="780857"/>
                </a:lnTo>
                <a:lnTo>
                  <a:pt x="1423399" y="331837"/>
                </a:lnTo>
                <a:lnTo>
                  <a:pt x="1426580" y="1069694"/>
                </a:lnTo>
                <a:lnTo>
                  <a:pt x="1429773" y="329314"/>
                </a:lnTo>
                <a:lnTo>
                  <a:pt x="1432954" y="1268508"/>
                </a:lnTo>
                <a:lnTo>
                  <a:pt x="1436135" y="267892"/>
                </a:lnTo>
                <a:lnTo>
                  <a:pt x="1439328" y="1156007"/>
                </a:lnTo>
                <a:lnTo>
                  <a:pt x="1442509" y="613055"/>
                </a:lnTo>
                <a:lnTo>
                  <a:pt x="1445690" y="957396"/>
                </a:lnTo>
                <a:lnTo>
                  <a:pt x="1448870" y="1082800"/>
                </a:lnTo>
                <a:lnTo>
                  <a:pt x="1452064" y="832776"/>
                </a:lnTo>
                <a:lnTo>
                  <a:pt x="1455245" y="1393304"/>
                </a:lnTo>
                <a:lnTo>
                  <a:pt x="1458426" y="752149"/>
                </a:lnTo>
                <a:lnTo>
                  <a:pt x="1461619" y="1571984"/>
                </a:lnTo>
                <a:lnTo>
                  <a:pt x="1464800" y="775424"/>
                </a:lnTo>
                <a:lnTo>
                  <a:pt x="1467981" y="1737379"/>
                </a:lnTo>
                <a:lnTo>
                  <a:pt x="1471161" y="1500018"/>
                </a:lnTo>
                <a:lnTo>
                  <a:pt x="1477536" y="2132524"/>
                </a:lnTo>
                <a:lnTo>
                  <a:pt x="1480716" y="2150050"/>
                </a:lnTo>
                <a:lnTo>
                  <a:pt x="1483897" y="2514753"/>
                </a:lnTo>
                <a:lnTo>
                  <a:pt x="1487091" y="2296058"/>
                </a:lnTo>
                <a:lnTo>
                  <a:pt x="1490272" y="2543157"/>
                </a:lnTo>
                <a:lnTo>
                  <a:pt x="1493452" y="2427820"/>
                </a:lnTo>
                <a:lnTo>
                  <a:pt x="1496646" y="2618643"/>
                </a:lnTo>
                <a:lnTo>
                  <a:pt x="1499827" y="2483373"/>
                </a:lnTo>
                <a:lnTo>
                  <a:pt x="1503007" y="2647819"/>
                </a:lnTo>
                <a:lnTo>
                  <a:pt x="1506188" y="2560176"/>
                </a:lnTo>
                <a:lnTo>
                  <a:pt x="1509382" y="2679579"/>
                </a:lnTo>
                <a:lnTo>
                  <a:pt x="1512562" y="2647591"/>
                </a:lnTo>
                <a:lnTo>
                  <a:pt x="1515743" y="2665915"/>
                </a:lnTo>
                <a:lnTo>
                  <a:pt x="1518937" y="2695813"/>
                </a:lnTo>
                <a:lnTo>
                  <a:pt x="1522117" y="2660267"/>
                </a:lnTo>
                <a:lnTo>
                  <a:pt x="1528479" y="2815810"/>
                </a:lnTo>
                <a:lnTo>
                  <a:pt x="1531672" y="2780721"/>
                </a:lnTo>
                <a:lnTo>
                  <a:pt x="1534853" y="2686594"/>
                </a:lnTo>
                <a:lnTo>
                  <a:pt x="1538034" y="2519654"/>
                </a:lnTo>
                <a:lnTo>
                  <a:pt x="1544408" y="2791294"/>
                </a:lnTo>
                <a:lnTo>
                  <a:pt x="1550770" y="2490326"/>
                </a:lnTo>
                <a:lnTo>
                  <a:pt x="1553963" y="2036739"/>
                </a:lnTo>
                <a:lnTo>
                  <a:pt x="1557144" y="2266755"/>
                </a:lnTo>
                <a:lnTo>
                  <a:pt x="1560325" y="2047921"/>
                </a:lnTo>
                <a:lnTo>
                  <a:pt x="1563518" y="1945791"/>
                </a:lnTo>
                <a:lnTo>
                  <a:pt x="1569880" y="1585407"/>
                </a:lnTo>
                <a:lnTo>
                  <a:pt x="1573060" y="1686422"/>
                </a:lnTo>
                <a:lnTo>
                  <a:pt x="1576254" y="1572490"/>
                </a:lnTo>
                <a:lnTo>
                  <a:pt x="1579435" y="1699313"/>
                </a:lnTo>
                <a:lnTo>
                  <a:pt x="1582615" y="1615393"/>
                </a:lnTo>
                <a:lnTo>
                  <a:pt x="1585796" y="1656422"/>
                </a:lnTo>
                <a:lnTo>
                  <a:pt x="1588990" y="1489685"/>
                </a:lnTo>
                <a:lnTo>
                  <a:pt x="1592171" y="1543377"/>
                </a:lnTo>
                <a:lnTo>
                  <a:pt x="1598545" y="1738708"/>
                </a:lnTo>
                <a:lnTo>
                  <a:pt x="1601726" y="1743761"/>
                </a:lnTo>
                <a:lnTo>
                  <a:pt x="1604906" y="1826984"/>
                </a:lnTo>
                <a:lnTo>
                  <a:pt x="1608087" y="2031826"/>
                </a:lnTo>
                <a:lnTo>
                  <a:pt x="1611281" y="1971080"/>
                </a:lnTo>
                <a:lnTo>
                  <a:pt x="1614461" y="1988834"/>
                </a:lnTo>
                <a:lnTo>
                  <a:pt x="1617642" y="2065611"/>
                </a:lnTo>
                <a:lnTo>
                  <a:pt x="1627197" y="2478245"/>
                </a:lnTo>
                <a:lnTo>
                  <a:pt x="1630378" y="2545436"/>
                </a:lnTo>
                <a:lnTo>
                  <a:pt x="1633572" y="2507510"/>
                </a:lnTo>
                <a:lnTo>
                  <a:pt x="1636752" y="2489857"/>
                </a:lnTo>
                <a:lnTo>
                  <a:pt x="1639933" y="2558036"/>
                </a:lnTo>
                <a:lnTo>
                  <a:pt x="1643127" y="2591797"/>
                </a:lnTo>
                <a:lnTo>
                  <a:pt x="1646307" y="2720000"/>
                </a:lnTo>
                <a:lnTo>
                  <a:pt x="1649488" y="2720418"/>
                </a:lnTo>
                <a:lnTo>
                  <a:pt x="1652669" y="2679692"/>
                </a:lnTo>
                <a:lnTo>
                  <a:pt x="1655862" y="2800564"/>
                </a:lnTo>
                <a:lnTo>
                  <a:pt x="1659043" y="2775731"/>
                </a:lnTo>
                <a:lnTo>
                  <a:pt x="1662224" y="2796486"/>
                </a:lnTo>
                <a:lnTo>
                  <a:pt x="1665405" y="2764663"/>
                </a:lnTo>
                <a:lnTo>
                  <a:pt x="1668598" y="2795676"/>
                </a:lnTo>
                <a:lnTo>
                  <a:pt x="1671779" y="2795372"/>
                </a:lnTo>
                <a:lnTo>
                  <a:pt x="1674960" y="2791826"/>
                </a:lnTo>
                <a:lnTo>
                  <a:pt x="1678153" y="2833222"/>
                </a:lnTo>
                <a:lnTo>
                  <a:pt x="1681334" y="2751645"/>
                </a:lnTo>
                <a:lnTo>
                  <a:pt x="1684515" y="2737437"/>
                </a:lnTo>
                <a:lnTo>
                  <a:pt x="1687696" y="2806186"/>
                </a:lnTo>
                <a:lnTo>
                  <a:pt x="1690889" y="2761612"/>
                </a:lnTo>
                <a:lnTo>
                  <a:pt x="1694070" y="2644071"/>
                </a:lnTo>
                <a:lnTo>
                  <a:pt x="1697251" y="2695459"/>
                </a:lnTo>
                <a:lnTo>
                  <a:pt x="1700444" y="2683517"/>
                </a:lnTo>
                <a:lnTo>
                  <a:pt x="1706806" y="2640462"/>
                </a:lnTo>
                <a:lnTo>
                  <a:pt x="1709986" y="2655480"/>
                </a:lnTo>
                <a:lnTo>
                  <a:pt x="1713180" y="2678148"/>
                </a:lnTo>
                <a:lnTo>
                  <a:pt x="1716361" y="2671221"/>
                </a:lnTo>
                <a:lnTo>
                  <a:pt x="1719541" y="2705336"/>
                </a:lnTo>
                <a:lnTo>
                  <a:pt x="1722735" y="2649782"/>
                </a:lnTo>
                <a:lnTo>
                  <a:pt x="1725916" y="2660444"/>
                </a:lnTo>
                <a:lnTo>
                  <a:pt x="1729096" y="2640867"/>
                </a:lnTo>
                <a:lnTo>
                  <a:pt x="1732277" y="2689697"/>
                </a:lnTo>
                <a:lnTo>
                  <a:pt x="1735471" y="2630825"/>
                </a:lnTo>
                <a:lnTo>
                  <a:pt x="1738651" y="2511283"/>
                </a:lnTo>
                <a:lnTo>
                  <a:pt x="1741832" y="2552756"/>
                </a:lnTo>
                <a:lnTo>
                  <a:pt x="1745026" y="2638752"/>
                </a:lnTo>
                <a:lnTo>
                  <a:pt x="1748206" y="2672449"/>
                </a:lnTo>
                <a:lnTo>
                  <a:pt x="1751387" y="2600699"/>
                </a:lnTo>
                <a:lnTo>
                  <a:pt x="1754568" y="2607854"/>
                </a:lnTo>
                <a:lnTo>
                  <a:pt x="1757761" y="2554174"/>
                </a:lnTo>
                <a:lnTo>
                  <a:pt x="1764123" y="2656861"/>
                </a:lnTo>
                <a:lnTo>
                  <a:pt x="1767304" y="2637182"/>
                </a:lnTo>
                <a:lnTo>
                  <a:pt x="1770497" y="2647009"/>
                </a:lnTo>
                <a:lnTo>
                  <a:pt x="1773678" y="2689266"/>
                </a:lnTo>
                <a:lnTo>
                  <a:pt x="1776859" y="2796423"/>
                </a:lnTo>
                <a:lnTo>
                  <a:pt x="1783233" y="2736867"/>
                </a:lnTo>
                <a:lnTo>
                  <a:pt x="1786414" y="2744237"/>
                </a:lnTo>
                <a:lnTo>
                  <a:pt x="1789595" y="2723951"/>
                </a:lnTo>
                <a:lnTo>
                  <a:pt x="1792788" y="2755419"/>
                </a:lnTo>
                <a:lnTo>
                  <a:pt x="1795969" y="2804439"/>
                </a:lnTo>
                <a:lnTo>
                  <a:pt x="1799150" y="2831171"/>
                </a:lnTo>
                <a:lnTo>
                  <a:pt x="1802343" y="2718619"/>
                </a:lnTo>
                <a:lnTo>
                  <a:pt x="1805524" y="2766943"/>
                </a:lnTo>
                <a:lnTo>
                  <a:pt x="1808705" y="2691204"/>
                </a:lnTo>
                <a:lnTo>
                  <a:pt x="1815079" y="2299819"/>
                </a:lnTo>
                <a:lnTo>
                  <a:pt x="1818260" y="2202730"/>
                </a:lnTo>
                <a:lnTo>
                  <a:pt x="1821441" y="2325386"/>
                </a:lnTo>
                <a:lnTo>
                  <a:pt x="1824634" y="2331300"/>
                </a:lnTo>
                <a:lnTo>
                  <a:pt x="1827815" y="2431821"/>
                </a:lnTo>
                <a:lnTo>
                  <a:pt x="1834176" y="2852863"/>
                </a:lnTo>
                <a:lnTo>
                  <a:pt x="1837370" y="2823687"/>
                </a:lnTo>
                <a:lnTo>
                  <a:pt x="1840551" y="2745922"/>
                </a:lnTo>
                <a:lnTo>
                  <a:pt x="1843731" y="2531937"/>
                </a:lnTo>
                <a:lnTo>
                  <a:pt x="1846912" y="2413143"/>
                </a:lnTo>
                <a:lnTo>
                  <a:pt x="1850106" y="2441091"/>
                </a:lnTo>
                <a:lnTo>
                  <a:pt x="1853286" y="2411332"/>
                </a:lnTo>
                <a:lnTo>
                  <a:pt x="1856467" y="2408787"/>
                </a:lnTo>
                <a:lnTo>
                  <a:pt x="1859661" y="2227752"/>
                </a:lnTo>
                <a:lnTo>
                  <a:pt x="1862841" y="2223219"/>
                </a:lnTo>
                <a:lnTo>
                  <a:pt x="1866022" y="2150012"/>
                </a:lnTo>
                <a:lnTo>
                  <a:pt x="1869203" y="2222282"/>
                </a:lnTo>
                <a:lnTo>
                  <a:pt x="1872396" y="2116265"/>
                </a:lnTo>
                <a:lnTo>
                  <a:pt x="1875577" y="2150063"/>
                </a:lnTo>
                <a:lnTo>
                  <a:pt x="1881951" y="2062433"/>
                </a:lnTo>
                <a:lnTo>
                  <a:pt x="1885132" y="2064294"/>
                </a:lnTo>
                <a:lnTo>
                  <a:pt x="1888313" y="2008247"/>
                </a:lnTo>
                <a:lnTo>
                  <a:pt x="1891494" y="2117493"/>
                </a:lnTo>
                <a:lnTo>
                  <a:pt x="1894687" y="1969054"/>
                </a:lnTo>
                <a:lnTo>
                  <a:pt x="1897868" y="2191307"/>
                </a:lnTo>
                <a:lnTo>
                  <a:pt x="1901049" y="2022658"/>
                </a:lnTo>
                <a:lnTo>
                  <a:pt x="1904242" y="2215988"/>
                </a:lnTo>
                <a:lnTo>
                  <a:pt x="1907423" y="1937218"/>
                </a:lnTo>
                <a:lnTo>
                  <a:pt x="1910604" y="2103057"/>
                </a:lnTo>
                <a:lnTo>
                  <a:pt x="1916978" y="2012235"/>
                </a:lnTo>
                <a:lnTo>
                  <a:pt x="1920159" y="2171464"/>
                </a:lnTo>
                <a:lnTo>
                  <a:pt x="1923340" y="1790210"/>
                </a:lnTo>
                <a:lnTo>
                  <a:pt x="1926520" y="2366187"/>
                </a:lnTo>
                <a:lnTo>
                  <a:pt x="1929714" y="1631476"/>
                </a:lnTo>
                <a:lnTo>
                  <a:pt x="1932895" y="2269149"/>
                </a:lnTo>
                <a:lnTo>
                  <a:pt x="1936075" y="1478655"/>
                </a:lnTo>
                <a:lnTo>
                  <a:pt x="1939269" y="1710608"/>
                </a:lnTo>
                <a:lnTo>
                  <a:pt x="1942450" y="1817107"/>
                </a:lnTo>
                <a:lnTo>
                  <a:pt x="1945631" y="1149561"/>
                </a:lnTo>
                <a:lnTo>
                  <a:pt x="1948811" y="2165955"/>
                </a:lnTo>
                <a:lnTo>
                  <a:pt x="1952005" y="846592"/>
                </a:lnTo>
                <a:lnTo>
                  <a:pt x="1955186" y="1950350"/>
                </a:lnTo>
                <a:lnTo>
                  <a:pt x="1958366" y="864169"/>
                </a:lnTo>
                <a:lnTo>
                  <a:pt x="1961560" y="1399560"/>
                </a:lnTo>
                <a:lnTo>
                  <a:pt x="1964741" y="1303623"/>
                </a:lnTo>
                <a:lnTo>
                  <a:pt x="1967921" y="789202"/>
                </a:lnTo>
                <a:lnTo>
                  <a:pt x="1971102" y="1617673"/>
                </a:lnTo>
                <a:lnTo>
                  <a:pt x="1974296" y="501977"/>
                </a:lnTo>
                <a:lnTo>
                  <a:pt x="1977477" y="1724918"/>
                </a:lnTo>
                <a:lnTo>
                  <a:pt x="1980657" y="540785"/>
                </a:lnTo>
                <a:lnTo>
                  <a:pt x="1983851" y="1270926"/>
                </a:lnTo>
                <a:lnTo>
                  <a:pt x="1987032" y="845186"/>
                </a:lnTo>
                <a:lnTo>
                  <a:pt x="1993393" y="1188248"/>
                </a:lnTo>
                <a:lnTo>
                  <a:pt x="1996587" y="828990"/>
                </a:lnTo>
                <a:lnTo>
                  <a:pt x="1999767" y="1529232"/>
                </a:lnTo>
                <a:lnTo>
                  <a:pt x="2002948" y="867398"/>
                </a:lnTo>
                <a:lnTo>
                  <a:pt x="2006142" y="1526636"/>
                </a:lnTo>
                <a:lnTo>
                  <a:pt x="2009322" y="947050"/>
                </a:lnTo>
                <a:lnTo>
                  <a:pt x="2012503" y="1598918"/>
                </a:lnTo>
                <a:lnTo>
                  <a:pt x="2015684" y="1262733"/>
                </a:lnTo>
                <a:lnTo>
                  <a:pt x="2018877" y="1568362"/>
                </a:lnTo>
                <a:lnTo>
                  <a:pt x="2022058" y="1696438"/>
                </a:lnTo>
                <a:lnTo>
                  <a:pt x="2025239" y="1640530"/>
                </a:lnTo>
                <a:lnTo>
                  <a:pt x="2028420" y="1925378"/>
                </a:lnTo>
                <a:lnTo>
                  <a:pt x="2031613" y="1618471"/>
                </a:lnTo>
                <a:lnTo>
                  <a:pt x="2034794" y="2157408"/>
                </a:lnTo>
                <a:lnTo>
                  <a:pt x="2037975" y="1957366"/>
                </a:lnTo>
                <a:lnTo>
                  <a:pt x="2041168" y="2357956"/>
                </a:lnTo>
                <a:lnTo>
                  <a:pt x="2044349" y="2274214"/>
                </a:lnTo>
                <a:lnTo>
                  <a:pt x="2047530" y="2456160"/>
                </a:lnTo>
                <a:lnTo>
                  <a:pt x="2050711" y="2483753"/>
                </a:lnTo>
                <a:lnTo>
                  <a:pt x="2053904" y="2551363"/>
                </a:lnTo>
                <a:lnTo>
                  <a:pt x="2063459" y="2850027"/>
                </a:lnTo>
                <a:lnTo>
                  <a:pt x="2066640" y="2850698"/>
                </a:lnTo>
                <a:lnTo>
                  <a:pt x="2069821" y="2919308"/>
                </a:lnTo>
                <a:lnTo>
                  <a:pt x="2073001" y="2817925"/>
                </a:lnTo>
                <a:lnTo>
                  <a:pt x="2076195" y="2931122"/>
                </a:lnTo>
                <a:lnTo>
                  <a:pt x="2079376" y="2871744"/>
                </a:lnTo>
                <a:lnTo>
                  <a:pt x="2082556" y="2969986"/>
                </a:lnTo>
                <a:lnTo>
                  <a:pt x="2085750" y="2951561"/>
                </a:lnTo>
                <a:lnTo>
                  <a:pt x="2088931" y="2984789"/>
                </a:lnTo>
                <a:lnTo>
                  <a:pt x="2092111" y="2969315"/>
                </a:lnTo>
                <a:lnTo>
                  <a:pt x="2095292" y="2967314"/>
                </a:lnTo>
                <a:lnTo>
                  <a:pt x="2098486" y="2976229"/>
                </a:lnTo>
                <a:lnTo>
                  <a:pt x="2101666" y="2978280"/>
                </a:lnTo>
                <a:lnTo>
                  <a:pt x="2104847" y="2986499"/>
                </a:lnTo>
                <a:lnTo>
                  <a:pt x="2108028" y="2960919"/>
                </a:lnTo>
                <a:lnTo>
                  <a:pt x="2111222" y="2976609"/>
                </a:lnTo>
                <a:lnTo>
                  <a:pt x="2114402" y="2965301"/>
                </a:lnTo>
                <a:lnTo>
                  <a:pt x="2117583" y="3007077"/>
                </a:lnTo>
                <a:lnTo>
                  <a:pt x="2120777" y="2964338"/>
                </a:lnTo>
                <a:lnTo>
                  <a:pt x="2123957" y="2959425"/>
                </a:lnTo>
                <a:lnTo>
                  <a:pt x="2127138" y="2922904"/>
                </a:lnTo>
                <a:lnTo>
                  <a:pt x="2130319" y="2967719"/>
                </a:lnTo>
                <a:lnTo>
                  <a:pt x="2133512" y="2748100"/>
                </a:lnTo>
                <a:lnTo>
                  <a:pt x="2136693" y="2770425"/>
                </a:lnTo>
                <a:lnTo>
                  <a:pt x="2139874" y="2840744"/>
                </a:lnTo>
                <a:lnTo>
                  <a:pt x="2143068" y="2520490"/>
                </a:lnTo>
                <a:lnTo>
                  <a:pt x="2155803" y="2802843"/>
                </a:lnTo>
                <a:lnTo>
                  <a:pt x="2158984" y="2808542"/>
                </a:lnTo>
                <a:lnTo>
                  <a:pt x="2165358" y="2716695"/>
                </a:lnTo>
                <a:lnTo>
                  <a:pt x="2168539" y="2878050"/>
                </a:lnTo>
                <a:lnTo>
                  <a:pt x="2171720" y="2791725"/>
                </a:lnTo>
                <a:lnTo>
                  <a:pt x="2174901" y="2656911"/>
                </a:lnTo>
                <a:lnTo>
                  <a:pt x="2178094" y="2667789"/>
                </a:lnTo>
                <a:lnTo>
                  <a:pt x="2184456" y="2001358"/>
                </a:lnTo>
                <a:lnTo>
                  <a:pt x="2187649" y="2232932"/>
                </a:lnTo>
                <a:lnTo>
                  <a:pt x="2190830" y="2350396"/>
                </a:lnTo>
                <a:lnTo>
                  <a:pt x="2194011" y="2318029"/>
                </a:lnTo>
                <a:lnTo>
                  <a:pt x="2197192" y="2241720"/>
                </a:lnTo>
                <a:lnTo>
                  <a:pt x="2200385" y="2286801"/>
                </a:lnTo>
                <a:lnTo>
                  <a:pt x="2203566" y="2371265"/>
                </a:lnTo>
                <a:lnTo>
                  <a:pt x="2206747" y="2299768"/>
                </a:lnTo>
                <a:lnTo>
                  <a:pt x="2209927" y="2269744"/>
                </a:lnTo>
                <a:lnTo>
                  <a:pt x="2213121" y="2346103"/>
                </a:lnTo>
                <a:lnTo>
                  <a:pt x="2216302" y="2368999"/>
                </a:lnTo>
                <a:lnTo>
                  <a:pt x="2219482" y="2328628"/>
                </a:lnTo>
                <a:lnTo>
                  <a:pt x="2222676" y="2314243"/>
                </a:lnTo>
                <a:lnTo>
                  <a:pt x="2232218" y="1898848"/>
                </a:lnTo>
                <a:lnTo>
                  <a:pt x="2235412" y="1656663"/>
                </a:lnTo>
                <a:lnTo>
                  <a:pt x="2238592" y="1296050"/>
                </a:lnTo>
                <a:lnTo>
                  <a:pt x="2244967" y="875173"/>
                </a:lnTo>
                <a:lnTo>
                  <a:pt x="2248147" y="593693"/>
                </a:lnTo>
                <a:lnTo>
                  <a:pt x="2251328" y="644612"/>
                </a:lnTo>
                <a:lnTo>
                  <a:pt x="2254509" y="515406"/>
                </a:lnTo>
                <a:lnTo>
                  <a:pt x="2257702" y="504589"/>
                </a:lnTo>
                <a:lnTo>
                  <a:pt x="2260883" y="533884"/>
                </a:lnTo>
                <a:lnTo>
                  <a:pt x="2264064" y="440313"/>
                </a:lnTo>
                <a:lnTo>
                  <a:pt x="2267257" y="452684"/>
                </a:lnTo>
                <a:lnTo>
                  <a:pt x="2270438" y="500866"/>
                </a:lnTo>
                <a:lnTo>
                  <a:pt x="2273619" y="629986"/>
                </a:lnTo>
                <a:lnTo>
                  <a:pt x="2276800" y="641320"/>
                </a:lnTo>
                <a:lnTo>
                  <a:pt x="2283174" y="799763"/>
                </a:lnTo>
                <a:lnTo>
                  <a:pt x="2286355" y="849492"/>
                </a:lnTo>
                <a:lnTo>
                  <a:pt x="2295910" y="1157273"/>
                </a:lnTo>
                <a:lnTo>
                  <a:pt x="2299091" y="1247360"/>
                </a:lnTo>
                <a:lnTo>
                  <a:pt x="2305465" y="1627740"/>
                </a:lnTo>
                <a:lnTo>
                  <a:pt x="2327756" y="2527644"/>
                </a:lnTo>
                <a:lnTo>
                  <a:pt x="2330936" y="2536230"/>
                </a:lnTo>
                <a:lnTo>
                  <a:pt x="2334117" y="2575347"/>
                </a:lnTo>
                <a:lnTo>
                  <a:pt x="2337311" y="2567559"/>
                </a:lnTo>
                <a:lnTo>
                  <a:pt x="2340491" y="2657735"/>
                </a:lnTo>
                <a:lnTo>
                  <a:pt x="2343672" y="2677679"/>
                </a:lnTo>
                <a:lnTo>
                  <a:pt x="2346866" y="2676653"/>
                </a:lnTo>
                <a:lnTo>
                  <a:pt x="2350047" y="2718873"/>
                </a:lnTo>
                <a:lnTo>
                  <a:pt x="2353227" y="2727256"/>
                </a:lnTo>
                <a:lnTo>
                  <a:pt x="2359602" y="2758344"/>
                </a:lnTo>
                <a:lnTo>
                  <a:pt x="2362782" y="2709464"/>
                </a:lnTo>
                <a:lnTo>
                  <a:pt x="2365963" y="2701651"/>
                </a:lnTo>
                <a:lnTo>
                  <a:pt x="2369144" y="2749581"/>
                </a:lnTo>
                <a:lnTo>
                  <a:pt x="2372337" y="2738311"/>
                </a:lnTo>
                <a:lnTo>
                  <a:pt x="2375518" y="2683466"/>
                </a:lnTo>
                <a:lnTo>
                  <a:pt x="2381892" y="2760295"/>
                </a:lnTo>
                <a:lnTo>
                  <a:pt x="2385073" y="2736829"/>
                </a:lnTo>
                <a:lnTo>
                  <a:pt x="2388254" y="2701106"/>
                </a:lnTo>
                <a:lnTo>
                  <a:pt x="2391435" y="2683530"/>
                </a:lnTo>
                <a:lnTo>
                  <a:pt x="2394628" y="2730574"/>
                </a:lnTo>
                <a:lnTo>
                  <a:pt x="2397809" y="2662280"/>
                </a:lnTo>
                <a:lnTo>
                  <a:pt x="2400990" y="2633636"/>
                </a:lnTo>
                <a:lnTo>
                  <a:pt x="2404183" y="2647958"/>
                </a:lnTo>
                <a:lnTo>
                  <a:pt x="2407364" y="2741350"/>
                </a:lnTo>
                <a:lnTo>
                  <a:pt x="2410545" y="2674665"/>
                </a:lnTo>
                <a:lnTo>
                  <a:pt x="2413726" y="2647211"/>
                </a:lnTo>
                <a:lnTo>
                  <a:pt x="2416919" y="2707716"/>
                </a:lnTo>
                <a:lnTo>
                  <a:pt x="2420100" y="2636891"/>
                </a:lnTo>
                <a:lnTo>
                  <a:pt x="2423281" y="2730726"/>
                </a:lnTo>
                <a:lnTo>
                  <a:pt x="2426474" y="2679870"/>
                </a:lnTo>
                <a:lnTo>
                  <a:pt x="2429655" y="2703993"/>
                </a:lnTo>
                <a:lnTo>
                  <a:pt x="2432836" y="2809251"/>
                </a:lnTo>
                <a:lnTo>
                  <a:pt x="2436017" y="2763612"/>
                </a:lnTo>
                <a:lnTo>
                  <a:pt x="2439210" y="2782544"/>
                </a:lnTo>
                <a:lnTo>
                  <a:pt x="2442391" y="2865324"/>
                </a:lnTo>
                <a:lnTo>
                  <a:pt x="2445572" y="2880304"/>
                </a:lnTo>
                <a:lnTo>
                  <a:pt x="2448765" y="2785836"/>
                </a:lnTo>
                <a:lnTo>
                  <a:pt x="2451946" y="2807731"/>
                </a:lnTo>
                <a:lnTo>
                  <a:pt x="2455127" y="2849938"/>
                </a:lnTo>
                <a:lnTo>
                  <a:pt x="2458308" y="2849710"/>
                </a:lnTo>
                <a:lnTo>
                  <a:pt x="2461501" y="2889346"/>
                </a:lnTo>
                <a:lnTo>
                  <a:pt x="2464682" y="2898337"/>
                </a:lnTo>
                <a:lnTo>
                  <a:pt x="2467863" y="2934136"/>
                </a:lnTo>
                <a:lnTo>
                  <a:pt x="2477418" y="2787850"/>
                </a:lnTo>
                <a:lnTo>
                  <a:pt x="2480598" y="2852167"/>
                </a:lnTo>
                <a:lnTo>
                  <a:pt x="2483792" y="2877151"/>
                </a:lnTo>
                <a:lnTo>
                  <a:pt x="2486973" y="2878772"/>
                </a:lnTo>
                <a:lnTo>
                  <a:pt x="2490153" y="2869097"/>
                </a:lnTo>
                <a:lnTo>
                  <a:pt x="2493334" y="2704285"/>
                </a:lnTo>
                <a:lnTo>
                  <a:pt x="2496528" y="2715289"/>
                </a:lnTo>
                <a:lnTo>
                  <a:pt x="2499708" y="2345875"/>
                </a:lnTo>
                <a:lnTo>
                  <a:pt x="2502889" y="1782447"/>
                </a:lnTo>
                <a:lnTo>
                  <a:pt x="2506083" y="1608011"/>
                </a:lnTo>
                <a:lnTo>
                  <a:pt x="2509263" y="1562030"/>
                </a:lnTo>
                <a:lnTo>
                  <a:pt x="2512444" y="1481416"/>
                </a:lnTo>
                <a:lnTo>
                  <a:pt x="2518818" y="1498625"/>
                </a:lnTo>
                <a:lnTo>
                  <a:pt x="2521999" y="1532157"/>
                </a:lnTo>
                <a:lnTo>
                  <a:pt x="2525180" y="1514518"/>
                </a:lnTo>
                <a:lnTo>
                  <a:pt x="2528373" y="1432130"/>
                </a:lnTo>
                <a:lnTo>
                  <a:pt x="2531554" y="1431294"/>
                </a:lnTo>
                <a:lnTo>
                  <a:pt x="2534735" y="1413186"/>
                </a:lnTo>
                <a:lnTo>
                  <a:pt x="2537916" y="1511086"/>
                </a:lnTo>
                <a:lnTo>
                  <a:pt x="2541109" y="1427647"/>
                </a:lnTo>
                <a:lnTo>
                  <a:pt x="2544290" y="1460369"/>
                </a:lnTo>
                <a:lnTo>
                  <a:pt x="2550652" y="1651382"/>
                </a:lnTo>
                <a:lnTo>
                  <a:pt x="2553845" y="1886312"/>
                </a:lnTo>
                <a:lnTo>
                  <a:pt x="2560207" y="2090115"/>
                </a:lnTo>
                <a:lnTo>
                  <a:pt x="2563400" y="2090963"/>
                </a:lnTo>
                <a:lnTo>
                  <a:pt x="2566581" y="2006372"/>
                </a:lnTo>
                <a:lnTo>
                  <a:pt x="2569762" y="1971903"/>
                </a:lnTo>
                <a:lnTo>
                  <a:pt x="2572942" y="1987859"/>
                </a:lnTo>
                <a:lnTo>
                  <a:pt x="2579317" y="2167437"/>
                </a:lnTo>
                <a:lnTo>
                  <a:pt x="2582497" y="2167184"/>
                </a:lnTo>
                <a:lnTo>
                  <a:pt x="2588872" y="2209568"/>
                </a:lnTo>
                <a:lnTo>
                  <a:pt x="2598427" y="2462694"/>
                </a:lnTo>
                <a:lnTo>
                  <a:pt x="2601607" y="2500773"/>
                </a:lnTo>
                <a:lnTo>
                  <a:pt x="2611162" y="2806731"/>
                </a:lnTo>
                <a:lnTo>
                  <a:pt x="2614343" y="2888472"/>
                </a:lnTo>
                <a:lnTo>
                  <a:pt x="2617524" y="2880609"/>
                </a:lnTo>
                <a:lnTo>
                  <a:pt x="2620717" y="2920523"/>
                </a:lnTo>
                <a:lnTo>
                  <a:pt x="2623898" y="2910532"/>
                </a:lnTo>
                <a:lnTo>
                  <a:pt x="2627079" y="2940481"/>
                </a:lnTo>
                <a:lnTo>
                  <a:pt x="2633453" y="2957424"/>
                </a:lnTo>
                <a:lnTo>
                  <a:pt x="2636634" y="3004671"/>
                </a:lnTo>
                <a:lnTo>
                  <a:pt x="2639815" y="3009217"/>
                </a:lnTo>
                <a:lnTo>
                  <a:pt x="2643008" y="3025249"/>
                </a:lnTo>
                <a:lnTo>
                  <a:pt x="2646189" y="3020145"/>
                </a:lnTo>
                <a:lnTo>
                  <a:pt x="2649370" y="3036734"/>
                </a:lnTo>
                <a:lnTo>
                  <a:pt x="2652551" y="3017613"/>
                </a:lnTo>
                <a:lnTo>
                  <a:pt x="2655744" y="3025135"/>
                </a:lnTo>
                <a:lnTo>
                  <a:pt x="2658925" y="3026211"/>
                </a:lnTo>
                <a:lnTo>
                  <a:pt x="2662106" y="3043484"/>
                </a:lnTo>
                <a:lnTo>
                  <a:pt x="2665299" y="3041090"/>
                </a:lnTo>
                <a:lnTo>
                  <a:pt x="2668480" y="3036569"/>
                </a:lnTo>
                <a:lnTo>
                  <a:pt x="2671661" y="3044877"/>
                </a:lnTo>
                <a:lnTo>
                  <a:pt x="2674841" y="3032720"/>
                </a:lnTo>
                <a:lnTo>
                  <a:pt x="2678035" y="3051955"/>
                </a:lnTo>
                <a:lnTo>
                  <a:pt x="2681216" y="3027604"/>
                </a:lnTo>
                <a:lnTo>
                  <a:pt x="2684396" y="3063504"/>
                </a:lnTo>
                <a:lnTo>
                  <a:pt x="2687590" y="3027959"/>
                </a:lnTo>
                <a:lnTo>
                  <a:pt x="2690771" y="3063239"/>
                </a:lnTo>
                <a:lnTo>
                  <a:pt x="2693951" y="3022387"/>
                </a:lnTo>
                <a:lnTo>
                  <a:pt x="2697132" y="3055159"/>
                </a:lnTo>
                <a:lnTo>
                  <a:pt x="2700326" y="3015042"/>
                </a:lnTo>
                <a:lnTo>
                  <a:pt x="2703507" y="3029098"/>
                </a:lnTo>
                <a:lnTo>
                  <a:pt x="2706687" y="3023374"/>
                </a:lnTo>
                <a:lnTo>
                  <a:pt x="2709881" y="3009647"/>
                </a:lnTo>
                <a:lnTo>
                  <a:pt x="2713062" y="3033644"/>
                </a:lnTo>
                <a:lnTo>
                  <a:pt x="2716242" y="2920751"/>
                </a:lnTo>
                <a:lnTo>
                  <a:pt x="2719423" y="3048752"/>
                </a:lnTo>
                <a:lnTo>
                  <a:pt x="2722617" y="2843036"/>
                </a:lnTo>
                <a:lnTo>
                  <a:pt x="2725797" y="2786077"/>
                </a:lnTo>
                <a:lnTo>
                  <a:pt x="2728978" y="2556276"/>
                </a:lnTo>
                <a:lnTo>
                  <a:pt x="2732159" y="2734499"/>
                </a:lnTo>
                <a:lnTo>
                  <a:pt x="2735353" y="2543575"/>
                </a:lnTo>
                <a:lnTo>
                  <a:pt x="2738533" y="2707742"/>
                </a:lnTo>
                <a:lnTo>
                  <a:pt x="2741714" y="2453425"/>
                </a:lnTo>
                <a:lnTo>
                  <a:pt x="2744908" y="1655447"/>
                </a:lnTo>
                <a:lnTo>
                  <a:pt x="2748088" y="1718549"/>
                </a:lnTo>
                <a:lnTo>
                  <a:pt x="2751269" y="1458368"/>
                </a:lnTo>
                <a:lnTo>
                  <a:pt x="2754450" y="1717004"/>
                </a:lnTo>
                <a:lnTo>
                  <a:pt x="2757643" y="1229289"/>
                </a:lnTo>
                <a:lnTo>
                  <a:pt x="2760824" y="1562321"/>
                </a:lnTo>
                <a:lnTo>
                  <a:pt x="2764005" y="1551760"/>
                </a:lnTo>
                <a:lnTo>
                  <a:pt x="2767199" y="1347793"/>
                </a:lnTo>
                <a:lnTo>
                  <a:pt x="2770379" y="1343550"/>
                </a:lnTo>
                <a:lnTo>
                  <a:pt x="2773560" y="1304345"/>
                </a:lnTo>
                <a:lnTo>
                  <a:pt x="2776741" y="1548240"/>
                </a:lnTo>
                <a:lnTo>
                  <a:pt x="2779934" y="1319566"/>
                </a:lnTo>
                <a:lnTo>
                  <a:pt x="2783115" y="1482631"/>
                </a:lnTo>
                <a:lnTo>
                  <a:pt x="2786296" y="1443514"/>
                </a:lnTo>
                <a:lnTo>
                  <a:pt x="2789489" y="1552989"/>
                </a:lnTo>
                <a:lnTo>
                  <a:pt x="2792670" y="1539262"/>
                </a:lnTo>
                <a:lnTo>
                  <a:pt x="2795851" y="1809281"/>
                </a:lnTo>
                <a:lnTo>
                  <a:pt x="2799032" y="1595765"/>
                </a:lnTo>
                <a:lnTo>
                  <a:pt x="2802225" y="1867798"/>
                </a:lnTo>
                <a:lnTo>
                  <a:pt x="2805406" y="1864164"/>
                </a:lnTo>
                <a:lnTo>
                  <a:pt x="2808587" y="1906421"/>
                </a:lnTo>
                <a:lnTo>
                  <a:pt x="2811780" y="2144998"/>
                </a:lnTo>
                <a:lnTo>
                  <a:pt x="2814961" y="2067144"/>
                </a:lnTo>
                <a:lnTo>
                  <a:pt x="2818142" y="2270339"/>
                </a:lnTo>
                <a:lnTo>
                  <a:pt x="2821323" y="2064940"/>
                </a:lnTo>
                <a:lnTo>
                  <a:pt x="2824516" y="2089684"/>
                </a:lnTo>
                <a:lnTo>
                  <a:pt x="2827697" y="1934850"/>
                </a:lnTo>
                <a:lnTo>
                  <a:pt x="2830878" y="2050441"/>
                </a:lnTo>
                <a:lnTo>
                  <a:pt x="2834058" y="1936433"/>
                </a:lnTo>
                <a:lnTo>
                  <a:pt x="2837252" y="1983161"/>
                </a:lnTo>
                <a:lnTo>
                  <a:pt x="2840433" y="1981654"/>
                </a:lnTo>
                <a:lnTo>
                  <a:pt x="2843613" y="1923162"/>
                </a:lnTo>
                <a:lnTo>
                  <a:pt x="2846807" y="1949540"/>
                </a:lnTo>
                <a:lnTo>
                  <a:pt x="2849988" y="1890263"/>
                </a:lnTo>
                <a:lnTo>
                  <a:pt x="2853168" y="1943170"/>
                </a:lnTo>
                <a:lnTo>
                  <a:pt x="2856349" y="1903673"/>
                </a:lnTo>
                <a:lnTo>
                  <a:pt x="2859543" y="1948564"/>
                </a:lnTo>
                <a:lnTo>
                  <a:pt x="2862723" y="1935002"/>
                </a:lnTo>
                <a:lnTo>
                  <a:pt x="2865904" y="2011387"/>
                </a:lnTo>
                <a:lnTo>
                  <a:pt x="2869098" y="2005258"/>
                </a:lnTo>
                <a:lnTo>
                  <a:pt x="2872278" y="2058723"/>
                </a:lnTo>
                <a:lnTo>
                  <a:pt x="2875459" y="2025621"/>
                </a:lnTo>
                <a:lnTo>
                  <a:pt x="2878640" y="2106717"/>
                </a:lnTo>
                <a:lnTo>
                  <a:pt x="2885014" y="2094496"/>
                </a:lnTo>
                <a:lnTo>
                  <a:pt x="2888195" y="2130131"/>
                </a:lnTo>
                <a:lnTo>
                  <a:pt x="2891388" y="2116961"/>
                </a:lnTo>
                <a:lnTo>
                  <a:pt x="2894569" y="2158598"/>
                </a:lnTo>
                <a:lnTo>
                  <a:pt x="2897750" y="2139476"/>
                </a:lnTo>
                <a:lnTo>
                  <a:pt x="2900931" y="2179303"/>
                </a:lnTo>
                <a:lnTo>
                  <a:pt x="2904124" y="2123381"/>
                </a:lnTo>
                <a:lnTo>
                  <a:pt x="2907305" y="2153203"/>
                </a:lnTo>
                <a:lnTo>
                  <a:pt x="2910486" y="2118848"/>
                </a:lnTo>
                <a:lnTo>
                  <a:pt x="2913667" y="2124356"/>
                </a:lnTo>
                <a:lnTo>
                  <a:pt x="2916860" y="2111681"/>
                </a:lnTo>
                <a:lnTo>
                  <a:pt x="2920041" y="2118797"/>
                </a:lnTo>
                <a:lnTo>
                  <a:pt x="2926415" y="2074691"/>
                </a:lnTo>
                <a:lnTo>
                  <a:pt x="2929596" y="2081314"/>
                </a:lnTo>
                <a:lnTo>
                  <a:pt x="2932777" y="2075109"/>
                </a:lnTo>
                <a:lnTo>
                  <a:pt x="2935957" y="2102500"/>
                </a:lnTo>
                <a:lnTo>
                  <a:pt x="2939151" y="2076958"/>
                </a:lnTo>
                <a:lnTo>
                  <a:pt x="2942332" y="2124724"/>
                </a:lnTo>
                <a:lnTo>
                  <a:pt x="2945512" y="2110997"/>
                </a:lnTo>
                <a:lnTo>
                  <a:pt x="2948706" y="2173629"/>
                </a:lnTo>
                <a:lnTo>
                  <a:pt x="2951887" y="2166247"/>
                </a:lnTo>
                <a:lnTo>
                  <a:pt x="2955067" y="2198462"/>
                </a:lnTo>
                <a:lnTo>
                  <a:pt x="2958248" y="2174756"/>
                </a:lnTo>
                <a:lnTo>
                  <a:pt x="2961442" y="2233286"/>
                </a:lnTo>
                <a:lnTo>
                  <a:pt x="2964622" y="2253484"/>
                </a:lnTo>
                <a:lnTo>
                  <a:pt x="2967803" y="2300870"/>
                </a:lnTo>
                <a:lnTo>
                  <a:pt x="2974177" y="2461694"/>
                </a:lnTo>
                <a:lnTo>
                  <a:pt x="2977358" y="2547804"/>
                </a:lnTo>
                <a:lnTo>
                  <a:pt x="2980539" y="2549514"/>
                </a:lnTo>
                <a:lnTo>
                  <a:pt x="2983732" y="2586706"/>
                </a:lnTo>
                <a:lnTo>
                  <a:pt x="2986913" y="2362629"/>
                </a:lnTo>
                <a:lnTo>
                  <a:pt x="2990094" y="2527644"/>
                </a:lnTo>
                <a:lnTo>
                  <a:pt x="2993275" y="2429668"/>
                </a:lnTo>
                <a:lnTo>
                  <a:pt x="2996468" y="2387360"/>
                </a:lnTo>
                <a:lnTo>
                  <a:pt x="2999649" y="2296045"/>
                </a:lnTo>
                <a:lnTo>
                  <a:pt x="3002830" y="2136880"/>
                </a:lnTo>
                <a:lnTo>
                  <a:pt x="3006023" y="2097270"/>
                </a:lnTo>
                <a:lnTo>
                  <a:pt x="3009204" y="1934293"/>
                </a:lnTo>
                <a:lnTo>
                  <a:pt x="3012385" y="1944803"/>
                </a:lnTo>
                <a:lnTo>
                  <a:pt x="3015566" y="1826858"/>
                </a:lnTo>
                <a:lnTo>
                  <a:pt x="3018759" y="1821438"/>
                </a:lnTo>
                <a:lnTo>
                  <a:pt x="3021940" y="1704999"/>
                </a:lnTo>
                <a:lnTo>
                  <a:pt x="3025121" y="1738101"/>
                </a:lnTo>
                <a:lnTo>
                  <a:pt x="3028314" y="1638744"/>
                </a:lnTo>
                <a:lnTo>
                  <a:pt x="3031495" y="1634983"/>
                </a:lnTo>
                <a:lnTo>
                  <a:pt x="3034676" y="1617343"/>
                </a:lnTo>
                <a:lnTo>
                  <a:pt x="3044231" y="1465852"/>
                </a:lnTo>
                <a:lnTo>
                  <a:pt x="3047412" y="1387682"/>
                </a:lnTo>
                <a:lnTo>
                  <a:pt x="3050605" y="1255047"/>
                </a:lnTo>
                <a:lnTo>
                  <a:pt x="3053786" y="1385326"/>
                </a:lnTo>
                <a:lnTo>
                  <a:pt x="3060147" y="1201303"/>
                </a:lnTo>
                <a:lnTo>
                  <a:pt x="3063341" y="986889"/>
                </a:lnTo>
                <a:lnTo>
                  <a:pt x="3066522" y="983039"/>
                </a:lnTo>
                <a:lnTo>
                  <a:pt x="3072896" y="740486"/>
                </a:lnTo>
                <a:lnTo>
                  <a:pt x="3076077" y="756265"/>
                </a:lnTo>
                <a:lnTo>
                  <a:pt x="3079258" y="597188"/>
                </a:lnTo>
                <a:lnTo>
                  <a:pt x="3082438" y="606015"/>
                </a:lnTo>
                <a:lnTo>
                  <a:pt x="3085632" y="563436"/>
                </a:lnTo>
                <a:lnTo>
                  <a:pt x="3088813" y="771093"/>
                </a:lnTo>
                <a:lnTo>
                  <a:pt x="3091993" y="702648"/>
                </a:lnTo>
                <a:lnTo>
                  <a:pt x="3095174" y="812667"/>
                </a:lnTo>
                <a:lnTo>
                  <a:pt x="3098368" y="764027"/>
                </a:lnTo>
                <a:lnTo>
                  <a:pt x="3101548" y="850391"/>
                </a:lnTo>
                <a:lnTo>
                  <a:pt x="3104729" y="1024498"/>
                </a:lnTo>
                <a:lnTo>
                  <a:pt x="3107923" y="875312"/>
                </a:lnTo>
                <a:lnTo>
                  <a:pt x="3111104" y="1035668"/>
                </a:lnTo>
                <a:lnTo>
                  <a:pt x="3114284" y="755631"/>
                </a:lnTo>
                <a:lnTo>
                  <a:pt x="3117465" y="845427"/>
                </a:lnTo>
                <a:lnTo>
                  <a:pt x="3120659" y="820835"/>
                </a:lnTo>
                <a:lnTo>
                  <a:pt x="3123839" y="778641"/>
                </a:lnTo>
                <a:lnTo>
                  <a:pt x="3127020" y="687858"/>
                </a:lnTo>
                <a:lnTo>
                  <a:pt x="3136575" y="544626"/>
                </a:lnTo>
                <a:lnTo>
                  <a:pt x="3139756" y="540338"/>
                </a:lnTo>
                <a:lnTo>
                  <a:pt x="3142949" y="586466"/>
                </a:lnTo>
                <a:lnTo>
                  <a:pt x="3146130" y="531934"/>
                </a:lnTo>
                <a:lnTo>
                  <a:pt x="3149311" y="439962"/>
                </a:lnTo>
                <a:lnTo>
                  <a:pt x="3152504" y="685933"/>
                </a:lnTo>
                <a:lnTo>
                  <a:pt x="3155685" y="603786"/>
                </a:lnTo>
                <a:lnTo>
                  <a:pt x="3158866" y="880048"/>
                </a:lnTo>
                <a:lnTo>
                  <a:pt x="3162047" y="735864"/>
                </a:lnTo>
                <a:lnTo>
                  <a:pt x="3165240" y="1040834"/>
                </a:lnTo>
                <a:lnTo>
                  <a:pt x="3168421" y="1045887"/>
                </a:lnTo>
                <a:lnTo>
                  <a:pt x="3177976" y="1555116"/>
                </a:lnTo>
                <a:lnTo>
                  <a:pt x="3181157" y="2063661"/>
                </a:lnTo>
                <a:lnTo>
                  <a:pt x="3184338" y="1967458"/>
                </a:lnTo>
                <a:lnTo>
                  <a:pt x="3187531" y="2374621"/>
                </a:lnTo>
                <a:lnTo>
                  <a:pt x="3190712" y="2156078"/>
                </a:lnTo>
                <a:lnTo>
                  <a:pt x="3193893" y="2192067"/>
                </a:lnTo>
                <a:lnTo>
                  <a:pt x="3197073" y="2181557"/>
                </a:lnTo>
                <a:lnTo>
                  <a:pt x="3203448" y="2290309"/>
                </a:lnTo>
                <a:lnTo>
                  <a:pt x="3209822" y="2370734"/>
                </a:lnTo>
                <a:lnTo>
                  <a:pt x="3213003" y="2327096"/>
                </a:lnTo>
                <a:lnTo>
                  <a:pt x="3216183" y="2420678"/>
                </a:lnTo>
                <a:lnTo>
                  <a:pt x="3219364" y="2347496"/>
                </a:lnTo>
                <a:lnTo>
                  <a:pt x="3222558" y="2439052"/>
                </a:lnTo>
                <a:lnTo>
                  <a:pt x="3225738" y="2402126"/>
                </a:lnTo>
                <a:lnTo>
                  <a:pt x="3228919" y="2502153"/>
                </a:lnTo>
                <a:lnTo>
                  <a:pt x="3232113" y="2495999"/>
                </a:lnTo>
                <a:lnTo>
                  <a:pt x="3235293" y="2558556"/>
                </a:lnTo>
                <a:lnTo>
                  <a:pt x="3238474" y="2504724"/>
                </a:lnTo>
                <a:lnTo>
                  <a:pt x="3241655" y="2609677"/>
                </a:lnTo>
                <a:lnTo>
                  <a:pt x="3244848" y="2621226"/>
                </a:lnTo>
                <a:lnTo>
                  <a:pt x="3248029" y="2674222"/>
                </a:lnTo>
                <a:lnTo>
                  <a:pt x="3251210" y="2633877"/>
                </a:lnTo>
                <a:lnTo>
                  <a:pt x="3254403" y="2615439"/>
                </a:lnTo>
                <a:lnTo>
                  <a:pt x="3257584" y="2757141"/>
                </a:lnTo>
                <a:lnTo>
                  <a:pt x="3260765" y="2567610"/>
                </a:lnTo>
                <a:lnTo>
                  <a:pt x="3263946" y="2710008"/>
                </a:lnTo>
                <a:lnTo>
                  <a:pt x="3267139" y="2669208"/>
                </a:lnTo>
                <a:lnTo>
                  <a:pt x="3270320" y="2695661"/>
                </a:lnTo>
                <a:lnTo>
                  <a:pt x="3273501" y="2276063"/>
                </a:lnTo>
                <a:lnTo>
                  <a:pt x="3276682" y="2686240"/>
                </a:lnTo>
                <a:lnTo>
                  <a:pt x="3279875" y="2095079"/>
                </a:lnTo>
                <a:lnTo>
                  <a:pt x="3283056" y="2249913"/>
                </a:lnTo>
                <a:lnTo>
                  <a:pt x="3286237" y="2228297"/>
                </a:lnTo>
                <a:lnTo>
                  <a:pt x="3289430" y="1724716"/>
                </a:lnTo>
                <a:lnTo>
                  <a:pt x="3292611" y="2246519"/>
                </a:lnTo>
                <a:lnTo>
                  <a:pt x="3295792" y="1117675"/>
                </a:lnTo>
                <a:lnTo>
                  <a:pt x="3298972" y="1902217"/>
                </a:lnTo>
                <a:lnTo>
                  <a:pt x="3302166" y="998602"/>
                </a:lnTo>
                <a:lnTo>
                  <a:pt x="3305347" y="1384200"/>
                </a:lnTo>
                <a:lnTo>
                  <a:pt x="3311721" y="1143306"/>
                </a:lnTo>
                <a:lnTo>
                  <a:pt x="3314902" y="1440931"/>
                </a:lnTo>
                <a:lnTo>
                  <a:pt x="3318082" y="986699"/>
                </a:lnTo>
                <a:lnTo>
                  <a:pt x="3321263" y="1526978"/>
                </a:lnTo>
                <a:lnTo>
                  <a:pt x="3324457" y="669318"/>
                </a:lnTo>
                <a:lnTo>
                  <a:pt x="3327637" y="1522749"/>
                </a:lnTo>
                <a:lnTo>
                  <a:pt x="3330818" y="778805"/>
                </a:lnTo>
                <a:lnTo>
                  <a:pt x="3334012" y="1461661"/>
                </a:lnTo>
                <a:lnTo>
                  <a:pt x="3337192" y="1018433"/>
                </a:lnTo>
                <a:lnTo>
                  <a:pt x="3340373" y="1152145"/>
                </a:lnTo>
                <a:lnTo>
                  <a:pt x="3343554" y="1199189"/>
                </a:lnTo>
                <a:lnTo>
                  <a:pt x="3346747" y="938857"/>
                </a:lnTo>
                <a:lnTo>
                  <a:pt x="3349928" y="1449960"/>
                </a:lnTo>
                <a:lnTo>
                  <a:pt x="3353109" y="991207"/>
                </a:lnTo>
                <a:lnTo>
                  <a:pt x="3356290" y="1534323"/>
                </a:lnTo>
                <a:lnTo>
                  <a:pt x="3359483" y="992764"/>
                </a:lnTo>
                <a:lnTo>
                  <a:pt x="3362664" y="1638175"/>
                </a:lnTo>
                <a:lnTo>
                  <a:pt x="3365845" y="1054815"/>
                </a:lnTo>
                <a:lnTo>
                  <a:pt x="3369038" y="1484012"/>
                </a:lnTo>
                <a:lnTo>
                  <a:pt x="3372219" y="1191667"/>
                </a:lnTo>
                <a:lnTo>
                  <a:pt x="3375400" y="1379400"/>
                </a:lnTo>
                <a:lnTo>
                  <a:pt x="3378581" y="1440830"/>
                </a:lnTo>
                <a:lnTo>
                  <a:pt x="3381774" y="1218399"/>
                </a:lnTo>
                <a:lnTo>
                  <a:pt x="3384955" y="1640973"/>
                </a:lnTo>
                <a:lnTo>
                  <a:pt x="3388136" y="1208357"/>
                </a:lnTo>
                <a:lnTo>
                  <a:pt x="3391329" y="1712268"/>
                </a:lnTo>
                <a:lnTo>
                  <a:pt x="3394510" y="1348160"/>
                </a:lnTo>
                <a:lnTo>
                  <a:pt x="3397691" y="1739924"/>
                </a:lnTo>
                <a:lnTo>
                  <a:pt x="3400872" y="1630944"/>
                </a:lnTo>
                <a:lnTo>
                  <a:pt x="3404065" y="1785157"/>
                </a:lnTo>
                <a:lnTo>
                  <a:pt x="3407246" y="1755209"/>
                </a:lnTo>
                <a:lnTo>
                  <a:pt x="3410427" y="1707126"/>
                </a:lnTo>
                <a:lnTo>
                  <a:pt x="3413620" y="1782245"/>
                </a:lnTo>
                <a:lnTo>
                  <a:pt x="3416801" y="1690828"/>
                </a:lnTo>
                <a:lnTo>
                  <a:pt x="3419982" y="1891162"/>
                </a:lnTo>
                <a:lnTo>
                  <a:pt x="3423163" y="1842978"/>
                </a:lnTo>
                <a:lnTo>
                  <a:pt x="3426356" y="1883285"/>
                </a:lnTo>
                <a:lnTo>
                  <a:pt x="3429537" y="1830568"/>
                </a:lnTo>
                <a:lnTo>
                  <a:pt x="3432718" y="1925125"/>
                </a:lnTo>
                <a:lnTo>
                  <a:pt x="3435911" y="1861568"/>
                </a:lnTo>
                <a:lnTo>
                  <a:pt x="3439092" y="1992468"/>
                </a:lnTo>
                <a:lnTo>
                  <a:pt x="3442273" y="2001750"/>
                </a:lnTo>
                <a:lnTo>
                  <a:pt x="3445453" y="2021037"/>
                </a:lnTo>
                <a:lnTo>
                  <a:pt x="3448647" y="2079414"/>
                </a:lnTo>
                <a:lnTo>
                  <a:pt x="3451828" y="2093572"/>
                </a:lnTo>
                <a:lnTo>
                  <a:pt x="3455008" y="2090090"/>
                </a:lnTo>
                <a:lnTo>
                  <a:pt x="3458189" y="2207643"/>
                </a:lnTo>
                <a:lnTo>
                  <a:pt x="3461383" y="2216786"/>
                </a:lnTo>
                <a:lnTo>
                  <a:pt x="3464564" y="2214658"/>
                </a:lnTo>
                <a:lnTo>
                  <a:pt x="3467744" y="2342254"/>
                </a:lnTo>
                <a:lnTo>
                  <a:pt x="3470938" y="2375812"/>
                </a:lnTo>
                <a:lnTo>
                  <a:pt x="3474119" y="2456072"/>
                </a:lnTo>
                <a:lnTo>
                  <a:pt x="3477299" y="2484488"/>
                </a:lnTo>
                <a:lnTo>
                  <a:pt x="3490035" y="2697003"/>
                </a:lnTo>
                <a:lnTo>
                  <a:pt x="3502771" y="2946762"/>
                </a:lnTo>
                <a:lnTo>
                  <a:pt x="3509145" y="2842758"/>
                </a:lnTo>
                <a:lnTo>
                  <a:pt x="3515519" y="2807795"/>
                </a:lnTo>
                <a:lnTo>
                  <a:pt x="3518700" y="2760370"/>
                </a:lnTo>
                <a:lnTo>
                  <a:pt x="3525062" y="2827879"/>
                </a:lnTo>
                <a:lnTo>
                  <a:pt x="3528255" y="2815861"/>
                </a:lnTo>
                <a:lnTo>
                  <a:pt x="3534617" y="2864374"/>
                </a:lnTo>
                <a:lnTo>
                  <a:pt x="3537797" y="2863842"/>
                </a:lnTo>
                <a:lnTo>
                  <a:pt x="3540991" y="2847051"/>
                </a:lnTo>
                <a:lnTo>
                  <a:pt x="3544172" y="2881533"/>
                </a:lnTo>
                <a:lnTo>
                  <a:pt x="3547353" y="2860664"/>
                </a:lnTo>
                <a:lnTo>
                  <a:pt x="3550546" y="2801830"/>
                </a:lnTo>
                <a:lnTo>
                  <a:pt x="3556908" y="2785457"/>
                </a:lnTo>
                <a:lnTo>
                  <a:pt x="3563282" y="2861702"/>
                </a:lnTo>
                <a:lnTo>
                  <a:pt x="3566463" y="2837224"/>
                </a:lnTo>
                <a:lnTo>
                  <a:pt x="3569643" y="2846405"/>
                </a:lnTo>
                <a:lnTo>
                  <a:pt x="3572837" y="2897451"/>
                </a:lnTo>
                <a:lnTo>
                  <a:pt x="3576018" y="2891106"/>
                </a:lnTo>
                <a:lnTo>
                  <a:pt x="3579198" y="2858840"/>
                </a:lnTo>
                <a:lnTo>
                  <a:pt x="3582379" y="2854142"/>
                </a:lnTo>
                <a:lnTo>
                  <a:pt x="3585573" y="2862563"/>
                </a:lnTo>
                <a:lnTo>
                  <a:pt x="3588753" y="2841251"/>
                </a:lnTo>
                <a:lnTo>
                  <a:pt x="3591934" y="2856143"/>
                </a:lnTo>
                <a:lnTo>
                  <a:pt x="3595128" y="2894513"/>
                </a:lnTo>
                <a:lnTo>
                  <a:pt x="3598308" y="2846874"/>
                </a:lnTo>
                <a:lnTo>
                  <a:pt x="3601489" y="2829601"/>
                </a:lnTo>
                <a:lnTo>
                  <a:pt x="3604670" y="2915762"/>
                </a:lnTo>
                <a:lnTo>
                  <a:pt x="3607863" y="2844974"/>
                </a:lnTo>
                <a:lnTo>
                  <a:pt x="3611044" y="2836692"/>
                </a:lnTo>
                <a:lnTo>
                  <a:pt x="3614225" y="2856814"/>
                </a:lnTo>
                <a:lnTo>
                  <a:pt x="3623780" y="2745098"/>
                </a:lnTo>
                <a:lnTo>
                  <a:pt x="3626961" y="2773946"/>
                </a:lnTo>
                <a:lnTo>
                  <a:pt x="3630154" y="2601041"/>
                </a:lnTo>
                <a:lnTo>
                  <a:pt x="3639696" y="1685459"/>
                </a:lnTo>
                <a:lnTo>
                  <a:pt x="3646071" y="1252805"/>
                </a:lnTo>
                <a:lnTo>
                  <a:pt x="3649251" y="1297684"/>
                </a:lnTo>
                <a:lnTo>
                  <a:pt x="3652445" y="1489330"/>
                </a:lnTo>
                <a:lnTo>
                  <a:pt x="3655626" y="1397306"/>
                </a:lnTo>
                <a:lnTo>
                  <a:pt x="3661987" y="1027373"/>
                </a:lnTo>
                <a:lnTo>
                  <a:pt x="3668362" y="1159591"/>
                </a:lnTo>
                <a:lnTo>
                  <a:pt x="3671542" y="1120410"/>
                </a:lnTo>
                <a:lnTo>
                  <a:pt x="3674736" y="1104315"/>
                </a:lnTo>
                <a:lnTo>
                  <a:pt x="3677917" y="928815"/>
                </a:lnTo>
                <a:lnTo>
                  <a:pt x="3681097" y="979164"/>
                </a:lnTo>
                <a:lnTo>
                  <a:pt x="3684278" y="1608973"/>
                </a:lnTo>
                <a:lnTo>
                  <a:pt x="3687472" y="1528004"/>
                </a:lnTo>
                <a:lnTo>
                  <a:pt x="3690652" y="1090728"/>
                </a:lnTo>
                <a:lnTo>
                  <a:pt x="3693833" y="1363026"/>
                </a:lnTo>
                <a:lnTo>
                  <a:pt x="3697027" y="987306"/>
                </a:lnTo>
                <a:lnTo>
                  <a:pt x="3700208" y="1009771"/>
                </a:lnTo>
                <a:lnTo>
                  <a:pt x="3703388" y="947987"/>
                </a:lnTo>
                <a:lnTo>
                  <a:pt x="3706569" y="857457"/>
                </a:lnTo>
                <a:lnTo>
                  <a:pt x="3709763" y="935526"/>
                </a:lnTo>
                <a:lnTo>
                  <a:pt x="3712943" y="766028"/>
                </a:lnTo>
                <a:lnTo>
                  <a:pt x="3716124" y="800105"/>
                </a:lnTo>
                <a:lnTo>
                  <a:pt x="3719305" y="617374"/>
                </a:lnTo>
                <a:lnTo>
                  <a:pt x="3722498" y="765281"/>
                </a:lnTo>
                <a:lnTo>
                  <a:pt x="3728860" y="399180"/>
                </a:lnTo>
                <a:lnTo>
                  <a:pt x="3732054" y="403989"/>
                </a:lnTo>
                <a:lnTo>
                  <a:pt x="3735234" y="485506"/>
                </a:lnTo>
                <a:lnTo>
                  <a:pt x="3738415" y="374250"/>
                </a:lnTo>
                <a:lnTo>
                  <a:pt x="3741596" y="371702"/>
                </a:lnTo>
                <a:lnTo>
                  <a:pt x="3744789" y="344610"/>
                </a:lnTo>
                <a:lnTo>
                  <a:pt x="3747970" y="394226"/>
                </a:lnTo>
                <a:lnTo>
                  <a:pt x="3751151" y="353527"/>
                </a:lnTo>
                <a:lnTo>
                  <a:pt x="3754344" y="147922"/>
                </a:lnTo>
                <a:lnTo>
                  <a:pt x="3757525" y="391444"/>
                </a:lnTo>
                <a:lnTo>
                  <a:pt x="3760706" y="334550"/>
                </a:lnTo>
                <a:lnTo>
                  <a:pt x="3763887" y="426961"/>
                </a:lnTo>
                <a:lnTo>
                  <a:pt x="3767080" y="423509"/>
                </a:lnTo>
                <a:lnTo>
                  <a:pt x="3770261" y="573155"/>
                </a:lnTo>
                <a:lnTo>
                  <a:pt x="3773442" y="291831"/>
                </a:lnTo>
                <a:lnTo>
                  <a:pt x="3776635" y="574040"/>
                </a:lnTo>
                <a:lnTo>
                  <a:pt x="3779816" y="325796"/>
                </a:lnTo>
                <a:lnTo>
                  <a:pt x="3789371" y="598531"/>
                </a:lnTo>
                <a:lnTo>
                  <a:pt x="3792552" y="638724"/>
                </a:lnTo>
                <a:lnTo>
                  <a:pt x="3795733" y="414247"/>
                </a:lnTo>
                <a:lnTo>
                  <a:pt x="3798926" y="773740"/>
                </a:lnTo>
                <a:lnTo>
                  <a:pt x="3802107" y="351274"/>
                </a:lnTo>
                <a:lnTo>
                  <a:pt x="3805288" y="953837"/>
                </a:lnTo>
                <a:lnTo>
                  <a:pt x="3808468" y="601380"/>
                </a:lnTo>
                <a:lnTo>
                  <a:pt x="3811662" y="1166239"/>
                </a:lnTo>
                <a:lnTo>
                  <a:pt x="3814843" y="433804"/>
                </a:lnTo>
                <a:lnTo>
                  <a:pt x="3821204" y="948835"/>
                </a:lnTo>
                <a:lnTo>
                  <a:pt x="3824398" y="1039530"/>
                </a:lnTo>
                <a:lnTo>
                  <a:pt x="3827578" y="1196960"/>
                </a:lnTo>
                <a:lnTo>
                  <a:pt x="3830759" y="700078"/>
                </a:lnTo>
                <a:lnTo>
                  <a:pt x="3833953" y="1226605"/>
                </a:lnTo>
                <a:lnTo>
                  <a:pt x="3837133" y="724087"/>
                </a:lnTo>
                <a:lnTo>
                  <a:pt x="3840314" y="1564575"/>
                </a:lnTo>
                <a:lnTo>
                  <a:pt x="3843495" y="762824"/>
                </a:lnTo>
                <a:lnTo>
                  <a:pt x="3846688" y="1385998"/>
                </a:lnTo>
                <a:lnTo>
                  <a:pt x="3849869" y="804512"/>
                </a:lnTo>
                <a:lnTo>
                  <a:pt x="3853050" y="1263164"/>
                </a:lnTo>
                <a:lnTo>
                  <a:pt x="3859424" y="894776"/>
                </a:lnTo>
                <a:lnTo>
                  <a:pt x="3862605" y="1361760"/>
                </a:lnTo>
                <a:lnTo>
                  <a:pt x="3865786" y="1035364"/>
                </a:lnTo>
                <a:lnTo>
                  <a:pt x="3868979" y="1779180"/>
                </a:lnTo>
                <a:lnTo>
                  <a:pt x="3872160" y="997564"/>
                </a:lnTo>
                <a:lnTo>
                  <a:pt x="3875341" y="1754107"/>
                </a:lnTo>
                <a:lnTo>
                  <a:pt x="3878534" y="930360"/>
                </a:lnTo>
                <a:lnTo>
                  <a:pt x="3881715" y="1633527"/>
                </a:lnTo>
                <a:lnTo>
                  <a:pt x="3884896" y="988142"/>
                </a:lnTo>
                <a:lnTo>
                  <a:pt x="3888077" y="1470095"/>
                </a:lnTo>
                <a:lnTo>
                  <a:pt x="3891270" y="1700756"/>
                </a:lnTo>
                <a:lnTo>
                  <a:pt x="3894451" y="1503323"/>
                </a:lnTo>
                <a:lnTo>
                  <a:pt x="3897632" y="1666895"/>
                </a:lnTo>
                <a:lnTo>
                  <a:pt x="3900812" y="882860"/>
                </a:lnTo>
                <a:lnTo>
                  <a:pt x="3904006" y="1935433"/>
                </a:lnTo>
                <a:lnTo>
                  <a:pt x="3907187" y="1273079"/>
                </a:lnTo>
                <a:lnTo>
                  <a:pt x="3910367" y="1932976"/>
                </a:lnTo>
                <a:lnTo>
                  <a:pt x="3913561" y="1237913"/>
                </a:lnTo>
                <a:lnTo>
                  <a:pt x="3916742" y="1646178"/>
                </a:lnTo>
                <a:lnTo>
                  <a:pt x="3919922" y="1386137"/>
                </a:lnTo>
                <a:lnTo>
                  <a:pt x="3923103" y="1405689"/>
                </a:lnTo>
                <a:lnTo>
                  <a:pt x="3926297" y="1721436"/>
                </a:lnTo>
                <a:lnTo>
                  <a:pt x="3929477" y="1256174"/>
                </a:lnTo>
                <a:lnTo>
                  <a:pt x="3932658" y="1840585"/>
                </a:lnTo>
                <a:lnTo>
                  <a:pt x="3935852" y="1233937"/>
                </a:lnTo>
                <a:lnTo>
                  <a:pt x="3939032" y="1818360"/>
                </a:lnTo>
                <a:lnTo>
                  <a:pt x="3942213" y="1246410"/>
                </a:lnTo>
                <a:lnTo>
                  <a:pt x="3945394" y="1695641"/>
                </a:lnTo>
                <a:lnTo>
                  <a:pt x="3948587" y="1438360"/>
                </a:lnTo>
                <a:lnTo>
                  <a:pt x="3951768" y="1533031"/>
                </a:lnTo>
                <a:lnTo>
                  <a:pt x="3954949" y="1689461"/>
                </a:lnTo>
                <a:lnTo>
                  <a:pt x="3958142" y="1465219"/>
                </a:lnTo>
                <a:lnTo>
                  <a:pt x="3961323" y="1874066"/>
                </a:lnTo>
                <a:lnTo>
                  <a:pt x="3964504" y="1503627"/>
                </a:lnTo>
                <a:lnTo>
                  <a:pt x="3967685" y="2051517"/>
                </a:lnTo>
                <a:lnTo>
                  <a:pt x="3970878" y="1635844"/>
                </a:lnTo>
                <a:lnTo>
                  <a:pt x="3974059" y="2140755"/>
                </a:lnTo>
                <a:lnTo>
                  <a:pt x="3977240" y="1949362"/>
                </a:lnTo>
                <a:lnTo>
                  <a:pt x="3983614" y="2083910"/>
                </a:lnTo>
                <a:lnTo>
                  <a:pt x="3986795" y="1880221"/>
                </a:lnTo>
                <a:lnTo>
                  <a:pt x="3989976" y="2092382"/>
                </a:lnTo>
                <a:lnTo>
                  <a:pt x="3993169" y="1831037"/>
                </a:lnTo>
                <a:lnTo>
                  <a:pt x="3996350" y="2108350"/>
                </a:lnTo>
                <a:lnTo>
                  <a:pt x="3999531" y="1816626"/>
                </a:lnTo>
                <a:lnTo>
                  <a:pt x="4002711" y="2082669"/>
                </a:lnTo>
                <a:lnTo>
                  <a:pt x="4005905" y="1911816"/>
                </a:lnTo>
                <a:lnTo>
                  <a:pt x="4009086" y="2012299"/>
                </a:lnTo>
                <a:lnTo>
                  <a:pt x="4012267" y="1951654"/>
                </a:lnTo>
                <a:lnTo>
                  <a:pt x="4015460" y="1921731"/>
                </a:lnTo>
                <a:lnTo>
                  <a:pt x="4018641" y="2068055"/>
                </a:lnTo>
                <a:lnTo>
                  <a:pt x="4021822" y="1909688"/>
                </a:lnTo>
                <a:lnTo>
                  <a:pt x="4025002" y="2091584"/>
                </a:lnTo>
                <a:lnTo>
                  <a:pt x="4028196" y="1924200"/>
                </a:lnTo>
                <a:lnTo>
                  <a:pt x="4031377" y="2070753"/>
                </a:lnTo>
                <a:lnTo>
                  <a:pt x="4034557" y="2000851"/>
                </a:lnTo>
                <a:lnTo>
                  <a:pt x="4037751" y="2039310"/>
                </a:lnTo>
                <a:lnTo>
                  <a:pt x="4040932" y="1984123"/>
                </a:lnTo>
                <a:lnTo>
                  <a:pt x="4047293" y="2012995"/>
                </a:lnTo>
                <a:lnTo>
                  <a:pt x="4050487" y="1977234"/>
                </a:lnTo>
                <a:lnTo>
                  <a:pt x="4053668" y="2025342"/>
                </a:lnTo>
                <a:lnTo>
                  <a:pt x="4056848" y="1987023"/>
                </a:lnTo>
                <a:lnTo>
                  <a:pt x="4060042" y="2085683"/>
                </a:lnTo>
                <a:lnTo>
                  <a:pt x="4063223" y="2002561"/>
                </a:lnTo>
                <a:lnTo>
                  <a:pt x="4066403" y="2077059"/>
                </a:lnTo>
                <a:lnTo>
                  <a:pt x="4069584" y="2024430"/>
                </a:lnTo>
                <a:lnTo>
                  <a:pt x="4072778" y="2099233"/>
                </a:lnTo>
                <a:lnTo>
                  <a:pt x="4075958" y="2070398"/>
                </a:lnTo>
                <a:lnTo>
                  <a:pt x="4079139" y="2073184"/>
                </a:lnTo>
                <a:lnTo>
                  <a:pt x="4082320" y="2178036"/>
                </a:lnTo>
                <a:lnTo>
                  <a:pt x="4085514" y="2086721"/>
                </a:lnTo>
                <a:lnTo>
                  <a:pt x="4088694" y="2211505"/>
                </a:lnTo>
                <a:lnTo>
                  <a:pt x="4091875" y="2096092"/>
                </a:lnTo>
                <a:lnTo>
                  <a:pt x="4095069" y="2309392"/>
                </a:lnTo>
                <a:lnTo>
                  <a:pt x="4098249" y="2293994"/>
                </a:lnTo>
                <a:lnTo>
                  <a:pt x="4101430" y="2474357"/>
                </a:lnTo>
                <a:lnTo>
                  <a:pt x="4104611" y="2520604"/>
                </a:lnTo>
                <a:lnTo>
                  <a:pt x="4107804" y="2511904"/>
                </a:lnTo>
                <a:lnTo>
                  <a:pt x="4110985" y="2735398"/>
                </a:lnTo>
                <a:lnTo>
                  <a:pt x="4114166" y="2546905"/>
                </a:lnTo>
                <a:lnTo>
                  <a:pt x="4114166" y="2546905"/>
                </a:lnTo>
              </a:path>
            </a:pathLst>
          </a:custGeom>
          <a:noFill/>
          <a:ln w="6350" cap="sq">
            <a:solidFill>
              <a:srgbClr val="ED7D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Rettangolo con angoli arrotondati 97">
            <a:extLst>
              <a:ext uri="{FF2B5EF4-FFF2-40B4-BE49-F238E27FC236}">
                <a16:creationId xmlns:a16="http://schemas.microsoft.com/office/drawing/2014/main" id="{25097F07-EC6F-0FFF-EB34-795812303F89}"/>
              </a:ext>
            </a:extLst>
          </p:cNvPr>
          <p:cNvSpPr/>
          <p:nvPr/>
        </p:nvSpPr>
        <p:spPr>
          <a:xfrm>
            <a:off x="7309897" y="656695"/>
            <a:ext cx="4734851" cy="4615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asellaDiTesto 99">
                <a:extLst>
                  <a:ext uri="{FF2B5EF4-FFF2-40B4-BE49-F238E27FC236}">
                    <a16:creationId xmlns:a16="http://schemas.microsoft.com/office/drawing/2014/main" id="{4A73B99A-9900-98B9-B49C-2CECCB0B2006}"/>
                  </a:ext>
                </a:extLst>
              </p:cNvPr>
              <p:cNvSpPr txBox="1"/>
              <p:nvPr/>
            </p:nvSpPr>
            <p:spPr>
              <a:xfrm>
                <a:off x="7661129" y="964081"/>
                <a:ext cx="2754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: reference sample,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00" name="CasellaDiTesto 99">
                <a:extLst>
                  <a:ext uri="{FF2B5EF4-FFF2-40B4-BE49-F238E27FC236}">
                    <a16:creationId xmlns:a16="http://schemas.microsoft.com/office/drawing/2014/main" id="{4A73B99A-9900-98B9-B49C-2CECCB0B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129" y="964081"/>
                <a:ext cx="2754921" cy="369332"/>
              </a:xfrm>
              <a:prstGeom prst="rect">
                <a:avLst/>
              </a:prstGeom>
              <a:blipFill>
                <a:blip r:embed="rId7"/>
                <a:stretch>
                  <a:fillRect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asellaDiTesto 100">
                <a:extLst>
                  <a:ext uri="{FF2B5EF4-FFF2-40B4-BE49-F238E27FC236}">
                    <a16:creationId xmlns:a16="http://schemas.microsoft.com/office/drawing/2014/main" id="{9192BE65-B66D-8E38-85D8-68DF469E0083}"/>
                  </a:ext>
                </a:extLst>
              </p:cNvPr>
              <p:cNvSpPr txBox="1"/>
              <p:nvPr/>
            </p:nvSpPr>
            <p:spPr>
              <a:xfrm>
                <a:off x="7661129" y="1417694"/>
                <a:ext cx="3453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: positive/negative sample,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it-IT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01" name="CasellaDiTesto 100">
                <a:extLst>
                  <a:ext uri="{FF2B5EF4-FFF2-40B4-BE49-F238E27FC236}">
                    <a16:creationId xmlns:a16="http://schemas.microsoft.com/office/drawing/2014/main" id="{9192BE65-B66D-8E38-85D8-68DF469E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129" y="1417694"/>
                <a:ext cx="3453959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F6126896-9990-C69E-B50E-75FFEEE7E61D}"/>
              </a:ext>
            </a:extLst>
          </p:cNvPr>
          <p:cNvCxnSpPr>
            <a:cxnSpLocks/>
          </p:cNvCxnSpPr>
          <p:nvPr/>
        </p:nvCxnSpPr>
        <p:spPr>
          <a:xfrm flipH="1" flipV="1">
            <a:off x="3310346" y="2149533"/>
            <a:ext cx="8905" cy="770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E99EFBD8-5A5C-7C09-B381-716CD1000990}"/>
              </a:ext>
            </a:extLst>
          </p:cNvPr>
          <p:cNvCxnSpPr>
            <a:cxnSpLocks/>
          </p:cNvCxnSpPr>
          <p:nvPr/>
        </p:nvCxnSpPr>
        <p:spPr>
          <a:xfrm>
            <a:off x="3310346" y="2920487"/>
            <a:ext cx="782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9" name="Ovale 108">
            <a:extLst>
              <a:ext uri="{FF2B5EF4-FFF2-40B4-BE49-F238E27FC236}">
                <a16:creationId xmlns:a16="http://schemas.microsoft.com/office/drawing/2014/main" id="{72A1F963-1179-7AB4-CB0D-5E63A577A87D}"/>
              </a:ext>
            </a:extLst>
          </p:cNvPr>
          <p:cNvSpPr/>
          <p:nvPr/>
        </p:nvSpPr>
        <p:spPr>
          <a:xfrm>
            <a:off x="3598557" y="22141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198E8471-0A79-973B-18C3-7EF61CD8C551}"/>
              </a:ext>
            </a:extLst>
          </p:cNvPr>
          <p:cNvSpPr/>
          <p:nvPr/>
        </p:nvSpPr>
        <p:spPr>
          <a:xfrm>
            <a:off x="3750957" y="23665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Connettore 2 110">
            <a:extLst>
              <a:ext uri="{FF2B5EF4-FFF2-40B4-BE49-F238E27FC236}">
                <a16:creationId xmlns:a16="http://schemas.microsoft.com/office/drawing/2014/main" id="{2CE6A6C1-5836-E2D2-C97F-BE1904D69797}"/>
              </a:ext>
            </a:extLst>
          </p:cNvPr>
          <p:cNvCxnSpPr>
            <a:cxnSpLocks/>
            <a:endCxn id="109" idx="3"/>
          </p:cNvCxnSpPr>
          <p:nvPr/>
        </p:nvCxnSpPr>
        <p:spPr>
          <a:xfrm flipV="1">
            <a:off x="3319251" y="2306357"/>
            <a:ext cx="295122" cy="60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C007A345-17A1-EF10-B603-D7466039E9C8}"/>
              </a:ext>
            </a:extLst>
          </p:cNvPr>
          <p:cNvCxnSpPr>
            <a:cxnSpLocks/>
          </p:cNvCxnSpPr>
          <p:nvPr/>
        </p:nvCxnSpPr>
        <p:spPr>
          <a:xfrm flipV="1">
            <a:off x="3328156" y="2458757"/>
            <a:ext cx="438617" cy="44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17EC0207-C975-EAD6-F9D0-8CA44B3D3E46}"/>
              </a:ext>
            </a:extLst>
          </p:cNvPr>
          <p:cNvSpPr txBox="1"/>
          <p:nvPr/>
        </p:nvSpPr>
        <p:spPr>
          <a:xfrm>
            <a:off x="3090403" y="2991365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</a:rPr>
              <a:t>Shared latent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CasellaDiTesto 116">
                <a:extLst>
                  <a:ext uri="{FF2B5EF4-FFF2-40B4-BE49-F238E27FC236}">
                    <a16:creationId xmlns:a16="http://schemas.microsoft.com/office/drawing/2014/main" id="{EEB3C2DB-4853-0DEA-546E-BF7EEA3780CA}"/>
                  </a:ext>
                </a:extLst>
              </p:cNvPr>
              <p:cNvSpPr txBox="1"/>
              <p:nvPr/>
            </p:nvSpPr>
            <p:spPr>
              <a:xfrm>
                <a:off x="7661129" y="1864967"/>
                <a:ext cx="42146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: reference sample from the (</a:t>
                </a:r>
                <a:r>
                  <a:rPr lang="en-US" b="1" dirty="0">
                    <a:solidFill>
                      <a:srgbClr val="ED7D31"/>
                    </a:solidFill>
                    <a:latin typeface="+mj-lt"/>
                  </a:rPr>
                  <a:t>true)</a:t>
                </a:r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 latent space,</a:t>
                </a:r>
                <a:r>
                  <a:rPr lang="en-US" dirty="0">
                    <a:solidFill>
                      <a:srgbClr val="ED7D3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i="1" smtClean="0">
                        <a:solidFill>
                          <a:srgbClr val="ED7D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solidFill>
                          <a:srgbClr val="ED7D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17" name="CasellaDiTesto 116">
                <a:extLst>
                  <a:ext uri="{FF2B5EF4-FFF2-40B4-BE49-F238E27FC236}">
                    <a16:creationId xmlns:a16="http://schemas.microsoft.com/office/drawing/2014/main" id="{EEB3C2DB-4853-0DEA-546E-BF7EEA378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129" y="1864967"/>
                <a:ext cx="4214641" cy="646331"/>
              </a:xfrm>
              <a:prstGeom prst="rect">
                <a:avLst/>
              </a:prstGeom>
              <a:blipFill>
                <a:blip r:embed="rId9"/>
                <a:stretch>
                  <a:fillRect l="-1201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CasellaDiTesto 117">
                <a:extLst>
                  <a:ext uri="{FF2B5EF4-FFF2-40B4-BE49-F238E27FC236}">
                    <a16:creationId xmlns:a16="http://schemas.microsoft.com/office/drawing/2014/main" id="{5C0B7F9F-0CE5-0953-B70D-7ED2C026B2DE}"/>
                  </a:ext>
                </a:extLst>
              </p:cNvPr>
              <p:cNvSpPr txBox="1"/>
              <p:nvPr/>
            </p:nvSpPr>
            <p:spPr>
              <a:xfrm>
                <a:off x="7661129" y="2589239"/>
                <a:ext cx="42146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: positive/negative sample from the (</a:t>
                </a:r>
                <a:r>
                  <a:rPr lang="en-US" b="1" dirty="0">
                    <a:solidFill>
                      <a:srgbClr val="ED7D31"/>
                    </a:solidFill>
                    <a:latin typeface="+mj-lt"/>
                  </a:rPr>
                  <a:t>true)</a:t>
                </a:r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 latent space,</a:t>
                </a:r>
                <a:r>
                  <a:rPr lang="en-US" dirty="0">
                    <a:solidFill>
                      <a:srgbClr val="ED7D3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it-IT" i="1" smtClean="0">
                        <a:solidFill>
                          <a:srgbClr val="ED7D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solidFill>
                          <a:srgbClr val="ED7D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18" name="CasellaDiTesto 117">
                <a:extLst>
                  <a:ext uri="{FF2B5EF4-FFF2-40B4-BE49-F238E27FC236}">
                    <a16:creationId xmlns:a16="http://schemas.microsoft.com/office/drawing/2014/main" id="{5C0B7F9F-0CE5-0953-B70D-7ED2C026B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129" y="2589239"/>
                <a:ext cx="4214641" cy="646331"/>
              </a:xfrm>
              <a:prstGeom prst="rect">
                <a:avLst/>
              </a:prstGeom>
              <a:blipFill>
                <a:blip r:embed="rId10"/>
                <a:stretch>
                  <a:fillRect l="-1201" t="-7843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CasellaDiTesto 155">
                <a:extLst>
                  <a:ext uri="{FF2B5EF4-FFF2-40B4-BE49-F238E27FC236}">
                    <a16:creationId xmlns:a16="http://schemas.microsoft.com/office/drawing/2014/main" id="{F7BF75BB-CC06-7470-3DF1-60D41D75BB5E}"/>
                  </a:ext>
                </a:extLst>
              </p:cNvPr>
              <p:cNvSpPr txBox="1"/>
              <p:nvPr/>
            </p:nvSpPr>
            <p:spPr>
              <a:xfrm>
                <a:off x="7633639" y="3235241"/>
                <a:ext cx="4214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ED7D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it-IT" i="1" smtClean="0">
                        <a:solidFill>
                          <a:srgbClr val="ED7D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ED7D31"/>
                    </a:solidFill>
                  </a:rPr>
                  <a:t>, the embedding E-dimensional</a:t>
                </a:r>
              </a:p>
            </p:txBody>
          </p:sp>
        </mc:Choice>
        <mc:Fallback xmlns="">
          <p:sp>
            <p:nvSpPr>
              <p:cNvPr id="156" name="CasellaDiTesto 155">
                <a:extLst>
                  <a:ext uri="{FF2B5EF4-FFF2-40B4-BE49-F238E27FC236}">
                    <a16:creationId xmlns:a16="http://schemas.microsoft.com/office/drawing/2014/main" id="{F7BF75BB-CC06-7470-3DF1-60D41D75B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639" y="3235241"/>
                <a:ext cx="4214641" cy="369332"/>
              </a:xfrm>
              <a:prstGeom prst="rect">
                <a:avLst/>
              </a:prstGeom>
              <a:blipFill>
                <a:blip r:embed="rId11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CasellaDiTesto 157">
                <a:extLst>
                  <a:ext uri="{FF2B5EF4-FFF2-40B4-BE49-F238E27FC236}">
                    <a16:creationId xmlns:a16="http://schemas.microsoft.com/office/drawing/2014/main" id="{D380DFF9-AE55-A5E9-8371-62926D763781}"/>
                  </a:ext>
                </a:extLst>
              </p:cNvPr>
              <p:cNvSpPr txBox="1"/>
              <p:nvPr/>
            </p:nvSpPr>
            <p:spPr>
              <a:xfrm>
                <a:off x="7661128" y="3718795"/>
                <a:ext cx="421464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800" dirty="0">
                    <a:effectLst/>
                    <a:latin typeface="URWPalladioL"/>
                  </a:rPr>
                  <a:t>Only if </a:t>
                </a:r>
                <a14:m>
                  <m:oMath xmlns:m="http://schemas.openxmlformats.org/officeDocument/2006/math">
                    <m:r>
                      <a:rPr lang="it-IT" sz="1800" i="1" dirty="0" smtClean="0">
                        <a:solidFill>
                          <a:srgbClr val="ED7D31"/>
                        </a:solidFill>
                        <a:effectLst/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sz="1800" i="1" dirty="0" smtClean="0">
                        <a:solidFill>
                          <a:srgbClr val="ED7D3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800" i="1" dirty="0" smtClean="0">
                        <a:solidFill>
                          <a:srgbClr val="ED7D31"/>
                        </a:solidFill>
                        <a:effectLst/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sz="1800" i="1" dirty="0" smtClean="0">
                        <a:solidFill>
                          <a:srgbClr val="ED7D31"/>
                        </a:solidFill>
                        <a:effectLst/>
                        <a:latin typeface="Cambria Math" panose="02040503050406030204" pitchFamily="18" charset="0"/>
                      </a:rPr>
                      <m:t>’ ≤ </m:t>
                    </m:r>
                    <m:r>
                      <a:rPr lang="it-IT" sz="1800" i="1" dirty="0" smtClean="0">
                        <a:solidFill>
                          <a:srgbClr val="ED7D31"/>
                        </a:solidFill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it-IT" sz="1800" dirty="0">
                    <a:effectLst/>
                    <a:latin typeface="URWPalladioL"/>
                  </a:rPr>
                  <a:t>, CEBRA models will become, after training, consistent across runs</a:t>
                </a:r>
                <a:endParaRPr lang="it-IT" dirty="0">
                  <a:latin typeface="URWPalladioL"/>
                </a:endParaRPr>
              </a:p>
              <a:p>
                <a:endParaRPr lang="it-IT" dirty="0">
                  <a:latin typeface="URWPalladioL"/>
                </a:endParaRPr>
              </a:p>
            </p:txBody>
          </p:sp>
        </mc:Choice>
        <mc:Fallback xmlns="">
          <p:sp>
            <p:nvSpPr>
              <p:cNvPr id="158" name="CasellaDiTesto 157">
                <a:extLst>
                  <a:ext uri="{FF2B5EF4-FFF2-40B4-BE49-F238E27FC236}">
                    <a16:creationId xmlns:a16="http://schemas.microsoft.com/office/drawing/2014/main" id="{D380DFF9-AE55-A5E9-8371-62926D763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128" y="3718795"/>
                <a:ext cx="4214641" cy="1200329"/>
              </a:xfrm>
              <a:prstGeom prst="rect">
                <a:avLst/>
              </a:prstGeom>
              <a:blipFill>
                <a:blip r:embed="rId12"/>
                <a:stretch>
                  <a:fillRect l="-1201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31E0C294-8133-8012-BA44-72708AEF4914}"/>
              </a:ext>
            </a:extLst>
          </p:cNvPr>
          <p:cNvSpPr/>
          <p:nvPr/>
        </p:nvSpPr>
        <p:spPr>
          <a:xfrm>
            <a:off x="1021278" y="3034236"/>
            <a:ext cx="587829" cy="587829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E681E16-5948-A86A-A194-6879346AA3C9}"/>
                  </a:ext>
                </a:extLst>
              </p:cNvPr>
              <p:cNvSpPr txBox="1"/>
              <p:nvPr/>
            </p:nvSpPr>
            <p:spPr>
              <a:xfrm>
                <a:off x="1131199" y="3143484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E681E16-5948-A86A-A194-6879346AA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199" y="3143484"/>
                <a:ext cx="371384" cy="369332"/>
              </a:xfrm>
              <a:prstGeom prst="rect">
                <a:avLst/>
              </a:prstGeom>
              <a:blipFill>
                <a:blip r:embed="rId2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9EAA27B0-F7FF-643D-DE81-8E737DEC62AA}"/>
              </a:ext>
            </a:extLst>
          </p:cNvPr>
          <p:cNvSpPr txBox="1"/>
          <p:nvPr/>
        </p:nvSpPr>
        <p:spPr>
          <a:xfrm>
            <a:off x="1609106" y="3143484"/>
            <a:ext cx="3445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observation (e.g., neural recording)</a:t>
            </a:r>
          </a:p>
        </p:txBody>
      </p:sp>
      <p:sp>
        <p:nvSpPr>
          <p:cNvPr id="8" name="Figura a mano libera 7">
            <a:extLst>
              <a:ext uri="{FF2B5EF4-FFF2-40B4-BE49-F238E27FC236}">
                <a16:creationId xmlns:a16="http://schemas.microsoft.com/office/drawing/2014/main" id="{A4B8CB85-B7B9-FC61-835F-960F521061E9}"/>
              </a:ext>
            </a:extLst>
          </p:cNvPr>
          <p:cNvSpPr/>
          <p:nvPr/>
        </p:nvSpPr>
        <p:spPr>
          <a:xfrm>
            <a:off x="6589192" y="3034235"/>
            <a:ext cx="2946693" cy="587829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rgbClr val="7F7F7F"/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1DB2D33-A966-44DE-D083-2EB5385BC62D}"/>
                  </a:ext>
                </a:extLst>
              </p:cNvPr>
              <p:cNvSpPr txBox="1"/>
              <p:nvPr/>
            </p:nvSpPr>
            <p:spPr>
              <a:xfrm>
                <a:off x="9660576" y="1780111"/>
                <a:ext cx="6179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1DB2D33-A966-44DE-D083-2EB5385BC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576" y="1780111"/>
                <a:ext cx="617990" cy="276999"/>
              </a:xfrm>
              <a:prstGeom prst="rect">
                <a:avLst/>
              </a:prstGeom>
              <a:blipFill>
                <a:blip r:embed="rId4"/>
                <a:stretch>
                  <a:fillRect l="-6000" t="-9091" r="-2000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e 88">
            <a:extLst>
              <a:ext uri="{FF2B5EF4-FFF2-40B4-BE49-F238E27FC236}">
                <a16:creationId xmlns:a16="http://schemas.microsoft.com/office/drawing/2014/main" id="{7F94CE02-ADC4-13B5-3803-F4CFB5CD8CE0}"/>
              </a:ext>
            </a:extLst>
          </p:cNvPr>
          <p:cNvSpPr/>
          <p:nvPr/>
        </p:nvSpPr>
        <p:spPr>
          <a:xfrm>
            <a:off x="1021278" y="1624697"/>
            <a:ext cx="587829" cy="587829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sellaDiTesto 89">
                <a:extLst>
                  <a:ext uri="{FF2B5EF4-FFF2-40B4-BE49-F238E27FC236}">
                    <a16:creationId xmlns:a16="http://schemas.microsoft.com/office/drawing/2014/main" id="{B387ECD6-064C-3BE4-1258-1B8A936D67A9}"/>
                  </a:ext>
                </a:extLst>
              </p:cNvPr>
              <p:cNvSpPr txBox="1"/>
              <p:nvPr/>
            </p:nvSpPr>
            <p:spPr>
              <a:xfrm>
                <a:off x="1131199" y="173394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0" name="CasellaDiTesto 89">
                <a:extLst>
                  <a:ext uri="{FF2B5EF4-FFF2-40B4-BE49-F238E27FC236}">
                    <a16:creationId xmlns:a16="http://schemas.microsoft.com/office/drawing/2014/main" id="{B387ECD6-064C-3BE4-1258-1B8A936D6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199" y="1733945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75150212-B5AB-2356-A9EF-B3E95901FBE6}"/>
              </a:ext>
            </a:extLst>
          </p:cNvPr>
          <p:cNvSpPr txBox="1"/>
          <p:nvPr/>
        </p:nvSpPr>
        <p:spPr>
          <a:xfrm>
            <a:off x="1609106" y="1733945"/>
            <a:ext cx="3475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observation (e.g., speech envelope)</a:t>
            </a:r>
          </a:p>
        </p:txBody>
      </p:sp>
      <p:sp>
        <p:nvSpPr>
          <p:cNvPr id="101" name="Figura a mano libera 100">
            <a:extLst>
              <a:ext uri="{FF2B5EF4-FFF2-40B4-BE49-F238E27FC236}">
                <a16:creationId xmlns:a16="http://schemas.microsoft.com/office/drawing/2014/main" id="{4FFE880A-BD0F-9929-0612-C6C80E3D9DBF}"/>
              </a:ext>
            </a:extLst>
          </p:cNvPr>
          <p:cNvSpPr/>
          <p:nvPr/>
        </p:nvSpPr>
        <p:spPr>
          <a:xfrm>
            <a:off x="6589192" y="1630041"/>
            <a:ext cx="3071385" cy="587829"/>
          </a:xfrm>
          <a:custGeom>
            <a:avLst/>
            <a:gdLst>
              <a:gd name="connsiteX0" fmla="*/ 0 w 4114165"/>
              <a:gd name="connsiteY0" fmla="*/ 3011446 h 3063504"/>
              <a:gd name="connsiteX1" fmla="*/ 3185 w 4114165"/>
              <a:gd name="connsiteY1" fmla="*/ 3013332 h 3063504"/>
              <a:gd name="connsiteX2" fmla="*/ 9554 w 4114165"/>
              <a:gd name="connsiteY2" fmla="*/ 2826245 h 3063504"/>
              <a:gd name="connsiteX3" fmla="*/ 12738 w 4114165"/>
              <a:gd name="connsiteY3" fmla="*/ 2838655 h 3063504"/>
              <a:gd name="connsiteX4" fmla="*/ 15922 w 4114165"/>
              <a:gd name="connsiteY4" fmla="*/ 2924828 h 3063504"/>
              <a:gd name="connsiteX5" fmla="*/ 19106 w 4114165"/>
              <a:gd name="connsiteY5" fmla="*/ 2725369 h 3063504"/>
              <a:gd name="connsiteX6" fmla="*/ 22291 w 4114165"/>
              <a:gd name="connsiteY6" fmla="*/ 2641399 h 3063504"/>
              <a:gd name="connsiteX7" fmla="*/ 25475 w 4114165"/>
              <a:gd name="connsiteY7" fmla="*/ 2821179 h 3063504"/>
              <a:gd name="connsiteX8" fmla="*/ 28660 w 4114165"/>
              <a:gd name="connsiteY8" fmla="*/ 2514627 h 3063504"/>
              <a:gd name="connsiteX9" fmla="*/ 31843 w 4114165"/>
              <a:gd name="connsiteY9" fmla="*/ 2618250 h 3063504"/>
              <a:gd name="connsiteX10" fmla="*/ 35028 w 4114165"/>
              <a:gd name="connsiteY10" fmla="*/ 2254674 h 3063504"/>
              <a:gd name="connsiteX11" fmla="*/ 38212 w 4114165"/>
              <a:gd name="connsiteY11" fmla="*/ 2269567 h 3063504"/>
              <a:gd name="connsiteX12" fmla="*/ 44582 w 4114165"/>
              <a:gd name="connsiteY12" fmla="*/ 1843155 h 3063504"/>
              <a:gd name="connsiteX13" fmla="*/ 47765 w 4114165"/>
              <a:gd name="connsiteY13" fmla="*/ 1889465 h 3063504"/>
              <a:gd name="connsiteX14" fmla="*/ 50950 w 4114165"/>
              <a:gd name="connsiteY14" fmla="*/ 1451074 h 3063504"/>
              <a:gd name="connsiteX15" fmla="*/ 54134 w 4114165"/>
              <a:gd name="connsiteY15" fmla="*/ 1745876 h 3063504"/>
              <a:gd name="connsiteX16" fmla="*/ 57319 w 4114165"/>
              <a:gd name="connsiteY16" fmla="*/ 1707861 h 3063504"/>
              <a:gd name="connsiteX17" fmla="*/ 60503 w 4114165"/>
              <a:gd name="connsiteY17" fmla="*/ 1736163 h 3063504"/>
              <a:gd name="connsiteX18" fmla="*/ 66871 w 4114165"/>
              <a:gd name="connsiteY18" fmla="*/ 1595803 h 3063504"/>
              <a:gd name="connsiteX19" fmla="*/ 70056 w 4114165"/>
              <a:gd name="connsiteY19" fmla="*/ 1611164 h 3063504"/>
              <a:gd name="connsiteX20" fmla="*/ 73240 w 4114165"/>
              <a:gd name="connsiteY20" fmla="*/ 1610809 h 3063504"/>
              <a:gd name="connsiteX21" fmla="*/ 76425 w 4114165"/>
              <a:gd name="connsiteY21" fmla="*/ 1814308 h 3063504"/>
              <a:gd name="connsiteX22" fmla="*/ 79608 w 4114165"/>
              <a:gd name="connsiteY22" fmla="*/ 1666945 h 3063504"/>
              <a:gd name="connsiteX23" fmla="*/ 82793 w 4114165"/>
              <a:gd name="connsiteY23" fmla="*/ 1683737 h 3063504"/>
              <a:gd name="connsiteX24" fmla="*/ 85978 w 4114165"/>
              <a:gd name="connsiteY24" fmla="*/ 1724374 h 3063504"/>
              <a:gd name="connsiteX25" fmla="*/ 89162 w 4114165"/>
              <a:gd name="connsiteY25" fmla="*/ 1786398 h 3063504"/>
              <a:gd name="connsiteX26" fmla="*/ 92347 w 4114165"/>
              <a:gd name="connsiteY26" fmla="*/ 1745293 h 3063504"/>
              <a:gd name="connsiteX27" fmla="*/ 95530 w 4114165"/>
              <a:gd name="connsiteY27" fmla="*/ 1727286 h 3063504"/>
              <a:gd name="connsiteX28" fmla="*/ 98715 w 4114165"/>
              <a:gd name="connsiteY28" fmla="*/ 1781827 h 3063504"/>
              <a:gd name="connsiteX29" fmla="*/ 101899 w 4114165"/>
              <a:gd name="connsiteY29" fmla="*/ 1772203 h 3063504"/>
              <a:gd name="connsiteX30" fmla="*/ 105084 w 4114165"/>
              <a:gd name="connsiteY30" fmla="*/ 1830365 h 3063504"/>
              <a:gd name="connsiteX31" fmla="*/ 108268 w 4114165"/>
              <a:gd name="connsiteY31" fmla="*/ 1860162 h 3063504"/>
              <a:gd name="connsiteX32" fmla="*/ 111452 w 4114165"/>
              <a:gd name="connsiteY32" fmla="*/ 1854540 h 3063504"/>
              <a:gd name="connsiteX33" fmla="*/ 124190 w 4114165"/>
              <a:gd name="connsiteY33" fmla="*/ 2026178 h 3063504"/>
              <a:gd name="connsiteX34" fmla="*/ 127373 w 4114165"/>
              <a:gd name="connsiteY34" fmla="*/ 1988302 h 3063504"/>
              <a:gd name="connsiteX35" fmla="*/ 133742 w 4114165"/>
              <a:gd name="connsiteY35" fmla="*/ 1778623 h 3063504"/>
              <a:gd name="connsiteX36" fmla="*/ 136927 w 4114165"/>
              <a:gd name="connsiteY36" fmla="*/ 1775546 h 3063504"/>
              <a:gd name="connsiteX37" fmla="*/ 140112 w 4114165"/>
              <a:gd name="connsiteY37" fmla="*/ 1739620 h 3063504"/>
              <a:gd name="connsiteX38" fmla="*/ 143296 w 4114165"/>
              <a:gd name="connsiteY38" fmla="*/ 1765352 h 3063504"/>
              <a:gd name="connsiteX39" fmla="*/ 146480 w 4114165"/>
              <a:gd name="connsiteY39" fmla="*/ 1810927 h 3063504"/>
              <a:gd name="connsiteX40" fmla="*/ 152849 w 4114165"/>
              <a:gd name="connsiteY40" fmla="*/ 1709469 h 3063504"/>
              <a:gd name="connsiteX41" fmla="*/ 156033 w 4114165"/>
              <a:gd name="connsiteY41" fmla="*/ 1680153 h 3063504"/>
              <a:gd name="connsiteX42" fmla="*/ 159218 w 4114165"/>
              <a:gd name="connsiteY42" fmla="*/ 1678089 h 3063504"/>
              <a:gd name="connsiteX43" fmla="*/ 162401 w 4114165"/>
              <a:gd name="connsiteY43" fmla="*/ 1664945 h 3063504"/>
              <a:gd name="connsiteX44" fmla="*/ 165586 w 4114165"/>
              <a:gd name="connsiteY44" fmla="*/ 1675164 h 3063504"/>
              <a:gd name="connsiteX45" fmla="*/ 168770 w 4114165"/>
              <a:gd name="connsiteY45" fmla="*/ 1620218 h 3063504"/>
              <a:gd name="connsiteX46" fmla="*/ 171955 w 4114165"/>
              <a:gd name="connsiteY46" fmla="*/ 1594144 h 3063504"/>
              <a:gd name="connsiteX47" fmla="*/ 175140 w 4114165"/>
              <a:gd name="connsiteY47" fmla="*/ 1608986 h 3063504"/>
              <a:gd name="connsiteX48" fmla="*/ 178323 w 4114165"/>
              <a:gd name="connsiteY48" fmla="*/ 1606884 h 3063504"/>
              <a:gd name="connsiteX49" fmla="*/ 181508 w 4114165"/>
              <a:gd name="connsiteY49" fmla="*/ 1608441 h 3063504"/>
              <a:gd name="connsiteX50" fmla="*/ 184692 w 4114165"/>
              <a:gd name="connsiteY50" fmla="*/ 1602160 h 3063504"/>
              <a:gd name="connsiteX51" fmla="*/ 187877 w 4114165"/>
              <a:gd name="connsiteY51" fmla="*/ 1607871 h 3063504"/>
              <a:gd name="connsiteX52" fmla="*/ 191061 w 4114165"/>
              <a:gd name="connsiteY52" fmla="*/ 1561270 h 3063504"/>
              <a:gd name="connsiteX53" fmla="*/ 194245 w 4114165"/>
              <a:gd name="connsiteY53" fmla="*/ 1591447 h 3063504"/>
              <a:gd name="connsiteX54" fmla="*/ 200614 w 4114165"/>
              <a:gd name="connsiteY54" fmla="*/ 1561156 h 3063504"/>
              <a:gd name="connsiteX55" fmla="*/ 206983 w 4114165"/>
              <a:gd name="connsiteY55" fmla="*/ 1586116 h 3063504"/>
              <a:gd name="connsiteX56" fmla="*/ 210166 w 4114165"/>
              <a:gd name="connsiteY56" fmla="*/ 1617799 h 3063504"/>
              <a:gd name="connsiteX57" fmla="*/ 213351 w 4114165"/>
              <a:gd name="connsiteY57" fmla="*/ 1602755 h 3063504"/>
              <a:gd name="connsiteX58" fmla="*/ 216535 w 4114165"/>
              <a:gd name="connsiteY58" fmla="*/ 1596981 h 3063504"/>
              <a:gd name="connsiteX59" fmla="*/ 219720 w 4114165"/>
              <a:gd name="connsiteY59" fmla="*/ 1570641 h 3063504"/>
              <a:gd name="connsiteX60" fmla="*/ 222905 w 4114165"/>
              <a:gd name="connsiteY60" fmla="*/ 1594195 h 3063504"/>
              <a:gd name="connsiteX61" fmla="*/ 226089 w 4114165"/>
              <a:gd name="connsiteY61" fmla="*/ 1556180 h 3063504"/>
              <a:gd name="connsiteX62" fmla="*/ 229272 w 4114165"/>
              <a:gd name="connsiteY62" fmla="*/ 1552989 h 3063504"/>
              <a:gd name="connsiteX63" fmla="*/ 232457 w 4114165"/>
              <a:gd name="connsiteY63" fmla="*/ 1561714 h 3063504"/>
              <a:gd name="connsiteX64" fmla="*/ 238826 w 4114165"/>
              <a:gd name="connsiteY64" fmla="*/ 1454734 h 3063504"/>
              <a:gd name="connsiteX65" fmla="*/ 248379 w 4114165"/>
              <a:gd name="connsiteY65" fmla="*/ 1211852 h 3063504"/>
              <a:gd name="connsiteX66" fmla="*/ 251563 w 4114165"/>
              <a:gd name="connsiteY66" fmla="*/ 1302015 h 3063504"/>
              <a:gd name="connsiteX67" fmla="*/ 254748 w 4114165"/>
              <a:gd name="connsiteY67" fmla="*/ 1329861 h 3063504"/>
              <a:gd name="connsiteX68" fmla="*/ 257933 w 4114165"/>
              <a:gd name="connsiteY68" fmla="*/ 1292593 h 3063504"/>
              <a:gd name="connsiteX69" fmla="*/ 261116 w 4114165"/>
              <a:gd name="connsiteY69" fmla="*/ 1329114 h 3063504"/>
              <a:gd name="connsiteX70" fmla="*/ 264300 w 4114165"/>
              <a:gd name="connsiteY70" fmla="*/ 1279094 h 3063504"/>
              <a:gd name="connsiteX71" fmla="*/ 267485 w 4114165"/>
              <a:gd name="connsiteY71" fmla="*/ 1355023 h 3063504"/>
              <a:gd name="connsiteX72" fmla="*/ 270670 w 4114165"/>
              <a:gd name="connsiteY72" fmla="*/ 1329405 h 3063504"/>
              <a:gd name="connsiteX73" fmla="*/ 273854 w 4114165"/>
              <a:gd name="connsiteY73" fmla="*/ 1335243 h 3063504"/>
              <a:gd name="connsiteX74" fmla="*/ 277037 w 4114165"/>
              <a:gd name="connsiteY74" fmla="*/ 1297063 h 3063504"/>
              <a:gd name="connsiteX75" fmla="*/ 280222 w 4114165"/>
              <a:gd name="connsiteY75" fmla="*/ 1222008 h 3063504"/>
              <a:gd name="connsiteX76" fmla="*/ 283407 w 4114165"/>
              <a:gd name="connsiteY76" fmla="*/ 1184943 h 3063504"/>
              <a:gd name="connsiteX77" fmla="*/ 286591 w 4114165"/>
              <a:gd name="connsiteY77" fmla="*/ 1180510 h 3063504"/>
              <a:gd name="connsiteX78" fmla="*/ 289776 w 4114165"/>
              <a:gd name="connsiteY78" fmla="*/ 1181283 h 3063504"/>
              <a:gd name="connsiteX79" fmla="*/ 292959 w 4114165"/>
              <a:gd name="connsiteY79" fmla="*/ 1142799 h 3063504"/>
              <a:gd name="connsiteX80" fmla="*/ 296144 w 4114165"/>
              <a:gd name="connsiteY80" fmla="*/ 1200240 h 3063504"/>
              <a:gd name="connsiteX81" fmla="*/ 302513 w 4114165"/>
              <a:gd name="connsiteY81" fmla="*/ 1061286 h 3063504"/>
              <a:gd name="connsiteX82" fmla="*/ 305698 w 4114165"/>
              <a:gd name="connsiteY82" fmla="*/ 1043367 h 3063504"/>
              <a:gd name="connsiteX83" fmla="*/ 308881 w 4114165"/>
              <a:gd name="connsiteY83" fmla="*/ 1015761 h 3063504"/>
              <a:gd name="connsiteX84" fmla="*/ 312065 w 4114165"/>
              <a:gd name="connsiteY84" fmla="*/ 1020636 h 3063504"/>
              <a:gd name="connsiteX85" fmla="*/ 315250 w 4114165"/>
              <a:gd name="connsiteY85" fmla="*/ 995728 h 3063504"/>
              <a:gd name="connsiteX86" fmla="*/ 324803 w 4114165"/>
              <a:gd name="connsiteY86" fmla="*/ 1044659 h 3063504"/>
              <a:gd name="connsiteX87" fmla="*/ 327987 w 4114165"/>
              <a:gd name="connsiteY87" fmla="*/ 1045304 h 3063504"/>
              <a:gd name="connsiteX88" fmla="*/ 331172 w 4114165"/>
              <a:gd name="connsiteY88" fmla="*/ 978037 h 3063504"/>
              <a:gd name="connsiteX89" fmla="*/ 334354 w 4114165"/>
              <a:gd name="connsiteY89" fmla="*/ 967488 h 3063504"/>
              <a:gd name="connsiteX90" fmla="*/ 337535 w 4114165"/>
              <a:gd name="connsiteY90" fmla="*/ 942922 h 3063504"/>
              <a:gd name="connsiteX91" fmla="*/ 343909 w 4114165"/>
              <a:gd name="connsiteY91" fmla="*/ 1069605 h 3063504"/>
              <a:gd name="connsiteX92" fmla="*/ 347090 w 4114165"/>
              <a:gd name="connsiteY92" fmla="*/ 1001996 h 3063504"/>
              <a:gd name="connsiteX93" fmla="*/ 350283 w 4114165"/>
              <a:gd name="connsiteY93" fmla="*/ 1035959 h 3063504"/>
              <a:gd name="connsiteX94" fmla="*/ 353464 w 4114165"/>
              <a:gd name="connsiteY94" fmla="*/ 1037035 h 3063504"/>
              <a:gd name="connsiteX95" fmla="*/ 356645 w 4114165"/>
              <a:gd name="connsiteY95" fmla="*/ 1209180 h 3063504"/>
              <a:gd name="connsiteX96" fmla="*/ 359825 w 4114165"/>
              <a:gd name="connsiteY96" fmla="*/ 1224300 h 3063504"/>
              <a:gd name="connsiteX97" fmla="*/ 366200 w 4114165"/>
              <a:gd name="connsiteY97" fmla="*/ 1319275 h 3063504"/>
              <a:gd name="connsiteX98" fmla="*/ 369380 w 4114165"/>
              <a:gd name="connsiteY98" fmla="*/ 1254337 h 3063504"/>
              <a:gd name="connsiteX99" fmla="*/ 372574 w 4114165"/>
              <a:gd name="connsiteY99" fmla="*/ 1298140 h 3063504"/>
              <a:gd name="connsiteX100" fmla="*/ 375755 w 4114165"/>
              <a:gd name="connsiteY100" fmla="*/ 1247778 h 3063504"/>
              <a:gd name="connsiteX101" fmla="*/ 378935 w 4114165"/>
              <a:gd name="connsiteY101" fmla="*/ 1301951 h 3063504"/>
              <a:gd name="connsiteX102" fmla="*/ 382116 w 4114165"/>
              <a:gd name="connsiteY102" fmla="*/ 1294214 h 3063504"/>
              <a:gd name="connsiteX103" fmla="*/ 385310 w 4114165"/>
              <a:gd name="connsiteY103" fmla="*/ 1319591 h 3063504"/>
              <a:gd name="connsiteX104" fmla="*/ 388490 w 4114165"/>
              <a:gd name="connsiteY104" fmla="*/ 1313690 h 3063504"/>
              <a:gd name="connsiteX105" fmla="*/ 391671 w 4114165"/>
              <a:gd name="connsiteY105" fmla="*/ 1316970 h 3063504"/>
              <a:gd name="connsiteX106" fmla="*/ 394865 w 4114165"/>
              <a:gd name="connsiteY106" fmla="*/ 1262986 h 3063504"/>
              <a:gd name="connsiteX107" fmla="*/ 401226 w 4114165"/>
              <a:gd name="connsiteY107" fmla="*/ 1288414 h 3063504"/>
              <a:gd name="connsiteX108" fmla="*/ 404407 w 4114165"/>
              <a:gd name="connsiteY108" fmla="*/ 1275067 h 3063504"/>
              <a:gd name="connsiteX109" fmla="*/ 407601 w 4114165"/>
              <a:gd name="connsiteY109" fmla="*/ 1332723 h 3063504"/>
              <a:gd name="connsiteX110" fmla="*/ 413962 w 4114165"/>
              <a:gd name="connsiteY110" fmla="*/ 1099706 h 3063504"/>
              <a:gd name="connsiteX111" fmla="*/ 426698 w 4114165"/>
              <a:gd name="connsiteY111" fmla="*/ 106593 h 3063504"/>
              <a:gd name="connsiteX112" fmla="*/ 429891 w 4114165"/>
              <a:gd name="connsiteY112" fmla="*/ 163744 h 3063504"/>
              <a:gd name="connsiteX113" fmla="*/ 433072 w 4114165"/>
              <a:gd name="connsiteY113" fmla="*/ 272852 h 3063504"/>
              <a:gd name="connsiteX114" fmla="*/ 436253 w 4114165"/>
              <a:gd name="connsiteY114" fmla="*/ 264073 h 3063504"/>
              <a:gd name="connsiteX115" fmla="*/ 442627 w 4114165"/>
              <a:gd name="connsiteY115" fmla="*/ 0 h 3063504"/>
              <a:gd name="connsiteX116" fmla="*/ 448989 w 4114165"/>
              <a:gd name="connsiteY116" fmla="*/ 212600 h 3063504"/>
              <a:gd name="connsiteX117" fmla="*/ 452182 w 4114165"/>
              <a:gd name="connsiteY117" fmla="*/ 53217 h 3063504"/>
              <a:gd name="connsiteX118" fmla="*/ 455363 w 4114165"/>
              <a:gd name="connsiteY118" fmla="*/ 35493 h 3063504"/>
              <a:gd name="connsiteX119" fmla="*/ 458544 w 4114165"/>
              <a:gd name="connsiteY119" fmla="*/ 61732 h 3063504"/>
              <a:gd name="connsiteX120" fmla="*/ 468099 w 4114165"/>
              <a:gd name="connsiteY120" fmla="*/ 648880 h 3063504"/>
              <a:gd name="connsiteX121" fmla="*/ 474473 w 4114165"/>
              <a:gd name="connsiteY121" fmla="*/ 828686 h 3063504"/>
              <a:gd name="connsiteX122" fmla="*/ 477654 w 4114165"/>
              <a:gd name="connsiteY122" fmla="*/ 981747 h 3063504"/>
              <a:gd name="connsiteX123" fmla="*/ 480835 w 4114165"/>
              <a:gd name="connsiteY123" fmla="*/ 1056676 h 3063504"/>
              <a:gd name="connsiteX124" fmla="*/ 499945 w 4114165"/>
              <a:gd name="connsiteY124" fmla="*/ 1995963 h 3063504"/>
              <a:gd name="connsiteX125" fmla="*/ 506306 w 4114165"/>
              <a:gd name="connsiteY125" fmla="*/ 2089444 h 3063504"/>
              <a:gd name="connsiteX126" fmla="*/ 515861 w 4114165"/>
              <a:gd name="connsiteY126" fmla="*/ 2169159 h 3063504"/>
              <a:gd name="connsiteX127" fmla="*/ 519042 w 4114165"/>
              <a:gd name="connsiteY127" fmla="*/ 2238212 h 3063504"/>
              <a:gd name="connsiteX128" fmla="*/ 522235 w 4114165"/>
              <a:gd name="connsiteY128" fmla="*/ 2227980 h 3063504"/>
              <a:gd name="connsiteX129" fmla="*/ 525416 w 4114165"/>
              <a:gd name="connsiteY129" fmla="*/ 2306214 h 3063504"/>
              <a:gd name="connsiteX130" fmla="*/ 528597 w 4114165"/>
              <a:gd name="connsiteY130" fmla="*/ 2337277 h 3063504"/>
              <a:gd name="connsiteX131" fmla="*/ 531791 w 4114165"/>
              <a:gd name="connsiteY131" fmla="*/ 2346281 h 3063504"/>
              <a:gd name="connsiteX132" fmla="*/ 538152 w 4114165"/>
              <a:gd name="connsiteY132" fmla="*/ 2373532 h 3063504"/>
              <a:gd name="connsiteX133" fmla="*/ 541333 w 4114165"/>
              <a:gd name="connsiteY133" fmla="*/ 2419740 h 3063504"/>
              <a:gd name="connsiteX134" fmla="*/ 544526 w 4114165"/>
              <a:gd name="connsiteY134" fmla="*/ 2436253 h 3063504"/>
              <a:gd name="connsiteX135" fmla="*/ 550888 w 4114165"/>
              <a:gd name="connsiteY135" fmla="*/ 2604245 h 3063504"/>
              <a:gd name="connsiteX136" fmla="*/ 557262 w 4114165"/>
              <a:gd name="connsiteY136" fmla="*/ 2762219 h 3063504"/>
              <a:gd name="connsiteX137" fmla="*/ 563624 w 4114165"/>
              <a:gd name="connsiteY137" fmla="*/ 2916876 h 3063504"/>
              <a:gd name="connsiteX138" fmla="*/ 566817 w 4114165"/>
              <a:gd name="connsiteY138" fmla="*/ 2948433 h 3063504"/>
              <a:gd name="connsiteX139" fmla="*/ 569998 w 4114165"/>
              <a:gd name="connsiteY139" fmla="*/ 2949953 h 3063504"/>
              <a:gd name="connsiteX140" fmla="*/ 579553 w 4114165"/>
              <a:gd name="connsiteY140" fmla="*/ 2905732 h 3063504"/>
              <a:gd name="connsiteX141" fmla="*/ 585915 w 4114165"/>
              <a:gd name="connsiteY141" fmla="*/ 2936086 h 3063504"/>
              <a:gd name="connsiteX142" fmla="*/ 589108 w 4114165"/>
              <a:gd name="connsiteY142" fmla="*/ 2986638 h 3063504"/>
              <a:gd name="connsiteX143" fmla="*/ 592289 w 4114165"/>
              <a:gd name="connsiteY143" fmla="*/ 2980851 h 3063504"/>
              <a:gd name="connsiteX144" fmla="*/ 595470 w 4114165"/>
              <a:gd name="connsiteY144" fmla="*/ 3017587 h 3063504"/>
              <a:gd name="connsiteX145" fmla="*/ 598650 w 4114165"/>
              <a:gd name="connsiteY145" fmla="*/ 3005962 h 3063504"/>
              <a:gd name="connsiteX146" fmla="*/ 601844 w 4114165"/>
              <a:gd name="connsiteY146" fmla="*/ 3021335 h 3063504"/>
              <a:gd name="connsiteX147" fmla="*/ 605025 w 4114165"/>
              <a:gd name="connsiteY147" fmla="*/ 3001467 h 3063504"/>
              <a:gd name="connsiteX148" fmla="*/ 608205 w 4114165"/>
              <a:gd name="connsiteY148" fmla="*/ 2999694 h 3063504"/>
              <a:gd name="connsiteX149" fmla="*/ 611399 w 4114165"/>
              <a:gd name="connsiteY149" fmla="*/ 3008976 h 3063504"/>
              <a:gd name="connsiteX150" fmla="*/ 614580 w 4114165"/>
              <a:gd name="connsiteY150" fmla="*/ 2974747 h 3063504"/>
              <a:gd name="connsiteX151" fmla="*/ 617760 w 4114165"/>
              <a:gd name="connsiteY151" fmla="*/ 2990247 h 3063504"/>
              <a:gd name="connsiteX152" fmla="*/ 620941 w 4114165"/>
              <a:gd name="connsiteY152" fmla="*/ 2914571 h 3063504"/>
              <a:gd name="connsiteX153" fmla="*/ 624135 w 4114165"/>
              <a:gd name="connsiteY153" fmla="*/ 2993438 h 3063504"/>
              <a:gd name="connsiteX154" fmla="*/ 627315 w 4114165"/>
              <a:gd name="connsiteY154" fmla="*/ 2906277 h 3063504"/>
              <a:gd name="connsiteX155" fmla="*/ 630496 w 4114165"/>
              <a:gd name="connsiteY155" fmla="*/ 2932984 h 3063504"/>
              <a:gd name="connsiteX156" fmla="*/ 633690 w 4114165"/>
              <a:gd name="connsiteY156" fmla="*/ 2767576 h 3063504"/>
              <a:gd name="connsiteX157" fmla="*/ 636870 w 4114165"/>
              <a:gd name="connsiteY157" fmla="*/ 2826485 h 3063504"/>
              <a:gd name="connsiteX158" fmla="*/ 640051 w 4114165"/>
              <a:gd name="connsiteY158" fmla="*/ 2799196 h 3063504"/>
              <a:gd name="connsiteX159" fmla="*/ 643232 w 4114165"/>
              <a:gd name="connsiteY159" fmla="*/ 2831943 h 3063504"/>
              <a:gd name="connsiteX160" fmla="*/ 646426 w 4114165"/>
              <a:gd name="connsiteY160" fmla="*/ 2681453 h 3063504"/>
              <a:gd name="connsiteX161" fmla="*/ 649606 w 4114165"/>
              <a:gd name="connsiteY161" fmla="*/ 2708654 h 3063504"/>
              <a:gd name="connsiteX162" fmla="*/ 652787 w 4114165"/>
              <a:gd name="connsiteY162" fmla="*/ 2870946 h 3063504"/>
              <a:gd name="connsiteX163" fmla="*/ 655981 w 4114165"/>
              <a:gd name="connsiteY163" fmla="*/ 2515703 h 3063504"/>
              <a:gd name="connsiteX164" fmla="*/ 659161 w 4114165"/>
              <a:gd name="connsiteY164" fmla="*/ 2685087 h 3063504"/>
              <a:gd name="connsiteX165" fmla="*/ 662342 w 4114165"/>
              <a:gd name="connsiteY165" fmla="*/ 1744647 h 3063504"/>
              <a:gd name="connsiteX166" fmla="*/ 668716 w 4114165"/>
              <a:gd name="connsiteY166" fmla="*/ 1481428 h 3063504"/>
              <a:gd name="connsiteX167" fmla="*/ 671897 w 4114165"/>
              <a:gd name="connsiteY167" fmla="*/ 1603059 h 3063504"/>
              <a:gd name="connsiteX168" fmla="*/ 675078 w 4114165"/>
              <a:gd name="connsiteY168" fmla="*/ 1584469 h 3063504"/>
              <a:gd name="connsiteX169" fmla="*/ 678259 w 4114165"/>
              <a:gd name="connsiteY169" fmla="*/ 1607631 h 3063504"/>
              <a:gd name="connsiteX170" fmla="*/ 681452 w 4114165"/>
              <a:gd name="connsiteY170" fmla="*/ 1604680 h 3063504"/>
              <a:gd name="connsiteX171" fmla="*/ 684633 w 4114165"/>
              <a:gd name="connsiteY171" fmla="*/ 1275637 h 3063504"/>
              <a:gd name="connsiteX172" fmla="*/ 687814 w 4114165"/>
              <a:gd name="connsiteY172" fmla="*/ 1501386 h 3063504"/>
              <a:gd name="connsiteX173" fmla="*/ 691007 w 4114165"/>
              <a:gd name="connsiteY173" fmla="*/ 1211206 h 3063504"/>
              <a:gd name="connsiteX174" fmla="*/ 694188 w 4114165"/>
              <a:gd name="connsiteY174" fmla="*/ 1600970 h 3063504"/>
              <a:gd name="connsiteX175" fmla="*/ 697369 w 4114165"/>
              <a:gd name="connsiteY175" fmla="*/ 1080141 h 3063504"/>
              <a:gd name="connsiteX176" fmla="*/ 700550 w 4114165"/>
              <a:gd name="connsiteY176" fmla="*/ 1550570 h 3063504"/>
              <a:gd name="connsiteX177" fmla="*/ 703743 w 4114165"/>
              <a:gd name="connsiteY177" fmla="*/ 1284008 h 3063504"/>
              <a:gd name="connsiteX178" fmla="*/ 706924 w 4114165"/>
              <a:gd name="connsiteY178" fmla="*/ 1613367 h 3063504"/>
              <a:gd name="connsiteX179" fmla="*/ 710105 w 4114165"/>
              <a:gd name="connsiteY179" fmla="*/ 1411489 h 3063504"/>
              <a:gd name="connsiteX180" fmla="*/ 713298 w 4114165"/>
              <a:gd name="connsiteY180" fmla="*/ 1407690 h 3063504"/>
              <a:gd name="connsiteX181" fmla="*/ 716479 w 4114165"/>
              <a:gd name="connsiteY181" fmla="*/ 1894404 h 3063504"/>
              <a:gd name="connsiteX182" fmla="*/ 719660 w 4114165"/>
              <a:gd name="connsiteY182" fmla="*/ 1220412 h 3063504"/>
              <a:gd name="connsiteX183" fmla="*/ 722840 w 4114165"/>
              <a:gd name="connsiteY183" fmla="*/ 1962405 h 3063504"/>
              <a:gd name="connsiteX184" fmla="*/ 726034 w 4114165"/>
              <a:gd name="connsiteY184" fmla="*/ 1431066 h 3063504"/>
              <a:gd name="connsiteX185" fmla="*/ 729215 w 4114165"/>
              <a:gd name="connsiteY185" fmla="*/ 2100461 h 3063504"/>
              <a:gd name="connsiteX186" fmla="*/ 732395 w 4114165"/>
              <a:gd name="connsiteY186" fmla="*/ 1845042 h 3063504"/>
              <a:gd name="connsiteX187" fmla="*/ 735589 w 4114165"/>
              <a:gd name="connsiteY187" fmla="*/ 2177327 h 3063504"/>
              <a:gd name="connsiteX188" fmla="*/ 738770 w 4114165"/>
              <a:gd name="connsiteY188" fmla="*/ 2353549 h 3063504"/>
              <a:gd name="connsiteX189" fmla="*/ 741950 w 4114165"/>
              <a:gd name="connsiteY189" fmla="*/ 2300896 h 3063504"/>
              <a:gd name="connsiteX190" fmla="*/ 745131 w 4114165"/>
              <a:gd name="connsiteY190" fmla="*/ 2571371 h 3063504"/>
              <a:gd name="connsiteX191" fmla="*/ 748325 w 4114165"/>
              <a:gd name="connsiteY191" fmla="*/ 2227879 h 3063504"/>
              <a:gd name="connsiteX192" fmla="*/ 751505 w 4114165"/>
              <a:gd name="connsiteY192" fmla="*/ 2581793 h 3063504"/>
              <a:gd name="connsiteX193" fmla="*/ 754686 w 4114165"/>
              <a:gd name="connsiteY193" fmla="*/ 2147214 h 3063504"/>
              <a:gd name="connsiteX194" fmla="*/ 757880 w 4114165"/>
              <a:gd name="connsiteY194" fmla="*/ 2506915 h 3063504"/>
              <a:gd name="connsiteX195" fmla="*/ 761061 w 4114165"/>
              <a:gd name="connsiteY195" fmla="*/ 2098713 h 3063504"/>
              <a:gd name="connsiteX196" fmla="*/ 764241 w 4114165"/>
              <a:gd name="connsiteY196" fmla="*/ 2375698 h 3063504"/>
              <a:gd name="connsiteX197" fmla="*/ 767422 w 4114165"/>
              <a:gd name="connsiteY197" fmla="*/ 2074754 h 3063504"/>
              <a:gd name="connsiteX198" fmla="*/ 770616 w 4114165"/>
              <a:gd name="connsiteY198" fmla="*/ 2073589 h 3063504"/>
              <a:gd name="connsiteX199" fmla="*/ 773796 w 4114165"/>
              <a:gd name="connsiteY199" fmla="*/ 2025519 h 3063504"/>
              <a:gd name="connsiteX200" fmla="*/ 776977 w 4114165"/>
              <a:gd name="connsiteY200" fmla="*/ 1733998 h 3063504"/>
              <a:gd name="connsiteX201" fmla="*/ 780158 w 4114165"/>
              <a:gd name="connsiteY201" fmla="*/ 2112238 h 3063504"/>
              <a:gd name="connsiteX202" fmla="*/ 783351 w 4114165"/>
              <a:gd name="connsiteY202" fmla="*/ 1632742 h 3063504"/>
              <a:gd name="connsiteX203" fmla="*/ 786532 w 4114165"/>
              <a:gd name="connsiteY203" fmla="*/ 1981907 h 3063504"/>
              <a:gd name="connsiteX204" fmla="*/ 789713 w 4114165"/>
              <a:gd name="connsiteY204" fmla="*/ 1791514 h 3063504"/>
              <a:gd name="connsiteX205" fmla="*/ 796087 w 4114165"/>
              <a:gd name="connsiteY205" fmla="*/ 2454476 h 3063504"/>
              <a:gd name="connsiteX206" fmla="*/ 802449 w 4114165"/>
              <a:gd name="connsiteY206" fmla="*/ 2696243 h 3063504"/>
              <a:gd name="connsiteX207" fmla="*/ 805642 w 4114165"/>
              <a:gd name="connsiteY207" fmla="*/ 2628356 h 3063504"/>
              <a:gd name="connsiteX208" fmla="*/ 808823 w 4114165"/>
              <a:gd name="connsiteY208" fmla="*/ 2769881 h 3063504"/>
              <a:gd name="connsiteX209" fmla="*/ 812004 w 4114165"/>
              <a:gd name="connsiteY209" fmla="*/ 2580539 h 3063504"/>
              <a:gd name="connsiteX210" fmla="*/ 815197 w 4114165"/>
              <a:gd name="connsiteY210" fmla="*/ 2709971 h 3063504"/>
              <a:gd name="connsiteX211" fmla="*/ 818378 w 4114165"/>
              <a:gd name="connsiteY211" fmla="*/ 2534571 h 3063504"/>
              <a:gd name="connsiteX212" fmla="*/ 821559 w 4114165"/>
              <a:gd name="connsiteY212" fmla="*/ 2621429 h 3063504"/>
              <a:gd name="connsiteX213" fmla="*/ 824740 w 4114165"/>
              <a:gd name="connsiteY213" fmla="*/ 2635802 h 3063504"/>
              <a:gd name="connsiteX214" fmla="*/ 827933 w 4114165"/>
              <a:gd name="connsiteY214" fmla="*/ 2639259 h 3063504"/>
              <a:gd name="connsiteX215" fmla="*/ 831114 w 4114165"/>
              <a:gd name="connsiteY215" fmla="*/ 2616376 h 3063504"/>
              <a:gd name="connsiteX216" fmla="*/ 834295 w 4114165"/>
              <a:gd name="connsiteY216" fmla="*/ 2571029 h 3063504"/>
              <a:gd name="connsiteX217" fmla="*/ 837488 w 4114165"/>
              <a:gd name="connsiteY217" fmla="*/ 2589986 h 3063504"/>
              <a:gd name="connsiteX218" fmla="*/ 840669 w 4114165"/>
              <a:gd name="connsiteY218" fmla="*/ 2514221 h 3063504"/>
              <a:gd name="connsiteX219" fmla="*/ 843850 w 4114165"/>
              <a:gd name="connsiteY219" fmla="*/ 2581413 h 3063504"/>
              <a:gd name="connsiteX220" fmla="*/ 847030 w 4114165"/>
              <a:gd name="connsiteY220" fmla="*/ 2497746 h 3063504"/>
              <a:gd name="connsiteX221" fmla="*/ 850224 w 4114165"/>
              <a:gd name="connsiteY221" fmla="*/ 2528885 h 3063504"/>
              <a:gd name="connsiteX222" fmla="*/ 853405 w 4114165"/>
              <a:gd name="connsiteY222" fmla="*/ 2497772 h 3063504"/>
              <a:gd name="connsiteX223" fmla="*/ 856585 w 4114165"/>
              <a:gd name="connsiteY223" fmla="*/ 2518577 h 3063504"/>
              <a:gd name="connsiteX224" fmla="*/ 859766 w 4114165"/>
              <a:gd name="connsiteY224" fmla="*/ 2520110 h 3063504"/>
              <a:gd name="connsiteX225" fmla="*/ 862960 w 4114165"/>
              <a:gd name="connsiteY225" fmla="*/ 2511511 h 3063504"/>
              <a:gd name="connsiteX226" fmla="*/ 866140 w 4114165"/>
              <a:gd name="connsiteY226" fmla="*/ 2537446 h 3063504"/>
              <a:gd name="connsiteX227" fmla="*/ 869321 w 4114165"/>
              <a:gd name="connsiteY227" fmla="*/ 2525023 h 3063504"/>
              <a:gd name="connsiteX228" fmla="*/ 872515 w 4114165"/>
              <a:gd name="connsiteY228" fmla="*/ 2567850 h 3063504"/>
              <a:gd name="connsiteX229" fmla="*/ 875695 w 4114165"/>
              <a:gd name="connsiteY229" fmla="*/ 2560379 h 3063504"/>
              <a:gd name="connsiteX230" fmla="*/ 878876 w 4114165"/>
              <a:gd name="connsiteY230" fmla="*/ 2622214 h 3063504"/>
              <a:gd name="connsiteX231" fmla="*/ 882057 w 4114165"/>
              <a:gd name="connsiteY231" fmla="*/ 2628989 h 3063504"/>
              <a:gd name="connsiteX232" fmla="*/ 885250 w 4114165"/>
              <a:gd name="connsiteY232" fmla="*/ 2672475 h 3063504"/>
              <a:gd name="connsiteX233" fmla="*/ 888431 w 4114165"/>
              <a:gd name="connsiteY233" fmla="*/ 2665966 h 3063504"/>
              <a:gd name="connsiteX234" fmla="*/ 894805 w 4114165"/>
              <a:gd name="connsiteY234" fmla="*/ 2728117 h 3063504"/>
              <a:gd name="connsiteX235" fmla="*/ 897986 w 4114165"/>
              <a:gd name="connsiteY235" fmla="*/ 2743997 h 3063504"/>
              <a:gd name="connsiteX236" fmla="*/ 901167 w 4114165"/>
              <a:gd name="connsiteY236" fmla="*/ 2781999 h 3063504"/>
              <a:gd name="connsiteX237" fmla="*/ 904348 w 4114165"/>
              <a:gd name="connsiteY237" fmla="*/ 2768082 h 3063504"/>
              <a:gd name="connsiteX238" fmla="*/ 907541 w 4114165"/>
              <a:gd name="connsiteY238" fmla="*/ 2802248 h 3063504"/>
              <a:gd name="connsiteX239" fmla="*/ 910722 w 4114165"/>
              <a:gd name="connsiteY239" fmla="*/ 2763574 h 3063504"/>
              <a:gd name="connsiteX240" fmla="*/ 913903 w 4114165"/>
              <a:gd name="connsiteY240" fmla="*/ 2755774 h 3063504"/>
              <a:gd name="connsiteX241" fmla="*/ 917096 w 4114165"/>
              <a:gd name="connsiteY241" fmla="*/ 2743604 h 3063504"/>
              <a:gd name="connsiteX242" fmla="*/ 920277 w 4114165"/>
              <a:gd name="connsiteY242" fmla="*/ 2747112 h 3063504"/>
              <a:gd name="connsiteX243" fmla="*/ 929832 w 4114165"/>
              <a:gd name="connsiteY243" fmla="*/ 2494492 h 3063504"/>
              <a:gd name="connsiteX244" fmla="*/ 945749 w 4114165"/>
              <a:gd name="connsiteY244" fmla="*/ 1907485 h 3063504"/>
              <a:gd name="connsiteX245" fmla="*/ 952123 w 4114165"/>
              <a:gd name="connsiteY245" fmla="*/ 1838229 h 3063504"/>
              <a:gd name="connsiteX246" fmla="*/ 955304 w 4114165"/>
              <a:gd name="connsiteY246" fmla="*/ 1782612 h 3063504"/>
              <a:gd name="connsiteX247" fmla="*/ 958485 w 4114165"/>
              <a:gd name="connsiteY247" fmla="*/ 1689372 h 3063504"/>
              <a:gd name="connsiteX248" fmla="*/ 961665 w 4114165"/>
              <a:gd name="connsiteY248" fmla="*/ 1657030 h 3063504"/>
              <a:gd name="connsiteX249" fmla="*/ 964859 w 4114165"/>
              <a:gd name="connsiteY249" fmla="*/ 1549747 h 3063504"/>
              <a:gd name="connsiteX250" fmla="*/ 968040 w 4114165"/>
              <a:gd name="connsiteY250" fmla="*/ 1500284 h 3063504"/>
              <a:gd name="connsiteX251" fmla="*/ 974414 w 4114165"/>
              <a:gd name="connsiteY251" fmla="*/ 1298000 h 3063504"/>
              <a:gd name="connsiteX252" fmla="*/ 980776 w 4114165"/>
              <a:gd name="connsiteY252" fmla="*/ 1110786 h 3063504"/>
              <a:gd name="connsiteX253" fmla="*/ 987150 w 4114165"/>
              <a:gd name="connsiteY253" fmla="*/ 823912 h 3063504"/>
              <a:gd name="connsiteX254" fmla="*/ 990331 w 4114165"/>
              <a:gd name="connsiteY254" fmla="*/ 704864 h 3063504"/>
              <a:gd name="connsiteX255" fmla="*/ 993511 w 4114165"/>
              <a:gd name="connsiteY255" fmla="*/ 662873 h 3063504"/>
              <a:gd name="connsiteX256" fmla="*/ 996705 w 4114165"/>
              <a:gd name="connsiteY256" fmla="*/ 671053 h 3063504"/>
              <a:gd name="connsiteX257" fmla="*/ 999886 w 4114165"/>
              <a:gd name="connsiteY257" fmla="*/ 570015 h 3063504"/>
              <a:gd name="connsiteX258" fmla="*/ 1006247 w 4114165"/>
              <a:gd name="connsiteY258" fmla="*/ 530037 h 3063504"/>
              <a:gd name="connsiteX259" fmla="*/ 1009441 w 4114165"/>
              <a:gd name="connsiteY259" fmla="*/ 603419 h 3063504"/>
              <a:gd name="connsiteX260" fmla="*/ 1012621 w 4114165"/>
              <a:gd name="connsiteY260" fmla="*/ 548202 h 3063504"/>
              <a:gd name="connsiteX261" fmla="*/ 1015802 w 4114165"/>
              <a:gd name="connsiteY261" fmla="*/ 568308 h 3063504"/>
              <a:gd name="connsiteX262" fmla="*/ 1022176 w 4114165"/>
              <a:gd name="connsiteY262" fmla="*/ 655566 h 3063504"/>
              <a:gd name="connsiteX263" fmla="*/ 1025357 w 4114165"/>
              <a:gd name="connsiteY263" fmla="*/ 612777 h 3063504"/>
              <a:gd name="connsiteX264" fmla="*/ 1028538 w 4114165"/>
              <a:gd name="connsiteY264" fmla="*/ 618653 h 3063504"/>
              <a:gd name="connsiteX265" fmla="*/ 1031731 w 4114165"/>
              <a:gd name="connsiteY265" fmla="*/ 556261 h 3063504"/>
              <a:gd name="connsiteX266" fmla="*/ 1034912 w 4114165"/>
              <a:gd name="connsiteY266" fmla="*/ 562606 h 3063504"/>
              <a:gd name="connsiteX267" fmla="*/ 1038093 w 4114165"/>
              <a:gd name="connsiteY267" fmla="*/ 590553 h 3063504"/>
              <a:gd name="connsiteX268" fmla="*/ 1041274 w 4114165"/>
              <a:gd name="connsiteY268" fmla="*/ 574483 h 3063504"/>
              <a:gd name="connsiteX269" fmla="*/ 1044467 w 4114165"/>
              <a:gd name="connsiteY269" fmla="*/ 675701 h 3063504"/>
              <a:gd name="connsiteX270" fmla="*/ 1047648 w 4114165"/>
              <a:gd name="connsiteY270" fmla="*/ 698381 h 3063504"/>
              <a:gd name="connsiteX271" fmla="*/ 1050829 w 4114165"/>
              <a:gd name="connsiteY271" fmla="*/ 809577 h 3063504"/>
              <a:gd name="connsiteX272" fmla="*/ 1054022 w 4114165"/>
              <a:gd name="connsiteY272" fmla="*/ 769941 h 3063504"/>
              <a:gd name="connsiteX273" fmla="*/ 1057203 w 4114165"/>
              <a:gd name="connsiteY273" fmla="*/ 800903 h 3063504"/>
              <a:gd name="connsiteX274" fmla="*/ 1060384 w 4114165"/>
              <a:gd name="connsiteY274" fmla="*/ 932880 h 3063504"/>
              <a:gd name="connsiteX275" fmla="*/ 1063565 w 4114165"/>
              <a:gd name="connsiteY275" fmla="*/ 1147700 h 3063504"/>
              <a:gd name="connsiteX276" fmla="*/ 1066758 w 4114165"/>
              <a:gd name="connsiteY276" fmla="*/ 1071745 h 3063504"/>
              <a:gd name="connsiteX277" fmla="*/ 1069939 w 4114165"/>
              <a:gd name="connsiteY277" fmla="*/ 1202304 h 3063504"/>
              <a:gd name="connsiteX278" fmla="*/ 1073120 w 4114165"/>
              <a:gd name="connsiteY278" fmla="*/ 1529979 h 3063504"/>
              <a:gd name="connsiteX279" fmla="*/ 1076313 w 4114165"/>
              <a:gd name="connsiteY279" fmla="*/ 1482593 h 3063504"/>
              <a:gd name="connsiteX280" fmla="*/ 1082675 w 4114165"/>
              <a:gd name="connsiteY280" fmla="*/ 2071639 h 3063504"/>
              <a:gd name="connsiteX281" fmla="*/ 1098604 w 4114165"/>
              <a:gd name="connsiteY281" fmla="*/ 2722254 h 3063504"/>
              <a:gd name="connsiteX282" fmla="*/ 1101785 w 4114165"/>
              <a:gd name="connsiteY282" fmla="*/ 2668372 h 3063504"/>
              <a:gd name="connsiteX283" fmla="*/ 1104965 w 4114165"/>
              <a:gd name="connsiteY283" fmla="*/ 2693027 h 3063504"/>
              <a:gd name="connsiteX284" fmla="*/ 1108146 w 4114165"/>
              <a:gd name="connsiteY284" fmla="*/ 2737741 h 3063504"/>
              <a:gd name="connsiteX285" fmla="*/ 1111340 w 4114165"/>
              <a:gd name="connsiteY285" fmla="*/ 2813645 h 3063504"/>
              <a:gd name="connsiteX286" fmla="*/ 1117701 w 4114165"/>
              <a:gd name="connsiteY286" fmla="*/ 2823890 h 3063504"/>
              <a:gd name="connsiteX287" fmla="*/ 1120895 w 4114165"/>
              <a:gd name="connsiteY287" fmla="*/ 2892626 h 3063504"/>
              <a:gd name="connsiteX288" fmla="*/ 1124076 w 4114165"/>
              <a:gd name="connsiteY288" fmla="*/ 2892752 h 3063504"/>
              <a:gd name="connsiteX289" fmla="*/ 1127256 w 4114165"/>
              <a:gd name="connsiteY289" fmla="*/ 2909152 h 3063504"/>
              <a:gd name="connsiteX290" fmla="*/ 1130437 w 4114165"/>
              <a:gd name="connsiteY290" fmla="*/ 2907847 h 3063504"/>
              <a:gd name="connsiteX291" fmla="*/ 1133631 w 4114165"/>
              <a:gd name="connsiteY291" fmla="*/ 2903187 h 3063504"/>
              <a:gd name="connsiteX292" fmla="*/ 1136811 w 4114165"/>
              <a:gd name="connsiteY292" fmla="*/ 2901452 h 3063504"/>
              <a:gd name="connsiteX293" fmla="*/ 1139992 w 4114165"/>
              <a:gd name="connsiteY293" fmla="*/ 2903719 h 3063504"/>
              <a:gd name="connsiteX294" fmla="*/ 1143173 w 4114165"/>
              <a:gd name="connsiteY294" fmla="*/ 2875973 h 3063504"/>
              <a:gd name="connsiteX295" fmla="*/ 1146367 w 4114165"/>
              <a:gd name="connsiteY295" fmla="*/ 2829348 h 3063504"/>
              <a:gd name="connsiteX296" fmla="*/ 1149547 w 4114165"/>
              <a:gd name="connsiteY296" fmla="*/ 2875822 h 3063504"/>
              <a:gd name="connsiteX297" fmla="*/ 1152728 w 4114165"/>
              <a:gd name="connsiteY297" fmla="*/ 2885281 h 3063504"/>
              <a:gd name="connsiteX298" fmla="*/ 1155922 w 4114165"/>
              <a:gd name="connsiteY298" fmla="*/ 2836110 h 3063504"/>
              <a:gd name="connsiteX299" fmla="*/ 1159102 w 4114165"/>
              <a:gd name="connsiteY299" fmla="*/ 2830234 h 3063504"/>
              <a:gd name="connsiteX300" fmla="*/ 1165464 w 4114165"/>
              <a:gd name="connsiteY300" fmla="*/ 2770020 h 3063504"/>
              <a:gd name="connsiteX301" fmla="*/ 1168657 w 4114165"/>
              <a:gd name="connsiteY301" fmla="*/ 2684568 h 3063504"/>
              <a:gd name="connsiteX302" fmla="*/ 1171838 w 4114165"/>
              <a:gd name="connsiteY302" fmla="*/ 2705792 h 3063504"/>
              <a:gd name="connsiteX303" fmla="*/ 1175019 w 4114165"/>
              <a:gd name="connsiteY303" fmla="*/ 2747188 h 3063504"/>
              <a:gd name="connsiteX304" fmla="*/ 1178212 w 4114165"/>
              <a:gd name="connsiteY304" fmla="*/ 2624379 h 3063504"/>
              <a:gd name="connsiteX305" fmla="*/ 1181393 w 4114165"/>
              <a:gd name="connsiteY305" fmla="*/ 2615464 h 3063504"/>
              <a:gd name="connsiteX306" fmla="*/ 1184574 w 4114165"/>
              <a:gd name="connsiteY306" fmla="*/ 2621023 h 3063504"/>
              <a:gd name="connsiteX307" fmla="*/ 1187755 w 4114165"/>
              <a:gd name="connsiteY307" fmla="*/ 2640588 h 3063504"/>
              <a:gd name="connsiteX308" fmla="*/ 1194129 w 4114165"/>
              <a:gd name="connsiteY308" fmla="*/ 2445852 h 3063504"/>
              <a:gd name="connsiteX309" fmla="*/ 1197310 w 4114165"/>
              <a:gd name="connsiteY309" fmla="*/ 2619871 h 3063504"/>
              <a:gd name="connsiteX310" fmla="*/ 1200503 w 4114165"/>
              <a:gd name="connsiteY310" fmla="*/ 2622759 h 3063504"/>
              <a:gd name="connsiteX311" fmla="*/ 1203684 w 4114165"/>
              <a:gd name="connsiteY311" fmla="*/ 2517843 h 3063504"/>
              <a:gd name="connsiteX312" fmla="*/ 1206865 w 4114165"/>
              <a:gd name="connsiteY312" fmla="*/ 2481955 h 3063504"/>
              <a:gd name="connsiteX313" fmla="*/ 1210046 w 4114165"/>
              <a:gd name="connsiteY313" fmla="*/ 2505610 h 3063504"/>
              <a:gd name="connsiteX314" fmla="*/ 1216420 w 4114165"/>
              <a:gd name="connsiteY314" fmla="*/ 2610057 h 3063504"/>
              <a:gd name="connsiteX315" fmla="*/ 1219601 w 4114165"/>
              <a:gd name="connsiteY315" fmla="*/ 2630876 h 3063504"/>
              <a:gd name="connsiteX316" fmla="*/ 1225975 w 4114165"/>
              <a:gd name="connsiteY316" fmla="*/ 2720164 h 3063504"/>
              <a:gd name="connsiteX317" fmla="*/ 1229156 w 4114165"/>
              <a:gd name="connsiteY317" fmla="*/ 2747276 h 3063504"/>
              <a:gd name="connsiteX318" fmla="*/ 1232336 w 4114165"/>
              <a:gd name="connsiteY318" fmla="*/ 2713162 h 3063504"/>
              <a:gd name="connsiteX319" fmla="*/ 1235530 w 4114165"/>
              <a:gd name="connsiteY319" fmla="*/ 2730206 h 3063504"/>
              <a:gd name="connsiteX320" fmla="*/ 1238711 w 4114165"/>
              <a:gd name="connsiteY320" fmla="*/ 2842694 h 3063504"/>
              <a:gd name="connsiteX321" fmla="*/ 1241891 w 4114165"/>
              <a:gd name="connsiteY321" fmla="*/ 2837477 h 3063504"/>
              <a:gd name="connsiteX322" fmla="*/ 1245072 w 4114165"/>
              <a:gd name="connsiteY322" fmla="*/ 2805173 h 3063504"/>
              <a:gd name="connsiteX323" fmla="*/ 1248266 w 4114165"/>
              <a:gd name="connsiteY323" fmla="*/ 2791092 h 3063504"/>
              <a:gd name="connsiteX324" fmla="*/ 1251446 w 4114165"/>
              <a:gd name="connsiteY324" fmla="*/ 2825131 h 3063504"/>
              <a:gd name="connsiteX325" fmla="*/ 1254627 w 4114165"/>
              <a:gd name="connsiteY325" fmla="*/ 2843416 h 3063504"/>
              <a:gd name="connsiteX326" fmla="*/ 1257821 w 4114165"/>
              <a:gd name="connsiteY326" fmla="*/ 2842099 h 3063504"/>
              <a:gd name="connsiteX327" fmla="*/ 1261001 w 4114165"/>
              <a:gd name="connsiteY327" fmla="*/ 2824738 h 3063504"/>
              <a:gd name="connsiteX328" fmla="*/ 1267363 w 4114165"/>
              <a:gd name="connsiteY328" fmla="*/ 2890840 h 3063504"/>
              <a:gd name="connsiteX329" fmla="*/ 1270556 w 4114165"/>
              <a:gd name="connsiteY329" fmla="*/ 2845405 h 3063504"/>
              <a:gd name="connsiteX330" fmla="*/ 1273737 w 4114165"/>
              <a:gd name="connsiteY330" fmla="*/ 2841314 h 3063504"/>
              <a:gd name="connsiteX331" fmla="*/ 1280112 w 4114165"/>
              <a:gd name="connsiteY331" fmla="*/ 2472635 h 3063504"/>
              <a:gd name="connsiteX332" fmla="*/ 1286473 w 4114165"/>
              <a:gd name="connsiteY332" fmla="*/ 2380472 h 3063504"/>
              <a:gd name="connsiteX333" fmla="*/ 1289654 w 4114165"/>
              <a:gd name="connsiteY333" fmla="*/ 2486590 h 3063504"/>
              <a:gd name="connsiteX334" fmla="*/ 1292847 w 4114165"/>
              <a:gd name="connsiteY334" fmla="*/ 2640094 h 3063504"/>
              <a:gd name="connsiteX335" fmla="*/ 1296028 w 4114165"/>
              <a:gd name="connsiteY335" fmla="*/ 2663939 h 3063504"/>
              <a:gd name="connsiteX336" fmla="*/ 1299209 w 4114165"/>
              <a:gd name="connsiteY336" fmla="*/ 2713833 h 3063504"/>
              <a:gd name="connsiteX337" fmla="*/ 1302390 w 4114165"/>
              <a:gd name="connsiteY337" fmla="*/ 2711756 h 3063504"/>
              <a:gd name="connsiteX338" fmla="*/ 1305583 w 4114165"/>
              <a:gd name="connsiteY338" fmla="*/ 2728814 h 3063504"/>
              <a:gd name="connsiteX339" fmla="*/ 1308764 w 4114165"/>
              <a:gd name="connsiteY339" fmla="*/ 2734373 h 3063504"/>
              <a:gd name="connsiteX340" fmla="*/ 1311945 w 4114165"/>
              <a:gd name="connsiteY340" fmla="*/ 2716518 h 3063504"/>
              <a:gd name="connsiteX341" fmla="*/ 1315138 w 4114165"/>
              <a:gd name="connsiteY341" fmla="*/ 2738083 h 3063504"/>
              <a:gd name="connsiteX342" fmla="*/ 1318319 w 4114165"/>
              <a:gd name="connsiteY342" fmla="*/ 2716441 h 3063504"/>
              <a:gd name="connsiteX343" fmla="*/ 1321500 w 4114165"/>
              <a:gd name="connsiteY343" fmla="*/ 2764334 h 3063504"/>
              <a:gd name="connsiteX344" fmla="*/ 1324681 w 4114165"/>
              <a:gd name="connsiteY344" fmla="*/ 2723583 h 3063504"/>
              <a:gd name="connsiteX345" fmla="*/ 1327874 w 4114165"/>
              <a:gd name="connsiteY345" fmla="*/ 2779049 h 3063504"/>
              <a:gd name="connsiteX346" fmla="*/ 1331055 w 4114165"/>
              <a:gd name="connsiteY346" fmla="*/ 2687734 h 3063504"/>
              <a:gd name="connsiteX347" fmla="*/ 1334236 w 4114165"/>
              <a:gd name="connsiteY347" fmla="*/ 2754279 h 3063504"/>
              <a:gd name="connsiteX348" fmla="*/ 1337429 w 4114165"/>
              <a:gd name="connsiteY348" fmla="*/ 2645856 h 3063504"/>
              <a:gd name="connsiteX349" fmla="*/ 1340610 w 4114165"/>
              <a:gd name="connsiteY349" fmla="*/ 2717936 h 3063504"/>
              <a:gd name="connsiteX350" fmla="*/ 1343791 w 4114165"/>
              <a:gd name="connsiteY350" fmla="*/ 2672234 h 3063504"/>
              <a:gd name="connsiteX351" fmla="*/ 1346971 w 4114165"/>
              <a:gd name="connsiteY351" fmla="*/ 2745010 h 3063504"/>
              <a:gd name="connsiteX352" fmla="*/ 1353346 w 4114165"/>
              <a:gd name="connsiteY352" fmla="*/ 2678490 h 3063504"/>
              <a:gd name="connsiteX353" fmla="*/ 1356526 w 4114165"/>
              <a:gd name="connsiteY353" fmla="*/ 2667181 h 3063504"/>
              <a:gd name="connsiteX354" fmla="*/ 1359720 w 4114165"/>
              <a:gd name="connsiteY354" fmla="*/ 2358653 h 3063504"/>
              <a:gd name="connsiteX355" fmla="*/ 1362901 w 4114165"/>
              <a:gd name="connsiteY355" fmla="*/ 2541485 h 3063504"/>
              <a:gd name="connsiteX356" fmla="*/ 1366081 w 4114165"/>
              <a:gd name="connsiteY356" fmla="*/ 2069018 h 3063504"/>
              <a:gd name="connsiteX357" fmla="*/ 1369262 w 4114165"/>
              <a:gd name="connsiteY357" fmla="*/ 2275810 h 3063504"/>
              <a:gd name="connsiteX358" fmla="*/ 1372456 w 4114165"/>
              <a:gd name="connsiteY358" fmla="*/ 1632742 h 3063504"/>
              <a:gd name="connsiteX359" fmla="*/ 1375636 w 4114165"/>
              <a:gd name="connsiteY359" fmla="*/ 1659791 h 3063504"/>
              <a:gd name="connsiteX360" fmla="*/ 1378817 w 4114165"/>
              <a:gd name="connsiteY360" fmla="*/ 1076456 h 3063504"/>
              <a:gd name="connsiteX361" fmla="*/ 1382011 w 4114165"/>
              <a:gd name="connsiteY361" fmla="*/ 926282 h 3063504"/>
              <a:gd name="connsiteX362" fmla="*/ 1385191 w 4114165"/>
              <a:gd name="connsiteY362" fmla="*/ 1092615 h 3063504"/>
              <a:gd name="connsiteX363" fmla="*/ 1388372 w 4114165"/>
              <a:gd name="connsiteY363" fmla="*/ 918089 h 3063504"/>
              <a:gd name="connsiteX364" fmla="*/ 1391553 w 4114165"/>
              <a:gd name="connsiteY364" fmla="*/ 1138709 h 3063504"/>
              <a:gd name="connsiteX365" fmla="*/ 1394746 w 4114165"/>
              <a:gd name="connsiteY365" fmla="*/ 571059 h 3063504"/>
              <a:gd name="connsiteX366" fmla="*/ 1397927 w 4114165"/>
              <a:gd name="connsiteY366" fmla="*/ 1172520 h 3063504"/>
              <a:gd name="connsiteX367" fmla="*/ 1401108 w 4114165"/>
              <a:gd name="connsiteY367" fmla="*/ 478485 h 3063504"/>
              <a:gd name="connsiteX368" fmla="*/ 1404289 w 4114165"/>
              <a:gd name="connsiteY368" fmla="*/ 1044773 h 3063504"/>
              <a:gd name="connsiteX369" fmla="*/ 1407482 w 4114165"/>
              <a:gd name="connsiteY369" fmla="*/ 527467 h 3063504"/>
              <a:gd name="connsiteX370" fmla="*/ 1410663 w 4114165"/>
              <a:gd name="connsiteY370" fmla="*/ 1033793 h 3063504"/>
              <a:gd name="connsiteX371" fmla="*/ 1413844 w 4114165"/>
              <a:gd name="connsiteY371" fmla="*/ 568747 h 3063504"/>
              <a:gd name="connsiteX372" fmla="*/ 1417037 w 4114165"/>
              <a:gd name="connsiteY372" fmla="*/ 612435 h 3063504"/>
              <a:gd name="connsiteX373" fmla="*/ 1420218 w 4114165"/>
              <a:gd name="connsiteY373" fmla="*/ 780857 h 3063504"/>
              <a:gd name="connsiteX374" fmla="*/ 1423399 w 4114165"/>
              <a:gd name="connsiteY374" fmla="*/ 331837 h 3063504"/>
              <a:gd name="connsiteX375" fmla="*/ 1426580 w 4114165"/>
              <a:gd name="connsiteY375" fmla="*/ 1069694 h 3063504"/>
              <a:gd name="connsiteX376" fmla="*/ 1429773 w 4114165"/>
              <a:gd name="connsiteY376" fmla="*/ 329314 h 3063504"/>
              <a:gd name="connsiteX377" fmla="*/ 1432954 w 4114165"/>
              <a:gd name="connsiteY377" fmla="*/ 1268508 h 3063504"/>
              <a:gd name="connsiteX378" fmla="*/ 1436135 w 4114165"/>
              <a:gd name="connsiteY378" fmla="*/ 267892 h 3063504"/>
              <a:gd name="connsiteX379" fmla="*/ 1439328 w 4114165"/>
              <a:gd name="connsiteY379" fmla="*/ 1156007 h 3063504"/>
              <a:gd name="connsiteX380" fmla="*/ 1442509 w 4114165"/>
              <a:gd name="connsiteY380" fmla="*/ 613055 h 3063504"/>
              <a:gd name="connsiteX381" fmla="*/ 1445690 w 4114165"/>
              <a:gd name="connsiteY381" fmla="*/ 957396 h 3063504"/>
              <a:gd name="connsiteX382" fmla="*/ 1448870 w 4114165"/>
              <a:gd name="connsiteY382" fmla="*/ 1082800 h 3063504"/>
              <a:gd name="connsiteX383" fmla="*/ 1452064 w 4114165"/>
              <a:gd name="connsiteY383" fmla="*/ 832776 h 3063504"/>
              <a:gd name="connsiteX384" fmla="*/ 1455245 w 4114165"/>
              <a:gd name="connsiteY384" fmla="*/ 1393304 h 3063504"/>
              <a:gd name="connsiteX385" fmla="*/ 1458426 w 4114165"/>
              <a:gd name="connsiteY385" fmla="*/ 752149 h 3063504"/>
              <a:gd name="connsiteX386" fmla="*/ 1461619 w 4114165"/>
              <a:gd name="connsiteY386" fmla="*/ 1571984 h 3063504"/>
              <a:gd name="connsiteX387" fmla="*/ 1464800 w 4114165"/>
              <a:gd name="connsiteY387" fmla="*/ 775424 h 3063504"/>
              <a:gd name="connsiteX388" fmla="*/ 1467981 w 4114165"/>
              <a:gd name="connsiteY388" fmla="*/ 1737379 h 3063504"/>
              <a:gd name="connsiteX389" fmla="*/ 1471161 w 4114165"/>
              <a:gd name="connsiteY389" fmla="*/ 1500018 h 3063504"/>
              <a:gd name="connsiteX390" fmla="*/ 1477536 w 4114165"/>
              <a:gd name="connsiteY390" fmla="*/ 2132524 h 3063504"/>
              <a:gd name="connsiteX391" fmla="*/ 1480716 w 4114165"/>
              <a:gd name="connsiteY391" fmla="*/ 2150050 h 3063504"/>
              <a:gd name="connsiteX392" fmla="*/ 1483897 w 4114165"/>
              <a:gd name="connsiteY392" fmla="*/ 2514753 h 3063504"/>
              <a:gd name="connsiteX393" fmla="*/ 1487091 w 4114165"/>
              <a:gd name="connsiteY393" fmla="*/ 2296058 h 3063504"/>
              <a:gd name="connsiteX394" fmla="*/ 1490272 w 4114165"/>
              <a:gd name="connsiteY394" fmla="*/ 2543157 h 3063504"/>
              <a:gd name="connsiteX395" fmla="*/ 1493452 w 4114165"/>
              <a:gd name="connsiteY395" fmla="*/ 2427820 h 3063504"/>
              <a:gd name="connsiteX396" fmla="*/ 1496646 w 4114165"/>
              <a:gd name="connsiteY396" fmla="*/ 2618643 h 3063504"/>
              <a:gd name="connsiteX397" fmla="*/ 1499827 w 4114165"/>
              <a:gd name="connsiteY397" fmla="*/ 2483373 h 3063504"/>
              <a:gd name="connsiteX398" fmla="*/ 1503007 w 4114165"/>
              <a:gd name="connsiteY398" fmla="*/ 2647819 h 3063504"/>
              <a:gd name="connsiteX399" fmla="*/ 1506188 w 4114165"/>
              <a:gd name="connsiteY399" fmla="*/ 2560176 h 3063504"/>
              <a:gd name="connsiteX400" fmla="*/ 1509382 w 4114165"/>
              <a:gd name="connsiteY400" fmla="*/ 2679579 h 3063504"/>
              <a:gd name="connsiteX401" fmla="*/ 1512562 w 4114165"/>
              <a:gd name="connsiteY401" fmla="*/ 2647591 h 3063504"/>
              <a:gd name="connsiteX402" fmla="*/ 1515743 w 4114165"/>
              <a:gd name="connsiteY402" fmla="*/ 2665915 h 3063504"/>
              <a:gd name="connsiteX403" fmla="*/ 1518937 w 4114165"/>
              <a:gd name="connsiteY403" fmla="*/ 2695813 h 3063504"/>
              <a:gd name="connsiteX404" fmla="*/ 1522117 w 4114165"/>
              <a:gd name="connsiteY404" fmla="*/ 2660267 h 3063504"/>
              <a:gd name="connsiteX405" fmla="*/ 1528479 w 4114165"/>
              <a:gd name="connsiteY405" fmla="*/ 2815810 h 3063504"/>
              <a:gd name="connsiteX406" fmla="*/ 1531672 w 4114165"/>
              <a:gd name="connsiteY406" fmla="*/ 2780721 h 3063504"/>
              <a:gd name="connsiteX407" fmla="*/ 1534853 w 4114165"/>
              <a:gd name="connsiteY407" fmla="*/ 2686594 h 3063504"/>
              <a:gd name="connsiteX408" fmla="*/ 1538034 w 4114165"/>
              <a:gd name="connsiteY408" fmla="*/ 2519654 h 3063504"/>
              <a:gd name="connsiteX409" fmla="*/ 1544408 w 4114165"/>
              <a:gd name="connsiteY409" fmla="*/ 2791294 h 3063504"/>
              <a:gd name="connsiteX410" fmla="*/ 1550770 w 4114165"/>
              <a:gd name="connsiteY410" fmla="*/ 2490326 h 3063504"/>
              <a:gd name="connsiteX411" fmla="*/ 1553963 w 4114165"/>
              <a:gd name="connsiteY411" fmla="*/ 2036739 h 3063504"/>
              <a:gd name="connsiteX412" fmla="*/ 1557144 w 4114165"/>
              <a:gd name="connsiteY412" fmla="*/ 2266755 h 3063504"/>
              <a:gd name="connsiteX413" fmla="*/ 1560325 w 4114165"/>
              <a:gd name="connsiteY413" fmla="*/ 2047921 h 3063504"/>
              <a:gd name="connsiteX414" fmla="*/ 1563518 w 4114165"/>
              <a:gd name="connsiteY414" fmla="*/ 1945791 h 3063504"/>
              <a:gd name="connsiteX415" fmla="*/ 1569880 w 4114165"/>
              <a:gd name="connsiteY415" fmla="*/ 1585407 h 3063504"/>
              <a:gd name="connsiteX416" fmla="*/ 1573060 w 4114165"/>
              <a:gd name="connsiteY416" fmla="*/ 1686422 h 3063504"/>
              <a:gd name="connsiteX417" fmla="*/ 1576254 w 4114165"/>
              <a:gd name="connsiteY417" fmla="*/ 1572490 h 3063504"/>
              <a:gd name="connsiteX418" fmla="*/ 1579435 w 4114165"/>
              <a:gd name="connsiteY418" fmla="*/ 1699313 h 3063504"/>
              <a:gd name="connsiteX419" fmla="*/ 1582615 w 4114165"/>
              <a:gd name="connsiteY419" fmla="*/ 1615393 h 3063504"/>
              <a:gd name="connsiteX420" fmla="*/ 1585796 w 4114165"/>
              <a:gd name="connsiteY420" fmla="*/ 1656422 h 3063504"/>
              <a:gd name="connsiteX421" fmla="*/ 1588990 w 4114165"/>
              <a:gd name="connsiteY421" fmla="*/ 1489685 h 3063504"/>
              <a:gd name="connsiteX422" fmla="*/ 1592171 w 4114165"/>
              <a:gd name="connsiteY422" fmla="*/ 1543377 h 3063504"/>
              <a:gd name="connsiteX423" fmla="*/ 1598545 w 4114165"/>
              <a:gd name="connsiteY423" fmla="*/ 1738708 h 3063504"/>
              <a:gd name="connsiteX424" fmla="*/ 1601726 w 4114165"/>
              <a:gd name="connsiteY424" fmla="*/ 1743761 h 3063504"/>
              <a:gd name="connsiteX425" fmla="*/ 1604906 w 4114165"/>
              <a:gd name="connsiteY425" fmla="*/ 1826984 h 3063504"/>
              <a:gd name="connsiteX426" fmla="*/ 1608087 w 4114165"/>
              <a:gd name="connsiteY426" fmla="*/ 2031826 h 3063504"/>
              <a:gd name="connsiteX427" fmla="*/ 1611281 w 4114165"/>
              <a:gd name="connsiteY427" fmla="*/ 1971080 h 3063504"/>
              <a:gd name="connsiteX428" fmla="*/ 1614461 w 4114165"/>
              <a:gd name="connsiteY428" fmla="*/ 1988834 h 3063504"/>
              <a:gd name="connsiteX429" fmla="*/ 1617642 w 4114165"/>
              <a:gd name="connsiteY429" fmla="*/ 2065611 h 3063504"/>
              <a:gd name="connsiteX430" fmla="*/ 1627197 w 4114165"/>
              <a:gd name="connsiteY430" fmla="*/ 2478245 h 3063504"/>
              <a:gd name="connsiteX431" fmla="*/ 1630378 w 4114165"/>
              <a:gd name="connsiteY431" fmla="*/ 2545436 h 3063504"/>
              <a:gd name="connsiteX432" fmla="*/ 1633572 w 4114165"/>
              <a:gd name="connsiteY432" fmla="*/ 2507510 h 3063504"/>
              <a:gd name="connsiteX433" fmla="*/ 1636752 w 4114165"/>
              <a:gd name="connsiteY433" fmla="*/ 2489857 h 3063504"/>
              <a:gd name="connsiteX434" fmla="*/ 1639933 w 4114165"/>
              <a:gd name="connsiteY434" fmla="*/ 2558036 h 3063504"/>
              <a:gd name="connsiteX435" fmla="*/ 1643127 w 4114165"/>
              <a:gd name="connsiteY435" fmla="*/ 2591797 h 3063504"/>
              <a:gd name="connsiteX436" fmla="*/ 1646307 w 4114165"/>
              <a:gd name="connsiteY436" fmla="*/ 2720000 h 3063504"/>
              <a:gd name="connsiteX437" fmla="*/ 1649488 w 4114165"/>
              <a:gd name="connsiteY437" fmla="*/ 2720418 h 3063504"/>
              <a:gd name="connsiteX438" fmla="*/ 1652669 w 4114165"/>
              <a:gd name="connsiteY438" fmla="*/ 2679692 h 3063504"/>
              <a:gd name="connsiteX439" fmla="*/ 1655862 w 4114165"/>
              <a:gd name="connsiteY439" fmla="*/ 2800564 h 3063504"/>
              <a:gd name="connsiteX440" fmla="*/ 1659043 w 4114165"/>
              <a:gd name="connsiteY440" fmla="*/ 2775731 h 3063504"/>
              <a:gd name="connsiteX441" fmla="*/ 1662224 w 4114165"/>
              <a:gd name="connsiteY441" fmla="*/ 2796486 h 3063504"/>
              <a:gd name="connsiteX442" fmla="*/ 1665405 w 4114165"/>
              <a:gd name="connsiteY442" fmla="*/ 2764663 h 3063504"/>
              <a:gd name="connsiteX443" fmla="*/ 1668598 w 4114165"/>
              <a:gd name="connsiteY443" fmla="*/ 2795676 h 3063504"/>
              <a:gd name="connsiteX444" fmla="*/ 1671779 w 4114165"/>
              <a:gd name="connsiteY444" fmla="*/ 2795372 h 3063504"/>
              <a:gd name="connsiteX445" fmla="*/ 1674960 w 4114165"/>
              <a:gd name="connsiteY445" fmla="*/ 2791826 h 3063504"/>
              <a:gd name="connsiteX446" fmla="*/ 1678153 w 4114165"/>
              <a:gd name="connsiteY446" fmla="*/ 2833222 h 3063504"/>
              <a:gd name="connsiteX447" fmla="*/ 1681334 w 4114165"/>
              <a:gd name="connsiteY447" fmla="*/ 2751645 h 3063504"/>
              <a:gd name="connsiteX448" fmla="*/ 1684515 w 4114165"/>
              <a:gd name="connsiteY448" fmla="*/ 2737437 h 3063504"/>
              <a:gd name="connsiteX449" fmla="*/ 1687696 w 4114165"/>
              <a:gd name="connsiteY449" fmla="*/ 2806186 h 3063504"/>
              <a:gd name="connsiteX450" fmla="*/ 1690889 w 4114165"/>
              <a:gd name="connsiteY450" fmla="*/ 2761612 h 3063504"/>
              <a:gd name="connsiteX451" fmla="*/ 1694070 w 4114165"/>
              <a:gd name="connsiteY451" fmla="*/ 2644071 h 3063504"/>
              <a:gd name="connsiteX452" fmla="*/ 1697251 w 4114165"/>
              <a:gd name="connsiteY452" fmla="*/ 2695459 h 3063504"/>
              <a:gd name="connsiteX453" fmla="*/ 1700444 w 4114165"/>
              <a:gd name="connsiteY453" fmla="*/ 2683517 h 3063504"/>
              <a:gd name="connsiteX454" fmla="*/ 1706806 w 4114165"/>
              <a:gd name="connsiteY454" fmla="*/ 2640462 h 3063504"/>
              <a:gd name="connsiteX455" fmla="*/ 1709986 w 4114165"/>
              <a:gd name="connsiteY455" fmla="*/ 2655480 h 3063504"/>
              <a:gd name="connsiteX456" fmla="*/ 1713180 w 4114165"/>
              <a:gd name="connsiteY456" fmla="*/ 2678148 h 3063504"/>
              <a:gd name="connsiteX457" fmla="*/ 1716361 w 4114165"/>
              <a:gd name="connsiteY457" fmla="*/ 2671221 h 3063504"/>
              <a:gd name="connsiteX458" fmla="*/ 1719541 w 4114165"/>
              <a:gd name="connsiteY458" fmla="*/ 2705336 h 3063504"/>
              <a:gd name="connsiteX459" fmla="*/ 1722735 w 4114165"/>
              <a:gd name="connsiteY459" fmla="*/ 2649782 h 3063504"/>
              <a:gd name="connsiteX460" fmla="*/ 1725916 w 4114165"/>
              <a:gd name="connsiteY460" fmla="*/ 2660444 h 3063504"/>
              <a:gd name="connsiteX461" fmla="*/ 1729096 w 4114165"/>
              <a:gd name="connsiteY461" fmla="*/ 2640867 h 3063504"/>
              <a:gd name="connsiteX462" fmla="*/ 1732277 w 4114165"/>
              <a:gd name="connsiteY462" fmla="*/ 2689697 h 3063504"/>
              <a:gd name="connsiteX463" fmla="*/ 1735471 w 4114165"/>
              <a:gd name="connsiteY463" fmla="*/ 2630825 h 3063504"/>
              <a:gd name="connsiteX464" fmla="*/ 1738651 w 4114165"/>
              <a:gd name="connsiteY464" fmla="*/ 2511283 h 3063504"/>
              <a:gd name="connsiteX465" fmla="*/ 1741832 w 4114165"/>
              <a:gd name="connsiteY465" fmla="*/ 2552756 h 3063504"/>
              <a:gd name="connsiteX466" fmla="*/ 1745026 w 4114165"/>
              <a:gd name="connsiteY466" fmla="*/ 2638752 h 3063504"/>
              <a:gd name="connsiteX467" fmla="*/ 1748206 w 4114165"/>
              <a:gd name="connsiteY467" fmla="*/ 2672449 h 3063504"/>
              <a:gd name="connsiteX468" fmla="*/ 1751387 w 4114165"/>
              <a:gd name="connsiteY468" fmla="*/ 2600699 h 3063504"/>
              <a:gd name="connsiteX469" fmla="*/ 1754568 w 4114165"/>
              <a:gd name="connsiteY469" fmla="*/ 2607854 h 3063504"/>
              <a:gd name="connsiteX470" fmla="*/ 1757761 w 4114165"/>
              <a:gd name="connsiteY470" fmla="*/ 2554174 h 3063504"/>
              <a:gd name="connsiteX471" fmla="*/ 1764123 w 4114165"/>
              <a:gd name="connsiteY471" fmla="*/ 2656861 h 3063504"/>
              <a:gd name="connsiteX472" fmla="*/ 1767304 w 4114165"/>
              <a:gd name="connsiteY472" fmla="*/ 2637182 h 3063504"/>
              <a:gd name="connsiteX473" fmla="*/ 1770497 w 4114165"/>
              <a:gd name="connsiteY473" fmla="*/ 2647009 h 3063504"/>
              <a:gd name="connsiteX474" fmla="*/ 1773678 w 4114165"/>
              <a:gd name="connsiteY474" fmla="*/ 2689266 h 3063504"/>
              <a:gd name="connsiteX475" fmla="*/ 1776859 w 4114165"/>
              <a:gd name="connsiteY475" fmla="*/ 2796423 h 3063504"/>
              <a:gd name="connsiteX476" fmla="*/ 1783233 w 4114165"/>
              <a:gd name="connsiteY476" fmla="*/ 2736867 h 3063504"/>
              <a:gd name="connsiteX477" fmla="*/ 1786414 w 4114165"/>
              <a:gd name="connsiteY477" fmla="*/ 2744237 h 3063504"/>
              <a:gd name="connsiteX478" fmla="*/ 1789595 w 4114165"/>
              <a:gd name="connsiteY478" fmla="*/ 2723951 h 3063504"/>
              <a:gd name="connsiteX479" fmla="*/ 1792788 w 4114165"/>
              <a:gd name="connsiteY479" fmla="*/ 2755419 h 3063504"/>
              <a:gd name="connsiteX480" fmla="*/ 1795969 w 4114165"/>
              <a:gd name="connsiteY480" fmla="*/ 2804439 h 3063504"/>
              <a:gd name="connsiteX481" fmla="*/ 1799150 w 4114165"/>
              <a:gd name="connsiteY481" fmla="*/ 2831171 h 3063504"/>
              <a:gd name="connsiteX482" fmla="*/ 1802343 w 4114165"/>
              <a:gd name="connsiteY482" fmla="*/ 2718619 h 3063504"/>
              <a:gd name="connsiteX483" fmla="*/ 1805524 w 4114165"/>
              <a:gd name="connsiteY483" fmla="*/ 2766943 h 3063504"/>
              <a:gd name="connsiteX484" fmla="*/ 1808705 w 4114165"/>
              <a:gd name="connsiteY484" fmla="*/ 2691204 h 3063504"/>
              <a:gd name="connsiteX485" fmla="*/ 1815079 w 4114165"/>
              <a:gd name="connsiteY485" fmla="*/ 2299819 h 3063504"/>
              <a:gd name="connsiteX486" fmla="*/ 1818260 w 4114165"/>
              <a:gd name="connsiteY486" fmla="*/ 2202730 h 3063504"/>
              <a:gd name="connsiteX487" fmla="*/ 1821441 w 4114165"/>
              <a:gd name="connsiteY487" fmla="*/ 2325386 h 3063504"/>
              <a:gd name="connsiteX488" fmla="*/ 1824634 w 4114165"/>
              <a:gd name="connsiteY488" fmla="*/ 2331300 h 3063504"/>
              <a:gd name="connsiteX489" fmla="*/ 1827815 w 4114165"/>
              <a:gd name="connsiteY489" fmla="*/ 2431821 h 3063504"/>
              <a:gd name="connsiteX490" fmla="*/ 1834176 w 4114165"/>
              <a:gd name="connsiteY490" fmla="*/ 2852863 h 3063504"/>
              <a:gd name="connsiteX491" fmla="*/ 1837370 w 4114165"/>
              <a:gd name="connsiteY491" fmla="*/ 2823687 h 3063504"/>
              <a:gd name="connsiteX492" fmla="*/ 1840551 w 4114165"/>
              <a:gd name="connsiteY492" fmla="*/ 2745922 h 3063504"/>
              <a:gd name="connsiteX493" fmla="*/ 1843731 w 4114165"/>
              <a:gd name="connsiteY493" fmla="*/ 2531937 h 3063504"/>
              <a:gd name="connsiteX494" fmla="*/ 1846912 w 4114165"/>
              <a:gd name="connsiteY494" fmla="*/ 2413143 h 3063504"/>
              <a:gd name="connsiteX495" fmla="*/ 1850106 w 4114165"/>
              <a:gd name="connsiteY495" fmla="*/ 2441091 h 3063504"/>
              <a:gd name="connsiteX496" fmla="*/ 1853286 w 4114165"/>
              <a:gd name="connsiteY496" fmla="*/ 2411332 h 3063504"/>
              <a:gd name="connsiteX497" fmla="*/ 1856467 w 4114165"/>
              <a:gd name="connsiteY497" fmla="*/ 2408787 h 3063504"/>
              <a:gd name="connsiteX498" fmla="*/ 1859661 w 4114165"/>
              <a:gd name="connsiteY498" fmla="*/ 2227752 h 3063504"/>
              <a:gd name="connsiteX499" fmla="*/ 1862841 w 4114165"/>
              <a:gd name="connsiteY499" fmla="*/ 2223219 h 3063504"/>
              <a:gd name="connsiteX500" fmla="*/ 1866022 w 4114165"/>
              <a:gd name="connsiteY500" fmla="*/ 2150012 h 3063504"/>
              <a:gd name="connsiteX501" fmla="*/ 1869203 w 4114165"/>
              <a:gd name="connsiteY501" fmla="*/ 2222282 h 3063504"/>
              <a:gd name="connsiteX502" fmla="*/ 1872396 w 4114165"/>
              <a:gd name="connsiteY502" fmla="*/ 2116265 h 3063504"/>
              <a:gd name="connsiteX503" fmla="*/ 1875577 w 4114165"/>
              <a:gd name="connsiteY503" fmla="*/ 2150063 h 3063504"/>
              <a:gd name="connsiteX504" fmla="*/ 1881951 w 4114165"/>
              <a:gd name="connsiteY504" fmla="*/ 2062433 h 3063504"/>
              <a:gd name="connsiteX505" fmla="*/ 1885132 w 4114165"/>
              <a:gd name="connsiteY505" fmla="*/ 2064294 h 3063504"/>
              <a:gd name="connsiteX506" fmla="*/ 1888313 w 4114165"/>
              <a:gd name="connsiteY506" fmla="*/ 2008247 h 3063504"/>
              <a:gd name="connsiteX507" fmla="*/ 1891494 w 4114165"/>
              <a:gd name="connsiteY507" fmla="*/ 2117493 h 3063504"/>
              <a:gd name="connsiteX508" fmla="*/ 1894687 w 4114165"/>
              <a:gd name="connsiteY508" fmla="*/ 1969054 h 3063504"/>
              <a:gd name="connsiteX509" fmla="*/ 1897868 w 4114165"/>
              <a:gd name="connsiteY509" fmla="*/ 2191307 h 3063504"/>
              <a:gd name="connsiteX510" fmla="*/ 1901049 w 4114165"/>
              <a:gd name="connsiteY510" fmla="*/ 2022658 h 3063504"/>
              <a:gd name="connsiteX511" fmla="*/ 1904242 w 4114165"/>
              <a:gd name="connsiteY511" fmla="*/ 2215988 h 3063504"/>
              <a:gd name="connsiteX512" fmla="*/ 1907423 w 4114165"/>
              <a:gd name="connsiteY512" fmla="*/ 1937218 h 3063504"/>
              <a:gd name="connsiteX513" fmla="*/ 1910604 w 4114165"/>
              <a:gd name="connsiteY513" fmla="*/ 2103057 h 3063504"/>
              <a:gd name="connsiteX514" fmla="*/ 1916978 w 4114165"/>
              <a:gd name="connsiteY514" fmla="*/ 2012235 h 3063504"/>
              <a:gd name="connsiteX515" fmla="*/ 1920159 w 4114165"/>
              <a:gd name="connsiteY515" fmla="*/ 2171464 h 3063504"/>
              <a:gd name="connsiteX516" fmla="*/ 1923340 w 4114165"/>
              <a:gd name="connsiteY516" fmla="*/ 1790210 h 3063504"/>
              <a:gd name="connsiteX517" fmla="*/ 1926520 w 4114165"/>
              <a:gd name="connsiteY517" fmla="*/ 2366187 h 3063504"/>
              <a:gd name="connsiteX518" fmla="*/ 1929714 w 4114165"/>
              <a:gd name="connsiteY518" fmla="*/ 1631476 h 3063504"/>
              <a:gd name="connsiteX519" fmla="*/ 1932895 w 4114165"/>
              <a:gd name="connsiteY519" fmla="*/ 2269149 h 3063504"/>
              <a:gd name="connsiteX520" fmla="*/ 1936075 w 4114165"/>
              <a:gd name="connsiteY520" fmla="*/ 1478655 h 3063504"/>
              <a:gd name="connsiteX521" fmla="*/ 1939269 w 4114165"/>
              <a:gd name="connsiteY521" fmla="*/ 1710608 h 3063504"/>
              <a:gd name="connsiteX522" fmla="*/ 1942450 w 4114165"/>
              <a:gd name="connsiteY522" fmla="*/ 1817107 h 3063504"/>
              <a:gd name="connsiteX523" fmla="*/ 1945631 w 4114165"/>
              <a:gd name="connsiteY523" fmla="*/ 1149561 h 3063504"/>
              <a:gd name="connsiteX524" fmla="*/ 1948811 w 4114165"/>
              <a:gd name="connsiteY524" fmla="*/ 2165955 h 3063504"/>
              <a:gd name="connsiteX525" fmla="*/ 1952005 w 4114165"/>
              <a:gd name="connsiteY525" fmla="*/ 846592 h 3063504"/>
              <a:gd name="connsiteX526" fmla="*/ 1955186 w 4114165"/>
              <a:gd name="connsiteY526" fmla="*/ 1950350 h 3063504"/>
              <a:gd name="connsiteX527" fmla="*/ 1958366 w 4114165"/>
              <a:gd name="connsiteY527" fmla="*/ 864169 h 3063504"/>
              <a:gd name="connsiteX528" fmla="*/ 1961560 w 4114165"/>
              <a:gd name="connsiteY528" fmla="*/ 1399560 h 3063504"/>
              <a:gd name="connsiteX529" fmla="*/ 1964741 w 4114165"/>
              <a:gd name="connsiteY529" fmla="*/ 1303623 h 3063504"/>
              <a:gd name="connsiteX530" fmla="*/ 1967921 w 4114165"/>
              <a:gd name="connsiteY530" fmla="*/ 789202 h 3063504"/>
              <a:gd name="connsiteX531" fmla="*/ 1971102 w 4114165"/>
              <a:gd name="connsiteY531" fmla="*/ 1617673 h 3063504"/>
              <a:gd name="connsiteX532" fmla="*/ 1974296 w 4114165"/>
              <a:gd name="connsiteY532" fmla="*/ 501977 h 3063504"/>
              <a:gd name="connsiteX533" fmla="*/ 1977477 w 4114165"/>
              <a:gd name="connsiteY533" fmla="*/ 1724918 h 3063504"/>
              <a:gd name="connsiteX534" fmla="*/ 1980657 w 4114165"/>
              <a:gd name="connsiteY534" fmla="*/ 540785 h 3063504"/>
              <a:gd name="connsiteX535" fmla="*/ 1983851 w 4114165"/>
              <a:gd name="connsiteY535" fmla="*/ 1270926 h 3063504"/>
              <a:gd name="connsiteX536" fmla="*/ 1987032 w 4114165"/>
              <a:gd name="connsiteY536" fmla="*/ 845186 h 3063504"/>
              <a:gd name="connsiteX537" fmla="*/ 1993393 w 4114165"/>
              <a:gd name="connsiteY537" fmla="*/ 1188248 h 3063504"/>
              <a:gd name="connsiteX538" fmla="*/ 1996587 w 4114165"/>
              <a:gd name="connsiteY538" fmla="*/ 828990 h 3063504"/>
              <a:gd name="connsiteX539" fmla="*/ 1999767 w 4114165"/>
              <a:gd name="connsiteY539" fmla="*/ 1529232 h 3063504"/>
              <a:gd name="connsiteX540" fmla="*/ 2002948 w 4114165"/>
              <a:gd name="connsiteY540" fmla="*/ 867398 h 3063504"/>
              <a:gd name="connsiteX541" fmla="*/ 2006142 w 4114165"/>
              <a:gd name="connsiteY541" fmla="*/ 1526636 h 3063504"/>
              <a:gd name="connsiteX542" fmla="*/ 2009322 w 4114165"/>
              <a:gd name="connsiteY542" fmla="*/ 947050 h 3063504"/>
              <a:gd name="connsiteX543" fmla="*/ 2012503 w 4114165"/>
              <a:gd name="connsiteY543" fmla="*/ 1598918 h 3063504"/>
              <a:gd name="connsiteX544" fmla="*/ 2015684 w 4114165"/>
              <a:gd name="connsiteY544" fmla="*/ 1262733 h 3063504"/>
              <a:gd name="connsiteX545" fmla="*/ 2018877 w 4114165"/>
              <a:gd name="connsiteY545" fmla="*/ 1568362 h 3063504"/>
              <a:gd name="connsiteX546" fmla="*/ 2022058 w 4114165"/>
              <a:gd name="connsiteY546" fmla="*/ 1696438 h 3063504"/>
              <a:gd name="connsiteX547" fmla="*/ 2025239 w 4114165"/>
              <a:gd name="connsiteY547" fmla="*/ 1640530 h 3063504"/>
              <a:gd name="connsiteX548" fmla="*/ 2028420 w 4114165"/>
              <a:gd name="connsiteY548" fmla="*/ 1925378 h 3063504"/>
              <a:gd name="connsiteX549" fmla="*/ 2031613 w 4114165"/>
              <a:gd name="connsiteY549" fmla="*/ 1618471 h 3063504"/>
              <a:gd name="connsiteX550" fmla="*/ 2034794 w 4114165"/>
              <a:gd name="connsiteY550" fmla="*/ 2157408 h 3063504"/>
              <a:gd name="connsiteX551" fmla="*/ 2037975 w 4114165"/>
              <a:gd name="connsiteY551" fmla="*/ 1957366 h 3063504"/>
              <a:gd name="connsiteX552" fmla="*/ 2041168 w 4114165"/>
              <a:gd name="connsiteY552" fmla="*/ 2357956 h 3063504"/>
              <a:gd name="connsiteX553" fmla="*/ 2044349 w 4114165"/>
              <a:gd name="connsiteY553" fmla="*/ 2274214 h 3063504"/>
              <a:gd name="connsiteX554" fmla="*/ 2047530 w 4114165"/>
              <a:gd name="connsiteY554" fmla="*/ 2456160 h 3063504"/>
              <a:gd name="connsiteX555" fmla="*/ 2050711 w 4114165"/>
              <a:gd name="connsiteY555" fmla="*/ 2483753 h 3063504"/>
              <a:gd name="connsiteX556" fmla="*/ 2053904 w 4114165"/>
              <a:gd name="connsiteY556" fmla="*/ 2551363 h 3063504"/>
              <a:gd name="connsiteX557" fmla="*/ 2063459 w 4114165"/>
              <a:gd name="connsiteY557" fmla="*/ 2850027 h 3063504"/>
              <a:gd name="connsiteX558" fmla="*/ 2066640 w 4114165"/>
              <a:gd name="connsiteY558" fmla="*/ 2850698 h 3063504"/>
              <a:gd name="connsiteX559" fmla="*/ 2069821 w 4114165"/>
              <a:gd name="connsiteY559" fmla="*/ 2919308 h 3063504"/>
              <a:gd name="connsiteX560" fmla="*/ 2073001 w 4114165"/>
              <a:gd name="connsiteY560" fmla="*/ 2817925 h 3063504"/>
              <a:gd name="connsiteX561" fmla="*/ 2076195 w 4114165"/>
              <a:gd name="connsiteY561" fmla="*/ 2931122 h 3063504"/>
              <a:gd name="connsiteX562" fmla="*/ 2079376 w 4114165"/>
              <a:gd name="connsiteY562" fmla="*/ 2871744 h 3063504"/>
              <a:gd name="connsiteX563" fmla="*/ 2082556 w 4114165"/>
              <a:gd name="connsiteY563" fmla="*/ 2969986 h 3063504"/>
              <a:gd name="connsiteX564" fmla="*/ 2085750 w 4114165"/>
              <a:gd name="connsiteY564" fmla="*/ 2951561 h 3063504"/>
              <a:gd name="connsiteX565" fmla="*/ 2088931 w 4114165"/>
              <a:gd name="connsiteY565" fmla="*/ 2984789 h 3063504"/>
              <a:gd name="connsiteX566" fmla="*/ 2092111 w 4114165"/>
              <a:gd name="connsiteY566" fmla="*/ 2969315 h 3063504"/>
              <a:gd name="connsiteX567" fmla="*/ 2095292 w 4114165"/>
              <a:gd name="connsiteY567" fmla="*/ 2967314 h 3063504"/>
              <a:gd name="connsiteX568" fmla="*/ 2098486 w 4114165"/>
              <a:gd name="connsiteY568" fmla="*/ 2976229 h 3063504"/>
              <a:gd name="connsiteX569" fmla="*/ 2101666 w 4114165"/>
              <a:gd name="connsiteY569" fmla="*/ 2978280 h 3063504"/>
              <a:gd name="connsiteX570" fmla="*/ 2104847 w 4114165"/>
              <a:gd name="connsiteY570" fmla="*/ 2986499 h 3063504"/>
              <a:gd name="connsiteX571" fmla="*/ 2108028 w 4114165"/>
              <a:gd name="connsiteY571" fmla="*/ 2960919 h 3063504"/>
              <a:gd name="connsiteX572" fmla="*/ 2111222 w 4114165"/>
              <a:gd name="connsiteY572" fmla="*/ 2976609 h 3063504"/>
              <a:gd name="connsiteX573" fmla="*/ 2114402 w 4114165"/>
              <a:gd name="connsiteY573" fmla="*/ 2965301 h 3063504"/>
              <a:gd name="connsiteX574" fmla="*/ 2117583 w 4114165"/>
              <a:gd name="connsiteY574" fmla="*/ 3007077 h 3063504"/>
              <a:gd name="connsiteX575" fmla="*/ 2120777 w 4114165"/>
              <a:gd name="connsiteY575" fmla="*/ 2964338 h 3063504"/>
              <a:gd name="connsiteX576" fmla="*/ 2123957 w 4114165"/>
              <a:gd name="connsiteY576" fmla="*/ 2959425 h 3063504"/>
              <a:gd name="connsiteX577" fmla="*/ 2127138 w 4114165"/>
              <a:gd name="connsiteY577" fmla="*/ 2922904 h 3063504"/>
              <a:gd name="connsiteX578" fmla="*/ 2130319 w 4114165"/>
              <a:gd name="connsiteY578" fmla="*/ 2967719 h 3063504"/>
              <a:gd name="connsiteX579" fmla="*/ 2133512 w 4114165"/>
              <a:gd name="connsiteY579" fmla="*/ 2748100 h 3063504"/>
              <a:gd name="connsiteX580" fmla="*/ 2136693 w 4114165"/>
              <a:gd name="connsiteY580" fmla="*/ 2770425 h 3063504"/>
              <a:gd name="connsiteX581" fmla="*/ 2139874 w 4114165"/>
              <a:gd name="connsiteY581" fmla="*/ 2840744 h 3063504"/>
              <a:gd name="connsiteX582" fmla="*/ 2143068 w 4114165"/>
              <a:gd name="connsiteY582" fmla="*/ 2520490 h 3063504"/>
              <a:gd name="connsiteX583" fmla="*/ 2155803 w 4114165"/>
              <a:gd name="connsiteY583" fmla="*/ 2802843 h 3063504"/>
              <a:gd name="connsiteX584" fmla="*/ 2158984 w 4114165"/>
              <a:gd name="connsiteY584" fmla="*/ 2808542 h 3063504"/>
              <a:gd name="connsiteX585" fmla="*/ 2165358 w 4114165"/>
              <a:gd name="connsiteY585" fmla="*/ 2716695 h 3063504"/>
              <a:gd name="connsiteX586" fmla="*/ 2168539 w 4114165"/>
              <a:gd name="connsiteY586" fmla="*/ 2878050 h 3063504"/>
              <a:gd name="connsiteX587" fmla="*/ 2171720 w 4114165"/>
              <a:gd name="connsiteY587" fmla="*/ 2791725 h 3063504"/>
              <a:gd name="connsiteX588" fmla="*/ 2174901 w 4114165"/>
              <a:gd name="connsiteY588" fmla="*/ 2656911 h 3063504"/>
              <a:gd name="connsiteX589" fmla="*/ 2178094 w 4114165"/>
              <a:gd name="connsiteY589" fmla="*/ 2667789 h 3063504"/>
              <a:gd name="connsiteX590" fmla="*/ 2184456 w 4114165"/>
              <a:gd name="connsiteY590" fmla="*/ 2001358 h 3063504"/>
              <a:gd name="connsiteX591" fmla="*/ 2187649 w 4114165"/>
              <a:gd name="connsiteY591" fmla="*/ 2232932 h 3063504"/>
              <a:gd name="connsiteX592" fmla="*/ 2190830 w 4114165"/>
              <a:gd name="connsiteY592" fmla="*/ 2350396 h 3063504"/>
              <a:gd name="connsiteX593" fmla="*/ 2194011 w 4114165"/>
              <a:gd name="connsiteY593" fmla="*/ 2318029 h 3063504"/>
              <a:gd name="connsiteX594" fmla="*/ 2197192 w 4114165"/>
              <a:gd name="connsiteY594" fmla="*/ 2241720 h 3063504"/>
              <a:gd name="connsiteX595" fmla="*/ 2200385 w 4114165"/>
              <a:gd name="connsiteY595" fmla="*/ 2286801 h 3063504"/>
              <a:gd name="connsiteX596" fmla="*/ 2203566 w 4114165"/>
              <a:gd name="connsiteY596" fmla="*/ 2371265 h 3063504"/>
              <a:gd name="connsiteX597" fmla="*/ 2206747 w 4114165"/>
              <a:gd name="connsiteY597" fmla="*/ 2299768 h 3063504"/>
              <a:gd name="connsiteX598" fmla="*/ 2209927 w 4114165"/>
              <a:gd name="connsiteY598" fmla="*/ 2269744 h 3063504"/>
              <a:gd name="connsiteX599" fmla="*/ 2213121 w 4114165"/>
              <a:gd name="connsiteY599" fmla="*/ 2346103 h 3063504"/>
              <a:gd name="connsiteX600" fmla="*/ 2216302 w 4114165"/>
              <a:gd name="connsiteY600" fmla="*/ 2368999 h 3063504"/>
              <a:gd name="connsiteX601" fmla="*/ 2219482 w 4114165"/>
              <a:gd name="connsiteY601" fmla="*/ 2328628 h 3063504"/>
              <a:gd name="connsiteX602" fmla="*/ 2222676 w 4114165"/>
              <a:gd name="connsiteY602" fmla="*/ 2314243 h 3063504"/>
              <a:gd name="connsiteX603" fmla="*/ 2232218 w 4114165"/>
              <a:gd name="connsiteY603" fmla="*/ 1898848 h 3063504"/>
              <a:gd name="connsiteX604" fmla="*/ 2235412 w 4114165"/>
              <a:gd name="connsiteY604" fmla="*/ 1656663 h 3063504"/>
              <a:gd name="connsiteX605" fmla="*/ 2238592 w 4114165"/>
              <a:gd name="connsiteY605" fmla="*/ 1296050 h 3063504"/>
              <a:gd name="connsiteX606" fmla="*/ 2244967 w 4114165"/>
              <a:gd name="connsiteY606" fmla="*/ 875173 h 3063504"/>
              <a:gd name="connsiteX607" fmla="*/ 2248147 w 4114165"/>
              <a:gd name="connsiteY607" fmla="*/ 593693 h 3063504"/>
              <a:gd name="connsiteX608" fmla="*/ 2251328 w 4114165"/>
              <a:gd name="connsiteY608" fmla="*/ 644612 h 3063504"/>
              <a:gd name="connsiteX609" fmla="*/ 2254509 w 4114165"/>
              <a:gd name="connsiteY609" fmla="*/ 515406 h 3063504"/>
              <a:gd name="connsiteX610" fmla="*/ 2257702 w 4114165"/>
              <a:gd name="connsiteY610" fmla="*/ 504589 h 3063504"/>
              <a:gd name="connsiteX611" fmla="*/ 2260883 w 4114165"/>
              <a:gd name="connsiteY611" fmla="*/ 533884 h 3063504"/>
              <a:gd name="connsiteX612" fmla="*/ 2264064 w 4114165"/>
              <a:gd name="connsiteY612" fmla="*/ 440313 h 3063504"/>
              <a:gd name="connsiteX613" fmla="*/ 2267257 w 4114165"/>
              <a:gd name="connsiteY613" fmla="*/ 452684 h 3063504"/>
              <a:gd name="connsiteX614" fmla="*/ 2270438 w 4114165"/>
              <a:gd name="connsiteY614" fmla="*/ 500866 h 3063504"/>
              <a:gd name="connsiteX615" fmla="*/ 2273619 w 4114165"/>
              <a:gd name="connsiteY615" fmla="*/ 629986 h 3063504"/>
              <a:gd name="connsiteX616" fmla="*/ 2276800 w 4114165"/>
              <a:gd name="connsiteY616" fmla="*/ 641320 h 3063504"/>
              <a:gd name="connsiteX617" fmla="*/ 2283174 w 4114165"/>
              <a:gd name="connsiteY617" fmla="*/ 799763 h 3063504"/>
              <a:gd name="connsiteX618" fmla="*/ 2286355 w 4114165"/>
              <a:gd name="connsiteY618" fmla="*/ 849492 h 3063504"/>
              <a:gd name="connsiteX619" fmla="*/ 2295910 w 4114165"/>
              <a:gd name="connsiteY619" fmla="*/ 1157273 h 3063504"/>
              <a:gd name="connsiteX620" fmla="*/ 2299091 w 4114165"/>
              <a:gd name="connsiteY620" fmla="*/ 1247360 h 3063504"/>
              <a:gd name="connsiteX621" fmla="*/ 2305465 w 4114165"/>
              <a:gd name="connsiteY621" fmla="*/ 1627740 h 3063504"/>
              <a:gd name="connsiteX622" fmla="*/ 2327756 w 4114165"/>
              <a:gd name="connsiteY622" fmla="*/ 2527644 h 3063504"/>
              <a:gd name="connsiteX623" fmla="*/ 2330936 w 4114165"/>
              <a:gd name="connsiteY623" fmla="*/ 2536230 h 3063504"/>
              <a:gd name="connsiteX624" fmla="*/ 2334117 w 4114165"/>
              <a:gd name="connsiteY624" fmla="*/ 2575347 h 3063504"/>
              <a:gd name="connsiteX625" fmla="*/ 2337311 w 4114165"/>
              <a:gd name="connsiteY625" fmla="*/ 2567559 h 3063504"/>
              <a:gd name="connsiteX626" fmla="*/ 2340491 w 4114165"/>
              <a:gd name="connsiteY626" fmla="*/ 2657735 h 3063504"/>
              <a:gd name="connsiteX627" fmla="*/ 2343672 w 4114165"/>
              <a:gd name="connsiteY627" fmla="*/ 2677679 h 3063504"/>
              <a:gd name="connsiteX628" fmla="*/ 2346866 w 4114165"/>
              <a:gd name="connsiteY628" fmla="*/ 2676653 h 3063504"/>
              <a:gd name="connsiteX629" fmla="*/ 2350047 w 4114165"/>
              <a:gd name="connsiteY629" fmla="*/ 2718873 h 3063504"/>
              <a:gd name="connsiteX630" fmla="*/ 2353227 w 4114165"/>
              <a:gd name="connsiteY630" fmla="*/ 2727256 h 3063504"/>
              <a:gd name="connsiteX631" fmla="*/ 2359602 w 4114165"/>
              <a:gd name="connsiteY631" fmla="*/ 2758344 h 3063504"/>
              <a:gd name="connsiteX632" fmla="*/ 2362782 w 4114165"/>
              <a:gd name="connsiteY632" fmla="*/ 2709464 h 3063504"/>
              <a:gd name="connsiteX633" fmla="*/ 2365963 w 4114165"/>
              <a:gd name="connsiteY633" fmla="*/ 2701651 h 3063504"/>
              <a:gd name="connsiteX634" fmla="*/ 2369144 w 4114165"/>
              <a:gd name="connsiteY634" fmla="*/ 2749581 h 3063504"/>
              <a:gd name="connsiteX635" fmla="*/ 2372337 w 4114165"/>
              <a:gd name="connsiteY635" fmla="*/ 2738311 h 3063504"/>
              <a:gd name="connsiteX636" fmla="*/ 2375518 w 4114165"/>
              <a:gd name="connsiteY636" fmla="*/ 2683466 h 3063504"/>
              <a:gd name="connsiteX637" fmla="*/ 2381892 w 4114165"/>
              <a:gd name="connsiteY637" fmla="*/ 2760295 h 3063504"/>
              <a:gd name="connsiteX638" fmla="*/ 2385073 w 4114165"/>
              <a:gd name="connsiteY638" fmla="*/ 2736829 h 3063504"/>
              <a:gd name="connsiteX639" fmla="*/ 2388254 w 4114165"/>
              <a:gd name="connsiteY639" fmla="*/ 2701106 h 3063504"/>
              <a:gd name="connsiteX640" fmla="*/ 2391435 w 4114165"/>
              <a:gd name="connsiteY640" fmla="*/ 2683530 h 3063504"/>
              <a:gd name="connsiteX641" fmla="*/ 2394628 w 4114165"/>
              <a:gd name="connsiteY641" fmla="*/ 2730574 h 3063504"/>
              <a:gd name="connsiteX642" fmla="*/ 2397809 w 4114165"/>
              <a:gd name="connsiteY642" fmla="*/ 2662280 h 3063504"/>
              <a:gd name="connsiteX643" fmla="*/ 2400990 w 4114165"/>
              <a:gd name="connsiteY643" fmla="*/ 2633636 h 3063504"/>
              <a:gd name="connsiteX644" fmla="*/ 2404183 w 4114165"/>
              <a:gd name="connsiteY644" fmla="*/ 2647958 h 3063504"/>
              <a:gd name="connsiteX645" fmla="*/ 2407364 w 4114165"/>
              <a:gd name="connsiteY645" fmla="*/ 2741350 h 3063504"/>
              <a:gd name="connsiteX646" fmla="*/ 2410545 w 4114165"/>
              <a:gd name="connsiteY646" fmla="*/ 2674665 h 3063504"/>
              <a:gd name="connsiteX647" fmla="*/ 2413726 w 4114165"/>
              <a:gd name="connsiteY647" fmla="*/ 2647211 h 3063504"/>
              <a:gd name="connsiteX648" fmla="*/ 2416919 w 4114165"/>
              <a:gd name="connsiteY648" fmla="*/ 2707716 h 3063504"/>
              <a:gd name="connsiteX649" fmla="*/ 2420100 w 4114165"/>
              <a:gd name="connsiteY649" fmla="*/ 2636891 h 3063504"/>
              <a:gd name="connsiteX650" fmla="*/ 2423281 w 4114165"/>
              <a:gd name="connsiteY650" fmla="*/ 2730726 h 3063504"/>
              <a:gd name="connsiteX651" fmla="*/ 2426474 w 4114165"/>
              <a:gd name="connsiteY651" fmla="*/ 2679870 h 3063504"/>
              <a:gd name="connsiteX652" fmla="*/ 2429655 w 4114165"/>
              <a:gd name="connsiteY652" fmla="*/ 2703993 h 3063504"/>
              <a:gd name="connsiteX653" fmla="*/ 2432836 w 4114165"/>
              <a:gd name="connsiteY653" fmla="*/ 2809251 h 3063504"/>
              <a:gd name="connsiteX654" fmla="*/ 2436017 w 4114165"/>
              <a:gd name="connsiteY654" fmla="*/ 2763612 h 3063504"/>
              <a:gd name="connsiteX655" fmla="*/ 2439210 w 4114165"/>
              <a:gd name="connsiteY655" fmla="*/ 2782544 h 3063504"/>
              <a:gd name="connsiteX656" fmla="*/ 2442391 w 4114165"/>
              <a:gd name="connsiteY656" fmla="*/ 2865324 h 3063504"/>
              <a:gd name="connsiteX657" fmla="*/ 2445572 w 4114165"/>
              <a:gd name="connsiteY657" fmla="*/ 2880304 h 3063504"/>
              <a:gd name="connsiteX658" fmla="*/ 2448765 w 4114165"/>
              <a:gd name="connsiteY658" fmla="*/ 2785836 h 3063504"/>
              <a:gd name="connsiteX659" fmla="*/ 2451946 w 4114165"/>
              <a:gd name="connsiteY659" fmla="*/ 2807731 h 3063504"/>
              <a:gd name="connsiteX660" fmla="*/ 2455127 w 4114165"/>
              <a:gd name="connsiteY660" fmla="*/ 2849938 h 3063504"/>
              <a:gd name="connsiteX661" fmla="*/ 2458308 w 4114165"/>
              <a:gd name="connsiteY661" fmla="*/ 2849710 h 3063504"/>
              <a:gd name="connsiteX662" fmla="*/ 2461501 w 4114165"/>
              <a:gd name="connsiteY662" fmla="*/ 2889346 h 3063504"/>
              <a:gd name="connsiteX663" fmla="*/ 2464682 w 4114165"/>
              <a:gd name="connsiteY663" fmla="*/ 2898337 h 3063504"/>
              <a:gd name="connsiteX664" fmla="*/ 2467863 w 4114165"/>
              <a:gd name="connsiteY664" fmla="*/ 2934136 h 3063504"/>
              <a:gd name="connsiteX665" fmla="*/ 2477418 w 4114165"/>
              <a:gd name="connsiteY665" fmla="*/ 2787850 h 3063504"/>
              <a:gd name="connsiteX666" fmla="*/ 2480598 w 4114165"/>
              <a:gd name="connsiteY666" fmla="*/ 2852167 h 3063504"/>
              <a:gd name="connsiteX667" fmla="*/ 2483792 w 4114165"/>
              <a:gd name="connsiteY667" fmla="*/ 2877151 h 3063504"/>
              <a:gd name="connsiteX668" fmla="*/ 2486973 w 4114165"/>
              <a:gd name="connsiteY668" fmla="*/ 2878772 h 3063504"/>
              <a:gd name="connsiteX669" fmla="*/ 2490153 w 4114165"/>
              <a:gd name="connsiteY669" fmla="*/ 2869097 h 3063504"/>
              <a:gd name="connsiteX670" fmla="*/ 2493334 w 4114165"/>
              <a:gd name="connsiteY670" fmla="*/ 2704285 h 3063504"/>
              <a:gd name="connsiteX671" fmla="*/ 2496528 w 4114165"/>
              <a:gd name="connsiteY671" fmla="*/ 2715289 h 3063504"/>
              <a:gd name="connsiteX672" fmla="*/ 2499708 w 4114165"/>
              <a:gd name="connsiteY672" fmla="*/ 2345875 h 3063504"/>
              <a:gd name="connsiteX673" fmla="*/ 2502889 w 4114165"/>
              <a:gd name="connsiteY673" fmla="*/ 1782447 h 3063504"/>
              <a:gd name="connsiteX674" fmla="*/ 2506083 w 4114165"/>
              <a:gd name="connsiteY674" fmla="*/ 1608011 h 3063504"/>
              <a:gd name="connsiteX675" fmla="*/ 2509263 w 4114165"/>
              <a:gd name="connsiteY675" fmla="*/ 1562030 h 3063504"/>
              <a:gd name="connsiteX676" fmla="*/ 2512444 w 4114165"/>
              <a:gd name="connsiteY676" fmla="*/ 1481416 h 3063504"/>
              <a:gd name="connsiteX677" fmla="*/ 2518818 w 4114165"/>
              <a:gd name="connsiteY677" fmla="*/ 1498625 h 3063504"/>
              <a:gd name="connsiteX678" fmla="*/ 2521999 w 4114165"/>
              <a:gd name="connsiteY678" fmla="*/ 1532157 h 3063504"/>
              <a:gd name="connsiteX679" fmla="*/ 2525180 w 4114165"/>
              <a:gd name="connsiteY679" fmla="*/ 1514518 h 3063504"/>
              <a:gd name="connsiteX680" fmla="*/ 2528373 w 4114165"/>
              <a:gd name="connsiteY680" fmla="*/ 1432130 h 3063504"/>
              <a:gd name="connsiteX681" fmla="*/ 2531554 w 4114165"/>
              <a:gd name="connsiteY681" fmla="*/ 1431294 h 3063504"/>
              <a:gd name="connsiteX682" fmla="*/ 2534735 w 4114165"/>
              <a:gd name="connsiteY682" fmla="*/ 1413186 h 3063504"/>
              <a:gd name="connsiteX683" fmla="*/ 2537916 w 4114165"/>
              <a:gd name="connsiteY683" fmla="*/ 1511086 h 3063504"/>
              <a:gd name="connsiteX684" fmla="*/ 2541109 w 4114165"/>
              <a:gd name="connsiteY684" fmla="*/ 1427647 h 3063504"/>
              <a:gd name="connsiteX685" fmla="*/ 2544290 w 4114165"/>
              <a:gd name="connsiteY685" fmla="*/ 1460369 h 3063504"/>
              <a:gd name="connsiteX686" fmla="*/ 2550652 w 4114165"/>
              <a:gd name="connsiteY686" fmla="*/ 1651382 h 3063504"/>
              <a:gd name="connsiteX687" fmla="*/ 2553845 w 4114165"/>
              <a:gd name="connsiteY687" fmla="*/ 1886312 h 3063504"/>
              <a:gd name="connsiteX688" fmla="*/ 2560207 w 4114165"/>
              <a:gd name="connsiteY688" fmla="*/ 2090115 h 3063504"/>
              <a:gd name="connsiteX689" fmla="*/ 2563400 w 4114165"/>
              <a:gd name="connsiteY689" fmla="*/ 2090963 h 3063504"/>
              <a:gd name="connsiteX690" fmla="*/ 2566581 w 4114165"/>
              <a:gd name="connsiteY690" fmla="*/ 2006372 h 3063504"/>
              <a:gd name="connsiteX691" fmla="*/ 2569762 w 4114165"/>
              <a:gd name="connsiteY691" fmla="*/ 1971903 h 3063504"/>
              <a:gd name="connsiteX692" fmla="*/ 2572942 w 4114165"/>
              <a:gd name="connsiteY692" fmla="*/ 1987859 h 3063504"/>
              <a:gd name="connsiteX693" fmla="*/ 2579317 w 4114165"/>
              <a:gd name="connsiteY693" fmla="*/ 2167437 h 3063504"/>
              <a:gd name="connsiteX694" fmla="*/ 2582497 w 4114165"/>
              <a:gd name="connsiteY694" fmla="*/ 2167184 h 3063504"/>
              <a:gd name="connsiteX695" fmla="*/ 2588872 w 4114165"/>
              <a:gd name="connsiteY695" fmla="*/ 2209568 h 3063504"/>
              <a:gd name="connsiteX696" fmla="*/ 2598427 w 4114165"/>
              <a:gd name="connsiteY696" fmla="*/ 2462694 h 3063504"/>
              <a:gd name="connsiteX697" fmla="*/ 2601607 w 4114165"/>
              <a:gd name="connsiteY697" fmla="*/ 2500773 h 3063504"/>
              <a:gd name="connsiteX698" fmla="*/ 2611162 w 4114165"/>
              <a:gd name="connsiteY698" fmla="*/ 2806731 h 3063504"/>
              <a:gd name="connsiteX699" fmla="*/ 2614343 w 4114165"/>
              <a:gd name="connsiteY699" fmla="*/ 2888472 h 3063504"/>
              <a:gd name="connsiteX700" fmla="*/ 2617524 w 4114165"/>
              <a:gd name="connsiteY700" fmla="*/ 2880609 h 3063504"/>
              <a:gd name="connsiteX701" fmla="*/ 2620717 w 4114165"/>
              <a:gd name="connsiteY701" fmla="*/ 2920523 h 3063504"/>
              <a:gd name="connsiteX702" fmla="*/ 2623898 w 4114165"/>
              <a:gd name="connsiteY702" fmla="*/ 2910532 h 3063504"/>
              <a:gd name="connsiteX703" fmla="*/ 2627079 w 4114165"/>
              <a:gd name="connsiteY703" fmla="*/ 2940481 h 3063504"/>
              <a:gd name="connsiteX704" fmla="*/ 2633453 w 4114165"/>
              <a:gd name="connsiteY704" fmla="*/ 2957424 h 3063504"/>
              <a:gd name="connsiteX705" fmla="*/ 2636634 w 4114165"/>
              <a:gd name="connsiteY705" fmla="*/ 3004671 h 3063504"/>
              <a:gd name="connsiteX706" fmla="*/ 2639815 w 4114165"/>
              <a:gd name="connsiteY706" fmla="*/ 3009217 h 3063504"/>
              <a:gd name="connsiteX707" fmla="*/ 2643008 w 4114165"/>
              <a:gd name="connsiteY707" fmla="*/ 3025249 h 3063504"/>
              <a:gd name="connsiteX708" fmla="*/ 2646189 w 4114165"/>
              <a:gd name="connsiteY708" fmla="*/ 3020145 h 3063504"/>
              <a:gd name="connsiteX709" fmla="*/ 2649370 w 4114165"/>
              <a:gd name="connsiteY709" fmla="*/ 3036734 h 3063504"/>
              <a:gd name="connsiteX710" fmla="*/ 2652551 w 4114165"/>
              <a:gd name="connsiteY710" fmla="*/ 3017613 h 3063504"/>
              <a:gd name="connsiteX711" fmla="*/ 2655744 w 4114165"/>
              <a:gd name="connsiteY711" fmla="*/ 3025135 h 3063504"/>
              <a:gd name="connsiteX712" fmla="*/ 2658925 w 4114165"/>
              <a:gd name="connsiteY712" fmla="*/ 3026211 h 3063504"/>
              <a:gd name="connsiteX713" fmla="*/ 2662106 w 4114165"/>
              <a:gd name="connsiteY713" fmla="*/ 3043484 h 3063504"/>
              <a:gd name="connsiteX714" fmla="*/ 2665299 w 4114165"/>
              <a:gd name="connsiteY714" fmla="*/ 3041090 h 3063504"/>
              <a:gd name="connsiteX715" fmla="*/ 2668480 w 4114165"/>
              <a:gd name="connsiteY715" fmla="*/ 3036569 h 3063504"/>
              <a:gd name="connsiteX716" fmla="*/ 2671661 w 4114165"/>
              <a:gd name="connsiteY716" fmla="*/ 3044877 h 3063504"/>
              <a:gd name="connsiteX717" fmla="*/ 2674841 w 4114165"/>
              <a:gd name="connsiteY717" fmla="*/ 3032720 h 3063504"/>
              <a:gd name="connsiteX718" fmla="*/ 2678035 w 4114165"/>
              <a:gd name="connsiteY718" fmla="*/ 3051955 h 3063504"/>
              <a:gd name="connsiteX719" fmla="*/ 2681216 w 4114165"/>
              <a:gd name="connsiteY719" fmla="*/ 3027604 h 3063504"/>
              <a:gd name="connsiteX720" fmla="*/ 2684396 w 4114165"/>
              <a:gd name="connsiteY720" fmla="*/ 3063504 h 3063504"/>
              <a:gd name="connsiteX721" fmla="*/ 2687590 w 4114165"/>
              <a:gd name="connsiteY721" fmla="*/ 3027959 h 3063504"/>
              <a:gd name="connsiteX722" fmla="*/ 2690771 w 4114165"/>
              <a:gd name="connsiteY722" fmla="*/ 3063239 h 3063504"/>
              <a:gd name="connsiteX723" fmla="*/ 2693951 w 4114165"/>
              <a:gd name="connsiteY723" fmla="*/ 3022387 h 3063504"/>
              <a:gd name="connsiteX724" fmla="*/ 2697132 w 4114165"/>
              <a:gd name="connsiteY724" fmla="*/ 3055159 h 3063504"/>
              <a:gd name="connsiteX725" fmla="*/ 2700326 w 4114165"/>
              <a:gd name="connsiteY725" fmla="*/ 3015042 h 3063504"/>
              <a:gd name="connsiteX726" fmla="*/ 2703507 w 4114165"/>
              <a:gd name="connsiteY726" fmla="*/ 3029098 h 3063504"/>
              <a:gd name="connsiteX727" fmla="*/ 2706687 w 4114165"/>
              <a:gd name="connsiteY727" fmla="*/ 3023374 h 3063504"/>
              <a:gd name="connsiteX728" fmla="*/ 2709881 w 4114165"/>
              <a:gd name="connsiteY728" fmla="*/ 3009647 h 3063504"/>
              <a:gd name="connsiteX729" fmla="*/ 2713062 w 4114165"/>
              <a:gd name="connsiteY729" fmla="*/ 3033644 h 3063504"/>
              <a:gd name="connsiteX730" fmla="*/ 2716242 w 4114165"/>
              <a:gd name="connsiteY730" fmla="*/ 2920751 h 3063504"/>
              <a:gd name="connsiteX731" fmla="*/ 2719423 w 4114165"/>
              <a:gd name="connsiteY731" fmla="*/ 3048752 h 3063504"/>
              <a:gd name="connsiteX732" fmla="*/ 2722617 w 4114165"/>
              <a:gd name="connsiteY732" fmla="*/ 2843036 h 3063504"/>
              <a:gd name="connsiteX733" fmla="*/ 2725797 w 4114165"/>
              <a:gd name="connsiteY733" fmla="*/ 2786077 h 3063504"/>
              <a:gd name="connsiteX734" fmla="*/ 2728978 w 4114165"/>
              <a:gd name="connsiteY734" fmla="*/ 2556276 h 3063504"/>
              <a:gd name="connsiteX735" fmla="*/ 2732159 w 4114165"/>
              <a:gd name="connsiteY735" fmla="*/ 2734499 h 3063504"/>
              <a:gd name="connsiteX736" fmla="*/ 2735353 w 4114165"/>
              <a:gd name="connsiteY736" fmla="*/ 2543575 h 3063504"/>
              <a:gd name="connsiteX737" fmla="*/ 2738533 w 4114165"/>
              <a:gd name="connsiteY737" fmla="*/ 2707742 h 3063504"/>
              <a:gd name="connsiteX738" fmla="*/ 2741714 w 4114165"/>
              <a:gd name="connsiteY738" fmla="*/ 2453425 h 3063504"/>
              <a:gd name="connsiteX739" fmla="*/ 2744908 w 4114165"/>
              <a:gd name="connsiteY739" fmla="*/ 1655447 h 3063504"/>
              <a:gd name="connsiteX740" fmla="*/ 2748088 w 4114165"/>
              <a:gd name="connsiteY740" fmla="*/ 1718549 h 3063504"/>
              <a:gd name="connsiteX741" fmla="*/ 2751269 w 4114165"/>
              <a:gd name="connsiteY741" fmla="*/ 1458368 h 3063504"/>
              <a:gd name="connsiteX742" fmla="*/ 2754450 w 4114165"/>
              <a:gd name="connsiteY742" fmla="*/ 1717004 h 3063504"/>
              <a:gd name="connsiteX743" fmla="*/ 2757643 w 4114165"/>
              <a:gd name="connsiteY743" fmla="*/ 1229289 h 3063504"/>
              <a:gd name="connsiteX744" fmla="*/ 2760824 w 4114165"/>
              <a:gd name="connsiteY744" fmla="*/ 1562321 h 3063504"/>
              <a:gd name="connsiteX745" fmla="*/ 2764005 w 4114165"/>
              <a:gd name="connsiteY745" fmla="*/ 1551760 h 3063504"/>
              <a:gd name="connsiteX746" fmla="*/ 2767199 w 4114165"/>
              <a:gd name="connsiteY746" fmla="*/ 1347793 h 3063504"/>
              <a:gd name="connsiteX747" fmla="*/ 2770379 w 4114165"/>
              <a:gd name="connsiteY747" fmla="*/ 1343550 h 3063504"/>
              <a:gd name="connsiteX748" fmla="*/ 2773560 w 4114165"/>
              <a:gd name="connsiteY748" fmla="*/ 1304345 h 3063504"/>
              <a:gd name="connsiteX749" fmla="*/ 2776741 w 4114165"/>
              <a:gd name="connsiteY749" fmla="*/ 1548240 h 3063504"/>
              <a:gd name="connsiteX750" fmla="*/ 2779934 w 4114165"/>
              <a:gd name="connsiteY750" fmla="*/ 1319566 h 3063504"/>
              <a:gd name="connsiteX751" fmla="*/ 2783115 w 4114165"/>
              <a:gd name="connsiteY751" fmla="*/ 1482631 h 3063504"/>
              <a:gd name="connsiteX752" fmla="*/ 2786296 w 4114165"/>
              <a:gd name="connsiteY752" fmla="*/ 1443514 h 3063504"/>
              <a:gd name="connsiteX753" fmla="*/ 2789489 w 4114165"/>
              <a:gd name="connsiteY753" fmla="*/ 1552989 h 3063504"/>
              <a:gd name="connsiteX754" fmla="*/ 2792670 w 4114165"/>
              <a:gd name="connsiteY754" fmla="*/ 1539262 h 3063504"/>
              <a:gd name="connsiteX755" fmla="*/ 2795851 w 4114165"/>
              <a:gd name="connsiteY755" fmla="*/ 1809281 h 3063504"/>
              <a:gd name="connsiteX756" fmla="*/ 2799032 w 4114165"/>
              <a:gd name="connsiteY756" fmla="*/ 1595765 h 3063504"/>
              <a:gd name="connsiteX757" fmla="*/ 2802225 w 4114165"/>
              <a:gd name="connsiteY757" fmla="*/ 1867798 h 3063504"/>
              <a:gd name="connsiteX758" fmla="*/ 2805406 w 4114165"/>
              <a:gd name="connsiteY758" fmla="*/ 1864164 h 3063504"/>
              <a:gd name="connsiteX759" fmla="*/ 2808587 w 4114165"/>
              <a:gd name="connsiteY759" fmla="*/ 1906421 h 3063504"/>
              <a:gd name="connsiteX760" fmla="*/ 2811780 w 4114165"/>
              <a:gd name="connsiteY760" fmla="*/ 2144998 h 3063504"/>
              <a:gd name="connsiteX761" fmla="*/ 2814961 w 4114165"/>
              <a:gd name="connsiteY761" fmla="*/ 2067144 h 3063504"/>
              <a:gd name="connsiteX762" fmla="*/ 2818142 w 4114165"/>
              <a:gd name="connsiteY762" fmla="*/ 2270339 h 3063504"/>
              <a:gd name="connsiteX763" fmla="*/ 2821323 w 4114165"/>
              <a:gd name="connsiteY763" fmla="*/ 2064940 h 3063504"/>
              <a:gd name="connsiteX764" fmla="*/ 2824516 w 4114165"/>
              <a:gd name="connsiteY764" fmla="*/ 2089684 h 3063504"/>
              <a:gd name="connsiteX765" fmla="*/ 2827697 w 4114165"/>
              <a:gd name="connsiteY765" fmla="*/ 1934850 h 3063504"/>
              <a:gd name="connsiteX766" fmla="*/ 2830878 w 4114165"/>
              <a:gd name="connsiteY766" fmla="*/ 2050441 h 3063504"/>
              <a:gd name="connsiteX767" fmla="*/ 2834058 w 4114165"/>
              <a:gd name="connsiteY767" fmla="*/ 1936433 h 3063504"/>
              <a:gd name="connsiteX768" fmla="*/ 2837252 w 4114165"/>
              <a:gd name="connsiteY768" fmla="*/ 1983161 h 3063504"/>
              <a:gd name="connsiteX769" fmla="*/ 2840433 w 4114165"/>
              <a:gd name="connsiteY769" fmla="*/ 1981654 h 3063504"/>
              <a:gd name="connsiteX770" fmla="*/ 2843613 w 4114165"/>
              <a:gd name="connsiteY770" fmla="*/ 1923162 h 3063504"/>
              <a:gd name="connsiteX771" fmla="*/ 2846807 w 4114165"/>
              <a:gd name="connsiteY771" fmla="*/ 1949540 h 3063504"/>
              <a:gd name="connsiteX772" fmla="*/ 2849988 w 4114165"/>
              <a:gd name="connsiteY772" fmla="*/ 1890263 h 3063504"/>
              <a:gd name="connsiteX773" fmla="*/ 2853168 w 4114165"/>
              <a:gd name="connsiteY773" fmla="*/ 1943170 h 3063504"/>
              <a:gd name="connsiteX774" fmla="*/ 2856349 w 4114165"/>
              <a:gd name="connsiteY774" fmla="*/ 1903673 h 3063504"/>
              <a:gd name="connsiteX775" fmla="*/ 2859543 w 4114165"/>
              <a:gd name="connsiteY775" fmla="*/ 1948564 h 3063504"/>
              <a:gd name="connsiteX776" fmla="*/ 2862723 w 4114165"/>
              <a:gd name="connsiteY776" fmla="*/ 1935002 h 3063504"/>
              <a:gd name="connsiteX777" fmla="*/ 2865904 w 4114165"/>
              <a:gd name="connsiteY777" fmla="*/ 2011387 h 3063504"/>
              <a:gd name="connsiteX778" fmla="*/ 2869098 w 4114165"/>
              <a:gd name="connsiteY778" fmla="*/ 2005258 h 3063504"/>
              <a:gd name="connsiteX779" fmla="*/ 2872278 w 4114165"/>
              <a:gd name="connsiteY779" fmla="*/ 2058723 h 3063504"/>
              <a:gd name="connsiteX780" fmla="*/ 2875459 w 4114165"/>
              <a:gd name="connsiteY780" fmla="*/ 2025621 h 3063504"/>
              <a:gd name="connsiteX781" fmla="*/ 2878640 w 4114165"/>
              <a:gd name="connsiteY781" fmla="*/ 2106717 h 3063504"/>
              <a:gd name="connsiteX782" fmla="*/ 2885014 w 4114165"/>
              <a:gd name="connsiteY782" fmla="*/ 2094496 h 3063504"/>
              <a:gd name="connsiteX783" fmla="*/ 2888195 w 4114165"/>
              <a:gd name="connsiteY783" fmla="*/ 2130131 h 3063504"/>
              <a:gd name="connsiteX784" fmla="*/ 2891388 w 4114165"/>
              <a:gd name="connsiteY784" fmla="*/ 2116961 h 3063504"/>
              <a:gd name="connsiteX785" fmla="*/ 2894569 w 4114165"/>
              <a:gd name="connsiteY785" fmla="*/ 2158598 h 3063504"/>
              <a:gd name="connsiteX786" fmla="*/ 2897750 w 4114165"/>
              <a:gd name="connsiteY786" fmla="*/ 2139476 h 3063504"/>
              <a:gd name="connsiteX787" fmla="*/ 2900931 w 4114165"/>
              <a:gd name="connsiteY787" fmla="*/ 2179303 h 3063504"/>
              <a:gd name="connsiteX788" fmla="*/ 2904124 w 4114165"/>
              <a:gd name="connsiteY788" fmla="*/ 2123381 h 3063504"/>
              <a:gd name="connsiteX789" fmla="*/ 2907305 w 4114165"/>
              <a:gd name="connsiteY789" fmla="*/ 2153203 h 3063504"/>
              <a:gd name="connsiteX790" fmla="*/ 2910486 w 4114165"/>
              <a:gd name="connsiteY790" fmla="*/ 2118848 h 3063504"/>
              <a:gd name="connsiteX791" fmla="*/ 2913667 w 4114165"/>
              <a:gd name="connsiteY791" fmla="*/ 2124356 h 3063504"/>
              <a:gd name="connsiteX792" fmla="*/ 2916860 w 4114165"/>
              <a:gd name="connsiteY792" fmla="*/ 2111681 h 3063504"/>
              <a:gd name="connsiteX793" fmla="*/ 2920041 w 4114165"/>
              <a:gd name="connsiteY793" fmla="*/ 2118797 h 3063504"/>
              <a:gd name="connsiteX794" fmla="*/ 2926415 w 4114165"/>
              <a:gd name="connsiteY794" fmla="*/ 2074691 h 3063504"/>
              <a:gd name="connsiteX795" fmla="*/ 2929596 w 4114165"/>
              <a:gd name="connsiteY795" fmla="*/ 2081314 h 3063504"/>
              <a:gd name="connsiteX796" fmla="*/ 2932777 w 4114165"/>
              <a:gd name="connsiteY796" fmla="*/ 2075109 h 3063504"/>
              <a:gd name="connsiteX797" fmla="*/ 2935957 w 4114165"/>
              <a:gd name="connsiteY797" fmla="*/ 2102500 h 3063504"/>
              <a:gd name="connsiteX798" fmla="*/ 2939151 w 4114165"/>
              <a:gd name="connsiteY798" fmla="*/ 2076958 h 3063504"/>
              <a:gd name="connsiteX799" fmla="*/ 2942332 w 4114165"/>
              <a:gd name="connsiteY799" fmla="*/ 2124724 h 3063504"/>
              <a:gd name="connsiteX800" fmla="*/ 2945512 w 4114165"/>
              <a:gd name="connsiteY800" fmla="*/ 2110997 h 3063504"/>
              <a:gd name="connsiteX801" fmla="*/ 2948706 w 4114165"/>
              <a:gd name="connsiteY801" fmla="*/ 2173629 h 3063504"/>
              <a:gd name="connsiteX802" fmla="*/ 2951887 w 4114165"/>
              <a:gd name="connsiteY802" fmla="*/ 2166247 h 3063504"/>
              <a:gd name="connsiteX803" fmla="*/ 2955067 w 4114165"/>
              <a:gd name="connsiteY803" fmla="*/ 2198462 h 3063504"/>
              <a:gd name="connsiteX804" fmla="*/ 2958248 w 4114165"/>
              <a:gd name="connsiteY804" fmla="*/ 2174756 h 3063504"/>
              <a:gd name="connsiteX805" fmla="*/ 2961442 w 4114165"/>
              <a:gd name="connsiteY805" fmla="*/ 2233286 h 3063504"/>
              <a:gd name="connsiteX806" fmla="*/ 2964622 w 4114165"/>
              <a:gd name="connsiteY806" fmla="*/ 2253484 h 3063504"/>
              <a:gd name="connsiteX807" fmla="*/ 2967803 w 4114165"/>
              <a:gd name="connsiteY807" fmla="*/ 2300870 h 3063504"/>
              <a:gd name="connsiteX808" fmla="*/ 2974177 w 4114165"/>
              <a:gd name="connsiteY808" fmla="*/ 2461694 h 3063504"/>
              <a:gd name="connsiteX809" fmla="*/ 2977358 w 4114165"/>
              <a:gd name="connsiteY809" fmla="*/ 2547804 h 3063504"/>
              <a:gd name="connsiteX810" fmla="*/ 2980539 w 4114165"/>
              <a:gd name="connsiteY810" fmla="*/ 2549514 h 3063504"/>
              <a:gd name="connsiteX811" fmla="*/ 2983732 w 4114165"/>
              <a:gd name="connsiteY811" fmla="*/ 2586706 h 3063504"/>
              <a:gd name="connsiteX812" fmla="*/ 2986913 w 4114165"/>
              <a:gd name="connsiteY812" fmla="*/ 2362629 h 3063504"/>
              <a:gd name="connsiteX813" fmla="*/ 2990094 w 4114165"/>
              <a:gd name="connsiteY813" fmla="*/ 2527644 h 3063504"/>
              <a:gd name="connsiteX814" fmla="*/ 2993275 w 4114165"/>
              <a:gd name="connsiteY814" fmla="*/ 2429668 h 3063504"/>
              <a:gd name="connsiteX815" fmla="*/ 2996468 w 4114165"/>
              <a:gd name="connsiteY815" fmla="*/ 2387360 h 3063504"/>
              <a:gd name="connsiteX816" fmla="*/ 2999649 w 4114165"/>
              <a:gd name="connsiteY816" fmla="*/ 2296045 h 3063504"/>
              <a:gd name="connsiteX817" fmla="*/ 3002830 w 4114165"/>
              <a:gd name="connsiteY817" fmla="*/ 2136880 h 3063504"/>
              <a:gd name="connsiteX818" fmla="*/ 3006023 w 4114165"/>
              <a:gd name="connsiteY818" fmla="*/ 2097270 h 3063504"/>
              <a:gd name="connsiteX819" fmla="*/ 3009204 w 4114165"/>
              <a:gd name="connsiteY819" fmla="*/ 1934293 h 3063504"/>
              <a:gd name="connsiteX820" fmla="*/ 3012385 w 4114165"/>
              <a:gd name="connsiteY820" fmla="*/ 1944803 h 3063504"/>
              <a:gd name="connsiteX821" fmla="*/ 3015566 w 4114165"/>
              <a:gd name="connsiteY821" fmla="*/ 1826858 h 3063504"/>
              <a:gd name="connsiteX822" fmla="*/ 3018759 w 4114165"/>
              <a:gd name="connsiteY822" fmla="*/ 1821438 h 3063504"/>
              <a:gd name="connsiteX823" fmla="*/ 3021940 w 4114165"/>
              <a:gd name="connsiteY823" fmla="*/ 1704999 h 3063504"/>
              <a:gd name="connsiteX824" fmla="*/ 3025121 w 4114165"/>
              <a:gd name="connsiteY824" fmla="*/ 1738101 h 3063504"/>
              <a:gd name="connsiteX825" fmla="*/ 3028314 w 4114165"/>
              <a:gd name="connsiteY825" fmla="*/ 1638744 h 3063504"/>
              <a:gd name="connsiteX826" fmla="*/ 3031495 w 4114165"/>
              <a:gd name="connsiteY826" fmla="*/ 1634983 h 3063504"/>
              <a:gd name="connsiteX827" fmla="*/ 3034676 w 4114165"/>
              <a:gd name="connsiteY827" fmla="*/ 1617343 h 3063504"/>
              <a:gd name="connsiteX828" fmla="*/ 3044231 w 4114165"/>
              <a:gd name="connsiteY828" fmla="*/ 1465852 h 3063504"/>
              <a:gd name="connsiteX829" fmla="*/ 3047412 w 4114165"/>
              <a:gd name="connsiteY829" fmla="*/ 1387682 h 3063504"/>
              <a:gd name="connsiteX830" fmla="*/ 3050605 w 4114165"/>
              <a:gd name="connsiteY830" fmla="*/ 1255047 h 3063504"/>
              <a:gd name="connsiteX831" fmla="*/ 3053786 w 4114165"/>
              <a:gd name="connsiteY831" fmla="*/ 1385326 h 3063504"/>
              <a:gd name="connsiteX832" fmla="*/ 3060147 w 4114165"/>
              <a:gd name="connsiteY832" fmla="*/ 1201303 h 3063504"/>
              <a:gd name="connsiteX833" fmla="*/ 3063341 w 4114165"/>
              <a:gd name="connsiteY833" fmla="*/ 986889 h 3063504"/>
              <a:gd name="connsiteX834" fmla="*/ 3066522 w 4114165"/>
              <a:gd name="connsiteY834" fmla="*/ 983039 h 3063504"/>
              <a:gd name="connsiteX835" fmla="*/ 3072896 w 4114165"/>
              <a:gd name="connsiteY835" fmla="*/ 740486 h 3063504"/>
              <a:gd name="connsiteX836" fmla="*/ 3076077 w 4114165"/>
              <a:gd name="connsiteY836" fmla="*/ 756265 h 3063504"/>
              <a:gd name="connsiteX837" fmla="*/ 3079258 w 4114165"/>
              <a:gd name="connsiteY837" fmla="*/ 597188 h 3063504"/>
              <a:gd name="connsiteX838" fmla="*/ 3082438 w 4114165"/>
              <a:gd name="connsiteY838" fmla="*/ 606015 h 3063504"/>
              <a:gd name="connsiteX839" fmla="*/ 3085632 w 4114165"/>
              <a:gd name="connsiteY839" fmla="*/ 563436 h 3063504"/>
              <a:gd name="connsiteX840" fmla="*/ 3088813 w 4114165"/>
              <a:gd name="connsiteY840" fmla="*/ 771093 h 3063504"/>
              <a:gd name="connsiteX841" fmla="*/ 3091993 w 4114165"/>
              <a:gd name="connsiteY841" fmla="*/ 702648 h 3063504"/>
              <a:gd name="connsiteX842" fmla="*/ 3095174 w 4114165"/>
              <a:gd name="connsiteY842" fmla="*/ 812667 h 3063504"/>
              <a:gd name="connsiteX843" fmla="*/ 3098368 w 4114165"/>
              <a:gd name="connsiteY843" fmla="*/ 764027 h 3063504"/>
              <a:gd name="connsiteX844" fmla="*/ 3101548 w 4114165"/>
              <a:gd name="connsiteY844" fmla="*/ 850391 h 3063504"/>
              <a:gd name="connsiteX845" fmla="*/ 3104729 w 4114165"/>
              <a:gd name="connsiteY845" fmla="*/ 1024498 h 3063504"/>
              <a:gd name="connsiteX846" fmla="*/ 3107923 w 4114165"/>
              <a:gd name="connsiteY846" fmla="*/ 875312 h 3063504"/>
              <a:gd name="connsiteX847" fmla="*/ 3111104 w 4114165"/>
              <a:gd name="connsiteY847" fmla="*/ 1035668 h 3063504"/>
              <a:gd name="connsiteX848" fmla="*/ 3114284 w 4114165"/>
              <a:gd name="connsiteY848" fmla="*/ 755631 h 3063504"/>
              <a:gd name="connsiteX849" fmla="*/ 3117465 w 4114165"/>
              <a:gd name="connsiteY849" fmla="*/ 845427 h 3063504"/>
              <a:gd name="connsiteX850" fmla="*/ 3120659 w 4114165"/>
              <a:gd name="connsiteY850" fmla="*/ 820835 h 3063504"/>
              <a:gd name="connsiteX851" fmla="*/ 3123839 w 4114165"/>
              <a:gd name="connsiteY851" fmla="*/ 778641 h 3063504"/>
              <a:gd name="connsiteX852" fmla="*/ 3127020 w 4114165"/>
              <a:gd name="connsiteY852" fmla="*/ 687858 h 3063504"/>
              <a:gd name="connsiteX853" fmla="*/ 3136575 w 4114165"/>
              <a:gd name="connsiteY853" fmla="*/ 544626 h 3063504"/>
              <a:gd name="connsiteX854" fmla="*/ 3139756 w 4114165"/>
              <a:gd name="connsiteY854" fmla="*/ 540338 h 3063504"/>
              <a:gd name="connsiteX855" fmla="*/ 3142949 w 4114165"/>
              <a:gd name="connsiteY855" fmla="*/ 586466 h 3063504"/>
              <a:gd name="connsiteX856" fmla="*/ 3146130 w 4114165"/>
              <a:gd name="connsiteY856" fmla="*/ 531934 h 3063504"/>
              <a:gd name="connsiteX857" fmla="*/ 3149311 w 4114165"/>
              <a:gd name="connsiteY857" fmla="*/ 439962 h 3063504"/>
              <a:gd name="connsiteX858" fmla="*/ 3152504 w 4114165"/>
              <a:gd name="connsiteY858" fmla="*/ 685933 h 3063504"/>
              <a:gd name="connsiteX859" fmla="*/ 3155685 w 4114165"/>
              <a:gd name="connsiteY859" fmla="*/ 603786 h 3063504"/>
              <a:gd name="connsiteX860" fmla="*/ 3158866 w 4114165"/>
              <a:gd name="connsiteY860" fmla="*/ 880048 h 3063504"/>
              <a:gd name="connsiteX861" fmla="*/ 3162047 w 4114165"/>
              <a:gd name="connsiteY861" fmla="*/ 735864 h 3063504"/>
              <a:gd name="connsiteX862" fmla="*/ 3165240 w 4114165"/>
              <a:gd name="connsiteY862" fmla="*/ 1040834 h 3063504"/>
              <a:gd name="connsiteX863" fmla="*/ 3168421 w 4114165"/>
              <a:gd name="connsiteY863" fmla="*/ 1045887 h 3063504"/>
              <a:gd name="connsiteX864" fmla="*/ 3177976 w 4114165"/>
              <a:gd name="connsiteY864" fmla="*/ 1555116 h 3063504"/>
              <a:gd name="connsiteX865" fmla="*/ 3181157 w 4114165"/>
              <a:gd name="connsiteY865" fmla="*/ 2063661 h 3063504"/>
              <a:gd name="connsiteX866" fmla="*/ 3184338 w 4114165"/>
              <a:gd name="connsiteY866" fmla="*/ 1967458 h 3063504"/>
              <a:gd name="connsiteX867" fmla="*/ 3187531 w 4114165"/>
              <a:gd name="connsiteY867" fmla="*/ 2374621 h 3063504"/>
              <a:gd name="connsiteX868" fmla="*/ 3190712 w 4114165"/>
              <a:gd name="connsiteY868" fmla="*/ 2156078 h 3063504"/>
              <a:gd name="connsiteX869" fmla="*/ 3193893 w 4114165"/>
              <a:gd name="connsiteY869" fmla="*/ 2192067 h 3063504"/>
              <a:gd name="connsiteX870" fmla="*/ 3197073 w 4114165"/>
              <a:gd name="connsiteY870" fmla="*/ 2181557 h 3063504"/>
              <a:gd name="connsiteX871" fmla="*/ 3203448 w 4114165"/>
              <a:gd name="connsiteY871" fmla="*/ 2290309 h 3063504"/>
              <a:gd name="connsiteX872" fmla="*/ 3209822 w 4114165"/>
              <a:gd name="connsiteY872" fmla="*/ 2370734 h 3063504"/>
              <a:gd name="connsiteX873" fmla="*/ 3213003 w 4114165"/>
              <a:gd name="connsiteY873" fmla="*/ 2327096 h 3063504"/>
              <a:gd name="connsiteX874" fmla="*/ 3216183 w 4114165"/>
              <a:gd name="connsiteY874" fmla="*/ 2420678 h 3063504"/>
              <a:gd name="connsiteX875" fmla="*/ 3219364 w 4114165"/>
              <a:gd name="connsiteY875" fmla="*/ 2347496 h 3063504"/>
              <a:gd name="connsiteX876" fmla="*/ 3222558 w 4114165"/>
              <a:gd name="connsiteY876" fmla="*/ 2439052 h 3063504"/>
              <a:gd name="connsiteX877" fmla="*/ 3225738 w 4114165"/>
              <a:gd name="connsiteY877" fmla="*/ 2402126 h 3063504"/>
              <a:gd name="connsiteX878" fmla="*/ 3228919 w 4114165"/>
              <a:gd name="connsiteY878" fmla="*/ 2502153 h 3063504"/>
              <a:gd name="connsiteX879" fmla="*/ 3232113 w 4114165"/>
              <a:gd name="connsiteY879" fmla="*/ 2495999 h 3063504"/>
              <a:gd name="connsiteX880" fmla="*/ 3235293 w 4114165"/>
              <a:gd name="connsiteY880" fmla="*/ 2558556 h 3063504"/>
              <a:gd name="connsiteX881" fmla="*/ 3238474 w 4114165"/>
              <a:gd name="connsiteY881" fmla="*/ 2504724 h 3063504"/>
              <a:gd name="connsiteX882" fmla="*/ 3241655 w 4114165"/>
              <a:gd name="connsiteY882" fmla="*/ 2609677 h 3063504"/>
              <a:gd name="connsiteX883" fmla="*/ 3244848 w 4114165"/>
              <a:gd name="connsiteY883" fmla="*/ 2621226 h 3063504"/>
              <a:gd name="connsiteX884" fmla="*/ 3248029 w 4114165"/>
              <a:gd name="connsiteY884" fmla="*/ 2674222 h 3063504"/>
              <a:gd name="connsiteX885" fmla="*/ 3251210 w 4114165"/>
              <a:gd name="connsiteY885" fmla="*/ 2633877 h 3063504"/>
              <a:gd name="connsiteX886" fmla="*/ 3254403 w 4114165"/>
              <a:gd name="connsiteY886" fmla="*/ 2615439 h 3063504"/>
              <a:gd name="connsiteX887" fmla="*/ 3257584 w 4114165"/>
              <a:gd name="connsiteY887" fmla="*/ 2757141 h 3063504"/>
              <a:gd name="connsiteX888" fmla="*/ 3260765 w 4114165"/>
              <a:gd name="connsiteY888" fmla="*/ 2567610 h 3063504"/>
              <a:gd name="connsiteX889" fmla="*/ 3263946 w 4114165"/>
              <a:gd name="connsiteY889" fmla="*/ 2710008 h 3063504"/>
              <a:gd name="connsiteX890" fmla="*/ 3267139 w 4114165"/>
              <a:gd name="connsiteY890" fmla="*/ 2669208 h 3063504"/>
              <a:gd name="connsiteX891" fmla="*/ 3270320 w 4114165"/>
              <a:gd name="connsiteY891" fmla="*/ 2695661 h 3063504"/>
              <a:gd name="connsiteX892" fmla="*/ 3273501 w 4114165"/>
              <a:gd name="connsiteY892" fmla="*/ 2276063 h 3063504"/>
              <a:gd name="connsiteX893" fmla="*/ 3276682 w 4114165"/>
              <a:gd name="connsiteY893" fmla="*/ 2686240 h 3063504"/>
              <a:gd name="connsiteX894" fmla="*/ 3279875 w 4114165"/>
              <a:gd name="connsiteY894" fmla="*/ 2095079 h 3063504"/>
              <a:gd name="connsiteX895" fmla="*/ 3283056 w 4114165"/>
              <a:gd name="connsiteY895" fmla="*/ 2249913 h 3063504"/>
              <a:gd name="connsiteX896" fmla="*/ 3286237 w 4114165"/>
              <a:gd name="connsiteY896" fmla="*/ 2228297 h 3063504"/>
              <a:gd name="connsiteX897" fmla="*/ 3289430 w 4114165"/>
              <a:gd name="connsiteY897" fmla="*/ 1724716 h 3063504"/>
              <a:gd name="connsiteX898" fmla="*/ 3292611 w 4114165"/>
              <a:gd name="connsiteY898" fmla="*/ 2246519 h 3063504"/>
              <a:gd name="connsiteX899" fmla="*/ 3295792 w 4114165"/>
              <a:gd name="connsiteY899" fmla="*/ 1117675 h 3063504"/>
              <a:gd name="connsiteX900" fmla="*/ 3298972 w 4114165"/>
              <a:gd name="connsiteY900" fmla="*/ 1902217 h 3063504"/>
              <a:gd name="connsiteX901" fmla="*/ 3302166 w 4114165"/>
              <a:gd name="connsiteY901" fmla="*/ 998602 h 3063504"/>
              <a:gd name="connsiteX902" fmla="*/ 3305347 w 4114165"/>
              <a:gd name="connsiteY902" fmla="*/ 1384200 h 3063504"/>
              <a:gd name="connsiteX903" fmla="*/ 3311721 w 4114165"/>
              <a:gd name="connsiteY903" fmla="*/ 1143306 h 3063504"/>
              <a:gd name="connsiteX904" fmla="*/ 3314902 w 4114165"/>
              <a:gd name="connsiteY904" fmla="*/ 1440931 h 3063504"/>
              <a:gd name="connsiteX905" fmla="*/ 3318082 w 4114165"/>
              <a:gd name="connsiteY905" fmla="*/ 986699 h 3063504"/>
              <a:gd name="connsiteX906" fmla="*/ 3321263 w 4114165"/>
              <a:gd name="connsiteY906" fmla="*/ 1526978 h 3063504"/>
              <a:gd name="connsiteX907" fmla="*/ 3324457 w 4114165"/>
              <a:gd name="connsiteY907" fmla="*/ 669318 h 3063504"/>
              <a:gd name="connsiteX908" fmla="*/ 3327637 w 4114165"/>
              <a:gd name="connsiteY908" fmla="*/ 1522749 h 3063504"/>
              <a:gd name="connsiteX909" fmla="*/ 3330818 w 4114165"/>
              <a:gd name="connsiteY909" fmla="*/ 778805 h 3063504"/>
              <a:gd name="connsiteX910" fmla="*/ 3334012 w 4114165"/>
              <a:gd name="connsiteY910" fmla="*/ 1461661 h 3063504"/>
              <a:gd name="connsiteX911" fmla="*/ 3337192 w 4114165"/>
              <a:gd name="connsiteY911" fmla="*/ 1018433 h 3063504"/>
              <a:gd name="connsiteX912" fmla="*/ 3340373 w 4114165"/>
              <a:gd name="connsiteY912" fmla="*/ 1152145 h 3063504"/>
              <a:gd name="connsiteX913" fmla="*/ 3343554 w 4114165"/>
              <a:gd name="connsiteY913" fmla="*/ 1199189 h 3063504"/>
              <a:gd name="connsiteX914" fmla="*/ 3346747 w 4114165"/>
              <a:gd name="connsiteY914" fmla="*/ 938857 h 3063504"/>
              <a:gd name="connsiteX915" fmla="*/ 3349928 w 4114165"/>
              <a:gd name="connsiteY915" fmla="*/ 1449960 h 3063504"/>
              <a:gd name="connsiteX916" fmla="*/ 3353109 w 4114165"/>
              <a:gd name="connsiteY916" fmla="*/ 991207 h 3063504"/>
              <a:gd name="connsiteX917" fmla="*/ 3356290 w 4114165"/>
              <a:gd name="connsiteY917" fmla="*/ 1534323 h 3063504"/>
              <a:gd name="connsiteX918" fmla="*/ 3359483 w 4114165"/>
              <a:gd name="connsiteY918" fmla="*/ 992764 h 3063504"/>
              <a:gd name="connsiteX919" fmla="*/ 3362664 w 4114165"/>
              <a:gd name="connsiteY919" fmla="*/ 1638175 h 3063504"/>
              <a:gd name="connsiteX920" fmla="*/ 3365845 w 4114165"/>
              <a:gd name="connsiteY920" fmla="*/ 1054815 h 3063504"/>
              <a:gd name="connsiteX921" fmla="*/ 3369038 w 4114165"/>
              <a:gd name="connsiteY921" fmla="*/ 1484012 h 3063504"/>
              <a:gd name="connsiteX922" fmla="*/ 3372219 w 4114165"/>
              <a:gd name="connsiteY922" fmla="*/ 1191667 h 3063504"/>
              <a:gd name="connsiteX923" fmla="*/ 3375400 w 4114165"/>
              <a:gd name="connsiteY923" fmla="*/ 1379400 h 3063504"/>
              <a:gd name="connsiteX924" fmla="*/ 3378581 w 4114165"/>
              <a:gd name="connsiteY924" fmla="*/ 1440830 h 3063504"/>
              <a:gd name="connsiteX925" fmla="*/ 3381774 w 4114165"/>
              <a:gd name="connsiteY925" fmla="*/ 1218399 h 3063504"/>
              <a:gd name="connsiteX926" fmla="*/ 3384955 w 4114165"/>
              <a:gd name="connsiteY926" fmla="*/ 1640973 h 3063504"/>
              <a:gd name="connsiteX927" fmla="*/ 3388136 w 4114165"/>
              <a:gd name="connsiteY927" fmla="*/ 1208357 h 3063504"/>
              <a:gd name="connsiteX928" fmla="*/ 3391329 w 4114165"/>
              <a:gd name="connsiteY928" fmla="*/ 1712268 h 3063504"/>
              <a:gd name="connsiteX929" fmla="*/ 3394510 w 4114165"/>
              <a:gd name="connsiteY929" fmla="*/ 1348160 h 3063504"/>
              <a:gd name="connsiteX930" fmla="*/ 3397691 w 4114165"/>
              <a:gd name="connsiteY930" fmla="*/ 1739924 h 3063504"/>
              <a:gd name="connsiteX931" fmla="*/ 3400872 w 4114165"/>
              <a:gd name="connsiteY931" fmla="*/ 1630944 h 3063504"/>
              <a:gd name="connsiteX932" fmla="*/ 3404065 w 4114165"/>
              <a:gd name="connsiteY932" fmla="*/ 1785157 h 3063504"/>
              <a:gd name="connsiteX933" fmla="*/ 3407246 w 4114165"/>
              <a:gd name="connsiteY933" fmla="*/ 1755209 h 3063504"/>
              <a:gd name="connsiteX934" fmla="*/ 3410427 w 4114165"/>
              <a:gd name="connsiteY934" fmla="*/ 1707126 h 3063504"/>
              <a:gd name="connsiteX935" fmla="*/ 3413620 w 4114165"/>
              <a:gd name="connsiteY935" fmla="*/ 1782245 h 3063504"/>
              <a:gd name="connsiteX936" fmla="*/ 3416801 w 4114165"/>
              <a:gd name="connsiteY936" fmla="*/ 1690828 h 3063504"/>
              <a:gd name="connsiteX937" fmla="*/ 3419982 w 4114165"/>
              <a:gd name="connsiteY937" fmla="*/ 1891162 h 3063504"/>
              <a:gd name="connsiteX938" fmla="*/ 3423163 w 4114165"/>
              <a:gd name="connsiteY938" fmla="*/ 1842978 h 3063504"/>
              <a:gd name="connsiteX939" fmla="*/ 3426356 w 4114165"/>
              <a:gd name="connsiteY939" fmla="*/ 1883285 h 3063504"/>
              <a:gd name="connsiteX940" fmla="*/ 3429537 w 4114165"/>
              <a:gd name="connsiteY940" fmla="*/ 1830568 h 3063504"/>
              <a:gd name="connsiteX941" fmla="*/ 3432718 w 4114165"/>
              <a:gd name="connsiteY941" fmla="*/ 1925125 h 3063504"/>
              <a:gd name="connsiteX942" fmla="*/ 3435911 w 4114165"/>
              <a:gd name="connsiteY942" fmla="*/ 1861568 h 3063504"/>
              <a:gd name="connsiteX943" fmla="*/ 3439092 w 4114165"/>
              <a:gd name="connsiteY943" fmla="*/ 1992468 h 3063504"/>
              <a:gd name="connsiteX944" fmla="*/ 3442273 w 4114165"/>
              <a:gd name="connsiteY944" fmla="*/ 2001750 h 3063504"/>
              <a:gd name="connsiteX945" fmla="*/ 3445453 w 4114165"/>
              <a:gd name="connsiteY945" fmla="*/ 2021037 h 3063504"/>
              <a:gd name="connsiteX946" fmla="*/ 3448647 w 4114165"/>
              <a:gd name="connsiteY946" fmla="*/ 2079414 h 3063504"/>
              <a:gd name="connsiteX947" fmla="*/ 3451828 w 4114165"/>
              <a:gd name="connsiteY947" fmla="*/ 2093572 h 3063504"/>
              <a:gd name="connsiteX948" fmla="*/ 3455008 w 4114165"/>
              <a:gd name="connsiteY948" fmla="*/ 2090090 h 3063504"/>
              <a:gd name="connsiteX949" fmla="*/ 3458189 w 4114165"/>
              <a:gd name="connsiteY949" fmla="*/ 2207643 h 3063504"/>
              <a:gd name="connsiteX950" fmla="*/ 3461383 w 4114165"/>
              <a:gd name="connsiteY950" fmla="*/ 2216786 h 3063504"/>
              <a:gd name="connsiteX951" fmla="*/ 3464564 w 4114165"/>
              <a:gd name="connsiteY951" fmla="*/ 2214658 h 3063504"/>
              <a:gd name="connsiteX952" fmla="*/ 3467744 w 4114165"/>
              <a:gd name="connsiteY952" fmla="*/ 2342254 h 3063504"/>
              <a:gd name="connsiteX953" fmla="*/ 3470938 w 4114165"/>
              <a:gd name="connsiteY953" fmla="*/ 2375812 h 3063504"/>
              <a:gd name="connsiteX954" fmla="*/ 3474119 w 4114165"/>
              <a:gd name="connsiteY954" fmla="*/ 2456072 h 3063504"/>
              <a:gd name="connsiteX955" fmla="*/ 3477299 w 4114165"/>
              <a:gd name="connsiteY955" fmla="*/ 2484488 h 3063504"/>
              <a:gd name="connsiteX956" fmla="*/ 3490035 w 4114165"/>
              <a:gd name="connsiteY956" fmla="*/ 2697003 h 3063504"/>
              <a:gd name="connsiteX957" fmla="*/ 3502771 w 4114165"/>
              <a:gd name="connsiteY957" fmla="*/ 2946762 h 3063504"/>
              <a:gd name="connsiteX958" fmla="*/ 3509145 w 4114165"/>
              <a:gd name="connsiteY958" fmla="*/ 2842758 h 3063504"/>
              <a:gd name="connsiteX959" fmla="*/ 3515519 w 4114165"/>
              <a:gd name="connsiteY959" fmla="*/ 2807795 h 3063504"/>
              <a:gd name="connsiteX960" fmla="*/ 3518700 w 4114165"/>
              <a:gd name="connsiteY960" fmla="*/ 2760370 h 3063504"/>
              <a:gd name="connsiteX961" fmla="*/ 3525062 w 4114165"/>
              <a:gd name="connsiteY961" fmla="*/ 2827879 h 3063504"/>
              <a:gd name="connsiteX962" fmla="*/ 3528255 w 4114165"/>
              <a:gd name="connsiteY962" fmla="*/ 2815861 h 3063504"/>
              <a:gd name="connsiteX963" fmla="*/ 3534617 w 4114165"/>
              <a:gd name="connsiteY963" fmla="*/ 2864374 h 3063504"/>
              <a:gd name="connsiteX964" fmla="*/ 3537797 w 4114165"/>
              <a:gd name="connsiteY964" fmla="*/ 2863842 h 3063504"/>
              <a:gd name="connsiteX965" fmla="*/ 3540991 w 4114165"/>
              <a:gd name="connsiteY965" fmla="*/ 2847051 h 3063504"/>
              <a:gd name="connsiteX966" fmla="*/ 3544172 w 4114165"/>
              <a:gd name="connsiteY966" fmla="*/ 2881533 h 3063504"/>
              <a:gd name="connsiteX967" fmla="*/ 3547353 w 4114165"/>
              <a:gd name="connsiteY967" fmla="*/ 2860664 h 3063504"/>
              <a:gd name="connsiteX968" fmla="*/ 3550546 w 4114165"/>
              <a:gd name="connsiteY968" fmla="*/ 2801830 h 3063504"/>
              <a:gd name="connsiteX969" fmla="*/ 3556908 w 4114165"/>
              <a:gd name="connsiteY969" fmla="*/ 2785457 h 3063504"/>
              <a:gd name="connsiteX970" fmla="*/ 3563282 w 4114165"/>
              <a:gd name="connsiteY970" fmla="*/ 2861702 h 3063504"/>
              <a:gd name="connsiteX971" fmla="*/ 3566463 w 4114165"/>
              <a:gd name="connsiteY971" fmla="*/ 2837224 h 3063504"/>
              <a:gd name="connsiteX972" fmla="*/ 3569643 w 4114165"/>
              <a:gd name="connsiteY972" fmla="*/ 2846405 h 3063504"/>
              <a:gd name="connsiteX973" fmla="*/ 3572837 w 4114165"/>
              <a:gd name="connsiteY973" fmla="*/ 2897451 h 3063504"/>
              <a:gd name="connsiteX974" fmla="*/ 3576018 w 4114165"/>
              <a:gd name="connsiteY974" fmla="*/ 2891106 h 3063504"/>
              <a:gd name="connsiteX975" fmla="*/ 3579198 w 4114165"/>
              <a:gd name="connsiteY975" fmla="*/ 2858840 h 3063504"/>
              <a:gd name="connsiteX976" fmla="*/ 3582379 w 4114165"/>
              <a:gd name="connsiteY976" fmla="*/ 2854142 h 3063504"/>
              <a:gd name="connsiteX977" fmla="*/ 3585573 w 4114165"/>
              <a:gd name="connsiteY977" fmla="*/ 2862563 h 3063504"/>
              <a:gd name="connsiteX978" fmla="*/ 3588753 w 4114165"/>
              <a:gd name="connsiteY978" fmla="*/ 2841251 h 3063504"/>
              <a:gd name="connsiteX979" fmla="*/ 3591934 w 4114165"/>
              <a:gd name="connsiteY979" fmla="*/ 2856143 h 3063504"/>
              <a:gd name="connsiteX980" fmla="*/ 3595128 w 4114165"/>
              <a:gd name="connsiteY980" fmla="*/ 2894513 h 3063504"/>
              <a:gd name="connsiteX981" fmla="*/ 3598308 w 4114165"/>
              <a:gd name="connsiteY981" fmla="*/ 2846874 h 3063504"/>
              <a:gd name="connsiteX982" fmla="*/ 3601489 w 4114165"/>
              <a:gd name="connsiteY982" fmla="*/ 2829601 h 3063504"/>
              <a:gd name="connsiteX983" fmla="*/ 3604670 w 4114165"/>
              <a:gd name="connsiteY983" fmla="*/ 2915762 h 3063504"/>
              <a:gd name="connsiteX984" fmla="*/ 3607863 w 4114165"/>
              <a:gd name="connsiteY984" fmla="*/ 2844974 h 3063504"/>
              <a:gd name="connsiteX985" fmla="*/ 3611044 w 4114165"/>
              <a:gd name="connsiteY985" fmla="*/ 2836692 h 3063504"/>
              <a:gd name="connsiteX986" fmla="*/ 3614225 w 4114165"/>
              <a:gd name="connsiteY986" fmla="*/ 2856814 h 3063504"/>
              <a:gd name="connsiteX987" fmla="*/ 3623780 w 4114165"/>
              <a:gd name="connsiteY987" fmla="*/ 2745098 h 3063504"/>
              <a:gd name="connsiteX988" fmla="*/ 3626961 w 4114165"/>
              <a:gd name="connsiteY988" fmla="*/ 2773946 h 3063504"/>
              <a:gd name="connsiteX989" fmla="*/ 3630154 w 4114165"/>
              <a:gd name="connsiteY989" fmla="*/ 2601041 h 3063504"/>
              <a:gd name="connsiteX990" fmla="*/ 3639696 w 4114165"/>
              <a:gd name="connsiteY990" fmla="*/ 1685459 h 3063504"/>
              <a:gd name="connsiteX991" fmla="*/ 3646071 w 4114165"/>
              <a:gd name="connsiteY991" fmla="*/ 1252805 h 3063504"/>
              <a:gd name="connsiteX992" fmla="*/ 3649251 w 4114165"/>
              <a:gd name="connsiteY992" fmla="*/ 1297684 h 3063504"/>
              <a:gd name="connsiteX993" fmla="*/ 3652445 w 4114165"/>
              <a:gd name="connsiteY993" fmla="*/ 1489330 h 3063504"/>
              <a:gd name="connsiteX994" fmla="*/ 3655626 w 4114165"/>
              <a:gd name="connsiteY994" fmla="*/ 1397306 h 3063504"/>
              <a:gd name="connsiteX995" fmla="*/ 3661987 w 4114165"/>
              <a:gd name="connsiteY995" fmla="*/ 1027373 h 3063504"/>
              <a:gd name="connsiteX996" fmla="*/ 3668362 w 4114165"/>
              <a:gd name="connsiteY996" fmla="*/ 1159591 h 3063504"/>
              <a:gd name="connsiteX997" fmla="*/ 3671542 w 4114165"/>
              <a:gd name="connsiteY997" fmla="*/ 1120410 h 3063504"/>
              <a:gd name="connsiteX998" fmla="*/ 3674736 w 4114165"/>
              <a:gd name="connsiteY998" fmla="*/ 1104315 h 3063504"/>
              <a:gd name="connsiteX999" fmla="*/ 3677917 w 4114165"/>
              <a:gd name="connsiteY999" fmla="*/ 928815 h 3063504"/>
              <a:gd name="connsiteX1000" fmla="*/ 3681097 w 4114165"/>
              <a:gd name="connsiteY1000" fmla="*/ 979164 h 3063504"/>
              <a:gd name="connsiteX1001" fmla="*/ 3684278 w 4114165"/>
              <a:gd name="connsiteY1001" fmla="*/ 1608973 h 3063504"/>
              <a:gd name="connsiteX1002" fmla="*/ 3687472 w 4114165"/>
              <a:gd name="connsiteY1002" fmla="*/ 1528004 h 3063504"/>
              <a:gd name="connsiteX1003" fmla="*/ 3690652 w 4114165"/>
              <a:gd name="connsiteY1003" fmla="*/ 1090728 h 3063504"/>
              <a:gd name="connsiteX1004" fmla="*/ 3693833 w 4114165"/>
              <a:gd name="connsiteY1004" fmla="*/ 1363026 h 3063504"/>
              <a:gd name="connsiteX1005" fmla="*/ 3697027 w 4114165"/>
              <a:gd name="connsiteY1005" fmla="*/ 987306 h 3063504"/>
              <a:gd name="connsiteX1006" fmla="*/ 3700208 w 4114165"/>
              <a:gd name="connsiteY1006" fmla="*/ 1009771 h 3063504"/>
              <a:gd name="connsiteX1007" fmla="*/ 3703388 w 4114165"/>
              <a:gd name="connsiteY1007" fmla="*/ 947987 h 3063504"/>
              <a:gd name="connsiteX1008" fmla="*/ 3706569 w 4114165"/>
              <a:gd name="connsiteY1008" fmla="*/ 857457 h 3063504"/>
              <a:gd name="connsiteX1009" fmla="*/ 3709763 w 4114165"/>
              <a:gd name="connsiteY1009" fmla="*/ 935526 h 3063504"/>
              <a:gd name="connsiteX1010" fmla="*/ 3712943 w 4114165"/>
              <a:gd name="connsiteY1010" fmla="*/ 766028 h 3063504"/>
              <a:gd name="connsiteX1011" fmla="*/ 3716124 w 4114165"/>
              <a:gd name="connsiteY1011" fmla="*/ 800105 h 3063504"/>
              <a:gd name="connsiteX1012" fmla="*/ 3719305 w 4114165"/>
              <a:gd name="connsiteY1012" fmla="*/ 617374 h 3063504"/>
              <a:gd name="connsiteX1013" fmla="*/ 3722498 w 4114165"/>
              <a:gd name="connsiteY1013" fmla="*/ 765281 h 3063504"/>
              <a:gd name="connsiteX1014" fmla="*/ 3728860 w 4114165"/>
              <a:gd name="connsiteY1014" fmla="*/ 399180 h 3063504"/>
              <a:gd name="connsiteX1015" fmla="*/ 3732054 w 4114165"/>
              <a:gd name="connsiteY1015" fmla="*/ 403989 h 3063504"/>
              <a:gd name="connsiteX1016" fmla="*/ 3735234 w 4114165"/>
              <a:gd name="connsiteY1016" fmla="*/ 485506 h 3063504"/>
              <a:gd name="connsiteX1017" fmla="*/ 3738415 w 4114165"/>
              <a:gd name="connsiteY1017" fmla="*/ 374250 h 3063504"/>
              <a:gd name="connsiteX1018" fmla="*/ 3741596 w 4114165"/>
              <a:gd name="connsiteY1018" fmla="*/ 371702 h 3063504"/>
              <a:gd name="connsiteX1019" fmla="*/ 3744789 w 4114165"/>
              <a:gd name="connsiteY1019" fmla="*/ 344610 h 3063504"/>
              <a:gd name="connsiteX1020" fmla="*/ 3747970 w 4114165"/>
              <a:gd name="connsiteY1020" fmla="*/ 394226 h 3063504"/>
              <a:gd name="connsiteX1021" fmla="*/ 3751151 w 4114165"/>
              <a:gd name="connsiteY1021" fmla="*/ 353527 h 3063504"/>
              <a:gd name="connsiteX1022" fmla="*/ 3754344 w 4114165"/>
              <a:gd name="connsiteY1022" fmla="*/ 147922 h 3063504"/>
              <a:gd name="connsiteX1023" fmla="*/ 3757525 w 4114165"/>
              <a:gd name="connsiteY1023" fmla="*/ 391444 h 3063504"/>
              <a:gd name="connsiteX1024" fmla="*/ 3760706 w 4114165"/>
              <a:gd name="connsiteY1024" fmla="*/ 334550 h 3063504"/>
              <a:gd name="connsiteX1025" fmla="*/ 3763887 w 4114165"/>
              <a:gd name="connsiteY1025" fmla="*/ 426961 h 3063504"/>
              <a:gd name="connsiteX1026" fmla="*/ 3767080 w 4114165"/>
              <a:gd name="connsiteY1026" fmla="*/ 423509 h 3063504"/>
              <a:gd name="connsiteX1027" fmla="*/ 3770261 w 4114165"/>
              <a:gd name="connsiteY1027" fmla="*/ 573155 h 3063504"/>
              <a:gd name="connsiteX1028" fmla="*/ 3773442 w 4114165"/>
              <a:gd name="connsiteY1028" fmla="*/ 291831 h 3063504"/>
              <a:gd name="connsiteX1029" fmla="*/ 3776635 w 4114165"/>
              <a:gd name="connsiteY1029" fmla="*/ 574040 h 3063504"/>
              <a:gd name="connsiteX1030" fmla="*/ 3779816 w 4114165"/>
              <a:gd name="connsiteY1030" fmla="*/ 325796 h 3063504"/>
              <a:gd name="connsiteX1031" fmla="*/ 3789371 w 4114165"/>
              <a:gd name="connsiteY1031" fmla="*/ 598531 h 3063504"/>
              <a:gd name="connsiteX1032" fmla="*/ 3792552 w 4114165"/>
              <a:gd name="connsiteY1032" fmla="*/ 638724 h 3063504"/>
              <a:gd name="connsiteX1033" fmla="*/ 3795733 w 4114165"/>
              <a:gd name="connsiteY1033" fmla="*/ 414247 h 3063504"/>
              <a:gd name="connsiteX1034" fmla="*/ 3798926 w 4114165"/>
              <a:gd name="connsiteY1034" fmla="*/ 773740 h 3063504"/>
              <a:gd name="connsiteX1035" fmla="*/ 3802107 w 4114165"/>
              <a:gd name="connsiteY1035" fmla="*/ 351274 h 3063504"/>
              <a:gd name="connsiteX1036" fmla="*/ 3805288 w 4114165"/>
              <a:gd name="connsiteY1036" fmla="*/ 953837 h 3063504"/>
              <a:gd name="connsiteX1037" fmla="*/ 3808468 w 4114165"/>
              <a:gd name="connsiteY1037" fmla="*/ 601380 h 3063504"/>
              <a:gd name="connsiteX1038" fmla="*/ 3811662 w 4114165"/>
              <a:gd name="connsiteY1038" fmla="*/ 1166239 h 3063504"/>
              <a:gd name="connsiteX1039" fmla="*/ 3814843 w 4114165"/>
              <a:gd name="connsiteY1039" fmla="*/ 433804 h 3063504"/>
              <a:gd name="connsiteX1040" fmla="*/ 3821204 w 4114165"/>
              <a:gd name="connsiteY1040" fmla="*/ 948835 h 3063504"/>
              <a:gd name="connsiteX1041" fmla="*/ 3824398 w 4114165"/>
              <a:gd name="connsiteY1041" fmla="*/ 1039530 h 3063504"/>
              <a:gd name="connsiteX1042" fmla="*/ 3827578 w 4114165"/>
              <a:gd name="connsiteY1042" fmla="*/ 1196960 h 3063504"/>
              <a:gd name="connsiteX1043" fmla="*/ 3830759 w 4114165"/>
              <a:gd name="connsiteY1043" fmla="*/ 700078 h 3063504"/>
              <a:gd name="connsiteX1044" fmla="*/ 3833953 w 4114165"/>
              <a:gd name="connsiteY1044" fmla="*/ 1226605 h 3063504"/>
              <a:gd name="connsiteX1045" fmla="*/ 3837133 w 4114165"/>
              <a:gd name="connsiteY1045" fmla="*/ 724087 h 3063504"/>
              <a:gd name="connsiteX1046" fmla="*/ 3840314 w 4114165"/>
              <a:gd name="connsiteY1046" fmla="*/ 1564575 h 3063504"/>
              <a:gd name="connsiteX1047" fmla="*/ 3843495 w 4114165"/>
              <a:gd name="connsiteY1047" fmla="*/ 762824 h 3063504"/>
              <a:gd name="connsiteX1048" fmla="*/ 3846688 w 4114165"/>
              <a:gd name="connsiteY1048" fmla="*/ 1385998 h 3063504"/>
              <a:gd name="connsiteX1049" fmla="*/ 3849869 w 4114165"/>
              <a:gd name="connsiteY1049" fmla="*/ 804512 h 3063504"/>
              <a:gd name="connsiteX1050" fmla="*/ 3853050 w 4114165"/>
              <a:gd name="connsiteY1050" fmla="*/ 1263164 h 3063504"/>
              <a:gd name="connsiteX1051" fmla="*/ 3859424 w 4114165"/>
              <a:gd name="connsiteY1051" fmla="*/ 894776 h 3063504"/>
              <a:gd name="connsiteX1052" fmla="*/ 3862605 w 4114165"/>
              <a:gd name="connsiteY1052" fmla="*/ 1361760 h 3063504"/>
              <a:gd name="connsiteX1053" fmla="*/ 3865786 w 4114165"/>
              <a:gd name="connsiteY1053" fmla="*/ 1035364 h 3063504"/>
              <a:gd name="connsiteX1054" fmla="*/ 3868979 w 4114165"/>
              <a:gd name="connsiteY1054" fmla="*/ 1779180 h 3063504"/>
              <a:gd name="connsiteX1055" fmla="*/ 3872160 w 4114165"/>
              <a:gd name="connsiteY1055" fmla="*/ 997564 h 3063504"/>
              <a:gd name="connsiteX1056" fmla="*/ 3875341 w 4114165"/>
              <a:gd name="connsiteY1056" fmla="*/ 1754107 h 3063504"/>
              <a:gd name="connsiteX1057" fmla="*/ 3878534 w 4114165"/>
              <a:gd name="connsiteY1057" fmla="*/ 930360 h 3063504"/>
              <a:gd name="connsiteX1058" fmla="*/ 3881715 w 4114165"/>
              <a:gd name="connsiteY1058" fmla="*/ 1633527 h 3063504"/>
              <a:gd name="connsiteX1059" fmla="*/ 3884896 w 4114165"/>
              <a:gd name="connsiteY1059" fmla="*/ 988142 h 3063504"/>
              <a:gd name="connsiteX1060" fmla="*/ 3888077 w 4114165"/>
              <a:gd name="connsiteY1060" fmla="*/ 1470095 h 3063504"/>
              <a:gd name="connsiteX1061" fmla="*/ 3891270 w 4114165"/>
              <a:gd name="connsiteY1061" fmla="*/ 1700756 h 3063504"/>
              <a:gd name="connsiteX1062" fmla="*/ 3894451 w 4114165"/>
              <a:gd name="connsiteY1062" fmla="*/ 1503323 h 3063504"/>
              <a:gd name="connsiteX1063" fmla="*/ 3897632 w 4114165"/>
              <a:gd name="connsiteY1063" fmla="*/ 1666895 h 3063504"/>
              <a:gd name="connsiteX1064" fmla="*/ 3900812 w 4114165"/>
              <a:gd name="connsiteY1064" fmla="*/ 882860 h 3063504"/>
              <a:gd name="connsiteX1065" fmla="*/ 3904006 w 4114165"/>
              <a:gd name="connsiteY1065" fmla="*/ 1935433 h 3063504"/>
              <a:gd name="connsiteX1066" fmla="*/ 3907187 w 4114165"/>
              <a:gd name="connsiteY1066" fmla="*/ 1273079 h 3063504"/>
              <a:gd name="connsiteX1067" fmla="*/ 3910367 w 4114165"/>
              <a:gd name="connsiteY1067" fmla="*/ 1932976 h 3063504"/>
              <a:gd name="connsiteX1068" fmla="*/ 3913561 w 4114165"/>
              <a:gd name="connsiteY1068" fmla="*/ 1237913 h 3063504"/>
              <a:gd name="connsiteX1069" fmla="*/ 3916742 w 4114165"/>
              <a:gd name="connsiteY1069" fmla="*/ 1646178 h 3063504"/>
              <a:gd name="connsiteX1070" fmla="*/ 3919922 w 4114165"/>
              <a:gd name="connsiteY1070" fmla="*/ 1386137 h 3063504"/>
              <a:gd name="connsiteX1071" fmla="*/ 3923103 w 4114165"/>
              <a:gd name="connsiteY1071" fmla="*/ 1405689 h 3063504"/>
              <a:gd name="connsiteX1072" fmla="*/ 3926297 w 4114165"/>
              <a:gd name="connsiteY1072" fmla="*/ 1721436 h 3063504"/>
              <a:gd name="connsiteX1073" fmla="*/ 3929477 w 4114165"/>
              <a:gd name="connsiteY1073" fmla="*/ 1256174 h 3063504"/>
              <a:gd name="connsiteX1074" fmla="*/ 3932658 w 4114165"/>
              <a:gd name="connsiteY1074" fmla="*/ 1840585 h 3063504"/>
              <a:gd name="connsiteX1075" fmla="*/ 3935852 w 4114165"/>
              <a:gd name="connsiteY1075" fmla="*/ 1233937 h 3063504"/>
              <a:gd name="connsiteX1076" fmla="*/ 3939032 w 4114165"/>
              <a:gd name="connsiteY1076" fmla="*/ 1818360 h 3063504"/>
              <a:gd name="connsiteX1077" fmla="*/ 3942213 w 4114165"/>
              <a:gd name="connsiteY1077" fmla="*/ 1246410 h 3063504"/>
              <a:gd name="connsiteX1078" fmla="*/ 3945394 w 4114165"/>
              <a:gd name="connsiteY1078" fmla="*/ 1695641 h 3063504"/>
              <a:gd name="connsiteX1079" fmla="*/ 3948587 w 4114165"/>
              <a:gd name="connsiteY1079" fmla="*/ 1438360 h 3063504"/>
              <a:gd name="connsiteX1080" fmla="*/ 3951768 w 4114165"/>
              <a:gd name="connsiteY1080" fmla="*/ 1533031 h 3063504"/>
              <a:gd name="connsiteX1081" fmla="*/ 3954949 w 4114165"/>
              <a:gd name="connsiteY1081" fmla="*/ 1689461 h 3063504"/>
              <a:gd name="connsiteX1082" fmla="*/ 3958142 w 4114165"/>
              <a:gd name="connsiteY1082" fmla="*/ 1465219 h 3063504"/>
              <a:gd name="connsiteX1083" fmla="*/ 3961323 w 4114165"/>
              <a:gd name="connsiteY1083" fmla="*/ 1874066 h 3063504"/>
              <a:gd name="connsiteX1084" fmla="*/ 3964504 w 4114165"/>
              <a:gd name="connsiteY1084" fmla="*/ 1503627 h 3063504"/>
              <a:gd name="connsiteX1085" fmla="*/ 3967685 w 4114165"/>
              <a:gd name="connsiteY1085" fmla="*/ 2051517 h 3063504"/>
              <a:gd name="connsiteX1086" fmla="*/ 3970878 w 4114165"/>
              <a:gd name="connsiteY1086" fmla="*/ 1635844 h 3063504"/>
              <a:gd name="connsiteX1087" fmla="*/ 3974059 w 4114165"/>
              <a:gd name="connsiteY1087" fmla="*/ 2140755 h 3063504"/>
              <a:gd name="connsiteX1088" fmla="*/ 3977240 w 4114165"/>
              <a:gd name="connsiteY1088" fmla="*/ 1949362 h 3063504"/>
              <a:gd name="connsiteX1089" fmla="*/ 3983614 w 4114165"/>
              <a:gd name="connsiteY1089" fmla="*/ 2083910 h 3063504"/>
              <a:gd name="connsiteX1090" fmla="*/ 3986795 w 4114165"/>
              <a:gd name="connsiteY1090" fmla="*/ 1880221 h 3063504"/>
              <a:gd name="connsiteX1091" fmla="*/ 3989976 w 4114165"/>
              <a:gd name="connsiteY1091" fmla="*/ 2092382 h 3063504"/>
              <a:gd name="connsiteX1092" fmla="*/ 3993169 w 4114165"/>
              <a:gd name="connsiteY1092" fmla="*/ 1831037 h 3063504"/>
              <a:gd name="connsiteX1093" fmla="*/ 3996350 w 4114165"/>
              <a:gd name="connsiteY1093" fmla="*/ 2108350 h 3063504"/>
              <a:gd name="connsiteX1094" fmla="*/ 3999531 w 4114165"/>
              <a:gd name="connsiteY1094" fmla="*/ 1816626 h 3063504"/>
              <a:gd name="connsiteX1095" fmla="*/ 4002711 w 4114165"/>
              <a:gd name="connsiteY1095" fmla="*/ 2082669 h 3063504"/>
              <a:gd name="connsiteX1096" fmla="*/ 4005905 w 4114165"/>
              <a:gd name="connsiteY1096" fmla="*/ 1911816 h 3063504"/>
              <a:gd name="connsiteX1097" fmla="*/ 4009086 w 4114165"/>
              <a:gd name="connsiteY1097" fmla="*/ 2012299 h 3063504"/>
              <a:gd name="connsiteX1098" fmla="*/ 4012267 w 4114165"/>
              <a:gd name="connsiteY1098" fmla="*/ 1951654 h 3063504"/>
              <a:gd name="connsiteX1099" fmla="*/ 4015460 w 4114165"/>
              <a:gd name="connsiteY1099" fmla="*/ 1921731 h 3063504"/>
              <a:gd name="connsiteX1100" fmla="*/ 4018641 w 4114165"/>
              <a:gd name="connsiteY1100" fmla="*/ 2068055 h 3063504"/>
              <a:gd name="connsiteX1101" fmla="*/ 4021822 w 4114165"/>
              <a:gd name="connsiteY1101" fmla="*/ 1909688 h 3063504"/>
              <a:gd name="connsiteX1102" fmla="*/ 4025002 w 4114165"/>
              <a:gd name="connsiteY1102" fmla="*/ 2091584 h 3063504"/>
              <a:gd name="connsiteX1103" fmla="*/ 4028196 w 4114165"/>
              <a:gd name="connsiteY1103" fmla="*/ 1924200 h 3063504"/>
              <a:gd name="connsiteX1104" fmla="*/ 4031377 w 4114165"/>
              <a:gd name="connsiteY1104" fmla="*/ 2070753 h 3063504"/>
              <a:gd name="connsiteX1105" fmla="*/ 4034557 w 4114165"/>
              <a:gd name="connsiteY1105" fmla="*/ 2000851 h 3063504"/>
              <a:gd name="connsiteX1106" fmla="*/ 4037751 w 4114165"/>
              <a:gd name="connsiteY1106" fmla="*/ 2039310 h 3063504"/>
              <a:gd name="connsiteX1107" fmla="*/ 4040932 w 4114165"/>
              <a:gd name="connsiteY1107" fmla="*/ 1984123 h 3063504"/>
              <a:gd name="connsiteX1108" fmla="*/ 4047293 w 4114165"/>
              <a:gd name="connsiteY1108" fmla="*/ 2012995 h 3063504"/>
              <a:gd name="connsiteX1109" fmla="*/ 4050487 w 4114165"/>
              <a:gd name="connsiteY1109" fmla="*/ 1977234 h 3063504"/>
              <a:gd name="connsiteX1110" fmla="*/ 4053668 w 4114165"/>
              <a:gd name="connsiteY1110" fmla="*/ 2025342 h 3063504"/>
              <a:gd name="connsiteX1111" fmla="*/ 4056848 w 4114165"/>
              <a:gd name="connsiteY1111" fmla="*/ 1987023 h 3063504"/>
              <a:gd name="connsiteX1112" fmla="*/ 4060042 w 4114165"/>
              <a:gd name="connsiteY1112" fmla="*/ 2085683 h 3063504"/>
              <a:gd name="connsiteX1113" fmla="*/ 4063223 w 4114165"/>
              <a:gd name="connsiteY1113" fmla="*/ 2002561 h 3063504"/>
              <a:gd name="connsiteX1114" fmla="*/ 4066403 w 4114165"/>
              <a:gd name="connsiteY1114" fmla="*/ 2077059 h 3063504"/>
              <a:gd name="connsiteX1115" fmla="*/ 4069584 w 4114165"/>
              <a:gd name="connsiteY1115" fmla="*/ 2024430 h 3063504"/>
              <a:gd name="connsiteX1116" fmla="*/ 4072778 w 4114165"/>
              <a:gd name="connsiteY1116" fmla="*/ 2099233 h 3063504"/>
              <a:gd name="connsiteX1117" fmla="*/ 4075958 w 4114165"/>
              <a:gd name="connsiteY1117" fmla="*/ 2070398 h 3063504"/>
              <a:gd name="connsiteX1118" fmla="*/ 4079139 w 4114165"/>
              <a:gd name="connsiteY1118" fmla="*/ 2073184 h 3063504"/>
              <a:gd name="connsiteX1119" fmla="*/ 4082320 w 4114165"/>
              <a:gd name="connsiteY1119" fmla="*/ 2178036 h 3063504"/>
              <a:gd name="connsiteX1120" fmla="*/ 4085514 w 4114165"/>
              <a:gd name="connsiteY1120" fmla="*/ 2086721 h 3063504"/>
              <a:gd name="connsiteX1121" fmla="*/ 4088694 w 4114165"/>
              <a:gd name="connsiteY1121" fmla="*/ 2211505 h 3063504"/>
              <a:gd name="connsiteX1122" fmla="*/ 4091875 w 4114165"/>
              <a:gd name="connsiteY1122" fmla="*/ 2096092 h 3063504"/>
              <a:gd name="connsiteX1123" fmla="*/ 4095069 w 4114165"/>
              <a:gd name="connsiteY1123" fmla="*/ 2309392 h 3063504"/>
              <a:gd name="connsiteX1124" fmla="*/ 4098249 w 4114165"/>
              <a:gd name="connsiteY1124" fmla="*/ 2293994 h 3063504"/>
              <a:gd name="connsiteX1125" fmla="*/ 4101430 w 4114165"/>
              <a:gd name="connsiteY1125" fmla="*/ 2474357 h 3063504"/>
              <a:gd name="connsiteX1126" fmla="*/ 4104611 w 4114165"/>
              <a:gd name="connsiteY1126" fmla="*/ 2520604 h 3063504"/>
              <a:gd name="connsiteX1127" fmla="*/ 4107804 w 4114165"/>
              <a:gd name="connsiteY1127" fmla="*/ 2511904 h 3063504"/>
              <a:gd name="connsiteX1128" fmla="*/ 4110985 w 4114165"/>
              <a:gd name="connsiteY1128" fmla="*/ 2735398 h 3063504"/>
              <a:gd name="connsiteX1129" fmla="*/ 4114166 w 4114165"/>
              <a:gd name="connsiteY1129" fmla="*/ 2546905 h 3063504"/>
              <a:gd name="connsiteX1130" fmla="*/ 4114166 w 4114165"/>
              <a:gd name="connsiteY1130" fmla="*/ 2546905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</a:cxnLst>
            <a:rect l="l" t="t" r="r" b="b"/>
            <a:pathLst>
              <a:path w="4114165" h="3063504">
                <a:moveTo>
                  <a:pt x="0" y="3011446"/>
                </a:moveTo>
                <a:lnTo>
                  <a:pt x="3185" y="3013332"/>
                </a:lnTo>
                <a:lnTo>
                  <a:pt x="9554" y="2826245"/>
                </a:lnTo>
                <a:lnTo>
                  <a:pt x="12738" y="2838655"/>
                </a:lnTo>
                <a:lnTo>
                  <a:pt x="15922" y="2924828"/>
                </a:lnTo>
                <a:lnTo>
                  <a:pt x="19106" y="2725369"/>
                </a:lnTo>
                <a:lnTo>
                  <a:pt x="22291" y="2641399"/>
                </a:lnTo>
                <a:lnTo>
                  <a:pt x="25475" y="2821179"/>
                </a:lnTo>
                <a:lnTo>
                  <a:pt x="28660" y="2514627"/>
                </a:lnTo>
                <a:lnTo>
                  <a:pt x="31843" y="2618250"/>
                </a:lnTo>
                <a:lnTo>
                  <a:pt x="35028" y="2254674"/>
                </a:lnTo>
                <a:lnTo>
                  <a:pt x="38212" y="2269567"/>
                </a:lnTo>
                <a:lnTo>
                  <a:pt x="44582" y="1843155"/>
                </a:lnTo>
                <a:lnTo>
                  <a:pt x="47765" y="1889465"/>
                </a:lnTo>
                <a:lnTo>
                  <a:pt x="50950" y="1451074"/>
                </a:lnTo>
                <a:lnTo>
                  <a:pt x="54134" y="1745876"/>
                </a:lnTo>
                <a:lnTo>
                  <a:pt x="57319" y="1707861"/>
                </a:lnTo>
                <a:lnTo>
                  <a:pt x="60503" y="1736163"/>
                </a:lnTo>
                <a:lnTo>
                  <a:pt x="66871" y="1595803"/>
                </a:lnTo>
                <a:lnTo>
                  <a:pt x="70056" y="1611164"/>
                </a:lnTo>
                <a:lnTo>
                  <a:pt x="73240" y="1610809"/>
                </a:lnTo>
                <a:lnTo>
                  <a:pt x="76425" y="1814308"/>
                </a:lnTo>
                <a:lnTo>
                  <a:pt x="79608" y="1666945"/>
                </a:lnTo>
                <a:lnTo>
                  <a:pt x="82793" y="1683737"/>
                </a:lnTo>
                <a:lnTo>
                  <a:pt x="85978" y="1724374"/>
                </a:lnTo>
                <a:lnTo>
                  <a:pt x="89162" y="1786398"/>
                </a:lnTo>
                <a:lnTo>
                  <a:pt x="92347" y="1745293"/>
                </a:lnTo>
                <a:lnTo>
                  <a:pt x="95530" y="1727286"/>
                </a:lnTo>
                <a:lnTo>
                  <a:pt x="98715" y="1781827"/>
                </a:lnTo>
                <a:lnTo>
                  <a:pt x="101899" y="1772203"/>
                </a:lnTo>
                <a:lnTo>
                  <a:pt x="105084" y="1830365"/>
                </a:lnTo>
                <a:lnTo>
                  <a:pt x="108268" y="1860162"/>
                </a:lnTo>
                <a:lnTo>
                  <a:pt x="111452" y="1854540"/>
                </a:lnTo>
                <a:lnTo>
                  <a:pt x="124190" y="2026178"/>
                </a:lnTo>
                <a:lnTo>
                  <a:pt x="127373" y="1988302"/>
                </a:lnTo>
                <a:lnTo>
                  <a:pt x="133742" y="1778623"/>
                </a:lnTo>
                <a:lnTo>
                  <a:pt x="136927" y="1775546"/>
                </a:lnTo>
                <a:lnTo>
                  <a:pt x="140112" y="1739620"/>
                </a:lnTo>
                <a:lnTo>
                  <a:pt x="143296" y="1765352"/>
                </a:lnTo>
                <a:lnTo>
                  <a:pt x="146480" y="1810927"/>
                </a:lnTo>
                <a:lnTo>
                  <a:pt x="152849" y="1709469"/>
                </a:lnTo>
                <a:lnTo>
                  <a:pt x="156033" y="1680153"/>
                </a:lnTo>
                <a:lnTo>
                  <a:pt x="159218" y="1678089"/>
                </a:lnTo>
                <a:lnTo>
                  <a:pt x="162401" y="1664945"/>
                </a:lnTo>
                <a:lnTo>
                  <a:pt x="165586" y="1675164"/>
                </a:lnTo>
                <a:lnTo>
                  <a:pt x="168770" y="1620218"/>
                </a:lnTo>
                <a:lnTo>
                  <a:pt x="171955" y="1594144"/>
                </a:lnTo>
                <a:lnTo>
                  <a:pt x="175140" y="1608986"/>
                </a:lnTo>
                <a:lnTo>
                  <a:pt x="178323" y="1606884"/>
                </a:lnTo>
                <a:lnTo>
                  <a:pt x="181508" y="1608441"/>
                </a:lnTo>
                <a:lnTo>
                  <a:pt x="184692" y="1602160"/>
                </a:lnTo>
                <a:lnTo>
                  <a:pt x="187877" y="1607871"/>
                </a:lnTo>
                <a:lnTo>
                  <a:pt x="191061" y="1561270"/>
                </a:lnTo>
                <a:lnTo>
                  <a:pt x="194245" y="1591447"/>
                </a:lnTo>
                <a:lnTo>
                  <a:pt x="200614" y="1561156"/>
                </a:lnTo>
                <a:lnTo>
                  <a:pt x="206983" y="1586116"/>
                </a:lnTo>
                <a:lnTo>
                  <a:pt x="210166" y="1617799"/>
                </a:lnTo>
                <a:lnTo>
                  <a:pt x="213351" y="1602755"/>
                </a:lnTo>
                <a:lnTo>
                  <a:pt x="216535" y="1596981"/>
                </a:lnTo>
                <a:lnTo>
                  <a:pt x="219720" y="1570641"/>
                </a:lnTo>
                <a:lnTo>
                  <a:pt x="222905" y="1594195"/>
                </a:lnTo>
                <a:lnTo>
                  <a:pt x="226089" y="1556180"/>
                </a:lnTo>
                <a:lnTo>
                  <a:pt x="229272" y="1552989"/>
                </a:lnTo>
                <a:lnTo>
                  <a:pt x="232457" y="1561714"/>
                </a:lnTo>
                <a:lnTo>
                  <a:pt x="238826" y="1454734"/>
                </a:lnTo>
                <a:lnTo>
                  <a:pt x="248379" y="1211852"/>
                </a:lnTo>
                <a:lnTo>
                  <a:pt x="251563" y="1302015"/>
                </a:lnTo>
                <a:lnTo>
                  <a:pt x="254748" y="1329861"/>
                </a:lnTo>
                <a:lnTo>
                  <a:pt x="257933" y="1292593"/>
                </a:lnTo>
                <a:lnTo>
                  <a:pt x="261116" y="1329114"/>
                </a:lnTo>
                <a:lnTo>
                  <a:pt x="264300" y="1279094"/>
                </a:lnTo>
                <a:lnTo>
                  <a:pt x="267485" y="1355023"/>
                </a:lnTo>
                <a:lnTo>
                  <a:pt x="270670" y="1329405"/>
                </a:lnTo>
                <a:lnTo>
                  <a:pt x="273854" y="1335243"/>
                </a:lnTo>
                <a:lnTo>
                  <a:pt x="277037" y="1297063"/>
                </a:lnTo>
                <a:lnTo>
                  <a:pt x="280222" y="1222008"/>
                </a:lnTo>
                <a:lnTo>
                  <a:pt x="283407" y="1184943"/>
                </a:lnTo>
                <a:lnTo>
                  <a:pt x="286591" y="1180510"/>
                </a:lnTo>
                <a:lnTo>
                  <a:pt x="289776" y="1181283"/>
                </a:lnTo>
                <a:lnTo>
                  <a:pt x="292959" y="1142799"/>
                </a:lnTo>
                <a:lnTo>
                  <a:pt x="296144" y="1200240"/>
                </a:lnTo>
                <a:lnTo>
                  <a:pt x="302513" y="1061286"/>
                </a:lnTo>
                <a:lnTo>
                  <a:pt x="305698" y="1043367"/>
                </a:lnTo>
                <a:lnTo>
                  <a:pt x="308881" y="1015761"/>
                </a:lnTo>
                <a:lnTo>
                  <a:pt x="312065" y="1020636"/>
                </a:lnTo>
                <a:lnTo>
                  <a:pt x="315250" y="995728"/>
                </a:lnTo>
                <a:lnTo>
                  <a:pt x="324803" y="1044659"/>
                </a:lnTo>
                <a:lnTo>
                  <a:pt x="327987" y="1045304"/>
                </a:lnTo>
                <a:lnTo>
                  <a:pt x="331172" y="978037"/>
                </a:lnTo>
                <a:lnTo>
                  <a:pt x="334354" y="967488"/>
                </a:lnTo>
                <a:lnTo>
                  <a:pt x="337535" y="942922"/>
                </a:lnTo>
                <a:lnTo>
                  <a:pt x="343909" y="1069605"/>
                </a:lnTo>
                <a:lnTo>
                  <a:pt x="347090" y="1001996"/>
                </a:lnTo>
                <a:lnTo>
                  <a:pt x="350283" y="1035959"/>
                </a:lnTo>
                <a:lnTo>
                  <a:pt x="353464" y="1037035"/>
                </a:lnTo>
                <a:lnTo>
                  <a:pt x="356645" y="1209180"/>
                </a:lnTo>
                <a:lnTo>
                  <a:pt x="359825" y="1224300"/>
                </a:lnTo>
                <a:lnTo>
                  <a:pt x="366200" y="1319275"/>
                </a:lnTo>
                <a:lnTo>
                  <a:pt x="369380" y="1254337"/>
                </a:lnTo>
                <a:lnTo>
                  <a:pt x="372574" y="1298140"/>
                </a:lnTo>
                <a:lnTo>
                  <a:pt x="375755" y="1247778"/>
                </a:lnTo>
                <a:lnTo>
                  <a:pt x="378935" y="1301951"/>
                </a:lnTo>
                <a:lnTo>
                  <a:pt x="382116" y="1294214"/>
                </a:lnTo>
                <a:lnTo>
                  <a:pt x="385310" y="1319591"/>
                </a:lnTo>
                <a:lnTo>
                  <a:pt x="388490" y="1313690"/>
                </a:lnTo>
                <a:lnTo>
                  <a:pt x="391671" y="1316970"/>
                </a:lnTo>
                <a:lnTo>
                  <a:pt x="394865" y="1262986"/>
                </a:lnTo>
                <a:lnTo>
                  <a:pt x="401226" y="1288414"/>
                </a:lnTo>
                <a:lnTo>
                  <a:pt x="404407" y="1275067"/>
                </a:lnTo>
                <a:lnTo>
                  <a:pt x="407601" y="1332723"/>
                </a:lnTo>
                <a:lnTo>
                  <a:pt x="413962" y="1099706"/>
                </a:lnTo>
                <a:lnTo>
                  <a:pt x="426698" y="106593"/>
                </a:lnTo>
                <a:lnTo>
                  <a:pt x="429891" y="163744"/>
                </a:lnTo>
                <a:lnTo>
                  <a:pt x="433072" y="272852"/>
                </a:lnTo>
                <a:lnTo>
                  <a:pt x="436253" y="264073"/>
                </a:lnTo>
                <a:lnTo>
                  <a:pt x="442627" y="0"/>
                </a:lnTo>
                <a:lnTo>
                  <a:pt x="448989" y="212600"/>
                </a:lnTo>
                <a:lnTo>
                  <a:pt x="452182" y="53217"/>
                </a:lnTo>
                <a:lnTo>
                  <a:pt x="455363" y="35493"/>
                </a:lnTo>
                <a:lnTo>
                  <a:pt x="458544" y="61732"/>
                </a:lnTo>
                <a:lnTo>
                  <a:pt x="468099" y="648880"/>
                </a:lnTo>
                <a:lnTo>
                  <a:pt x="474473" y="828686"/>
                </a:lnTo>
                <a:lnTo>
                  <a:pt x="477654" y="981747"/>
                </a:lnTo>
                <a:lnTo>
                  <a:pt x="480835" y="1056676"/>
                </a:lnTo>
                <a:lnTo>
                  <a:pt x="499945" y="1995963"/>
                </a:lnTo>
                <a:lnTo>
                  <a:pt x="506306" y="2089444"/>
                </a:lnTo>
                <a:lnTo>
                  <a:pt x="515861" y="2169159"/>
                </a:lnTo>
                <a:lnTo>
                  <a:pt x="519042" y="2238212"/>
                </a:lnTo>
                <a:lnTo>
                  <a:pt x="522235" y="2227980"/>
                </a:lnTo>
                <a:lnTo>
                  <a:pt x="525416" y="2306214"/>
                </a:lnTo>
                <a:lnTo>
                  <a:pt x="528597" y="2337277"/>
                </a:lnTo>
                <a:lnTo>
                  <a:pt x="531791" y="2346281"/>
                </a:lnTo>
                <a:lnTo>
                  <a:pt x="538152" y="2373532"/>
                </a:lnTo>
                <a:lnTo>
                  <a:pt x="541333" y="2419740"/>
                </a:lnTo>
                <a:lnTo>
                  <a:pt x="544526" y="2436253"/>
                </a:lnTo>
                <a:lnTo>
                  <a:pt x="550888" y="2604245"/>
                </a:lnTo>
                <a:lnTo>
                  <a:pt x="557262" y="2762219"/>
                </a:lnTo>
                <a:lnTo>
                  <a:pt x="563624" y="2916876"/>
                </a:lnTo>
                <a:lnTo>
                  <a:pt x="566817" y="2948433"/>
                </a:lnTo>
                <a:lnTo>
                  <a:pt x="569998" y="2949953"/>
                </a:lnTo>
                <a:lnTo>
                  <a:pt x="579553" y="2905732"/>
                </a:lnTo>
                <a:lnTo>
                  <a:pt x="585915" y="2936086"/>
                </a:lnTo>
                <a:lnTo>
                  <a:pt x="589108" y="2986638"/>
                </a:lnTo>
                <a:lnTo>
                  <a:pt x="592289" y="2980851"/>
                </a:lnTo>
                <a:lnTo>
                  <a:pt x="595470" y="3017587"/>
                </a:lnTo>
                <a:lnTo>
                  <a:pt x="598650" y="3005962"/>
                </a:lnTo>
                <a:lnTo>
                  <a:pt x="601844" y="3021335"/>
                </a:lnTo>
                <a:lnTo>
                  <a:pt x="605025" y="3001467"/>
                </a:lnTo>
                <a:lnTo>
                  <a:pt x="608205" y="2999694"/>
                </a:lnTo>
                <a:lnTo>
                  <a:pt x="611399" y="3008976"/>
                </a:lnTo>
                <a:lnTo>
                  <a:pt x="614580" y="2974747"/>
                </a:lnTo>
                <a:lnTo>
                  <a:pt x="617760" y="2990247"/>
                </a:lnTo>
                <a:lnTo>
                  <a:pt x="620941" y="2914571"/>
                </a:lnTo>
                <a:lnTo>
                  <a:pt x="624135" y="2993438"/>
                </a:lnTo>
                <a:lnTo>
                  <a:pt x="627315" y="2906277"/>
                </a:lnTo>
                <a:lnTo>
                  <a:pt x="630496" y="2932984"/>
                </a:lnTo>
                <a:lnTo>
                  <a:pt x="633690" y="2767576"/>
                </a:lnTo>
                <a:lnTo>
                  <a:pt x="636870" y="2826485"/>
                </a:lnTo>
                <a:lnTo>
                  <a:pt x="640051" y="2799196"/>
                </a:lnTo>
                <a:lnTo>
                  <a:pt x="643232" y="2831943"/>
                </a:lnTo>
                <a:lnTo>
                  <a:pt x="646426" y="2681453"/>
                </a:lnTo>
                <a:lnTo>
                  <a:pt x="649606" y="2708654"/>
                </a:lnTo>
                <a:lnTo>
                  <a:pt x="652787" y="2870946"/>
                </a:lnTo>
                <a:lnTo>
                  <a:pt x="655981" y="2515703"/>
                </a:lnTo>
                <a:lnTo>
                  <a:pt x="659161" y="2685087"/>
                </a:lnTo>
                <a:lnTo>
                  <a:pt x="662342" y="1744647"/>
                </a:lnTo>
                <a:lnTo>
                  <a:pt x="668716" y="1481428"/>
                </a:lnTo>
                <a:lnTo>
                  <a:pt x="671897" y="1603059"/>
                </a:lnTo>
                <a:lnTo>
                  <a:pt x="675078" y="1584469"/>
                </a:lnTo>
                <a:lnTo>
                  <a:pt x="678259" y="1607631"/>
                </a:lnTo>
                <a:lnTo>
                  <a:pt x="681452" y="1604680"/>
                </a:lnTo>
                <a:lnTo>
                  <a:pt x="684633" y="1275637"/>
                </a:lnTo>
                <a:lnTo>
                  <a:pt x="687814" y="1501386"/>
                </a:lnTo>
                <a:lnTo>
                  <a:pt x="691007" y="1211206"/>
                </a:lnTo>
                <a:lnTo>
                  <a:pt x="694188" y="1600970"/>
                </a:lnTo>
                <a:lnTo>
                  <a:pt x="697369" y="1080141"/>
                </a:lnTo>
                <a:lnTo>
                  <a:pt x="700550" y="1550570"/>
                </a:lnTo>
                <a:lnTo>
                  <a:pt x="703743" y="1284008"/>
                </a:lnTo>
                <a:lnTo>
                  <a:pt x="706924" y="1613367"/>
                </a:lnTo>
                <a:lnTo>
                  <a:pt x="710105" y="1411489"/>
                </a:lnTo>
                <a:lnTo>
                  <a:pt x="713298" y="1407690"/>
                </a:lnTo>
                <a:lnTo>
                  <a:pt x="716479" y="1894404"/>
                </a:lnTo>
                <a:lnTo>
                  <a:pt x="719660" y="1220412"/>
                </a:lnTo>
                <a:lnTo>
                  <a:pt x="722840" y="1962405"/>
                </a:lnTo>
                <a:lnTo>
                  <a:pt x="726034" y="1431066"/>
                </a:lnTo>
                <a:lnTo>
                  <a:pt x="729215" y="2100461"/>
                </a:lnTo>
                <a:lnTo>
                  <a:pt x="732395" y="1845042"/>
                </a:lnTo>
                <a:lnTo>
                  <a:pt x="735589" y="2177327"/>
                </a:lnTo>
                <a:lnTo>
                  <a:pt x="738770" y="2353549"/>
                </a:lnTo>
                <a:lnTo>
                  <a:pt x="741950" y="2300896"/>
                </a:lnTo>
                <a:lnTo>
                  <a:pt x="745131" y="2571371"/>
                </a:lnTo>
                <a:lnTo>
                  <a:pt x="748325" y="2227879"/>
                </a:lnTo>
                <a:lnTo>
                  <a:pt x="751505" y="2581793"/>
                </a:lnTo>
                <a:lnTo>
                  <a:pt x="754686" y="2147214"/>
                </a:lnTo>
                <a:lnTo>
                  <a:pt x="757880" y="2506915"/>
                </a:lnTo>
                <a:lnTo>
                  <a:pt x="761061" y="2098713"/>
                </a:lnTo>
                <a:lnTo>
                  <a:pt x="764241" y="2375698"/>
                </a:lnTo>
                <a:lnTo>
                  <a:pt x="767422" y="2074754"/>
                </a:lnTo>
                <a:lnTo>
                  <a:pt x="770616" y="2073589"/>
                </a:lnTo>
                <a:lnTo>
                  <a:pt x="773796" y="2025519"/>
                </a:lnTo>
                <a:lnTo>
                  <a:pt x="776977" y="1733998"/>
                </a:lnTo>
                <a:lnTo>
                  <a:pt x="780158" y="2112238"/>
                </a:lnTo>
                <a:lnTo>
                  <a:pt x="783351" y="1632742"/>
                </a:lnTo>
                <a:lnTo>
                  <a:pt x="786532" y="1981907"/>
                </a:lnTo>
                <a:lnTo>
                  <a:pt x="789713" y="1791514"/>
                </a:lnTo>
                <a:lnTo>
                  <a:pt x="796087" y="2454476"/>
                </a:lnTo>
                <a:lnTo>
                  <a:pt x="802449" y="2696243"/>
                </a:lnTo>
                <a:lnTo>
                  <a:pt x="805642" y="2628356"/>
                </a:lnTo>
                <a:lnTo>
                  <a:pt x="808823" y="2769881"/>
                </a:lnTo>
                <a:lnTo>
                  <a:pt x="812004" y="2580539"/>
                </a:lnTo>
                <a:lnTo>
                  <a:pt x="815197" y="2709971"/>
                </a:lnTo>
                <a:lnTo>
                  <a:pt x="818378" y="2534571"/>
                </a:lnTo>
                <a:lnTo>
                  <a:pt x="821559" y="2621429"/>
                </a:lnTo>
                <a:lnTo>
                  <a:pt x="824740" y="2635802"/>
                </a:lnTo>
                <a:lnTo>
                  <a:pt x="827933" y="2639259"/>
                </a:lnTo>
                <a:lnTo>
                  <a:pt x="831114" y="2616376"/>
                </a:lnTo>
                <a:lnTo>
                  <a:pt x="834295" y="2571029"/>
                </a:lnTo>
                <a:lnTo>
                  <a:pt x="837488" y="2589986"/>
                </a:lnTo>
                <a:lnTo>
                  <a:pt x="840669" y="2514221"/>
                </a:lnTo>
                <a:lnTo>
                  <a:pt x="843850" y="2581413"/>
                </a:lnTo>
                <a:lnTo>
                  <a:pt x="847030" y="2497746"/>
                </a:lnTo>
                <a:lnTo>
                  <a:pt x="850224" y="2528885"/>
                </a:lnTo>
                <a:lnTo>
                  <a:pt x="853405" y="2497772"/>
                </a:lnTo>
                <a:lnTo>
                  <a:pt x="856585" y="2518577"/>
                </a:lnTo>
                <a:lnTo>
                  <a:pt x="859766" y="2520110"/>
                </a:lnTo>
                <a:lnTo>
                  <a:pt x="862960" y="2511511"/>
                </a:lnTo>
                <a:lnTo>
                  <a:pt x="866140" y="2537446"/>
                </a:lnTo>
                <a:lnTo>
                  <a:pt x="869321" y="2525023"/>
                </a:lnTo>
                <a:lnTo>
                  <a:pt x="872515" y="2567850"/>
                </a:lnTo>
                <a:lnTo>
                  <a:pt x="875695" y="2560379"/>
                </a:lnTo>
                <a:lnTo>
                  <a:pt x="878876" y="2622214"/>
                </a:lnTo>
                <a:lnTo>
                  <a:pt x="882057" y="2628989"/>
                </a:lnTo>
                <a:lnTo>
                  <a:pt x="885250" y="2672475"/>
                </a:lnTo>
                <a:lnTo>
                  <a:pt x="888431" y="2665966"/>
                </a:lnTo>
                <a:lnTo>
                  <a:pt x="894805" y="2728117"/>
                </a:lnTo>
                <a:lnTo>
                  <a:pt x="897986" y="2743997"/>
                </a:lnTo>
                <a:lnTo>
                  <a:pt x="901167" y="2781999"/>
                </a:lnTo>
                <a:lnTo>
                  <a:pt x="904348" y="2768082"/>
                </a:lnTo>
                <a:lnTo>
                  <a:pt x="907541" y="2802248"/>
                </a:lnTo>
                <a:lnTo>
                  <a:pt x="910722" y="2763574"/>
                </a:lnTo>
                <a:lnTo>
                  <a:pt x="913903" y="2755774"/>
                </a:lnTo>
                <a:lnTo>
                  <a:pt x="917096" y="2743604"/>
                </a:lnTo>
                <a:lnTo>
                  <a:pt x="920277" y="2747112"/>
                </a:lnTo>
                <a:lnTo>
                  <a:pt x="929832" y="2494492"/>
                </a:lnTo>
                <a:lnTo>
                  <a:pt x="945749" y="1907485"/>
                </a:lnTo>
                <a:lnTo>
                  <a:pt x="952123" y="1838229"/>
                </a:lnTo>
                <a:lnTo>
                  <a:pt x="955304" y="1782612"/>
                </a:lnTo>
                <a:lnTo>
                  <a:pt x="958485" y="1689372"/>
                </a:lnTo>
                <a:lnTo>
                  <a:pt x="961665" y="1657030"/>
                </a:lnTo>
                <a:lnTo>
                  <a:pt x="964859" y="1549747"/>
                </a:lnTo>
                <a:lnTo>
                  <a:pt x="968040" y="1500284"/>
                </a:lnTo>
                <a:lnTo>
                  <a:pt x="974414" y="1298000"/>
                </a:lnTo>
                <a:lnTo>
                  <a:pt x="980776" y="1110786"/>
                </a:lnTo>
                <a:lnTo>
                  <a:pt x="987150" y="823912"/>
                </a:lnTo>
                <a:lnTo>
                  <a:pt x="990331" y="704864"/>
                </a:lnTo>
                <a:lnTo>
                  <a:pt x="993511" y="662873"/>
                </a:lnTo>
                <a:lnTo>
                  <a:pt x="996705" y="671053"/>
                </a:lnTo>
                <a:lnTo>
                  <a:pt x="999886" y="570015"/>
                </a:lnTo>
                <a:lnTo>
                  <a:pt x="1006247" y="530037"/>
                </a:lnTo>
                <a:lnTo>
                  <a:pt x="1009441" y="603419"/>
                </a:lnTo>
                <a:lnTo>
                  <a:pt x="1012621" y="548202"/>
                </a:lnTo>
                <a:lnTo>
                  <a:pt x="1015802" y="568308"/>
                </a:lnTo>
                <a:lnTo>
                  <a:pt x="1022176" y="655566"/>
                </a:lnTo>
                <a:lnTo>
                  <a:pt x="1025357" y="612777"/>
                </a:lnTo>
                <a:lnTo>
                  <a:pt x="1028538" y="618653"/>
                </a:lnTo>
                <a:lnTo>
                  <a:pt x="1031731" y="556261"/>
                </a:lnTo>
                <a:lnTo>
                  <a:pt x="1034912" y="562606"/>
                </a:lnTo>
                <a:lnTo>
                  <a:pt x="1038093" y="590553"/>
                </a:lnTo>
                <a:lnTo>
                  <a:pt x="1041274" y="574483"/>
                </a:lnTo>
                <a:lnTo>
                  <a:pt x="1044467" y="675701"/>
                </a:lnTo>
                <a:lnTo>
                  <a:pt x="1047648" y="698381"/>
                </a:lnTo>
                <a:lnTo>
                  <a:pt x="1050829" y="809577"/>
                </a:lnTo>
                <a:lnTo>
                  <a:pt x="1054022" y="769941"/>
                </a:lnTo>
                <a:lnTo>
                  <a:pt x="1057203" y="800903"/>
                </a:lnTo>
                <a:lnTo>
                  <a:pt x="1060384" y="932880"/>
                </a:lnTo>
                <a:lnTo>
                  <a:pt x="1063565" y="1147700"/>
                </a:lnTo>
                <a:lnTo>
                  <a:pt x="1066758" y="1071745"/>
                </a:lnTo>
                <a:lnTo>
                  <a:pt x="1069939" y="1202304"/>
                </a:lnTo>
                <a:lnTo>
                  <a:pt x="1073120" y="1529979"/>
                </a:lnTo>
                <a:lnTo>
                  <a:pt x="1076313" y="1482593"/>
                </a:lnTo>
                <a:lnTo>
                  <a:pt x="1082675" y="2071639"/>
                </a:lnTo>
                <a:lnTo>
                  <a:pt x="1098604" y="2722254"/>
                </a:lnTo>
                <a:lnTo>
                  <a:pt x="1101785" y="2668372"/>
                </a:lnTo>
                <a:lnTo>
                  <a:pt x="1104965" y="2693027"/>
                </a:lnTo>
                <a:lnTo>
                  <a:pt x="1108146" y="2737741"/>
                </a:lnTo>
                <a:lnTo>
                  <a:pt x="1111340" y="2813645"/>
                </a:lnTo>
                <a:lnTo>
                  <a:pt x="1117701" y="2823890"/>
                </a:lnTo>
                <a:lnTo>
                  <a:pt x="1120895" y="2892626"/>
                </a:lnTo>
                <a:lnTo>
                  <a:pt x="1124076" y="2892752"/>
                </a:lnTo>
                <a:lnTo>
                  <a:pt x="1127256" y="2909152"/>
                </a:lnTo>
                <a:lnTo>
                  <a:pt x="1130437" y="2907847"/>
                </a:lnTo>
                <a:lnTo>
                  <a:pt x="1133631" y="2903187"/>
                </a:lnTo>
                <a:lnTo>
                  <a:pt x="1136811" y="2901452"/>
                </a:lnTo>
                <a:lnTo>
                  <a:pt x="1139992" y="2903719"/>
                </a:lnTo>
                <a:lnTo>
                  <a:pt x="1143173" y="2875973"/>
                </a:lnTo>
                <a:lnTo>
                  <a:pt x="1146367" y="2829348"/>
                </a:lnTo>
                <a:lnTo>
                  <a:pt x="1149547" y="2875822"/>
                </a:lnTo>
                <a:lnTo>
                  <a:pt x="1152728" y="2885281"/>
                </a:lnTo>
                <a:lnTo>
                  <a:pt x="1155922" y="2836110"/>
                </a:lnTo>
                <a:lnTo>
                  <a:pt x="1159102" y="2830234"/>
                </a:lnTo>
                <a:lnTo>
                  <a:pt x="1165464" y="2770020"/>
                </a:lnTo>
                <a:lnTo>
                  <a:pt x="1168657" y="2684568"/>
                </a:lnTo>
                <a:lnTo>
                  <a:pt x="1171838" y="2705792"/>
                </a:lnTo>
                <a:lnTo>
                  <a:pt x="1175019" y="2747188"/>
                </a:lnTo>
                <a:lnTo>
                  <a:pt x="1178212" y="2624379"/>
                </a:lnTo>
                <a:lnTo>
                  <a:pt x="1181393" y="2615464"/>
                </a:lnTo>
                <a:lnTo>
                  <a:pt x="1184574" y="2621023"/>
                </a:lnTo>
                <a:lnTo>
                  <a:pt x="1187755" y="2640588"/>
                </a:lnTo>
                <a:lnTo>
                  <a:pt x="1194129" y="2445852"/>
                </a:lnTo>
                <a:lnTo>
                  <a:pt x="1197310" y="2619871"/>
                </a:lnTo>
                <a:lnTo>
                  <a:pt x="1200503" y="2622759"/>
                </a:lnTo>
                <a:lnTo>
                  <a:pt x="1203684" y="2517843"/>
                </a:lnTo>
                <a:lnTo>
                  <a:pt x="1206865" y="2481955"/>
                </a:lnTo>
                <a:lnTo>
                  <a:pt x="1210046" y="2505610"/>
                </a:lnTo>
                <a:lnTo>
                  <a:pt x="1216420" y="2610057"/>
                </a:lnTo>
                <a:lnTo>
                  <a:pt x="1219601" y="2630876"/>
                </a:lnTo>
                <a:lnTo>
                  <a:pt x="1225975" y="2720164"/>
                </a:lnTo>
                <a:lnTo>
                  <a:pt x="1229156" y="2747276"/>
                </a:lnTo>
                <a:lnTo>
                  <a:pt x="1232336" y="2713162"/>
                </a:lnTo>
                <a:lnTo>
                  <a:pt x="1235530" y="2730206"/>
                </a:lnTo>
                <a:lnTo>
                  <a:pt x="1238711" y="2842694"/>
                </a:lnTo>
                <a:lnTo>
                  <a:pt x="1241891" y="2837477"/>
                </a:lnTo>
                <a:lnTo>
                  <a:pt x="1245072" y="2805173"/>
                </a:lnTo>
                <a:lnTo>
                  <a:pt x="1248266" y="2791092"/>
                </a:lnTo>
                <a:lnTo>
                  <a:pt x="1251446" y="2825131"/>
                </a:lnTo>
                <a:lnTo>
                  <a:pt x="1254627" y="2843416"/>
                </a:lnTo>
                <a:lnTo>
                  <a:pt x="1257821" y="2842099"/>
                </a:lnTo>
                <a:lnTo>
                  <a:pt x="1261001" y="2824738"/>
                </a:lnTo>
                <a:lnTo>
                  <a:pt x="1267363" y="2890840"/>
                </a:lnTo>
                <a:lnTo>
                  <a:pt x="1270556" y="2845405"/>
                </a:lnTo>
                <a:lnTo>
                  <a:pt x="1273737" y="2841314"/>
                </a:lnTo>
                <a:lnTo>
                  <a:pt x="1280112" y="2472635"/>
                </a:lnTo>
                <a:lnTo>
                  <a:pt x="1286473" y="2380472"/>
                </a:lnTo>
                <a:lnTo>
                  <a:pt x="1289654" y="2486590"/>
                </a:lnTo>
                <a:lnTo>
                  <a:pt x="1292847" y="2640094"/>
                </a:lnTo>
                <a:lnTo>
                  <a:pt x="1296028" y="2663939"/>
                </a:lnTo>
                <a:lnTo>
                  <a:pt x="1299209" y="2713833"/>
                </a:lnTo>
                <a:lnTo>
                  <a:pt x="1302390" y="2711756"/>
                </a:lnTo>
                <a:lnTo>
                  <a:pt x="1305583" y="2728814"/>
                </a:lnTo>
                <a:lnTo>
                  <a:pt x="1308764" y="2734373"/>
                </a:lnTo>
                <a:lnTo>
                  <a:pt x="1311945" y="2716518"/>
                </a:lnTo>
                <a:lnTo>
                  <a:pt x="1315138" y="2738083"/>
                </a:lnTo>
                <a:lnTo>
                  <a:pt x="1318319" y="2716441"/>
                </a:lnTo>
                <a:lnTo>
                  <a:pt x="1321500" y="2764334"/>
                </a:lnTo>
                <a:lnTo>
                  <a:pt x="1324681" y="2723583"/>
                </a:lnTo>
                <a:lnTo>
                  <a:pt x="1327874" y="2779049"/>
                </a:lnTo>
                <a:lnTo>
                  <a:pt x="1331055" y="2687734"/>
                </a:lnTo>
                <a:lnTo>
                  <a:pt x="1334236" y="2754279"/>
                </a:lnTo>
                <a:lnTo>
                  <a:pt x="1337429" y="2645856"/>
                </a:lnTo>
                <a:lnTo>
                  <a:pt x="1340610" y="2717936"/>
                </a:lnTo>
                <a:lnTo>
                  <a:pt x="1343791" y="2672234"/>
                </a:lnTo>
                <a:lnTo>
                  <a:pt x="1346971" y="2745010"/>
                </a:lnTo>
                <a:lnTo>
                  <a:pt x="1353346" y="2678490"/>
                </a:lnTo>
                <a:lnTo>
                  <a:pt x="1356526" y="2667181"/>
                </a:lnTo>
                <a:lnTo>
                  <a:pt x="1359720" y="2358653"/>
                </a:lnTo>
                <a:lnTo>
                  <a:pt x="1362901" y="2541485"/>
                </a:lnTo>
                <a:lnTo>
                  <a:pt x="1366081" y="2069018"/>
                </a:lnTo>
                <a:lnTo>
                  <a:pt x="1369262" y="2275810"/>
                </a:lnTo>
                <a:lnTo>
                  <a:pt x="1372456" y="1632742"/>
                </a:lnTo>
                <a:lnTo>
                  <a:pt x="1375636" y="1659791"/>
                </a:lnTo>
                <a:lnTo>
                  <a:pt x="1378817" y="1076456"/>
                </a:lnTo>
                <a:lnTo>
                  <a:pt x="1382011" y="926282"/>
                </a:lnTo>
                <a:lnTo>
                  <a:pt x="1385191" y="1092615"/>
                </a:lnTo>
                <a:lnTo>
                  <a:pt x="1388372" y="918089"/>
                </a:lnTo>
                <a:lnTo>
                  <a:pt x="1391553" y="1138709"/>
                </a:lnTo>
                <a:lnTo>
                  <a:pt x="1394746" y="571059"/>
                </a:lnTo>
                <a:lnTo>
                  <a:pt x="1397927" y="1172520"/>
                </a:lnTo>
                <a:lnTo>
                  <a:pt x="1401108" y="478485"/>
                </a:lnTo>
                <a:lnTo>
                  <a:pt x="1404289" y="1044773"/>
                </a:lnTo>
                <a:lnTo>
                  <a:pt x="1407482" y="527467"/>
                </a:lnTo>
                <a:lnTo>
                  <a:pt x="1410663" y="1033793"/>
                </a:lnTo>
                <a:lnTo>
                  <a:pt x="1413844" y="568747"/>
                </a:lnTo>
                <a:lnTo>
                  <a:pt x="1417037" y="612435"/>
                </a:lnTo>
                <a:lnTo>
                  <a:pt x="1420218" y="780857"/>
                </a:lnTo>
                <a:lnTo>
                  <a:pt x="1423399" y="331837"/>
                </a:lnTo>
                <a:lnTo>
                  <a:pt x="1426580" y="1069694"/>
                </a:lnTo>
                <a:lnTo>
                  <a:pt x="1429773" y="329314"/>
                </a:lnTo>
                <a:lnTo>
                  <a:pt x="1432954" y="1268508"/>
                </a:lnTo>
                <a:lnTo>
                  <a:pt x="1436135" y="267892"/>
                </a:lnTo>
                <a:lnTo>
                  <a:pt x="1439328" y="1156007"/>
                </a:lnTo>
                <a:lnTo>
                  <a:pt x="1442509" y="613055"/>
                </a:lnTo>
                <a:lnTo>
                  <a:pt x="1445690" y="957396"/>
                </a:lnTo>
                <a:lnTo>
                  <a:pt x="1448870" y="1082800"/>
                </a:lnTo>
                <a:lnTo>
                  <a:pt x="1452064" y="832776"/>
                </a:lnTo>
                <a:lnTo>
                  <a:pt x="1455245" y="1393304"/>
                </a:lnTo>
                <a:lnTo>
                  <a:pt x="1458426" y="752149"/>
                </a:lnTo>
                <a:lnTo>
                  <a:pt x="1461619" y="1571984"/>
                </a:lnTo>
                <a:lnTo>
                  <a:pt x="1464800" y="775424"/>
                </a:lnTo>
                <a:lnTo>
                  <a:pt x="1467981" y="1737379"/>
                </a:lnTo>
                <a:lnTo>
                  <a:pt x="1471161" y="1500018"/>
                </a:lnTo>
                <a:lnTo>
                  <a:pt x="1477536" y="2132524"/>
                </a:lnTo>
                <a:lnTo>
                  <a:pt x="1480716" y="2150050"/>
                </a:lnTo>
                <a:lnTo>
                  <a:pt x="1483897" y="2514753"/>
                </a:lnTo>
                <a:lnTo>
                  <a:pt x="1487091" y="2296058"/>
                </a:lnTo>
                <a:lnTo>
                  <a:pt x="1490272" y="2543157"/>
                </a:lnTo>
                <a:lnTo>
                  <a:pt x="1493452" y="2427820"/>
                </a:lnTo>
                <a:lnTo>
                  <a:pt x="1496646" y="2618643"/>
                </a:lnTo>
                <a:lnTo>
                  <a:pt x="1499827" y="2483373"/>
                </a:lnTo>
                <a:lnTo>
                  <a:pt x="1503007" y="2647819"/>
                </a:lnTo>
                <a:lnTo>
                  <a:pt x="1506188" y="2560176"/>
                </a:lnTo>
                <a:lnTo>
                  <a:pt x="1509382" y="2679579"/>
                </a:lnTo>
                <a:lnTo>
                  <a:pt x="1512562" y="2647591"/>
                </a:lnTo>
                <a:lnTo>
                  <a:pt x="1515743" y="2665915"/>
                </a:lnTo>
                <a:lnTo>
                  <a:pt x="1518937" y="2695813"/>
                </a:lnTo>
                <a:lnTo>
                  <a:pt x="1522117" y="2660267"/>
                </a:lnTo>
                <a:lnTo>
                  <a:pt x="1528479" y="2815810"/>
                </a:lnTo>
                <a:lnTo>
                  <a:pt x="1531672" y="2780721"/>
                </a:lnTo>
                <a:lnTo>
                  <a:pt x="1534853" y="2686594"/>
                </a:lnTo>
                <a:lnTo>
                  <a:pt x="1538034" y="2519654"/>
                </a:lnTo>
                <a:lnTo>
                  <a:pt x="1544408" y="2791294"/>
                </a:lnTo>
                <a:lnTo>
                  <a:pt x="1550770" y="2490326"/>
                </a:lnTo>
                <a:lnTo>
                  <a:pt x="1553963" y="2036739"/>
                </a:lnTo>
                <a:lnTo>
                  <a:pt x="1557144" y="2266755"/>
                </a:lnTo>
                <a:lnTo>
                  <a:pt x="1560325" y="2047921"/>
                </a:lnTo>
                <a:lnTo>
                  <a:pt x="1563518" y="1945791"/>
                </a:lnTo>
                <a:lnTo>
                  <a:pt x="1569880" y="1585407"/>
                </a:lnTo>
                <a:lnTo>
                  <a:pt x="1573060" y="1686422"/>
                </a:lnTo>
                <a:lnTo>
                  <a:pt x="1576254" y="1572490"/>
                </a:lnTo>
                <a:lnTo>
                  <a:pt x="1579435" y="1699313"/>
                </a:lnTo>
                <a:lnTo>
                  <a:pt x="1582615" y="1615393"/>
                </a:lnTo>
                <a:lnTo>
                  <a:pt x="1585796" y="1656422"/>
                </a:lnTo>
                <a:lnTo>
                  <a:pt x="1588990" y="1489685"/>
                </a:lnTo>
                <a:lnTo>
                  <a:pt x="1592171" y="1543377"/>
                </a:lnTo>
                <a:lnTo>
                  <a:pt x="1598545" y="1738708"/>
                </a:lnTo>
                <a:lnTo>
                  <a:pt x="1601726" y="1743761"/>
                </a:lnTo>
                <a:lnTo>
                  <a:pt x="1604906" y="1826984"/>
                </a:lnTo>
                <a:lnTo>
                  <a:pt x="1608087" y="2031826"/>
                </a:lnTo>
                <a:lnTo>
                  <a:pt x="1611281" y="1971080"/>
                </a:lnTo>
                <a:lnTo>
                  <a:pt x="1614461" y="1988834"/>
                </a:lnTo>
                <a:lnTo>
                  <a:pt x="1617642" y="2065611"/>
                </a:lnTo>
                <a:lnTo>
                  <a:pt x="1627197" y="2478245"/>
                </a:lnTo>
                <a:lnTo>
                  <a:pt x="1630378" y="2545436"/>
                </a:lnTo>
                <a:lnTo>
                  <a:pt x="1633572" y="2507510"/>
                </a:lnTo>
                <a:lnTo>
                  <a:pt x="1636752" y="2489857"/>
                </a:lnTo>
                <a:lnTo>
                  <a:pt x="1639933" y="2558036"/>
                </a:lnTo>
                <a:lnTo>
                  <a:pt x="1643127" y="2591797"/>
                </a:lnTo>
                <a:lnTo>
                  <a:pt x="1646307" y="2720000"/>
                </a:lnTo>
                <a:lnTo>
                  <a:pt x="1649488" y="2720418"/>
                </a:lnTo>
                <a:lnTo>
                  <a:pt x="1652669" y="2679692"/>
                </a:lnTo>
                <a:lnTo>
                  <a:pt x="1655862" y="2800564"/>
                </a:lnTo>
                <a:lnTo>
                  <a:pt x="1659043" y="2775731"/>
                </a:lnTo>
                <a:lnTo>
                  <a:pt x="1662224" y="2796486"/>
                </a:lnTo>
                <a:lnTo>
                  <a:pt x="1665405" y="2764663"/>
                </a:lnTo>
                <a:lnTo>
                  <a:pt x="1668598" y="2795676"/>
                </a:lnTo>
                <a:lnTo>
                  <a:pt x="1671779" y="2795372"/>
                </a:lnTo>
                <a:lnTo>
                  <a:pt x="1674960" y="2791826"/>
                </a:lnTo>
                <a:lnTo>
                  <a:pt x="1678153" y="2833222"/>
                </a:lnTo>
                <a:lnTo>
                  <a:pt x="1681334" y="2751645"/>
                </a:lnTo>
                <a:lnTo>
                  <a:pt x="1684515" y="2737437"/>
                </a:lnTo>
                <a:lnTo>
                  <a:pt x="1687696" y="2806186"/>
                </a:lnTo>
                <a:lnTo>
                  <a:pt x="1690889" y="2761612"/>
                </a:lnTo>
                <a:lnTo>
                  <a:pt x="1694070" y="2644071"/>
                </a:lnTo>
                <a:lnTo>
                  <a:pt x="1697251" y="2695459"/>
                </a:lnTo>
                <a:lnTo>
                  <a:pt x="1700444" y="2683517"/>
                </a:lnTo>
                <a:lnTo>
                  <a:pt x="1706806" y="2640462"/>
                </a:lnTo>
                <a:lnTo>
                  <a:pt x="1709986" y="2655480"/>
                </a:lnTo>
                <a:lnTo>
                  <a:pt x="1713180" y="2678148"/>
                </a:lnTo>
                <a:lnTo>
                  <a:pt x="1716361" y="2671221"/>
                </a:lnTo>
                <a:lnTo>
                  <a:pt x="1719541" y="2705336"/>
                </a:lnTo>
                <a:lnTo>
                  <a:pt x="1722735" y="2649782"/>
                </a:lnTo>
                <a:lnTo>
                  <a:pt x="1725916" y="2660444"/>
                </a:lnTo>
                <a:lnTo>
                  <a:pt x="1729096" y="2640867"/>
                </a:lnTo>
                <a:lnTo>
                  <a:pt x="1732277" y="2689697"/>
                </a:lnTo>
                <a:lnTo>
                  <a:pt x="1735471" y="2630825"/>
                </a:lnTo>
                <a:lnTo>
                  <a:pt x="1738651" y="2511283"/>
                </a:lnTo>
                <a:lnTo>
                  <a:pt x="1741832" y="2552756"/>
                </a:lnTo>
                <a:lnTo>
                  <a:pt x="1745026" y="2638752"/>
                </a:lnTo>
                <a:lnTo>
                  <a:pt x="1748206" y="2672449"/>
                </a:lnTo>
                <a:lnTo>
                  <a:pt x="1751387" y="2600699"/>
                </a:lnTo>
                <a:lnTo>
                  <a:pt x="1754568" y="2607854"/>
                </a:lnTo>
                <a:lnTo>
                  <a:pt x="1757761" y="2554174"/>
                </a:lnTo>
                <a:lnTo>
                  <a:pt x="1764123" y="2656861"/>
                </a:lnTo>
                <a:lnTo>
                  <a:pt x="1767304" y="2637182"/>
                </a:lnTo>
                <a:lnTo>
                  <a:pt x="1770497" y="2647009"/>
                </a:lnTo>
                <a:lnTo>
                  <a:pt x="1773678" y="2689266"/>
                </a:lnTo>
                <a:lnTo>
                  <a:pt x="1776859" y="2796423"/>
                </a:lnTo>
                <a:lnTo>
                  <a:pt x="1783233" y="2736867"/>
                </a:lnTo>
                <a:lnTo>
                  <a:pt x="1786414" y="2744237"/>
                </a:lnTo>
                <a:lnTo>
                  <a:pt x="1789595" y="2723951"/>
                </a:lnTo>
                <a:lnTo>
                  <a:pt x="1792788" y="2755419"/>
                </a:lnTo>
                <a:lnTo>
                  <a:pt x="1795969" y="2804439"/>
                </a:lnTo>
                <a:lnTo>
                  <a:pt x="1799150" y="2831171"/>
                </a:lnTo>
                <a:lnTo>
                  <a:pt x="1802343" y="2718619"/>
                </a:lnTo>
                <a:lnTo>
                  <a:pt x="1805524" y="2766943"/>
                </a:lnTo>
                <a:lnTo>
                  <a:pt x="1808705" y="2691204"/>
                </a:lnTo>
                <a:lnTo>
                  <a:pt x="1815079" y="2299819"/>
                </a:lnTo>
                <a:lnTo>
                  <a:pt x="1818260" y="2202730"/>
                </a:lnTo>
                <a:lnTo>
                  <a:pt x="1821441" y="2325386"/>
                </a:lnTo>
                <a:lnTo>
                  <a:pt x="1824634" y="2331300"/>
                </a:lnTo>
                <a:lnTo>
                  <a:pt x="1827815" y="2431821"/>
                </a:lnTo>
                <a:lnTo>
                  <a:pt x="1834176" y="2852863"/>
                </a:lnTo>
                <a:lnTo>
                  <a:pt x="1837370" y="2823687"/>
                </a:lnTo>
                <a:lnTo>
                  <a:pt x="1840551" y="2745922"/>
                </a:lnTo>
                <a:lnTo>
                  <a:pt x="1843731" y="2531937"/>
                </a:lnTo>
                <a:lnTo>
                  <a:pt x="1846912" y="2413143"/>
                </a:lnTo>
                <a:lnTo>
                  <a:pt x="1850106" y="2441091"/>
                </a:lnTo>
                <a:lnTo>
                  <a:pt x="1853286" y="2411332"/>
                </a:lnTo>
                <a:lnTo>
                  <a:pt x="1856467" y="2408787"/>
                </a:lnTo>
                <a:lnTo>
                  <a:pt x="1859661" y="2227752"/>
                </a:lnTo>
                <a:lnTo>
                  <a:pt x="1862841" y="2223219"/>
                </a:lnTo>
                <a:lnTo>
                  <a:pt x="1866022" y="2150012"/>
                </a:lnTo>
                <a:lnTo>
                  <a:pt x="1869203" y="2222282"/>
                </a:lnTo>
                <a:lnTo>
                  <a:pt x="1872396" y="2116265"/>
                </a:lnTo>
                <a:lnTo>
                  <a:pt x="1875577" y="2150063"/>
                </a:lnTo>
                <a:lnTo>
                  <a:pt x="1881951" y="2062433"/>
                </a:lnTo>
                <a:lnTo>
                  <a:pt x="1885132" y="2064294"/>
                </a:lnTo>
                <a:lnTo>
                  <a:pt x="1888313" y="2008247"/>
                </a:lnTo>
                <a:lnTo>
                  <a:pt x="1891494" y="2117493"/>
                </a:lnTo>
                <a:lnTo>
                  <a:pt x="1894687" y="1969054"/>
                </a:lnTo>
                <a:lnTo>
                  <a:pt x="1897868" y="2191307"/>
                </a:lnTo>
                <a:lnTo>
                  <a:pt x="1901049" y="2022658"/>
                </a:lnTo>
                <a:lnTo>
                  <a:pt x="1904242" y="2215988"/>
                </a:lnTo>
                <a:lnTo>
                  <a:pt x="1907423" y="1937218"/>
                </a:lnTo>
                <a:lnTo>
                  <a:pt x="1910604" y="2103057"/>
                </a:lnTo>
                <a:lnTo>
                  <a:pt x="1916978" y="2012235"/>
                </a:lnTo>
                <a:lnTo>
                  <a:pt x="1920159" y="2171464"/>
                </a:lnTo>
                <a:lnTo>
                  <a:pt x="1923340" y="1790210"/>
                </a:lnTo>
                <a:lnTo>
                  <a:pt x="1926520" y="2366187"/>
                </a:lnTo>
                <a:lnTo>
                  <a:pt x="1929714" y="1631476"/>
                </a:lnTo>
                <a:lnTo>
                  <a:pt x="1932895" y="2269149"/>
                </a:lnTo>
                <a:lnTo>
                  <a:pt x="1936075" y="1478655"/>
                </a:lnTo>
                <a:lnTo>
                  <a:pt x="1939269" y="1710608"/>
                </a:lnTo>
                <a:lnTo>
                  <a:pt x="1942450" y="1817107"/>
                </a:lnTo>
                <a:lnTo>
                  <a:pt x="1945631" y="1149561"/>
                </a:lnTo>
                <a:lnTo>
                  <a:pt x="1948811" y="2165955"/>
                </a:lnTo>
                <a:lnTo>
                  <a:pt x="1952005" y="846592"/>
                </a:lnTo>
                <a:lnTo>
                  <a:pt x="1955186" y="1950350"/>
                </a:lnTo>
                <a:lnTo>
                  <a:pt x="1958366" y="864169"/>
                </a:lnTo>
                <a:lnTo>
                  <a:pt x="1961560" y="1399560"/>
                </a:lnTo>
                <a:lnTo>
                  <a:pt x="1964741" y="1303623"/>
                </a:lnTo>
                <a:lnTo>
                  <a:pt x="1967921" y="789202"/>
                </a:lnTo>
                <a:lnTo>
                  <a:pt x="1971102" y="1617673"/>
                </a:lnTo>
                <a:lnTo>
                  <a:pt x="1974296" y="501977"/>
                </a:lnTo>
                <a:lnTo>
                  <a:pt x="1977477" y="1724918"/>
                </a:lnTo>
                <a:lnTo>
                  <a:pt x="1980657" y="540785"/>
                </a:lnTo>
                <a:lnTo>
                  <a:pt x="1983851" y="1270926"/>
                </a:lnTo>
                <a:lnTo>
                  <a:pt x="1987032" y="845186"/>
                </a:lnTo>
                <a:lnTo>
                  <a:pt x="1993393" y="1188248"/>
                </a:lnTo>
                <a:lnTo>
                  <a:pt x="1996587" y="828990"/>
                </a:lnTo>
                <a:lnTo>
                  <a:pt x="1999767" y="1529232"/>
                </a:lnTo>
                <a:lnTo>
                  <a:pt x="2002948" y="867398"/>
                </a:lnTo>
                <a:lnTo>
                  <a:pt x="2006142" y="1526636"/>
                </a:lnTo>
                <a:lnTo>
                  <a:pt x="2009322" y="947050"/>
                </a:lnTo>
                <a:lnTo>
                  <a:pt x="2012503" y="1598918"/>
                </a:lnTo>
                <a:lnTo>
                  <a:pt x="2015684" y="1262733"/>
                </a:lnTo>
                <a:lnTo>
                  <a:pt x="2018877" y="1568362"/>
                </a:lnTo>
                <a:lnTo>
                  <a:pt x="2022058" y="1696438"/>
                </a:lnTo>
                <a:lnTo>
                  <a:pt x="2025239" y="1640530"/>
                </a:lnTo>
                <a:lnTo>
                  <a:pt x="2028420" y="1925378"/>
                </a:lnTo>
                <a:lnTo>
                  <a:pt x="2031613" y="1618471"/>
                </a:lnTo>
                <a:lnTo>
                  <a:pt x="2034794" y="2157408"/>
                </a:lnTo>
                <a:lnTo>
                  <a:pt x="2037975" y="1957366"/>
                </a:lnTo>
                <a:lnTo>
                  <a:pt x="2041168" y="2357956"/>
                </a:lnTo>
                <a:lnTo>
                  <a:pt x="2044349" y="2274214"/>
                </a:lnTo>
                <a:lnTo>
                  <a:pt x="2047530" y="2456160"/>
                </a:lnTo>
                <a:lnTo>
                  <a:pt x="2050711" y="2483753"/>
                </a:lnTo>
                <a:lnTo>
                  <a:pt x="2053904" y="2551363"/>
                </a:lnTo>
                <a:lnTo>
                  <a:pt x="2063459" y="2850027"/>
                </a:lnTo>
                <a:lnTo>
                  <a:pt x="2066640" y="2850698"/>
                </a:lnTo>
                <a:lnTo>
                  <a:pt x="2069821" y="2919308"/>
                </a:lnTo>
                <a:lnTo>
                  <a:pt x="2073001" y="2817925"/>
                </a:lnTo>
                <a:lnTo>
                  <a:pt x="2076195" y="2931122"/>
                </a:lnTo>
                <a:lnTo>
                  <a:pt x="2079376" y="2871744"/>
                </a:lnTo>
                <a:lnTo>
                  <a:pt x="2082556" y="2969986"/>
                </a:lnTo>
                <a:lnTo>
                  <a:pt x="2085750" y="2951561"/>
                </a:lnTo>
                <a:lnTo>
                  <a:pt x="2088931" y="2984789"/>
                </a:lnTo>
                <a:lnTo>
                  <a:pt x="2092111" y="2969315"/>
                </a:lnTo>
                <a:lnTo>
                  <a:pt x="2095292" y="2967314"/>
                </a:lnTo>
                <a:lnTo>
                  <a:pt x="2098486" y="2976229"/>
                </a:lnTo>
                <a:lnTo>
                  <a:pt x="2101666" y="2978280"/>
                </a:lnTo>
                <a:lnTo>
                  <a:pt x="2104847" y="2986499"/>
                </a:lnTo>
                <a:lnTo>
                  <a:pt x="2108028" y="2960919"/>
                </a:lnTo>
                <a:lnTo>
                  <a:pt x="2111222" y="2976609"/>
                </a:lnTo>
                <a:lnTo>
                  <a:pt x="2114402" y="2965301"/>
                </a:lnTo>
                <a:lnTo>
                  <a:pt x="2117583" y="3007077"/>
                </a:lnTo>
                <a:lnTo>
                  <a:pt x="2120777" y="2964338"/>
                </a:lnTo>
                <a:lnTo>
                  <a:pt x="2123957" y="2959425"/>
                </a:lnTo>
                <a:lnTo>
                  <a:pt x="2127138" y="2922904"/>
                </a:lnTo>
                <a:lnTo>
                  <a:pt x="2130319" y="2967719"/>
                </a:lnTo>
                <a:lnTo>
                  <a:pt x="2133512" y="2748100"/>
                </a:lnTo>
                <a:lnTo>
                  <a:pt x="2136693" y="2770425"/>
                </a:lnTo>
                <a:lnTo>
                  <a:pt x="2139874" y="2840744"/>
                </a:lnTo>
                <a:lnTo>
                  <a:pt x="2143068" y="2520490"/>
                </a:lnTo>
                <a:lnTo>
                  <a:pt x="2155803" y="2802843"/>
                </a:lnTo>
                <a:lnTo>
                  <a:pt x="2158984" y="2808542"/>
                </a:lnTo>
                <a:lnTo>
                  <a:pt x="2165358" y="2716695"/>
                </a:lnTo>
                <a:lnTo>
                  <a:pt x="2168539" y="2878050"/>
                </a:lnTo>
                <a:lnTo>
                  <a:pt x="2171720" y="2791725"/>
                </a:lnTo>
                <a:lnTo>
                  <a:pt x="2174901" y="2656911"/>
                </a:lnTo>
                <a:lnTo>
                  <a:pt x="2178094" y="2667789"/>
                </a:lnTo>
                <a:lnTo>
                  <a:pt x="2184456" y="2001358"/>
                </a:lnTo>
                <a:lnTo>
                  <a:pt x="2187649" y="2232932"/>
                </a:lnTo>
                <a:lnTo>
                  <a:pt x="2190830" y="2350396"/>
                </a:lnTo>
                <a:lnTo>
                  <a:pt x="2194011" y="2318029"/>
                </a:lnTo>
                <a:lnTo>
                  <a:pt x="2197192" y="2241720"/>
                </a:lnTo>
                <a:lnTo>
                  <a:pt x="2200385" y="2286801"/>
                </a:lnTo>
                <a:lnTo>
                  <a:pt x="2203566" y="2371265"/>
                </a:lnTo>
                <a:lnTo>
                  <a:pt x="2206747" y="2299768"/>
                </a:lnTo>
                <a:lnTo>
                  <a:pt x="2209927" y="2269744"/>
                </a:lnTo>
                <a:lnTo>
                  <a:pt x="2213121" y="2346103"/>
                </a:lnTo>
                <a:lnTo>
                  <a:pt x="2216302" y="2368999"/>
                </a:lnTo>
                <a:lnTo>
                  <a:pt x="2219482" y="2328628"/>
                </a:lnTo>
                <a:lnTo>
                  <a:pt x="2222676" y="2314243"/>
                </a:lnTo>
                <a:lnTo>
                  <a:pt x="2232218" y="1898848"/>
                </a:lnTo>
                <a:lnTo>
                  <a:pt x="2235412" y="1656663"/>
                </a:lnTo>
                <a:lnTo>
                  <a:pt x="2238592" y="1296050"/>
                </a:lnTo>
                <a:lnTo>
                  <a:pt x="2244967" y="875173"/>
                </a:lnTo>
                <a:lnTo>
                  <a:pt x="2248147" y="593693"/>
                </a:lnTo>
                <a:lnTo>
                  <a:pt x="2251328" y="644612"/>
                </a:lnTo>
                <a:lnTo>
                  <a:pt x="2254509" y="515406"/>
                </a:lnTo>
                <a:lnTo>
                  <a:pt x="2257702" y="504589"/>
                </a:lnTo>
                <a:lnTo>
                  <a:pt x="2260883" y="533884"/>
                </a:lnTo>
                <a:lnTo>
                  <a:pt x="2264064" y="440313"/>
                </a:lnTo>
                <a:lnTo>
                  <a:pt x="2267257" y="452684"/>
                </a:lnTo>
                <a:lnTo>
                  <a:pt x="2270438" y="500866"/>
                </a:lnTo>
                <a:lnTo>
                  <a:pt x="2273619" y="629986"/>
                </a:lnTo>
                <a:lnTo>
                  <a:pt x="2276800" y="641320"/>
                </a:lnTo>
                <a:lnTo>
                  <a:pt x="2283174" y="799763"/>
                </a:lnTo>
                <a:lnTo>
                  <a:pt x="2286355" y="849492"/>
                </a:lnTo>
                <a:lnTo>
                  <a:pt x="2295910" y="1157273"/>
                </a:lnTo>
                <a:lnTo>
                  <a:pt x="2299091" y="1247360"/>
                </a:lnTo>
                <a:lnTo>
                  <a:pt x="2305465" y="1627740"/>
                </a:lnTo>
                <a:lnTo>
                  <a:pt x="2327756" y="2527644"/>
                </a:lnTo>
                <a:lnTo>
                  <a:pt x="2330936" y="2536230"/>
                </a:lnTo>
                <a:lnTo>
                  <a:pt x="2334117" y="2575347"/>
                </a:lnTo>
                <a:lnTo>
                  <a:pt x="2337311" y="2567559"/>
                </a:lnTo>
                <a:lnTo>
                  <a:pt x="2340491" y="2657735"/>
                </a:lnTo>
                <a:lnTo>
                  <a:pt x="2343672" y="2677679"/>
                </a:lnTo>
                <a:lnTo>
                  <a:pt x="2346866" y="2676653"/>
                </a:lnTo>
                <a:lnTo>
                  <a:pt x="2350047" y="2718873"/>
                </a:lnTo>
                <a:lnTo>
                  <a:pt x="2353227" y="2727256"/>
                </a:lnTo>
                <a:lnTo>
                  <a:pt x="2359602" y="2758344"/>
                </a:lnTo>
                <a:lnTo>
                  <a:pt x="2362782" y="2709464"/>
                </a:lnTo>
                <a:lnTo>
                  <a:pt x="2365963" y="2701651"/>
                </a:lnTo>
                <a:lnTo>
                  <a:pt x="2369144" y="2749581"/>
                </a:lnTo>
                <a:lnTo>
                  <a:pt x="2372337" y="2738311"/>
                </a:lnTo>
                <a:lnTo>
                  <a:pt x="2375518" y="2683466"/>
                </a:lnTo>
                <a:lnTo>
                  <a:pt x="2381892" y="2760295"/>
                </a:lnTo>
                <a:lnTo>
                  <a:pt x="2385073" y="2736829"/>
                </a:lnTo>
                <a:lnTo>
                  <a:pt x="2388254" y="2701106"/>
                </a:lnTo>
                <a:lnTo>
                  <a:pt x="2391435" y="2683530"/>
                </a:lnTo>
                <a:lnTo>
                  <a:pt x="2394628" y="2730574"/>
                </a:lnTo>
                <a:lnTo>
                  <a:pt x="2397809" y="2662280"/>
                </a:lnTo>
                <a:lnTo>
                  <a:pt x="2400990" y="2633636"/>
                </a:lnTo>
                <a:lnTo>
                  <a:pt x="2404183" y="2647958"/>
                </a:lnTo>
                <a:lnTo>
                  <a:pt x="2407364" y="2741350"/>
                </a:lnTo>
                <a:lnTo>
                  <a:pt x="2410545" y="2674665"/>
                </a:lnTo>
                <a:lnTo>
                  <a:pt x="2413726" y="2647211"/>
                </a:lnTo>
                <a:lnTo>
                  <a:pt x="2416919" y="2707716"/>
                </a:lnTo>
                <a:lnTo>
                  <a:pt x="2420100" y="2636891"/>
                </a:lnTo>
                <a:lnTo>
                  <a:pt x="2423281" y="2730726"/>
                </a:lnTo>
                <a:lnTo>
                  <a:pt x="2426474" y="2679870"/>
                </a:lnTo>
                <a:lnTo>
                  <a:pt x="2429655" y="2703993"/>
                </a:lnTo>
                <a:lnTo>
                  <a:pt x="2432836" y="2809251"/>
                </a:lnTo>
                <a:lnTo>
                  <a:pt x="2436017" y="2763612"/>
                </a:lnTo>
                <a:lnTo>
                  <a:pt x="2439210" y="2782544"/>
                </a:lnTo>
                <a:lnTo>
                  <a:pt x="2442391" y="2865324"/>
                </a:lnTo>
                <a:lnTo>
                  <a:pt x="2445572" y="2880304"/>
                </a:lnTo>
                <a:lnTo>
                  <a:pt x="2448765" y="2785836"/>
                </a:lnTo>
                <a:lnTo>
                  <a:pt x="2451946" y="2807731"/>
                </a:lnTo>
                <a:lnTo>
                  <a:pt x="2455127" y="2849938"/>
                </a:lnTo>
                <a:lnTo>
                  <a:pt x="2458308" y="2849710"/>
                </a:lnTo>
                <a:lnTo>
                  <a:pt x="2461501" y="2889346"/>
                </a:lnTo>
                <a:lnTo>
                  <a:pt x="2464682" y="2898337"/>
                </a:lnTo>
                <a:lnTo>
                  <a:pt x="2467863" y="2934136"/>
                </a:lnTo>
                <a:lnTo>
                  <a:pt x="2477418" y="2787850"/>
                </a:lnTo>
                <a:lnTo>
                  <a:pt x="2480598" y="2852167"/>
                </a:lnTo>
                <a:lnTo>
                  <a:pt x="2483792" y="2877151"/>
                </a:lnTo>
                <a:lnTo>
                  <a:pt x="2486973" y="2878772"/>
                </a:lnTo>
                <a:lnTo>
                  <a:pt x="2490153" y="2869097"/>
                </a:lnTo>
                <a:lnTo>
                  <a:pt x="2493334" y="2704285"/>
                </a:lnTo>
                <a:lnTo>
                  <a:pt x="2496528" y="2715289"/>
                </a:lnTo>
                <a:lnTo>
                  <a:pt x="2499708" y="2345875"/>
                </a:lnTo>
                <a:lnTo>
                  <a:pt x="2502889" y="1782447"/>
                </a:lnTo>
                <a:lnTo>
                  <a:pt x="2506083" y="1608011"/>
                </a:lnTo>
                <a:lnTo>
                  <a:pt x="2509263" y="1562030"/>
                </a:lnTo>
                <a:lnTo>
                  <a:pt x="2512444" y="1481416"/>
                </a:lnTo>
                <a:lnTo>
                  <a:pt x="2518818" y="1498625"/>
                </a:lnTo>
                <a:lnTo>
                  <a:pt x="2521999" y="1532157"/>
                </a:lnTo>
                <a:lnTo>
                  <a:pt x="2525180" y="1514518"/>
                </a:lnTo>
                <a:lnTo>
                  <a:pt x="2528373" y="1432130"/>
                </a:lnTo>
                <a:lnTo>
                  <a:pt x="2531554" y="1431294"/>
                </a:lnTo>
                <a:lnTo>
                  <a:pt x="2534735" y="1413186"/>
                </a:lnTo>
                <a:lnTo>
                  <a:pt x="2537916" y="1511086"/>
                </a:lnTo>
                <a:lnTo>
                  <a:pt x="2541109" y="1427647"/>
                </a:lnTo>
                <a:lnTo>
                  <a:pt x="2544290" y="1460369"/>
                </a:lnTo>
                <a:lnTo>
                  <a:pt x="2550652" y="1651382"/>
                </a:lnTo>
                <a:lnTo>
                  <a:pt x="2553845" y="1886312"/>
                </a:lnTo>
                <a:lnTo>
                  <a:pt x="2560207" y="2090115"/>
                </a:lnTo>
                <a:lnTo>
                  <a:pt x="2563400" y="2090963"/>
                </a:lnTo>
                <a:lnTo>
                  <a:pt x="2566581" y="2006372"/>
                </a:lnTo>
                <a:lnTo>
                  <a:pt x="2569762" y="1971903"/>
                </a:lnTo>
                <a:lnTo>
                  <a:pt x="2572942" y="1987859"/>
                </a:lnTo>
                <a:lnTo>
                  <a:pt x="2579317" y="2167437"/>
                </a:lnTo>
                <a:lnTo>
                  <a:pt x="2582497" y="2167184"/>
                </a:lnTo>
                <a:lnTo>
                  <a:pt x="2588872" y="2209568"/>
                </a:lnTo>
                <a:lnTo>
                  <a:pt x="2598427" y="2462694"/>
                </a:lnTo>
                <a:lnTo>
                  <a:pt x="2601607" y="2500773"/>
                </a:lnTo>
                <a:lnTo>
                  <a:pt x="2611162" y="2806731"/>
                </a:lnTo>
                <a:lnTo>
                  <a:pt x="2614343" y="2888472"/>
                </a:lnTo>
                <a:lnTo>
                  <a:pt x="2617524" y="2880609"/>
                </a:lnTo>
                <a:lnTo>
                  <a:pt x="2620717" y="2920523"/>
                </a:lnTo>
                <a:lnTo>
                  <a:pt x="2623898" y="2910532"/>
                </a:lnTo>
                <a:lnTo>
                  <a:pt x="2627079" y="2940481"/>
                </a:lnTo>
                <a:lnTo>
                  <a:pt x="2633453" y="2957424"/>
                </a:lnTo>
                <a:lnTo>
                  <a:pt x="2636634" y="3004671"/>
                </a:lnTo>
                <a:lnTo>
                  <a:pt x="2639815" y="3009217"/>
                </a:lnTo>
                <a:lnTo>
                  <a:pt x="2643008" y="3025249"/>
                </a:lnTo>
                <a:lnTo>
                  <a:pt x="2646189" y="3020145"/>
                </a:lnTo>
                <a:lnTo>
                  <a:pt x="2649370" y="3036734"/>
                </a:lnTo>
                <a:lnTo>
                  <a:pt x="2652551" y="3017613"/>
                </a:lnTo>
                <a:lnTo>
                  <a:pt x="2655744" y="3025135"/>
                </a:lnTo>
                <a:lnTo>
                  <a:pt x="2658925" y="3026211"/>
                </a:lnTo>
                <a:lnTo>
                  <a:pt x="2662106" y="3043484"/>
                </a:lnTo>
                <a:lnTo>
                  <a:pt x="2665299" y="3041090"/>
                </a:lnTo>
                <a:lnTo>
                  <a:pt x="2668480" y="3036569"/>
                </a:lnTo>
                <a:lnTo>
                  <a:pt x="2671661" y="3044877"/>
                </a:lnTo>
                <a:lnTo>
                  <a:pt x="2674841" y="3032720"/>
                </a:lnTo>
                <a:lnTo>
                  <a:pt x="2678035" y="3051955"/>
                </a:lnTo>
                <a:lnTo>
                  <a:pt x="2681216" y="3027604"/>
                </a:lnTo>
                <a:lnTo>
                  <a:pt x="2684396" y="3063504"/>
                </a:lnTo>
                <a:lnTo>
                  <a:pt x="2687590" y="3027959"/>
                </a:lnTo>
                <a:lnTo>
                  <a:pt x="2690771" y="3063239"/>
                </a:lnTo>
                <a:lnTo>
                  <a:pt x="2693951" y="3022387"/>
                </a:lnTo>
                <a:lnTo>
                  <a:pt x="2697132" y="3055159"/>
                </a:lnTo>
                <a:lnTo>
                  <a:pt x="2700326" y="3015042"/>
                </a:lnTo>
                <a:lnTo>
                  <a:pt x="2703507" y="3029098"/>
                </a:lnTo>
                <a:lnTo>
                  <a:pt x="2706687" y="3023374"/>
                </a:lnTo>
                <a:lnTo>
                  <a:pt x="2709881" y="3009647"/>
                </a:lnTo>
                <a:lnTo>
                  <a:pt x="2713062" y="3033644"/>
                </a:lnTo>
                <a:lnTo>
                  <a:pt x="2716242" y="2920751"/>
                </a:lnTo>
                <a:lnTo>
                  <a:pt x="2719423" y="3048752"/>
                </a:lnTo>
                <a:lnTo>
                  <a:pt x="2722617" y="2843036"/>
                </a:lnTo>
                <a:lnTo>
                  <a:pt x="2725797" y="2786077"/>
                </a:lnTo>
                <a:lnTo>
                  <a:pt x="2728978" y="2556276"/>
                </a:lnTo>
                <a:lnTo>
                  <a:pt x="2732159" y="2734499"/>
                </a:lnTo>
                <a:lnTo>
                  <a:pt x="2735353" y="2543575"/>
                </a:lnTo>
                <a:lnTo>
                  <a:pt x="2738533" y="2707742"/>
                </a:lnTo>
                <a:lnTo>
                  <a:pt x="2741714" y="2453425"/>
                </a:lnTo>
                <a:lnTo>
                  <a:pt x="2744908" y="1655447"/>
                </a:lnTo>
                <a:lnTo>
                  <a:pt x="2748088" y="1718549"/>
                </a:lnTo>
                <a:lnTo>
                  <a:pt x="2751269" y="1458368"/>
                </a:lnTo>
                <a:lnTo>
                  <a:pt x="2754450" y="1717004"/>
                </a:lnTo>
                <a:lnTo>
                  <a:pt x="2757643" y="1229289"/>
                </a:lnTo>
                <a:lnTo>
                  <a:pt x="2760824" y="1562321"/>
                </a:lnTo>
                <a:lnTo>
                  <a:pt x="2764005" y="1551760"/>
                </a:lnTo>
                <a:lnTo>
                  <a:pt x="2767199" y="1347793"/>
                </a:lnTo>
                <a:lnTo>
                  <a:pt x="2770379" y="1343550"/>
                </a:lnTo>
                <a:lnTo>
                  <a:pt x="2773560" y="1304345"/>
                </a:lnTo>
                <a:lnTo>
                  <a:pt x="2776741" y="1548240"/>
                </a:lnTo>
                <a:lnTo>
                  <a:pt x="2779934" y="1319566"/>
                </a:lnTo>
                <a:lnTo>
                  <a:pt x="2783115" y="1482631"/>
                </a:lnTo>
                <a:lnTo>
                  <a:pt x="2786296" y="1443514"/>
                </a:lnTo>
                <a:lnTo>
                  <a:pt x="2789489" y="1552989"/>
                </a:lnTo>
                <a:lnTo>
                  <a:pt x="2792670" y="1539262"/>
                </a:lnTo>
                <a:lnTo>
                  <a:pt x="2795851" y="1809281"/>
                </a:lnTo>
                <a:lnTo>
                  <a:pt x="2799032" y="1595765"/>
                </a:lnTo>
                <a:lnTo>
                  <a:pt x="2802225" y="1867798"/>
                </a:lnTo>
                <a:lnTo>
                  <a:pt x="2805406" y="1864164"/>
                </a:lnTo>
                <a:lnTo>
                  <a:pt x="2808587" y="1906421"/>
                </a:lnTo>
                <a:lnTo>
                  <a:pt x="2811780" y="2144998"/>
                </a:lnTo>
                <a:lnTo>
                  <a:pt x="2814961" y="2067144"/>
                </a:lnTo>
                <a:lnTo>
                  <a:pt x="2818142" y="2270339"/>
                </a:lnTo>
                <a:lnTo>
                  <a:pt x="2821323" y="2064940"/>
                </a:lnTo>
                <a:lnTo>
                  <a:pt x="2824516" y="2089684"/>
                </a:lnTo>
                <a:lnTo>
                  <a:pt x="2827697" y="1934850"/>
                </a:lnTo>
                <a:lnTo>
                  <a:pt x="2830878" y="2050441"/>
                </a:lnTo>
                <a:lnTo>
                  <a:pt x="2834058" y="1936433"/>
                </a:lnTo>
                <a:lnTo>
                  <a:pt x="2837252" y="1983161"/>
                </a:lnTo>
                <a:lnTo>
                  <a:pt x="2840433" y="1981654"/>
                </a:lnTo>
                <a:lnTo>
                  <a:pt x="2843613" y="1923162"/>
                </a:lnTo>
                <a:lnTo>
                  <a:pt x="2846807" y="1949540"/>
                </a:lnTo>
                <a:lnTo>
                  <a:pt x="2849988" y="1890263"/>
                </a:lnTo>
                <a:lnTo>
                  <a:pt x="2853168" y="1943170"/>
                </a:lnTo>
                <a:lnTo>
                  <a:pt x="2856349" y="1903673"/>
                </a:lnTo>
                <a:lnTo>
                  <a:pt x="2859543" y="1948564"/>
                </a:lnTo>
                <a:lnTo>
                  <a:pt x="2862723" y="1935002"/>
                </a:lnTo>
                <a:lnTo>
                  <a:pt x="2865904" y="2011387"/>
                </a:lnTo>
                <a:lnTo>
                  <a:pt x="2869098" y="2005258"/>
                </a:lnTo>
                <a:lnTo>
                  <a:pt x="2872278" y="2058723"/>
                </a:lnTo>
                <a:lnTo>
                  <a:pt x="2875459" y="2025621"/>
                </a:lnTo>
                <a:lnTo>
                  <a:pt x="2878640" y="2106717"/>
                </a:lnTo>
                <a:lnTo>
                  <a:pt x="2885014" y="2094496"/>
                </a:lnTo>
                <a:lnTo>
                  <a:pt x="2888195" y="2130131"/>
                </a:lnTo>
                <a:lnTo>
                  <a:pt x="2891388" y="2116961"/>
                </a:lnTo>
                <a:lnTo>
                  <a:pt x="2894569" y="2158598"/>
                </a:lnTo>
                <a:lnTo>
                  <a:pt x="2897750" y="2139476"/>
                </a:lnTo>
                <a:lnTo>
                  <a:pt x="2900931" y="2179303"/>
                </a:lnTo>
                <a:lnTo>
                  <a:pt x="2904124" y="2123381"/>
                </a:lnTo>
                <a:lnTo>
                  <a:pt x="2907305" y="2153203"/>
                </a:lnTo>
                <a:lnTo>
                  <a:pt x="2910486" y="2118848"/>
                </a:lnTo>
                <a:lnTo>
                  <a:pt x="2913667" y="2124356"/>
                </a:lnTo>
                <a:lnTo>
                  <a:pt x="2916860" y="2111681"/>
                </a:lnTo>
                <a:lnTo>
                  <a:pt x="2920041" y="2118797"/>
                </a:lnTo>
                <a:lnTo>
                  <a:pt x="2926415" y="2074691"/>
                </a:lnTo>
                <a:lnTo>
                  <a:pt x="2929596" y="2081314"/>
                </a:lnTo>
                <a:lnTo>
                  <a:pt x="2932777" y="2075109"/>
                </a:lnTo>
                <a:lnTo>
                  <a:pt x="2935957" y="2102500"/>
                </a:lnTo>
                <a:lnTo>
                  <a:pt x="2939151" y="2076958"/>
                </a:lnTo>
                <a:lnTo>
                  <a:pt x="2942332" y="2124724"/>
                </a:lnTo>
                <a:lnTo>
                  <a:pt x="2945512" y="2110997"/>
                </a:lnTo>
                <a:lnTo>
                  <a:pt x="2948706" y="2173629"/>
                </a:lnTo>
                <a:lnTo>
                  <a:pt x="2951887" y="2166247"/>
                </a:lnTo>
                <a:lnTo>
                  <a:pt x="2955067" y="2198462"/>
                </a:lnTo>
                <a:lnTo>
                  <a:pt x="2958248" y="2174756"/>
                </a:lnTo>
                <a:lnTo>
                  <a:pt x="2961442" y="2233286"/>
                </a:lnTo>
                <a:lnTo>
                  <a:pt x="2964622" y="2253484"/>
                </a:lnTo>
                <a:lnTo>
                  <a:pt x="2967803" y="2300870"/>
                </a:lnTo>
                <a:lnTo>
                  <a:pt x="2974177" y="2461694"/>
                </a:lnTo>
                <a:lnTo>
                  <a:pt x="2977358" y="2547804"/>
                </a:lnTo>
                <a:lnTo>
                  <a:pt x="2980539" y="2549514"/>
                </a:lnTo>
                <a:lnTo>
                  <a:pt x="2983732" y="2586706"/>
                </a:lnTo>
                <a:lnTo>
                  <a:pt x="2986913" y="2362629"/>
                </a:lnTo>
                <a:lnTo>
                  <a:pt x="2990094" y="2527644"/>
                </a:lnTo>
                <a:lnTo>
                  <a:pt x="2993275" y="2429668"/>
                </a:lnTo>
                <a:lnTo>
                  <a:pt x="2996468" y="2387360"/>
                </a:lnTo>
                <a:lnTo>
                  <a:pt x="2999649" y="2296045"/>
                </a:lnTo>
                <a:lnTo>
                  <a:pt x="3002830" y="2136880"/>
                </a:lnTo>
                <a:lnTo>
                  <a:pt x="3006023" y="2097270"/>
                </a:lnTo>
                <a:lnTo>
                  <a:pt x="3009204" y="1934293"/>
                </a:lnTo>
                <a:lnTo>
                  <a:pt x="3012385" y="1944803"/>
                </a:lnTo>
                <a:lnTo>
                  <a:pt x="3015566" y="1826858"/>
                </a:lnTo>
                <a:lnTo>
                  <a:pt x="3018759" y="1821438"/>
                </a:lnTo>
                <a:lnTo>
                  <a:pt x="3021940" y="1704999"/>
                </a:lnTo>
                <a:lnTo>
                  <a:pt x="3025121" y="1738101"/>
                </a:lnTo>
                <a:lnTo>
                  <a:pt x="3028314" y="1638744"/>
                </a:lnTo>
                <a:lnTo>
                  <a:pt x="3031495" y="1634983"/>
                </a:lnTo>
                <a:lnTo>
                  <a:pt x="3034676" y="1617343"/>
                </a:lnTo>
                <a:lnTo>
                  <a:pt x="3044231" y="1465852"/>
                </a:lnTo>
                <a:lnTo>
                  <a:pt x="3047412" y="1387682"/>
                </a:lnTo>
                <a:lnTo>
                  <a:pt x="3050605" y="1255047"/>
                </a:lnTo>
                <a:lnTo>
                  <a:pt x="3053786" y="1385326"/>
                </a:lnTo>
                <a:lnTo>
                  <a:pt x="3060147" y="1201303"/>
                </a:lnTo>
                <a:lnTo>
                  <a:pt x="3063341" y="986889"/>
                </a:lnTo>
                <a:lnTo>
                  <a:pt x="3066522" y="983039"/>
                </a:lnTo>
                <a:lnTo>
                  <a:pt x="3072896" y="740486"/>
                </a:lnTo>
                <a:lnTo>
                  <a:pt x="3076077" y="756265"/>
                </a:lnTo>
                <a:lnTo>
                  <a:pt x="3079258" y="597188"/>
                </a:lnTo>
                <a:lnTo>
                  <a:pt x="3082438" y="606015"/>
                </a:lnTo>
                <a:lnTo>
                  <a:pt x="3085632" y="563436"/>
                </a:lnTo>
                <a:lnTo>
                  <a:pt x="3088813" y="771093"/>
                </a:lnTo>
                <a:lnTo>
                  <a:pt x="3091993" y="702648"/>
                </a:lnTo>
                <a:lnTo>
                  <a:pt x="3095174" y="812667"/>
                </a:lnTo>
                <a:lnTo>
                  <a:pt x="3098368" y="764027"/>
                </a:lnTo>
                <a:lnTo>
                  <a:pt x="3101548" y="850391"/>
                </a:lnTo>
                <a:lnTo>
                  <a:pt x="3104729" y="1024498"/>
                </a:lnTo>
                <a:lnTo>
                  <a:pt x="3107923" y="875312"/>
                </a:lnTo>
                <a:lnTo>
                  <a:pt x="3111104" y="1035668"/>
                </a:lnTo>
                <a:lnTo>
                  <a:pt x="3114284" y="755631"/>
                </a:lnTo>
                <a:lnTo>
                  <a:pt x="3117465" y="845427"/>
                </a:lnTo>
                <a:lnTo>
                  <a:pt x="3120659" y="820835"/>
                </a:lnTo>
                <a:lnTo>
                  <a:pt x="3123839" y="778641"/>
                </a:lnTo>
                <a:lnTo>
                  <a:pt x="3127020" y="687858"/>
                </a:lnTo>
                <a:lnTo>
                  <a:pt x="3136575" y="544626"/>
                </a:lnTo>
                <a:lnTo>
                  <a:pt x="3139756" y="540338"/>
                </a:lnTo>
                <a:lnTo>
                  <a:pt x="3142949" y="586466"/>
                </a:lnTo>
                <a:lnTo>
                  <a:pt x="3146130" y="531934"/>
                </a:lnTo>
                <a:lnTo>
                  <a:pt x="3149311" y="439962"/>
                </a:lnTo>
                <a:lnTo>
                  <a:pt x="3152504" y="685933"/>
                </a:lnTo>
                <a:lnTo>
                  <a:pt x="3155685" y="603786"/>
                </a:lnTo>
                <a:lnTo>
                  <a:pt x="3158866" y="880048"/>
                </a:lnTo>
                <a:lnTo>
                  <a:pt x="3162047" y="735864"/>
                </a:lnTo>
                <a:lnTo>
                  <a:pt x="3165240" y="1040834"/>
                </a:lnTo>
                <a:lnTo>
                  <a:pt x="3168421" y="1045887"/>
                </a:lnTo>
                <a:lnTo>
                  <a:pt x="3177976" y="1555116"/>
                </a:lnTo>
                <a:lnTo>
                  <a:pt x="3181157" y="2063661"/>
                </a:lnTo>
                <a:lnTo>
                  <a:pt x="3184338" y="1967458"/>
                </a:lnTo>
                <a:lnTo>
                  <a:pt x="3187531" y="2374621"/>
                </a:lnTo>
                <a:lnTo>
                  <a:pt x="3190712" y="2156078"/>
                </a:lnTo>
                <a:lnTo>
                  <a:pt x="3193893" y="2192067"/>
                </a:lnTo>
                <a:lnTo>
                  <a:pt x="3197073" y="2181557"/>
                </a:lnTo>
                <a:lnTo>
                  <a:pt x="3203448" y="2290309"/>
                </a:lnTo>
                <a:lnTo>
                  <a:pt x="3209822" y="2370734"/>
                </a:lnTo>
                <a:lnTo>
                  <a:pt x="3213003" y="2327096"/>
                </a:lnTo>
                <a:lnTo>
                  <a:pt x="3216183" y="2420678"/>
                </a:lnTo>
                <a:lnTo>
                  <a:pt x="3219364" y="2347496"/>
                </a:lnTo>
                <a:lnTo>
                  <a:pt x="3222558" y="2439052"/>
                </a:lnTo>
                <a:lnTo>
                  <a:pt x="3225738" y="2402126"/>
                </a:lnTo>
                <a:lnTo>
                  <a:pt x="3228919" y="2502153"/>
                </a:lnTo>
                <a:lnTo>
                  <a:pt x="3232113" y="2495999"/>
                </a:lnTo>
                <a:lnTo>
                  <a:pt x="3235293" y="2558556"/>
                </a:lnTo>
                <a:lnTo>
                  <a:pt x="3238474" y="2504724"/>
                </a:lnTo>
                <a:lnTo>
                  <a:pt x="3241655" y="2609677"/>
                </a:lnTo>
                <a:lnTo>
                  <a:pt x="3244848" y="2621226"/>
                </a:lnTo>
                <a:lnTo>
                  <a:pt x="3248029" y="2674222"/>
                </a:lnTo>
                <a:lnTo>
                  <a:pt x="3251210" y="2633877"/>
                </a:lnTo>
                <a:lnTo>
                  <a:pt x="3254403" y="2615439"/>
                </a:lnTo>
                <a:lnTo>
                  <a:pt x="3257584" y="2757141"/>
                </a:lnTo>
                <a:lnTo>
                  <a:pt x="3260765" y="2567610"/>
                </a:lnTo>
                <a:lnTo>
                  <a:pt x="3263946" y="2710008"/>
                </a:lnTo>
                <a:lnTo>
                  <a:pt x="3267139" y="2669208"/>
                </a:lnTo>
                <a:lnTo>
                  <a:pt x="3270320" y="2695661"/>
                </a:lnTo>
                <a:lnTo>
                  <a:pt x="3273501" y="2276063"/>
                </a:lnTo>
                <a:lnTo>
                  <a:pt x="3276682" y="2686240"/>
                </a:lnTo>
                <a:lnTo>
                  <a:pt x="3279875" y="2095079"/>
                </a:lnTo>
                <a:lnTo>
                  <a:pt x="3283056" y="2249913"/>
                </a:lnTo>
                <a:lnTo>
                  <a:pt x="3286237" y="2228297"/>
                </a:lnTo>
                <a:lnTo>
                  <a:pt x="3289430" y="1724716"/>
                </a:lnTo>
                <a:lnTo>
                  <a:pt x="3292611" y="2246519"/>
                </a:lnTo>
                <a:lnTo>
                  <a:pt x="3295792" y="1117675"/>
                </a:lnTo>
                <a:lnTo>
                  <a:pt x="3298972" y="1902217"/>
                </a:lnTo>
                <a:lnTo>
                  <a:pt x="3302166" y="998602"/>
                </a:lnTo>
                <a:lnTo>
                  <a:pt x="3305347" y="1384200"/>
                </a:lnTo>
                <a:lnTo>
                  <a:pt x="3311721" y="1143306"/>
                </a:lnTo>
                <a:lnTo>
                  <a:pt x="3314902" y="1440931"/>
                </a:lnTo>
                <a:lnTo>
                  <a:pt x="3318082" y="986699"/>
                </a:lnTo>
                <a:lnTo>
                  <a:pt x="3321263" y="1526978"/>
                </a:lnTo>
                <a:lnTo>
                  <a:pt x="3324457" y="669318"/>
                </a:lnTo>
                <a:lnTo>
                  <a:pt x="3327637" y="1522749"/>
                </a:lnTo>
                <a:lnTo>
                  <a:pt x="3330818" y="778805"/>
                </a:lnTo>
                <a:lnTo>
                  <a:pt x="3334012" y="1461661"/>
                </a:lnTo>
                <a:lnTo>
                  <a:pt x="3337192" y="1018433"/>
                </a:lnTo>
                <a:lnTo>
                  <a:pt x="3340373" y="1152145"/>
                </a:lnTo>
                <a:lnTo>
                  <a:pt x="3343554" y="1199189"/>
                </a:lnTo>
                <a:lnTo>
                  <a:pt x="3346747" y="938857"/>
                </a:lnTo>
                <a:lnTo>
                  <a:pt x="3349928" y="1449960"/>
                </a:lnTo>
                <a:lnTo>
                  <a:pt x="3353109" y="991207"/>
                </a:lnTo>
                <a:lnTo>
                  <a:pt x="3356290" y="1534323"/>
                </a:lnTo>
                <a:lnTo>
                  <a:pt x="3359483" y="992764"/>
                </a:lnTo>
                <a:lnTo>
                  <a:pt x="3362664" y="1638175"/>
                </a:lnTo>
                <a:lnTo>
                  <a:pt x="3365845" y="1054815"/>
                </a:lnTo>
                <a:lnTo>
                  <a:pt x="3369038" y="1484012"/>
                </a:lnTo>
                <a:lnTo>
                  <a:pt x="3372219" y="1191667"/>
                </a:lnTo>
                <a:lnTo>
                  <a:pt x="3375400" y="1379400"/>
                </a:lnTo>
                <a:lnTo>
                  <a:pt x="3378581" y="1440830"/>
                </a:lnTo>
                <a:lnTo>
                  <a:pt x="3381774" y="1218399"/>
                </a:lnTo>
                <a:lnTo>
                  <a:pt x="3384955" y="1640973"/>
                </a:lnTo>
                <a:lnTo>
                  <a:pt x="3388136" y="1208357"/>
                </a:lnTo>
                <a:lnTo>
                  <a:pt x="3391329" y="1712268"/>
                </a:lnTo>
                <a:lnTo>
                  <a:pt x="3394510" y="1348160"/>
                </a:lnTo>
                <a:lnTo>
                  <a:pt x="3397691" y="1739924"/>
                </a:lnTo>
                <a:lnTo>
                  <a:pt x="3400872" y="1630944"/>
                </a:lnTo>
                <a:lnTo>
                  <a:pt x="3404065" y="1785157"/>
                </a:lnTo>
                <a:lnTo>
                  <a:pt x="3407246" y="1755209"/>
                </a:lnTo>
                <a:lnTo>
                  <a:pt x="3410427" y="1707126"/>
                </a:lnTo>
                <a:lnTo>
                  <a:pt x="3413620" y="1782245"/>
                </a:lnTo>
                <a:lnTo>
                  <a:pt x="3416801" y="1690828"/>
                </a:lnTo>
                <a:lnTo>
                  <a:pt x="3419982" y="1891162"/>
                </a:lnTo>
                <a:lnTo>
                  <a:pt x="3423163" y="1842978"/>
                </a:lnTo>
                <a:lnTo>
                  <a:pt x="3426356" y="1883285"/>
                </a:lnTo>
                <a:lnTo>
                  <a:pt x="3429537" y="1830568"/>
                </a:lnTo>
                <a:lnTo>
                  <a:pt x="3432718" y="1925125"/>
                </a:lnTo>
                <a:lnTo>
                  <a:pt x="3435911" y="1861568"/>
                </a:lnTo>
                <a:lnTo>
                  <a:pt x="3439092" y="1992468"/>
                </a:lnTo>
                <a:lnTo>
                  <a:pt x="3442273" y="2001750"/>
                </a:lnTo>
                <a:lnTo>
                  <a:pt x="3445453" y="2021037"/>
                </a:lnTo>
                <a:lnTo>
                  <a:pt x="3448647" y="2079414"/>
                </a:lnTo>
                <a:lnTo>
                  <a:pt x="3451828" y="2093572"/>
                </a:lnTo>
                <a:lnTo>
                  <a:pt x="3455008" y="2090090"/>
                </a:lnTo>
                <a:lnTo>
                  <a:pt x="3458189" y="2207643"/>
                </a:lnTo>
                <a:lnTo>
                  <a:pt x="3461383" y="2216786"/>
                </a:lnTo>
                <a:lnTo>
                  <a:pt x="3464564" y="2214658"/>
                </a:lnTo>
                <a:lnTo>
                  <a:pt x="3467744" y="2342254"/>
                </a:lnTo>
                <a:lnTo>
                  <a:pt x="3470938" y="2375812"/>
                </a:lnTo>
                <a:lnTo>
                  <a:pt x="3474119" y="2456072"/>
                </a:lnTo>
                <a:lnTo>
                  <a:pt x="3477299" y="2484488"/>
                </a:lnTo>
                <a:lnTo>
                  <a:pt x="3490035" y="2697003"/>
                </a:lnTo>
                <a:lnTo>
                  <a:pt x="3502771" y="2946762"/>
                </a:lnTo>
                <a:lnTo>
                  <a:pt x="3509145" y="2842758"/>
                </a:lnTo>
                <a:lnTo>
                  <a:pt x="3515519" y="2807795"/>
                </a:lnTo>
                <a:lnTo>
                  <a:pt x="3518700" y="2760370"/>
                </a:lnTo>
                <a:lnTo>
                  <a:pt x="3525062" y="2827879"/>
                </a:lnTo>
                <a:lnTo>
                  <a:pt x="3528255" y="2815861"/>
                </a:lnTo>
                <a:lnTo>
                  <a:pt x="3534617" y="2864374"/>
                </a:lnTo>
                <a:lnTo>
                  <a:pt x="3537797" y="2863842"/>
                </a:lnTo>
                <a:lnTo>
                  <a:pt x="3540991" y="2847051"/>
                </a:lnTo>
                <a:lnTo>
                  <a:pt x="3544172" y="2881533"/>
                </a:lnTo>
                <a:lnTo>
                  <a:pt x="3547353" y="2860664"/>
                </a:lnTo>
                <a:lnTo>
                  <a:pt x="3550546" y="2801830"/>
                </a:lnTo>
                <a:lnTo>
                  <a:pt x="3556908" y="2785457"/>
                </a:lnTo>
                <a:lnTo>
                  <a:pt x="3563282" y="2861702"/>
                </a:lnTo>
                <a:lnTo>
                  <a:pt x="3566463" y="2837224"/>
                </a:lnTo>
                <a:lnTo>
                  <a:pt x="3569643" y="2846405"/>
                </a:lnTo>
                <a:lnTo>
                  <a:pt x="3572837" y="2897451"/>
                </a:lnTo>
                <a:lnTo>
                  <a:pt x="3576018" y="2891106"/>
                </a:lnTo>
                <a:lnTo>
                  <a:pt x="3579198" y="2858840"/>
                </a:lnTo>
                <a:lnTo>
                  <a:pt x="3582379" y="2854142"/>
                </a:lnTo>
                <a:lnTo>
                  <a:pt x="3585573" y="2862563"/>
                </a:lnTo>
                <a:lnTo>
                  <a:pt x="3588753" y="2841251"/>
                </a:lnTo>
                <a:lnTo>
                  <a:pt x="3591934" y="2856143"/>
                </a:lnTo>
                <a:lnTo>
                  <a:pt x="3595128" y="2894513"/>
                </a:lnTo>
                <a:lnTo>
                  <a:pt x="3598308" y="2846874"/>
                </a:lnTo>
                <a:lnTo>
                  <a:pt x="3601489" y="2829601"/>
                </a:lnTo>
                <a:lnTo>
                  <a:pt x="3604670" y="2915762"/>
                </a:lnTo>
                <a:lnTo>
                  <a:pt x="3607863" y="2844974"/>
                </a:lnTo>
                <a:lnTo>
                  <a:pt x="3611044" y="2836692"/>
                </a:lnTo>
                <a:lnTo>
                  <a:pt x="3614225" y="2856814"/>
                </a:lnTo>
                <a:lnTo>
                  <a:pt x="3623780" y="2745098"/>
                </a:lnTo>
                <a:lnTo>
                  <a:pt x="3626961" y="2773946"/>
                </a:lnTo>
                <a:lnTo>
                  <a:pt x="3630154" y="2601041"/>
                </a:lnTo>
                <a:lnTo>
                  <a:pt x="3639696" y="1685459"/>
                </a:lnTo>
                <a:lnTo>
                  <a:pt x="3646071" y="1252805"/>
                </a:lnTo>
                <a:lnTo>
                  <a:pt x="3649251" y="1297684"/>
                </a:lnTo>
                <a:lnTo>
                  <a:pt x="3652445" y="1489330"/>
                </a:lnTo>
                <a:lnTo>
                  <a:pt x="3655626" y="1397306"/>
                </a:lnTo>
                <a:lnTo>
                  <a:pt x="3661987" y="1027373"/>
                </a:lnTo>
                <a:lnTo>
                  <a:pt x="3668362" y="1159591"/>
                </a:lnTo>
                <a:lnTo>
                  <a:pt x="3671542" y="1120410"/>
                </a:lnTo>
                <a:lnTo>
                  <a:pt x="3674736" y="1104315"/>
                </a:lnTo>
                <a:lnTo>
                  <a:pt x="3677917" y="928815"/>
                </a:lnTo>
                <a:lnTo>
                  <a:pt x="3681097" y="979164"/>
                </a:lnTo>
                <a:lnTo>
                  <a:pt x="3684278" y="1608973"/>
                </a:lnTo>
                <a:lnTo>
                  <a:pt x="3687472" y="1528004"/>
                </a:lnTo>
                <a:lnTo>
                  <a:pt x="3690652" y="1090728"/>
                </a:lnTo>
                <a:lnTo>
                  <a:pt x="3693833" y="1363026"/>
                </a:lnTo>
                <a:lnTo>
                  <a:pt x="3697027" y="987306"/>
                </a:lnTo>
                <a:lnTo>
                  <a:pt x="3700208" y="1009771"/>
                </a:lnTo>
                <a:lnTo>
                  <a:pt x="3703388" y="947987"/>
                </a:lnTo>
                <a:lnTo>
                  <a:pt x="3706569" y="857457"/>
                </a:lnTo>
                <a:lnTo>
                  <a:pt x="3709763" y="935526"/>
                </a:lnTo>
                <a:lnTo>
                  <a:pt x="3712943" y="766028"/>
                </a:lnTo>
                <a:lnTo>
                  <a:pt x="3716124" y="800105"/>
                </a:lnTo>
                <a:lnTo>
                  <a:pt x="3719305" y="617374"/>
                </a:lnTo>
                <a:lnTo>
                  <a:pt x="3722498" y="765281"/>
                </a:lnTo>
                <a:lnTo>
                  <a:pt x="3728860" y="399180"/>
                </a:lnTo>
                <a:lnTo>
                  <a:pt x="3732054" y="403989"/>
                </a:lnTo>
                <a:lnTo>
                  <a:pt x="3735234" y="485506"/>
                </a:lnTo>
                <a:lnTo>
                  <a:pt x="3738415" y="374250"/>
                </a:lnTo>
                <a:lnTo>
                  <a:pt x="3741596" y="371702"/>
                </a:lnTo>
                <a:lnTo>
                  <a:pt x="3744789" y="344610"/>
                </a:lnTo>
                <a:lnTo>
                  <a:pt x="3747970" y="394226"/>
                </a:lnTo>
                <a:lnTo>
                  <a:pt x="3751151" y="353527"/>
                </a:lnTo>
                <a:lnTo>
                  <a:pt x="3754344" y="147922"/>
                </a:lnTo>
                <a:lnTo>
                  <a:pt x="3757525" y="391444"/>
                </a:lnTo>
                <a:lnTo>
                  <a:pt x="3760706" y="334550"/>
                </a:lnTo>
                <a:lnTo>
                  <a:pt x="3763887" y="426961"/>
                </a:lnTo>
                <a:lnTo>
                  <a:pt x="3767080" y="423509"/>
                </a:lnTo>
                <a:lnTo>
                  <a:pt x="3770261" y="573155"/>
                </a:lnTo>
                <a:lnTo>
                  <a:pt x="3773442" y="291831"/>
                </a:lnTo>
                <a:lnTo>
                  <a:pt x="3776635" y="574040"/>
                </a:lnTo>
                <a:lnTo>
                  <a:pt x="3779816" y="325796"/>
                </a:lnTo>
                <a:lnTo>
                  <a:pt x="3789371" y="598531"/>
                </a:lnTo>
                <a:lnTo>
                  <a:pt x="3792552" y="638724"/>
                </a:lnTo>
                <a:lnTo>
                  <a:pt x="3795733" y="414247"/>
                </a:lnTo>
                <a:lnTo>
                  <a:pt x="3798926" y="773740"/>
                </a:lnTo>
                <a:lnTo>
                  <a:pt x="3802107" y="351274"/>
                </a:lnTo>
                <a:lnTo>
                  <a:pt x="3805288" y="953837"/>
                </a:lnTo>
                <a:lnTo>
                  <a:pt x="3808468" y="601380"/>
                </a:lnTo>
                <a:lnTo>
                  <a:pt x="3811662" y="1166239"/>
                </a:lnTo>
                <a:lnTo>
                  <a:pt x="3814843" y="433804"/>
                </a:lnTo>
                <a:lnTo>
                  <a:pt x="3821204" y="948835"/>
                </a:lnTo>
                <a:lnTo>
                  <a:pt x="3824398" y="1039530"/>
                </a:lnTo>
                <a:lnTo>
                  <a:pt x="3827578" y="1196960"/>
                </a:lnTo>
                <a:lnTo>
                  <a:pt x="3830759" y="700078"/>
                </a:lnTo>
                <a:lnTo>
                  <a:pt x="3833953" y="1226605"/>
                </a:lnTo>
                <a:lnTo>
                  <a:pt x="3837133" y="724087"/>
                </a:lnTo>
                <a:lnTo>
                  <a:pt x="3840314" y="1564575"/>
                </a:lnTo>
                <a:lnTo>
                  <a:pt x="3843495" y="762824"/>
                </a:lnTo>
                <a:lnTo>
                  <a:pt x="3846688" y="1385998"/>
                </a:lnTo>
                <a:lnTo>
                  <a:pt x="3849869" y="804512"/>
                </a:lnTo>
                <a:lnTo>
                  <a:pt x="3853050" y="1263164"/>
                </a:lnTo>
                <a:lnTo>
                  <a:pt x="3859424" y="894776"/>
                </a:lnTo>
                <a:lnTo>
                  <a:pt x="3862605" y="1361760"/>
                </a:lnTo>
                <a:lnTo>
                  <a:pt x="3865786" y="1035364"/>
                </a:lnTo>
                <a:lnTo>
                  <a:pt x="3868979" y="1779180"/>
                </a:lnTo>
                <a:lnTo>
                  <a:pt x="3872160" y="997564"/>
                </a:lnTo>
                <a:lnTo>
                  <a:pt x="3875341" y="1754107"/>
                </a:lnTo>
                <a:lnTo>
                  <a:pt x="3878534" y="930360"/>
                </a:lnTo>
                <a:lnTo>
                  <a:pt x="3881715" y="1633527"/>
                </a:lnTo>
                <a:lnTo>
                  <a:pt x="3884896" y="988142"/>
                </a:lnTo>
                <a:lnTo>
                  <a:pt x="3888077" y="1470095"/>
                </a:lnTo>
                <a:lnTo>
                  <a:pt x="3891270" y="1700756"/>
                </a:lnTo>
                <a:lnTo>
                  <a:pt x="3894451" y="1503323"/>
                </a:lnTo>
                <a:lnTo>
                  <a:pt x="3897632" y="1666895"/>
                </a:lnTo>
                <a:lnTo>
                  <a:pt x="3900812" y="882860"/>
                </a:lnTo>
                <a:lnTo>
                  <a:pt x="3904006" y="1935433"/>
                </a:lnTo>
                <a:lnTo>
                  <a:pt x="3907187" y="1273079"/>
                </a:lnTo>
                <a:lnTo>
                  <a:pt x="3910367" y="1932976"/>
                </a:lnTo>
                <a:lnTo>
                  <a:pt x="3913561" y="1237913"/>
                </a:lnTo>
                <a:lnTo>
                  <a:pt x="3916742" y="1646178"/>
                </a:lnTo>
                <a:lnTo>
                  <a:pt x="3919922" y="1386137"/>
                </a:lnTo>
                <a:lnTo>
                  <a:pt x="3923103" y="1405689"/>
                </a:lnTo>
                <a:lnTo>
                  <a:pt x="3926297" y="1721436"/>
                </a:lnTo>
                <a:lnTo>
                  <a:pt x="3929477" y="1256174"/>
                </a:lnTo>
                <a:lnTo>
                  <a:pt x="3932658" y="1840585"/>
                </a:lnTo>
                <a:lnTo>
                  <a:pt x="3935852" y="1233937"/>
                </a:lnTo>
                <a:lnTo>
                  <a:pt x="3939032" y="1818360"/>
                </a:lnTo>
                <a:lnTo>
                  <a:pt x="3942213" y="1246410"/>
                </a:lnTo>
                <a:lnTo>
                  <a:pt x="3945394" y="1695641"/>
                </a:lnTo>
                <a:lnTo>
                  <a:pt x="3948587" y="1438360"/>
                </a:lnTo>
                <a:lnTo>
                  <a:pt x="3951768" y="1533031"/>
                </a:lnTo>
                <a:lnTo>
                  <a:pt x="3954949" y="1689461"/>
                </a:lnTo>
                <a:lnTo>
                  <a:pt x="3958142" y="1465219"/>
                </a:lnTo>
                <a:lnTo>
                  <a:pt x="3961323" y="1874066"/>
                </a:lnTo>
                <a:lnTo>
                  <a:pt x="3964504" y="1503627"/>
                </a:lnTo>
                <a:lnTo>
                  <a:pt x="3967685" y="2051517"/>
                </a:lnTo>
                <a:lnTo>
                  <a:pt x="3970878" y="1635844"/>
                </a:lnTo>
                <a:lnTo>
                  <a:pt x="3974059" y="2140755"/>
                </a:lnTo>
                <a:lnTo>
                  <a:pt x="3977240" y="1949362"/>
                </a:lnTo>
                <a:lnTo>
                  <a:pt x="3983614" y="2083910"/>
                </a:lnTo>
                <a:lnTo>
                  <a:pt x="3986795" y="1880221"/>
                </a:lnTo>
                <a:lnTo>
                  <a:pt x="3989976" y="2092382"/>
                </a:lnTo>
                <a:lnTo>
                  <a:pt x="3993169" y="1831037"/>
                </a:lnTo>
                <a:lnTo>
                  <a:pt x="3996350" y="2108350"/>
                </a:lnTo>
                <a:lnTo>
                  <a:pt x="3999531" y="1816626"/>
                </a:lnTo>
                <a:lnTo>
                  <a:pt x="4002711" y="2082669"/>
                </a:lnTo>
                <a:lnTo>
                  <a:pt x="4005905" y="1911816"/>
                </a:lnTo>
                <a:lnTo>
                  <a:pt x="4009086" y="2012299"/>
                </a:lnTo>
                <a:lnTo>
                  <a:pt x="4012267" y="1951654"/>
                </a:lnTo>
                <a:lnTo>
                  <a:pt x="4015460" y="1921731"/>
                </a:lnTo>
                <a:lnTo>
                  <a:pt x="4018641" y="2068055"/>
                </a:lnTo>
                <a:lnTo>
                  <a:pt x="4021822" y="1909688"/>
                </a:lnTo>
                <a:lnTo>
                  <a:pt x="4025002" y="2091584"/>
                </a:lnTo>
                <a:lnTo>
                  <a:pt x="4028196" y="1924200"/>
                </a:lnTo>
                <a:lnTo>
                  <a:pt x="4031377" y="2070753"/>
                </a:lnTo>
                <a:lnTo>
                  <a:pt x="4034557" y="2000851"/>
                </a:lnTo>
                <a:lnTo>
                  <a:pt x="4037751" y="2039310"/>
                </a:lnTo>
                <a:lnTo>
                  <a:pt x="4040932" y="1984123"/>
                </a:lnTo>
                <a:lnTo>
                  <a:pt x="4047293" y="2012995"/>
                </a:lnTo>
                <a:lnTo>
                  <a:pt x="4050487" y="1977234"/>
                </a:lnTo>
                <a:lnTo>
                  <a:pt x="4053668" y="2025342"/>
                </a:lnTo>
                <a:lnTo>
                  <a:pt x="4056848" y="1987023"/>
                </a:lnTo>
                <a:lnTo>
                  <a:pt x="4060042" y="2085683"/>
                </a:lnTo>
                <a:lnTo>
                  <a:pt x="4063223" y="2002561"/>
                </a:lnTo>
                <a:lnTo>
                  <a:pt x="4066403" y="2077059"/>
                </a:lnTo>
                <a:lnTo>
                  <a:pt x="4069584" y="2024430"/>
                </a:lnTo>
                <a:lnTo>
                  <a:pt x="4072778" y="2099233"/>
                </a:lnTo>
                <a:lnTo>
                  <a:pt x="4075958" y="2070398"/>
                </a:lnTo>
                <a:lnTo>
                  <a:pt x="4079139" y="2073184"/>
                </a:lnTo>
                <a:lnTo>
                  <a:pt x="4082320" y="2178036"/>
                </a:lnTo>
                <a:lnTo>
                  <a:pt x="4085514" y="2086721"/>
                </a:lnTo>
                <a:lnTo>
                  <a:pt x="4088694" y="2211505"/>
                </a:lnTo>
                <a:lnTo>
                  <a:pt x="4091875" y="2096092"/>
                </a:lnTo>
                <a:lnTo>
                  <a:pt x="4095069" y="2309392"/>
                </a:lnTo>
                <a:lnTo>
                  <a:pt x="4098249" y="2293994"/>
                </a:lnTo>
                <a:lnTo>
                  <a:pt x="4101430" y="2474357"/>
                </a:lnTo>
                <a:lnTo>
                  <a:pt x="4104611" y="2520604"/>
                </a:lnTo>
                <a:lnTo>
                  <a:pt x="4107804" y="2511904"/>
                </a:lnTo>
                <a:lnTo>
                  <a:pt x="4110985" y="2735398"/>
                </a:lnTo>
                <a:lnTo>
                  <a:pt x="4114166" y="2546905"/>
                </a:lnTo>
                <a:lnTo>
                  <a:pt x="4114166" y="2546905"/>
                </a:lnTo>
              </a:path>
            </a:pathLst>
          </a:custGeom>
          <a:noFill/>
          <a:ln w="9525" cap="sq">
            <a:solidFill>
              <a:srgbClr val="7F7F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FF749F2-F0C5-F698-6E85-BB51C16D1291}"/>
                  </a:ext>
                </a:extLst>
              </p:cNvPr>
              <p:cNvSpPr txBox="1"/>
              <p:nvPr/>
            </p:nvSpPr>
            <p:spPr>
              <a:xfrm>
                <a:off x="9660576" y="3143484"/>
                <a:ext cx="6921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FF749F2-F0C5-F698-6E85-BB51C16D1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576" y="3143484"/>
                <a:ext cx="692113" cy="276999"/>
              </a:xfrm>
              <a:prstGeom prst="rect">
                <a:avLst/>
              </a:prstGeom>
              <a:blipFill>
                <a:blip r:embed="rId8"/>
                <a:stretch>
                  <a:fillRect l="-5357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D593F15-7C7F-755A-7830-D22E134D25C5}"/>
              </a:ext>
            </a:extLst>
          </p:cNvPr>
          <p:cNvSpPr txBox="1"/>
          <p:nvPr/>
        </p:nvSpPr>
        <p:spPr>
          <a:xfrm>
            <a:off x="4239680" y="111165"/>
            <a:ext cx="3705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Observables and Latents</a:t>
            </a:r>
          </a:p>
        </p:txBody>
      </p:sp>
    </p:spTree>
    <p:extLst>
      <p:ext uri="{BB962C8B-B14F-4D97-AF65-F5344CB8AC3E}">
        <p14:creationId xmlns:p14="http://schemas.microsoft.com/office/powerpoint/2010/main" val="230136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169E49-B75A-1B35-18EB-428536B02DEE}"/>
              </a:ext>
            </a:extLst>
          </p:cNvPr>
          <p:cNvSpPr txBox="1"/>
          <p:nvPr/>
        </p:nvSpPr>
        <p:spPr>
          <a:xfrm>
            <a:off x="4625597" y="137794"/>
            <a:ext cx="2940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Framework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60B3CBD-C5B7-D182-9014-359F2D787161}"/>
              </a:ext>
            </a:extLst>
          </p:cNvPr>
          <p:cNvGrpSpPr/>
          <p:nvPr/>
        </p:nvGrpSpPr>
        <p:grpSpPr>
          <a:xfrm rot="16200000">
            <a:off x="1885156" y="5417136"/>
            <a:ext cx="587829" cy="587829"/>
            <a:chOff x="9442770" y="1140101"/>
            <a:chExt cx="587829" cy="587829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74FB21CB-8FE9-79E2-AC0A-11D6B9E98EBF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227565DA-1F62-458D-D880-17AB1D3B08DA}"/>
                    </a:ext>
                  </a:extLst>
                </p:cNvPr>
                <p:cNvSpPr txBox="1"/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C524FD53-64D6-CB9B-43A6-2800D77D2721}"/>
              </a:ext>
            </a:extLst>
          </p:cNvPr>
          <p:cNvSpPr/>
          <p:nvPr/>
        </p:nvSpPr>
        <p:spPr>
          <a:xfrm>
            <a:off x="1461951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29F9148C-04AC-F48D-8DA0-D84E61414CDA}"/>
              </a:ext>
            </a:extLst>
          </p:cNvPr>
          <p:cNvGrpSpPr/>
          <p:nvPr/>
        </p:nvGrpSpPr>
        <p:grpSpPr>
          <a:xfrm rot="16200000">
            <a:off x="4820516" y="5417136"/>
            <a:ext cx="587829" cy="587829"/>
            <a:chOff x="9442770" y="1140101"/>
            <a:chExt cx="587829" cy="587829"/>
          </a:xfrm>
        </p:grpSpPr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5FD36FA6-89C2-C50D-7D1C-2A89B67385D9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/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Figura a mano libera 34">
            <a:extLst>
              <a:ext uri="{FF2B5EF4-FFF2-40B4-BE49-F238E27FC236}">
                <a16:creationId xmlns:a16="http://schemas.microsoft.com/office/drawing/2014/main" id="{9DA979DF-DF70-BB56-F397-069CF320889E}"/>
              </a:ext>
            </a:extLst>
          </p:cNvPr>
          <p:cNvSpPr/>
          <p:nvPr/>
        </p:nvSpPr>
        <p:spPr>
          <a:xfrm flipH="1">
            <a:off x="4397312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B71D419-B3DB-C695-B8AB-B445922BE86E}"/>
              </a:ext>
            </a:extLst>
          </p:cNvPr>
          <p:cNvCxnSpPr>
            <a:cxnSpLocks/>
            <a:stCxn id="19" idx="6"/>
            <a:endCxn id="42" idx="1"/>
          </p:cNvCxnSpPr>
          <p:nvPr/>
        </p:nvCxnSpPr>
        <p:spPr>
          <a:xfrm flipV="1">
            <a:off x="2179071" y="4866873"/>
            <a:ext cx="12409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0E0EAC9-D470-1070-E5B8-7FE699FF4045}"/>
              </a:ext>
            </a:extLst>
          </p:cNvPr>
          <p:cNvCxnSpPr>
            <a:cxnSpLocks/>
            <a:stCxn id="32" idx="6"/>
            <a:endCxn id="46" idx="1"/>
          </p:cNvCxnSpPr>
          <p:nvPr/>
        </p:nvCxnSpPr>
        <p:spPr>
          <a:xfrm flipH="1" flipV="1">
            <a:off x="5111960" y="4866873"/>
            <a:ext cx="2471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itardo 41">
            <a:extLst>
              <a:ext uri="{FF2B5EF4-FFF2-40B4-BE49-F238E27FC236}">
                <a16:creationId xmlns:a16="http://schemas.microsoft.com/office/drawing/2014/main" id="{1923CCC6-B286-4E58-BC4D-51C91EC4D5DC}"/>
              </a:ext>
            </a:extLst>
          </p:cNvPr>
          <p:cNvSpPr/>
          <p:nvPr/>
        </p:nvSpPr>
        <p:spPr>
          <a:xfrm rot="16200000">
            <a:off x="145292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C75464B-8DBD-621B-D597-5FF9D08A5F69}"/>
              </a:ext>
            </a:extLst>
          </p:cNvPr>
          <p:cNvSpPr txBox="1"/>
          <p:nvPr/>
        </p:nvSpPr>
        <p:spPr>
          <a:xfrm>
            <a:off x="2063347" y="403151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46" name="Ritardo 45">
            <a:extLst>
              <a:ext uri="{FF2B5EF4-FFF2-40B4-BE49-F238E27FC236}">
                <a16:creationId xmlns:a16="http://schemas.microsoft.com/office/drawing/2014/main" id="{3CA8D9C0-6044-4AFC-00AB-519240F72080}"/>
              </a:ext>
            </a:extLst>
          </p:cNvPr>
          <p:cNvSpPr/>
          <p:nvPr/>
        </p:nvSpPr>
        <p:spPr>
          <a:xfrm rot="16200000">
            <a:off x="437340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96962AD-0D5C-141F-5E1A-39CA11456D19}"/>
              </a:ext>
            </a:extLst>
          </p:cNvPr>
          <p:cNvSpPr txBox="1"/>
          <p:nvPr/>
        </p:nvSpPr>
        <p:spPr>
          <a:xfrm>
            <a:off x="4983827" y="4031513"/>
            <a:ext cx="3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f’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EB9B3B0-AEBC-05CB-2D46-9837353BFED1}"/>
              </a:ext>
            </a:extLst>
          </p:cNvPr>
          <p:cNvCxnSpPr>
            <a:cxnSpLocks/>
            <a:stCxn id="42" idx="3"/>
            <a:endCxn id="59" idx="4"/>
          </p:cNvCxnSpPr>
          <p:nvPr/>
        </p:nvCxnSpPr>
        <p:spPr>
          <a:xfrm flipH="1" flipV="1">
            <a:off x="2185777" y="2753900"/>
            <a:ext cx="5703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A987A38E-1FB6-9926-34DC-D241E1AE969E}"/>
              </a:ext>
            </a:extLst>
          </p:cNvPr>
          <p:cNvCxnSpPr>
            <a:cxnSpLocks/>
            <a:stCxn id="46" idx="3"/>
            <a:endCxn id="90" idx="2"/>
          </p:cNvCxnSpPr>
          <p:nvPr/>
        </p:nvCxnSpPr>
        <p:spPr>
          <a:xfrm flipH="1" flipV="1">
            <a:off x="5110623" y="2753900"/>
            <a:ext cx="1337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FFFC2CDE-B199-68EF-F7BC-EFF69E90E50D}"/>
              </a:ext>
            </a:extLst>
          </p:cNvPr>
          <p:cNvSpPr/>
          <p:nvPr/>
        </p:nvSpPr>
        <p:spPr>
          <a:xfrm>
            <a:off x="1891862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/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uppo 60">
            <a:extLst>
              <a:ext uri="{FF2B5EF4-FFF2-40B4-BE49-F238E27FC236}">
                <a16:creationId xmlns:a16="http://schemas.microsoft.com/office/drawing/2014/main" id="{010B97A7-E17D-5E33-DD71-10BB5603AFFE}"/>
              </a:ext>
            </a:extLst>
          </p:cNvPr>
          <p:cNvGrpSpPr/>
          <p:nvPr/>
        </p:nvGrpSpPr>
        <p:grpSpPr>
          <a:xfrm>
            <a:off x="860834" y="2539546"/>
            <a:ext cx="1031026" cy="889454"/>
            <a:chOff x="9015499" y="761216"/>
            <a:chExt cx="1537294" cy="1412853"/>
          </a:xfrm>
        </p:grpSpPr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65DB8961-1F61-A592-A80A-34492721716A}"/>
                </a:ext>
              </a:extLst>
            </p:cNvPr>
            <p:cNvSpPr/>
            <p:nvPr/>
          </p:nvSpPr>
          <p:spPr>
            <a:xfrm>
              <a:off x="10319687" y="135095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CC71AE27-460F-F26D-968E-8E895F5BE7D1}"/>
                </a:ext>
              </a:extLst>
            </p:cNvPr>
            <p:cNvSpPr/>
            <p:nvPr/>
          </p:nvSpPr>
          <p:spPr>
            <a:xfrm>
              <a:off x="9936442" y="1597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9970607B-EC40-6A17-9F69-990838600D74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4ACD2748-1BF0-AC36-6150-61A09753EA12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37FB10C5-98DB-5449-ACF6-D4C0E1DCADCB}"/>
                </a:ext>
              </a:extLst>
            </p:cNvPr>
            <p:cNvSpPr txBox="1"/>
            <p:nvPr/>
          </p:nvSpPr>
          <p:spPr>
            <a:xfrm>
              <a:off x="9794444" y="1258243"/>
              <a:ext cx="4267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46552429-628A-BA41-E156-D3B318B26756}"/>
                </a:ext>
              </a:extLst>
            </p:cNvPr>
            <p:cNvSpPr txBox="1"/>
            <p:nvPr/>
          </p:nvSpPr>
          <p:spPr>
            <a:xfrm>
              <a:off x="10189360" y="1023137"/>
              <a:ext cx="363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77" name="Figura a mano libera 76">
              <a:extLst>
                <a:ext uri="{FF2B5EF4-FFF2-40B4-BE49-F238E27FC236}">
                  <a16:creationId xmlns:a16="http://schemas.microsoft.com/office/drawing/2014/main" id="{DF052822-2BB1-C6C1-6D37-77ECA76F44C4}"/>
                </a:ext>
              </a:extLst>
            </p:cNvPr>
            <p:cNvSpPr/>
            <p:nvPr/>
          </p:nvSpPr>
          <p:spPr>
            <a:xfrm>
              <a:off x="9920426" y="76121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9" name="Figura a mano libera 78">
              <a:extLst>
                <a:ext uri="{FF2B5EF4-FFF2-40B4-BE49-F238E27FC236}">
                  <a16:creationId xmlns:a16="http://schemas.microsoft.com/office/drawing/2014/main" id="{FAA46041-A8D6-CF53-AD61-B1EB3F140AB2}"/>
                </a:ext>
              </a:extLst>
            </p:cNvPr>
            <p:cNvSpPr/>
            <p:nvPr/>
          </p:nvSpPr>
          <p:spPr>
            <a:xfrm>
              <a:off x="9779704" y="181854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3" name="Figura a mano libera 82">
              <a:extLst>
                <a:ext uri="{FF2B5EF4-FFF2-40B4-BE49-F238E27FC236}">
                  <a16:creationId xmlns:a16="http://schemas.microsoft.com/office/drawing/2014/main" id="{C372D856-9404-2B44-8A89-3F78BE417C46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90" name="Ovale 89">
            <a:extLst>
              <a:ext uri="{FF2B5EF4-FFF2-40B4-BE49-F238E27FC236}">
                <a16:creationId xmlns:a16="http://schemas.microsoft.com/office/drawing/2014/main" id="{3157B827-B9DB-5087-1571-4F3D40A4CB8F}"/>
              </a:ext>
            </a:extLst>
          </p:cNvPr>
          <p:cNvSpPr/>
          <p:nvPr/>
        </p:nvSpPr>
        <p:spPr>
          <a:xfrm rot="16200000">
            <a:off x="4816708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/>
              <p:nvPr/>
            </p:nvSpPr>
            <p:spPr>
              <a:xfrm>
                <a:off x="4922401" y="2275321"/>
                <a:ext cx="369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401" y="2275321"/>
                <a:ext cx="369332" cy="369332"/>
              </a:xfrm>
              <a:prstGeom prst="rect">
                <a:avLst/>
              </a:prstGeom>
              <a:blipFill>
                <a:blip r:embed="rId6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Figura a mano libera 96">
            <a:extLst>
              <a:ext uri="{FF2B5EF4-FFF2-40B4-BE49-F238E27FC236}">
                <a16:creationId xmlns:a16="http://schemas.microsoft.com/office/drawing/2014/main" id="{F65B4BE9-63F3-D72A-803B-9B73F90E8746}"/>
              </a:ext>
            </a:extLst>
          </p:cNvPr>
          <p:cNvSpPr/>
          <p:nvPr/>
        </p:nvSpPr>
        <p:spPr>
          <a:xfrm>
            <a:off x="5285107" y="2730077"/>
            <a:ext cx="1434235" cy="308093"/>
          </a:xfrm>
          <a:custGeom>
            <a:avLst/>
            <a:gdLst>
              <a:gd name="connsiteX0" fmla="*/ 0 w 4114165"/>
              <a:gd name="connsiteY0" fmla="*/ 3011446 h 3063504"/>
              <a:gd name="connsiteX1" fmla="*/ 3185 w 4114165"/>
              <a:gd name="connsiteY1" fmla="*/ 3013332 h 3063504"/>
              <a:gd name="connsiteX2" fmla="*/ 9554 w 4114165"/>
              <a:gd name="connsiteY2" fmla="*/ 2826245 h 3063504"/>
              <a:gd name="connsiteX3" fmla="*/ 12738 w 4114165"/>
              <a:gd name="connsiteY3" fmla="*/ 2838655 h 3063504"/>
              <a:gd name="connsiteX4" fmla="*/ 15922 w 4114165"/>
              <a:gd name="connsiteY4" fmla="*/ 2924828 h 3063504"/>
              <a:gd name="connsiteX5" fmla="*/ 19106 w 4114165"/>
              <a:gd name="connsiteY5" fmla="*/ 2725369 h 3063504"/>
              <a:gd name="connsiteX6" fmla="*/ 22291 w 4114165"/>
              <a:gd name="connsiteY6" fmla="*/ 2641399 h 3063504"/>
              <a:gd name="connsiteX7" fmla="*/ 25475 w 4114165"/>
              <a:gd name="connsiteY7" fmla="*/ 2821179 h 3063504"/>
              <a:gd name="connsiteX8" fmla="*/ 28660 w 4114165"/>
              <a:gd name="connsiteY8" fmla="*/ 2514627 h 3063504"/>
              <a:gd name="connsiteX9" fmla="*/ 31843 w 4114165"/>
              <a:gd name="connsiteY9" fmla="*/ 2618250 h 3063504"/>
              <a:gd name="connsiteX10" fmla="*/ 35028 w 4114165"/>
              <a:gd name="connsiteY10" fmla="*/ 2254674 h 3063504"/>
              <a:gd name="connsiteX11" fmla="*/ 38212 w 4114165"/>
              <a:gd name="connsiteY11" fmla="*/ 2269567 h 3063504"/>
              <a:gd name="connsiteX12" fmla="*/ 44582 w 4114165"/>
              <a:gd name="connsiteY12" fmla="*/ 1843155 h 3063504"/>
              <a:gd name="connsiteX13" fmla="*/ 47765 w 4114165"/>
              <a:gd name="connsiteY13" fmla="*/ 1889465 h 3063504"/>
              <a:gd name="connsiteX14" fmla="*/ 50950 w 4114165"/>
              <a:gd name="connsiteY14" fmla="*/ 1451074 h 3063504"/>
              <a:gd name="connsiteX15" fmla="*/ 54134 w 4114165"/>
              <a:gd name="connsiteY15" fmla="*/ 1745876 h 3063504"/>
              <a:gd name="connsiteX16" fmla="*/ 57319 w 4114165"/>
              <a:gd name="connsiteY16" fmla="*/ 1707861 h 3063504"/>
              <a:gd name="connsiteX17" fmla="*/ 60503 w 4114165"/>
              <a:gd name="connsiteY17" fmla="*/ 1736163 h 3063504"/>
              <a:gd name="connsiteX18" fmla="*/ 66871 w 4114165"/>
              <a:gd name="connsiteY18" fmla="*/ 1595803 h 3063504"/>
              <a:gd name="connsiteX19" fmla="*/ 70056 w 4114165"/>
              <a:gd name="connsiteY19" fmla="*/ 1611164 h 3063504"/>
              <a:gd name="connsiteX20" fmla="*/ 73240 w 4114165"/>
              <a:gd name="connsiteY20" fmla="*/ 1610809 h 3063504"/>
              <a:gd name="connsiteX21" fmla="*/ 76425 w 4114165"/>
              <a:gd name="connsiteY21" fmla="*/ 1814308 h 3063504"/>
              <a:gd name="connsiteX22" fmla="*/ 79608 w 4114165"/>
              <a:gd name="connsiteY22" fmla="*/ 1666945 h 3063504"/>
              <a:gd name="connsiteX23" fmla="*/ 82793 w 4114165"/>
              <a:gd name="connsiteY23" fmla="*/ 1683737 h 3063504"/>
              <a:gd name="connsiteX24" fmla="*/ 85978 w 4114165"/>
              <a:gd name="connsiteY24" fmla="*/ 1724374 h 3063504"/>
              <a:gd name="connsiteX25" fmla="*/ 89162 w 4114165"/>
              <a:gd name="connsiteY25" fmla="*/ 1786398 h 3063504"/>
              <a:gd name="connsiteX26" fmla="*/ 92347 w 4114165"/>
              <a:gd name="connsiteY26" fmla="*/ 1745293 h 3063504"/>
              <a:gd name="connsiteX27" fmla="*/ 95530 w 4114165"/>
              <a:gd name="connsiteY27" fmla="*/ 1727286 h 3063504"/>
              <a:gd name="connsiteX28" fmla="*/ 98715 w 4114165"/>
              <a:gd name="connsiteY28" fmla="*/ 1781827 h 3063504"/>
              <a:gd name="connsiteX29" fmla="*/ 101899 w 4114165"/>
              <a:gd name="connsiteY29" fmla="*/ 1772203 h 3063504"/>
              <a:gd name="connsiteX30" fmla="*/ 105084 w 4114165"/>
              <a:gd name="connsiteY30" fmla="*/ 1830365 h 3063504"/>
              <a:gd name="connsiteX31" fmla="*/ 108268 w 4114165"/>
              <a:gd name="connsiteY31" fmla="*/ 1860162 h 3063504"/>
              <a:gd name="connsiteX32" fmla="*/ 111452 w 4114165"/>
              <a:gd name="connsiteY32" fmla="*/ 1854540 h 3063504"/>
              <a:gd name="connsiteX33" fmla="*/ 124190 w 4114165"/>
              <a:gd name="connsiteY33" fmla="*/ 2026178 h 3063504"/>
              <a:gd name="connsiteX34" fmla="*/ 127373 w 4114165"/>
              <a:gd name="connsiteY34" fmla="*/ 1988302 h 3063504"/>
              <a:gd name="connsiteX35" fmla="*/ 133742 w 4114165"/>
              <a:gd name="connsiteY35" fmla="*/ 1778623 h 3063504"/>
              <a:gd name="connsiteX36" fmla="*/ 136927 w 4114165"/>
              <a:gd name="connsiteY36" fmla="*/ 1775546 h 3063504"/>
              <a:gd name="connsiteX37" fmla="*/ 140112 w 4114165"/>
              <a:gd name="connsiteY37" fmla="*/ 1739620 h 3063504"/>
              <a:gd name="connsiteX38" fmla="*/ 143296 w 4114165"/>
              <a:gd name="connsiteY38" fmla="*/ 1765352 h 3063504"/>
              <a:gd name="connsiteX39" fmla="*/ 146480 w 4114165"/>
              <a:gd name="connsiteY39" fmla="*/ 1810927 h 3063504"/>
              <a:gd name="connsiteX40" fmla="*/ 152849 w 4114165"/>
              <a:gd name="connsiteY40" fmla="*/ 1709469 h 3063504"/>
              <a:gd name="connsiteX41" fmla="*/ 156033 w 4114165"/>
              <a:gd name="connsiteY41" fmla="*/ 1680153 h 3063504"/>
              <a:gd name="connsiteX42" fmla="*/ 159218 w 4114165"/>
              <a:gd name="connsiteY42" fmla="*/ 1678089 h 3063504"/>
              <a:gd name="connsiteX43" fmla="*/ 162401 w 4114165"/>
              <a:gd name="connsiteY43" fmla="*/ 1664945 h 3063504"/>
              <a:gd name="connsiteX44" fmla="*/ 165586 w 4114165"/>
              <a:gd name="connsiteY44" fmla="*/ 1675164 h 3063504"/>
              <a:gd name="connsiteX45" fmla="*/ 168770 w 4114165"/>
              <a:gd name="connsiteY45" fmla="*/ 1620218 h 3063504"/>
              <a:gd name="connsiteX46" fmla="*/ 171955 w 4114165"/>
              <a:gd name="connsiteY46" fmla="*/ 1594144 h 3063504"/>
              <a:gd name="connsiteX47" fmla="*/ 175140 w 4114165"/>
              <a:gd name="connsiteY47" fmla="*/ 1608986 h 3063504"/>
              <a:gd name="connsiteX48" fmla="*/ 178323 w 4114165"/>
              <a:gd name="connsiteY48" fmla="*/ 1606884 h 3063504"/>
              <a:gd name="connsiteX49" fmla="*/ 181508 w 4114165"/>
              <a:gd name="connsiteY49" fmla="*/ 1608441 h 3063504"/>
              <a:gd name="connsiteX50" fmla="*/ 184692 w 4114165"/>
              <a:gd name="connsiteY50" fmla="*/ 1602160 h 3063504"/>
              <a:gd name="connsiteX51" fmla="*/ 187877 w 4114165"/>
              <a:gd name="connsiteY51" fmla="*/ 1607871 h 3063504"/>
              <a:gd name="connsiteX52" fmla="*/ 191061 w 4114165"/>
              <a:gd name="connsiteY52" fmla="*/ 1561270 h 3063504"/>
              <a:gd name="connsiteX53" fmla="*/ 194245 w 4114165"/>
              <a:gd name="connsiteY53" fmla="*/ 1591447 h 3063504"/>
              <a:gd name="connsiteX54" fmla="*/ 200614 w 4114165"/>
              <a:gd name="connsiteY54" fmla="*/ 1561156 h 3063504"/>
              <a:gd name="connsiteX55" fmla="*/ 206983 w 4114165"/>
              <a:gd name="connsiteY55" fmla="*/ 1586116 h 3063504"/>
              <a:gd name="connsiteX56" fmla="*/ 210166 w 4114165"/>
              <a:gd name="connsiteY56" fmla="*/ 1617799 h 3063504"/>
              <a:gd name="connsiteX57" fmla="*/ 213351 w 4114165"/>
              <a:gd name="connsiteY57" fmla="*/ 1602755 h 3063504"/>
              <a:gd name="connsiteX58" fmla="*/ 216535 w 4114165"/>
              <a:gd name="connsiteY58" fmla="*/ 1596981 h 3063504"/>
              <a:gd name="connsiteX59" fmla="*/ 219720 w 4114165"/>
              <a:gd name="connsiteY59" fmla="*/ 1570641 h 3063504"/>
              <a:gd name="connsiteX60" fmla="*/ 222905 w 4114165"/>
              <a:gd name="connsiteY60" fmla="*/ 1594195 h 3063504"/>
              <a:gd name="connsiteX61" fmla="*/ 226089 w 4114165"/>
              <a:gd name="connsiteY61" fmla="*/ 1556180 h 3063504"/>
              <a:gd name="connsiteX62" fmla="*/ 229272 w 4114165"/>
              <a:gd name="connsiteY62" fmla="*/ 1552989 h 3063504"/>
              <a:gd name="connsiteX63" fmla="*/ 232457 w 4114165"/>
              <a:gd name="connsiteY63" fmla="*/ 1561714 h 3063504"/>
              <a:gd name="connsiteX64" fmla="*/ 238826 w 4114165"/>
              <a:gd name="connsiteY64" fmla="*/ 1454734 h 3063504"/>
              <a:gd name="connsiteX65" fmla="*/ 248379 w 4114165"/>
              <a:gd name="connsiteY65" fmla="*/ 1211852 h 3063504"/>
              <a:gd name="connsiteX66" fmla="*/ 251563 w 4114165"/>
              <a:gd name="connsiteY66" fmla="*/ 1302015 h 3063504"/>
              <a:gd name="connsiteX67" fmla="*/ 254748 w 4114165"/>
              <a:gd name="connsiteY67" fmla="*/ 1329861 h 3063504"/>
              <a:gd name="connsiteX68" fmla="*/ 257933 w 4114165"/>
              <a:gd name="connsiteY68" fmla="*/ 1292593 h 3063504"/>
              <a:gd name="connsiteX69" fmla="*/ 261116 w 4114165"/>
              <a:gd name="connsiteY69" fmla="*/ 1329114 h 3063504"/>
              <a:gd name="connsiteX70" fmla="*/ 264300 w 4114165"/>
              <a:gd name="connsiteY70" fmla="*/ 1279094 h 3063504"/>
              <a:gd name="connsiteX71" fmla="*/ 267485 w 4114165"/>
              <a:gd name="connsiteY71" fmla="*/ 1355023 h 3063504"/>
              <a:gd name="connsiteX72" fmla="*/ 270670 w 4114165"/>
              <a:gd name="connsiteY72" fmla="*/ 1329405 h 3063504"/>
              <a:gd name="connsiteX73" fmla="*/ 273854 w 4114165"/>
              <a:gd name="connsiteY73" fmla="*/ 1335243 h 3063504"/>
              <a:gd name="connsiteX74" fmla="*/ 277037 w 4114165"/>
              <a:gd name="connsiteY74" fmla="*/ 1297063 h 3063504"/>
              <a:gd name="connsiteX75" fmla="*/ 280222 w 4114165"/>
              <a:gd name="connsiteY75" fmla="*/ 1222008 h 3063504"/>
              <a:gd name="connsiteX76" fmla="*/ 283407 w 4114165"/>
              <a:gd name="connsiteY76" fmla="*/ 1184943 h 3063504"/>
              <a:gd name="connsiteX77" fmla="*/ 286591 w 4114165"/>
              <a:gd name="connsiteY77" fmla="*/ 1180510 h 3063504"/>
              <a:gd name="connsiteX78" fmla="*/ 289776 w 4114165"/>
              <a:gd name="connsiteY78" fmla="*/ 1181283 h 3063504"/>
              <a:gd name="connsiteX79" fmla="*/ 292959 w 4114165"/>
              <a:gd name="connsiteY79" fmla="*/ 1142799 h 3063504"/>
              <a:gd name="connsiteX80" fmla="*/ 296144 w 4114165"/>
              <a:gd name="connsiteY80" fmla="*/ 1200240 h 3063504"/>
              <a:gd name="connsiteX81" fmla="*/ 302513 w 4114165"/>
              <a:gd name="connsiteY81" fmla="*/ 1061286 h 3063504"/>
              <a:gd name="connsiteX82" fmla="*/ 305698 w 4114165"/>
              <a:gd name="connsiteY82" fmla="*/ 1043367 h 3063504"/>
              <a:gd name="connsiteX83" fmla="*/ 308881 w 4114165"/>
              <a:gd name="connsiteY83" fmla="*/ 1015761 h 3063504"/>
              <a:gd name="connsiteX84" fmla="*/ 312065 w 4114165"/>
              <a:gd name="connsiteY84" fmla="*/ 1020636 h 3063504"/>
              <a:gd name="connsiteX85" fmla="*/ 315250 w 4114165"/>
              <a:gd name="connsiteY85" fmla="*/ 995728 h 3063504"/>
              <a:gd name="connsiteX86" fmla="*/ 324803 w 4114165"/>
              <a:gd name="connsiteY86" fmla="*/ 1044659 h 3063504"/>
              <a:gd name="connsiteX87" fmla="*/ 327987 w 4114165"/>
              <a:gd name="connsiteY87" fmla="*/ 1045304 h 3063504"/>
              <a:gd name="connsiteX88" fmla="*/ 331172 w 4114165"/>
              <a:gd name="connsiteY88" fmla="*/ 978037 h 3063504"/>
              <a:gd name="connsiteX89" fmla="*/ 334354 w 4114165"/>
              <a:gd name="connsiteY89" fmla="*/ 967488 h 3063504"/>
              <a:gd name="connsiteX90" fmla="*/ 337535 w 4114165"/>
              <a:gd name="connsiteY90" fmla="*/ 942922 h 3063504"/>
              <a:gd name="connsiteX91" fmla="*/ 343909 w 4114165"/>
              <a:gd name="connsiteY91" fmla="*/ 1069605 h 3063504"/>
              <a:gd name="connsiteX92" fmla="*/ 347090 w 4114165"/>
              <a:gd name="connsiteY92" fmla="*/ 1001996 h 3063504"/>
              <a:gd name="connsiteX93" fmla="*/ 350283 w 4114165"/>
              <a:gd name="connsiteY93" fmla="*/ 1035959 h 3063504"/>
              <a:gd name="connsiteX94" fmla="*/ 353464 w 4114165"/>
              <a:gd name="connsiteY94" fmla="*/ 1037035 h 3063504"/>
              <a:gd name="connsiteX95" fmla="*/ 356645 w 4114165"/>
              <a:gd name="connsiteY95" fmla="*/ 1209180 h 3063504"/>
              <a:gd name="connsiteX96" fmla="*/ 359825 w 4114165"/>
              <a:gd name="connsiteY96" fmla="*/ 1224300 h 3063504"/>
              <a:gd name="connsiteX97" fmla="*/ 366200 w 4114165"/>
              <a:gd name="connsiteY97" fmla="*/ 1319275 h 3063504"/>
              <a:gd name="connsiteX98" fmla="*/ 369380 w 4114165"/>
              <a:gd name="connsiteY98" fmla="*/ 1254337 h 3063504"/>
              <a:gd name="connsiteX99" fmla="*/ 372574 w 4114165"/>
              <a:gd name="connsiteY99" fmla="*/ 1298140 h 3063504"/>
              <a:gd name="connsiteX100" fmla="*/ 375755 w 4114165"/>
              <a:gd name="connsiteY100" fmla="*/ 1247778 h 3063504"/>
              <a:gd name="connsiteX101" fmla="*/ 378935 w 4114165"/>
              <a:gd name="connsiteY101" fmla="*/ 1301951 h 3063504"/>
              <a:gd name="connsiteX102" fmla="*/ 382116 w 4114165"/>
              <a:gd name="connsiteY102" fmla="*/ 1294214 h 3063504"/>
              <a:gd name="connsiteX103" fmla="*/ 385310 w 4114165"/>
              <a:gd name="connsiteY103" fmla="*/ 1319591 h 3063504"/>
              <a:gd name="connsiteX104" fmla="*/ 388490 w 4114165"/>
              <a:gd name="connsiteY104" fmla="*/ 1313690 h 3063504"/>
              <a:gd name="connsiteX105" fmla="*/ 391671 w 4114165"/>
              <a:gd name="connsiteY105" fmla="*/ 1316970 h 3063504"/>
              <a:gd name="connsiteX106" fmla="*/ 394865 w 4114165"/>
              <a:gd name="connsiteY106" fmla="*/ 1262986 h 3063504"/>
              <a:gd name="connsiteX107" fmla="*/ 401226 w 4114165"/>
              <a:gd name="connsiteY107" fmla="*/ 1288414 h 3063504"/>
              <a:gd name="connsiteX108" fmla="*/ 404407 w 4114165"/>
              <a:gd name="connsiteY108" fmla="*/ 1275067 h 3063504"/>
              <a:gd name="connsiteX109" fmla="*/ 407601 w 4114165"/>
              <a:gd name="connsiteY109" fmla="*/ 1332723 h 3063504"/>
              <a:gd name="connsiteX110" fmla="*/ 413962 w 4114165"/>
              <a:gd name="connsiteY110" fmla="*/ 1099706 h 3063504"/>
              <a:gd name="connsiteX111" fmla="*/ 426698 w 4114165"/>
              <a:gd name="connsiteY111" fmla="*/ 106593 h 3063504"/>
              <a:gd name="connsiteX112" fmla="*/ 429891 w 4114165"/>
              <a:gd name="connsiteY112" fmla="*/ 163744 h 3063504"/>
              <a:gd name="connsiteX113" fmla="*/ 433072 w 4114165"/>
              <a:gd name="connsiteY113" fmla="*/ 272852 h 3063504"/>
              <a:gd name="connsiteX114" fmla="*/ 436253 w 4114165"/>
              <a:gd name="connsiteY114" fmla="*/ 264073 h 3063504"/>
              <a:gd name="connsiteX115" fmla="*/ 442627 w 4114165"/>
              <a:gd name="connsiteY115" fmla="*/ 0 h 3063504"/>
              <a:gd name="connsiteX116" fmla="*/ 448989 w 4114165"/>
              <a:gd name="connsiteY116" fmla="*/ 212600 h 3063504"/>
              <a:gd name="connsiteX117" fmla="*/ 452182 w 4114165"/>
              <a:gd name="connsiteY117" fmla="*/ 53217 h 3063504"/>
              <a:gd name="connsiteX118" fmla="*/ 455363 w 4114165"/>
              <a:gd name="connsiteY118" fmla="*/ 35493 h 3063504"/>
              <a:gd name="connsiteX119" fmla="*/ 458544 w 4114165"/>
              <a:gd name="connsiteY119" fmla="*/ 61732 h 3063504"/>
              <a:gd name="connsiteX120" fmla="*/ 468099 w 4114165"/>
              <a:gd name="connsiteY120" fmla="*/ 648880 h 3063504"/>
              <a:gd name="connsiteX121" fmla="*/ 474473 w 4114165"/>
              <a:gd name="connsiteY121" fmla="*/ 828686 h 3063504"/>
              <a:gd name="connsiteX122" fmla="*/ 477654 w 4114165"/>
              <a:gd name="connsiteY122" fmla="*/ 981747 h 3063504"/>
              <a:gd name="connsiteX123" fmla="*/ 480835 w 4114165"/>
              <a:gd name="connsiteY123" fmla="*/ 1056676 h 3063504"/>
              <a:gd name="connsiteX124" fmla="*/ 499945 w 4114165"/>
              <a:gd name="connsiteY124" fmla="*/ 1995963 h 3063504"/>
              <a:gd name="connsiteX125" fmla="*/ 506306 w 4114165"/>
              <a:gd name="connsiteY125" fmla="*/ 2089444 h 3063504"/>
              <a:gd name="connsiteX126" fmla="*/ 515861 w 4114165"/>
              <a:gd name="connsiteY126" fmla="*/ 2169159 h 3063504"/>
              <a:gd name="connsiteX127" fmla="*/ 519042 w 4114165"/>
              <a:gd name="connsiteY127" fmla="*/ 2238212 h 3063504"/>
              <a:gd name="connsiteX128" fmla="*/ 522235 w 4114165"/>
              <a:gd name="connsiteY128" fmla="*/ 2227980 h 3063504"/>
              <a:gd name="connsiteX129" fmla="*/ 525416 w 4114165"/>
              <a:gd name="connsiteY129" fmla="*/ 2306214 h 3063504"/>
              <a:gd name="connsiteX130" fmla="*/ 528597 w 4114165"/>
              <a:gd name="connsiteY130" fmla="*/ 2337277 h 3063504"/>
              <a:gd name="connsiteX131" fmla="*/ 531791 w 4114165"/>
              <a:gd name="connsiteY131" fmla="*/ 2346281 h 3063504"/>
              <a:gd name="connsiteX132" fmla="*/ 538152 w 4114165"/>
              <a:gd name="connsiteY132" fmla="*/ 2373532 h 3063504"/>
              <a:gd name="connsiteX133" fmla="*/ 541333 w 4114165"/>
              <a:gd name="connsiteY133" fmla="*/ 2419740 h 3063504"/>
              <a:gd name="connsiteX134" fmla="*/ 544526 w 4114165"/>
              <a:gd name="connsiteY134" fmla="*/ 2436253 h 3063504"/>
              <a:gd name="connsiteX135" fmla="*/ 550888 w 4114165"/>
              <a:gd name="connsiteY135" fmla="*/ 2604245 h 3063504"/>
              <a:gd name="connsiteX136" fmla="*/ 557262 w 4114165"/>
              <a:gd name="connsiteY136" fmla="*/ 2762219 h 3063504"/>
              <a:gd name="connsiteX137" fmla="*/ 563624 w 4114165"/>
              <a:gd name="connsiteY137" fmla="*/ 2916876 h 3063504"/>
              <a:gd name="connsiteX138" fmla="*/ 566817 w 4114165"/>
              <a:gd name="connsiteY138" fmla="*/ 2948433 h 3063504"/>
              <a:gd name="connsiteX139" fmla="*/ 569998 w 4114165"/>
              <a:gd name="connsiteY139" fmla="*/ 2949953 h 3063504"/>
              <a:gd name="connsiteX140" fmla="*/ 579553 w 4114165"/>
              <a:gd name="connsiteY140" fmla="*/ 2905732 h 3063504"/>
              <a:gd name="connsiteX141" fmla="*/ 585915 w 4114165"/>
              <a:gd name="connsiteY141" fmla="*/ 2936086 h 3063504"/>
              <a:gd name="connsiteX142" fmla="*/ 589108 w 4114165"/>
              <a:gd name="connsiteY142" fmla="*/ 2986638 h 3063504"/>
              <a:gd name="connsiteX143" fmla="*/ 592289 w 4114165"/>
              <a:gd name="connsiteY143" fmla="*/ 2980851 h 3063504"/>
              <a:gd name="connsiteX144" fmla="*/ 595470 w 4114165"/>
              <a:gd name="connsiteY144" fmla="*/ 3017587 h 3063504"/>
              <a:gd name="connsiteX145" fmla="*/ 598650 w 4114165"/>
              <a:gd name="connsiteY145" fmla="*/ 3005962 h 3063504"/>
              <a:gd name="connsiteX146" fmla="*/ 601844 w 4114165"/>
              <a:gd name="connsiteY146" fmla="*/ 3021335 h 3063504"/>
              <a:gd name="connsiteX147" fmla="*/ 605025 w 4114165"/>
              <a:gd name="connsiteY147" fmla="*/ 3001467 h 3063504"/>
              <a:gd name="connsiteX148" fmla="*/ 608205 w 4114165"/>
              <a:gd name="connsiteY148" fmla="*/ 2999694 h 3063504"/>
              <a:gd name="connsiteX149" fmla="*/ 611399 w 4114165"/>
              <a:gd name="connsiteY149" fmla="*/ 3008976 h 3063504"/>
              <a:gd name="connsiteX150" fmla="*/ 614580 w 4114165"/>
              <a:gd name="connsiteY150" fmla="*/ 2974747 h 3063504"/>
              <a:gd name="connsiteX151" fmla="*/ 617760 w 4114165"/>
              <a:gd name="connsiteY151" fmla="*/ 2990247 h 3063504"/>
              <a:gd name="connsiteX152" fmla="*/ 620941 w 4114165"/>
              <a:gd name="connsiteY152" fmla="*/ 2914571 h 3063504"/>
              <a:gd name="connsiteX153" fmla="*/ 624135 w 4114165"/>
              <a:gd name="connsiteY153" fmla="*/ 2993438 h 3063504"/>
              <a:gd name="connsiteX154" fmla="*/ 627315 w 4114165"/>
              <a:gd name="connsiteY154" fmla="*/ 2906277 h 3063504"/>
              <a:gd name="connsiteX155" fmla="*/ 630496 w 4114165"/>
              <a:gd name="connsiteY155" fmla="*/ 2932984 h 3063504"/>
              <a:gd name="connsiteX156" fmla="*/ 633690 w 4114165"/>
              <a:gd name="connsiteY156" fmla="*/ 2767576 h 3063504"/>
              <a:gd name="connsiteX157" fmla="*/ 636870 w 4114165"/>
              <a:gd name="connsiteY157" fmla="*/ 2826485 h 3063504"/>
              <a:gd name="connsiteX158" fmla="*/ 640051 w 4114165"/>
              <a:gd name="connsiteY158" fmla="*/ 2799196 h 3063504"/>
              <a:gd name="connsiteX159" fmla="*/ 643232 w 4114165"/>
              <a:gd name="connsiteY159" fmla="*/ 2831943 h 3063504"/>
              <a:gd name="connsiteX160" fmla="*/ 646426 w 4114165"/>
              <a:gd name="connsiteY160" fmla="*/ 2681453 h 3063504"/>
              <a:gd name="connsiteX161" fmla="*/ 649606 w 4114165"/>
              <a:gd name="connsiteY161" fmla="*/ 2708654 h 3063504"/>
              <a:gd name="connsiteX162" fmla="*/ 652787 w 4114165"/>
              <a:gd name="connsiteY162" fmla="*/ 2870946 h 3063504"/>
              <a:gd name="connsiteX163" fmla="*/ 655981 w 4114165"/>
              <a:gd name="connsiteY163" fmla="*/ 2515703 h 3063504"/>
              <a:gd name="connsiteX164" fmla="*/ 659161 w 4114165"/>
              <a:gd name="connsiteY164" fmla="*/ 2685087 h 3063504"/>
              <a:gd name="connsiteX165" fmla="*/ 662342 w 4114165"/>
              <a:gd name="connsiteY165" fmla="*/ 1744647 h 3063504"/>
              <a:gd name="connsiteX166" fmla="*/ 668716 w 4114165"/>
              <a:gd name="connsiteY166" fmla="*/ 1481428 h 3063504"/>
              <a:gd name="connsiteX167" fmla="*/ 671897 w 4114165"/>
              <a:gd name="connsiteY167" fmla="*/ 1603059 h 3063504"/>
              <a:gd name="connsiteX168" fmla="*/ 675078 w 4114165"/>
              <a:gd name="connsiteY168" fmla="*/ 1584469 h 3063504"/>
              <a:gd name="connsiteX169" fmla="*/ 678259 w 4114165"/>
              <a:gd name="connsiteY169" fmla="*/ 1607631 h 3063504"/>
              <a:gd name="connsiteX170" fmla="*/ 681452 w 4114165"/>
              <a:gd name="connsiteY170" fmla="*/ 1604680 h 3063504"/>
              <a:gd name="connsiteX171" fmla="*/ 684633 w 4114165"/>
              <a:gd name="connsiteY171" fmla="*/ 1275637 h 3063504"/>
              <a:gd name="connsiteX172" fmla="*/ 687814 w 4114165"/>
              <a:gd name="connsiteY172" fmla="*/ 1501386 h 3063504"/>
              <a:gd name="connsiteX173" fmla="*/ 691007 w 4114165"/>
              <a:gd name="connsiteY173" fmla="*/ 1211206 h 3063504"/>
              <a:gd name="connsiteX174" fmla="*/ 694188 w 4114165"/>
              <a:gd name="connsiteY174" fmla="*/ 1600970 h 3063504"/>
              <a:gd name="connsiteX175" fmla="*/ 697369 w 4114165"/>
              <a:gd name="connsiteY175" fmla="*/ 1080141 h 3063504"/>
              <a:gd name="connsiteX176" fmla="*/ 700550 w 4114165"/>
              <a:gd name="connsiteY176" fmla="*/ 1550570 h 3063504"/>
              <a:gd name="connsiteX177" fmla="*/ 703743 w 4114165"/>
              <a:gd name="connsiteY177" fmla="*/ 1284008 h 3063504"/>
              <a:gd name="connsiteX178" fmla="*/ 706924 w 4114165"/>
              <a:gd name="connsiteY178" fmla="*/ 1613367 h 3063504"/>
              <a:gd name="connsiteX179" fmla="*/ 710105 w 4114165"/>
              <a:gd name="connsiteY179" fmla="*/ 1411489 h 3063504"/>
              <a:gd name="connsiteX180" fmla="*/ 713298 w 4114165"/>
              <a:gd name="connsiteY180" fmla="*/ 1407690 h 3063504"/>
              <a:gd name="connsiteX181" fmla="*/ 716479 w 4114165"/>
              <a:gd name="connsiteY181" fmla="*/ 1894404 h 3063504"/>
              <a:gd name="connsiteX182" fmla="*/ 719660 w 4114165"/>
              <a:gd name="connsiteY182" fmla="*/ 1220412 h 3063504"/>
              <a:gd name="connsiteX183" fmla="*/ 722840 w 4114165"/>
              <a:gd name="connsiteY183" fmla="*/ 1962405 h 3063504"/>
              <a:gd name="connsiteX184" fmla="*/ 726034 w 4114165"/>
              <a:gd name="connsiteY184" fmla="*/ 1431066 h 3063504"/>
              <a:gd name="connsiteX185" fmla="*/ 729215 w 4114165"/>
              <a:gd name="connsiteY185" fmla="*/ 2100461 h 3063504"/>
              <a:gd name="connsiteX186" fmla="*/ 732395 w 4114165"/>
              <a:gd name="connsiteY186" fmla="*/ 1845042 h 3063504"/>
              <a:gd name="connsiteX187" fmla="*/ 735589 w 4114165"/>
              <a:gd name="connsiteY187" fmla="*/ 2177327 h 3063504"/>
              <a:gd name="connsiteX188" fmla="*/ 738770 w 4114165"/>
              <a:gd name="connsiteY188" fmla="*/ 2353549 h 3063504"/>
              <a:gd name="connsiteX189" fmla="*/ 741950 w 4114165"/>
              <a:gd name="connsiteY189" fmla="*/ 2300896 h 3063504"/>
              <a:gd name="connsiteX190" fmla="*/ 745131 w 4114165"/>
              <a:gd name="connsiteY190" fmla="*/ 2571371 h 3063504"/>
              <a:gd name="connsiteX191" fmla="*/ 748325 w 4114165"/>
              <a:gd name="connsiteY191" fmla="*/ 2227879 h 3063504"/>
              <a:gd name="connsiteX192" fmla="*/ 751505 w 4114165"/>
              <a:gd name="connsiteY192" fmla="*/ 2581793 h 3063504"/>
              <a:gd name="connsiteX193" fmla="*/ 754686 w 4114165"/>
              <a:gd name="connsiteY193" fmla="*/ 2147214 h 3063504"/>
              <a:gd name="connsiteX194" fmla="*/ 757880 w 4114165"/>
              <a:gd name="connsiteY194" fmla="*/ 2506915 h 3063504"/>
              <a:gd name="connsiteX195" fmla="*/ 761061 w 4114165"/>
              <a:gd name="connsiteY195" fmla="*/ 2098713 h 3063504"/>
              <a:gd name="connsiteX196" fmla="*/ 764241 w 4114165"/>
              <a:gd name="connsiteY196" fmla="*/ 2375698 h 3063504"/>
              <a:gd name="connsiteX197" fmla="*/ 767422 w 4114165"/>
              <a:gd name="connsiteY197" fmla="*/ 2074754 h 3063504"/>
              <a:gd name="connsiteX198" fmla="*/ 770616 w 4114165"/>
              <a:gd name="connsiteY198" fmla="*/ 2073589 h 3063504"/>
              <a:gd name="connsiteX199" fmla="*/ 773796 w 4114165"/>
              <a:gd name="connsiteY199" fmla="*/ 2025519 h 3063504"/>
              <a:gd name="connsiteX200" fmla="*/ 776977 w 4114165"/>
              <a:gd name="connsiteY200" fmla="*/ 1733998 h 3063504"/>
              <a:gd name="connsiteX201" fmla="*/ 780158 w 4114165"/>
              <a:gd name="connsiteY201" fmla="*/ 2112238 h 3063504"/>
              <a:gd name="connsiteX202" fmla="*/ 783351 w 4114165"/>
              <a:gd name="connsiteY202" fmla="*/ 1632742 h 3063504"/>
              <a:gd name="connsiteX203" fmla="*/ 786532 w 4114165"/>
              <a:gd name="connsiteY203" fmla="*/ 1981907 h 3063504"/>
              <a:gd name="connsiteX204" fmla="*/ 789713 w 4114165"/>
              <a:gd name="connsiteY204" fmla="*/ 1791514 h 3063504"/>
              <a:gd name="connsiteX205" fmla="*/ 796087 w 4114165"/>
              <a:gd name="connsiteY205" fmla="*/ 2454476 h 3063504"/>
              <a:gd name="connsiteX206" fmla="*/ 802449 w 4114165"/>
              <a:gd name="connsiteY206" fmla="*/ 2696243 h 3063504"/>
              <a:gd name="connsiteX207" fmla="*/ 805642 w 4114165"/>
              <a:gd name="connsiteY207" fmla="*/ 2628356 h 3063504"/>
              <a:gd name="connsiteX208" fmla="*/ 808823 w 4114165"/>
              <a:gd name="connsiteY208" fmla="*/ 2769881 h 3063504"/>
              <a:gd name="connsiteX209" fmla="*/ 812004 w 4114165"/>
              <a:gd name="connsiteY209" fmla="*/ 2580539 h 3063504"/>
              <a:gd name="connsiteX210" fmla="*/ 815197 w 4114165"/>
              <a:gd name="connsiteY210" fmla="*/ 2709971 h 3063504"/>
              <a:gd name="connsiteX211" fmla="*/ 818378 w 4114165"/>
              <a:gd name="connsiteY211" fmla="*/ 2534571 h 3063504"/>
              <a:gd name="connsiteX212" fmla="*/ 821559 w 4114165"/>
              <a:gd name="connsiteY212" fmla="*/ 2621429 h 3063504"/>
              <a:gd name="connsiteX213" fmla="*/ 824740 w 4114165"/>
              <a:gd name="connsiteY213" fmla="*/ 2635802 h 3063504"/>
              <a:gd name="connsiteX214" fmla="*/ 827933 w 4114165"/>
              <a:gd name="connsiteY214" fmla="*/ 2639259 h 3063504"/>
              <a:gd name="connsiteX215" fmla="*/ 831114 w 4114165"/>
              <a:gd name="connsiteY215" fmla="*/ 2616376 h 3063504"/>
              <a:gd name="connsiteX216" fmla="*/ 834295 w 4114165"/>
              <a:gd name="connsiteY216" fmla="*/ 2571029 h 3063504"/>
              <a:gd name="connsiteX217" fmla="*/ 837488 w 4114165"/>
              <a:gd name="connsiteY217" fmla="*/ 2589986 h 3063504"/>
              <a:gd name="connsiteX218" fmla="*/ 840669 w 4114165"/>
              <a:gd name="connsiteY218" fmla="*/ 2514221 h 3063504"/>
              <a:gd name="connsiteX219" fmla="*/ 843850 w 4114165"/>
              <a:gd name="connsiteY219" fmla="*/ 2581413 h 3063504"/>
              <a:gd name="connsiteX220" fmla="*/ 847030 w 4114165"/>
              <a:gd name="connsiteY220" fmla="*/ 2497746 h 3063504"/>
              <a:gd name="connsiteX221" fmla="*/ 850224 w 4114165"/>
              <a:gd name="connsiteY221" fmla="*/ 2528885 h 3063504"/>
              <a:gd name="connsiteX222" fmla="*/ 853405 w 4114165"/>
              <a:gd name="connsiteY222" fmla="*/ 2497772 h 3063504"/>
              <a:gd name="connsiteX223" fmla="*/ 856585 w 4114165"/>
              <a:gd name="connsiteY223" fmla="*/ 2518577 h 3063504"/>
              <a:gd name="connsiteX224" fmla="*/ 859766 w 4114165"/>
              <a:gd name="connsiteY224" fmla="*/ 2520110 h 3063504"/>
              <a:gd name="connsiteX225" fmla="*/ 862960 w 4114165"/>
              <a:gd name="connsiteY225" fmla="*/ 2511511 h 3063504"/>
              <a:gd name="connsiteX226" fmla="*/ 866140 w 4114165"/>
              <a:gd name="connsiteY226" fmla="*/ 2537446 h 3063504"/>
              <a:gd name="connsiteX227" fmla="*/ 869321 w 4114165"/>
              <a:gd name="connsiteY227" fmla="*/ 2525023 h 3063504"/>
              <a:gd name="connsiteX228" fmla="*/ 872515 w 4114165"/>
              <a:gd name="connsiteY228" fmla="*/ 2567850 h 3063504"/>
              <a:gd name="connsiteX229" fmla="*/ 875695 w 4114165"/>
              <a:gd name="connsiteY229" fmla="*/ 2560379 h 3063504"/>
              <a:gd name="connsiteX230" fmla="*/ 878876 w 4114165"/>
              <a:gd name="connsiteY230" fmla="*/ 2622214 h 3063504"/>
              <a:gd name="connsiteX231" fmla="*/ 882057 w 4114165"/>
              <a:gd name="connsiteY231" fmla="*/ 2628989 h 3063504"/>
              <a:gd name="connsiteX232" fmla="*/ 885250 w 4114165"/>
              <a:gd name="connsiteY232" fmla="*/ 2672475 h 3063504"/>
              <a:gd name="connsiteX233" fmla="*/ 888431 w 4114165"/>
              <a:gd name="connsiteY233" fmla="*/ 2665966 h 3063504"/>
              <a:gd name="connsiteX234" fmla="*/ 894805 w 4114165"/>
              <a:gd name="connsiteY234" fmla="*/ 2728117 h 3063504"/>
              <a:gd name="connsiteX235" fmla="*/ 897986 w 4114165"/>
              <a:gd name="connsiteY235" fmla="*/ 2743997 h 3063504"/>
              <a:gd name="connsiteX236" fmla="*/ 901167 w 4114165"/>
              <a:gd name="connsiteY236" fmla="*/ 2781999 h 3063504"/>
              <a:gd name="connsiteX237" fmla="*/ 904348 w 4114165"/>
              <a:gd name="connsiteY237" fmla="*/ 2768082 h 3063504"/>
              <a:gd name="connsiteX238" fmla="*/ 907541 w 4114165"/>
              <a:gd name="connsiteY238" fmla="*/ 2802248 h 3063504"/>
              <a:gd name="connsiteX239" fmla="*/ 910722 w 4114165"/>
              <a:gd name="connsiteY239" fmla="*/ 2763574 h 3063504"/>
              <a:gd name="connsiteX240" fmla="*/ 913903 w 4114165"/>
              <a:gd name="connsiteY240" fmla="*/ 2755774 h 3063504"/>
              <a:gd name="connsiteX241" fmla="*/ 917096 w 4114165"/>
              <a:gd name="connsiteY241" fmla="*/ 2743604 h 3063504"/>
              <a:gd name="connsiteX242" fmla="*/ 920277 w 4114165"/>
              <a:gd name="connsiteY242" fmla="*/ 2747112 h 3063504"/>
              <a:gd name="connsiteX243" fmla="*/ 929832 w 4114165"/>
              <a:gd name="connsiteY243" fmla="*/ 2494492 h 3063504"/>
              <a:gd name="connsiteX244" fmla="*/ 945749 w 4114165"/>
              <a:gd name="connsiteY244" fmla="*/ 1907485 h 3063504"/>
              <a:gd name="connsiteX245" fmla="*/ 952123 w 4114165"/>
              <a:gd name="connsiteY245" fmla="*/ 1838229 h 3063504"/>
              <a:gd name="connsiteX246" fmla="*/ 955304 w 4114165"/>
              <a:gd name="connsiteY246" fmla="*/ 1782612 h 3063504"/>
              <a:gd name="connsiteX247" fmla="*/ 958485 w 4114165"/>
              <a:gd name="connsiteY247" fmla="*/ 1689372 h 3063504"/>
              <a:gd name="connsiteX248" fmla="*/ 961665 w 4114165"/>
              <a:gd name="connsiteY248" fmla="*/ 1657030 h 3063504"/>
              <a:gd name="connsiteX249" fmla="*/ 964859 w 4114165"/>
              <a:gd name="connsiteY249" fmla="*/ 1549747 h 3063504"/>
              <a:gd name="connsiteX250" fmla="*/ 968040 w 4114165"/>
              <a:gd name="connsiteY250" fmla="*/ 1500284 h 3063504"/>
              <a:gd name="connsiteX251" fmla="*/ 974414 w 4114165"/>
              <a:gd name="connsiteY251" fmla="*/ 1298000 h 3063504"/>
              <a:gd name="connsiteX252" fmla="*/ 980776 w 4114165"/>
              <a:gd name="connsiteY252" fmla="*/ 1110786 h 3063504"/>
              <a:gd name="connsiteX253" fmla="*/ 987150 w 4114165"/>
              <a:gd name="connsiteY253" fmla="*/ 823912 h 3063504"/>
              <a:gd name="connsiteX254" fmla="*/ 990331 w 4114165"/>
              <a:gd name="connsiteY254" fmla="*/ 704864 h 3063504"/>
              <a:gd name="connsiteX255" fmla="*/ 993511 w 4114165"/>
              <a:gd name="connsiteY255" fmla="*/ 662873 h 3063504"/>
              <a:gd name="connsiteX256" fmla="*/ 996705 w 4114165"/>
              <a:gd name="connsiteY256" fmla="*/ 671053 h 3063504"/>
              <a:gd name="connsiteX257" fmla="*/ 999886 w 4114165"/>
              <a:gd name="connsiteY257" fmla="*/ 570015 h 3063504"/>
              <a:gd name="connsiteX258" fmla="*/ 1006247 w 4114165"/>
              <a:gd name="connsiteY258" fmla="*/ 530037 h 3063504"/>
              <a:gd name="connsiteX259" fmla="*/ 1009441 w 4114165"/>
              <a:gd name="connsiteY259" fmla="*/ 603419 h 3063504"/>
              <a:gd name="connsiteX260" fmla="*/ 1012621 w 4114165"/>
              <a:gd name="connsiteY260" fmla="*/ 548202 h 3063504"/>
              <a:gd name="connsiteX261" fmla="*/ 1015802 w 4114165"/>
              <a:gd name="connsiteY261" fmla="*/ 568308 h 3063504"/>
              <a:gd name="connsiteX262" fmla="*/ 1022176 w 4114165"/>
              <a:gd name="connsiteY262" fmla="*/ 655566 h 3063504"/>
              <a:gd name="connsiteX263" fmla="*/ 1025357 w 4114165"/>
              <a:gd name="connsiteY263" fmla="*/ 612777 h 3063504"/>
              <a:gd name="connsiteX264" fmla="*/ 1028538 w 4114165"/>
              <a:gd name="connsiteY264" fmla="*/ 618653 h 3063504"/>
              <a:gd name="connsiteX265" fmla="*/ 1031731 w 4114165"/>
              <a:gd name="connsiteY265" fmla="*/ 556261 h 3063504"/>
              <a:gd name="connsiteX266" fmla="*/ 1034912 w 4114165"/>
              <a:gd name="connsiteY266" fmla="*/ 562606 h 3063504"/>
              <a:gd name="connsiteX267" fmla="*/ 1038093 w 4114165"/>
              <a:gd name="connsiteY267" fmla="*/ 590553 h 3063504"/>
              <a:gd name="connsiteX268" fmla="*/ 1041274 w 4114165"/>
              <a:gd name="connsiteY268" fmla="*/ 574483 h 3063504"/>
              <a:gd name="connsiteX269" fmla="*/ 1044467 w 4114165"/>
              <a:gd name="connsiteY269" fmla="*/ 675701 h 3063504"/>
              <a:gd name="connsiteX270" fmla="*/ 1047648 w 4114165"/>
              <a:gd name="connsiteY270" fmla="*/ 698381 h 3063504"/>
              <a:gd name="connsiteX271" fmla="*/ 1050829 w 4114165"/>
              <a:gd name="connsiteY271" fmla="*/ 809577 h 3063504"/>
              <a:gd name="connsiteX272" fmla="*/ 1054022 w 4114165"/>
              <a:gd name="connsiteY272" fmla="*/ 769941 h 3063504"/>
              <a:gd name="connsiteX273" fmla="*/ 1057203 w 4114165"/>
              <a:gd name="connsiteY273" fmla="*/ 800903 h 3063504"/>
              <a:gd name="connsiteX274" fmla="*/ 1060384 w 4114165"/>
              <a:gd name="connsiteY274" fmla="*/ 932880 h 3063504"/>
              <a:gd name="connsiteX275" fmla="*/ 1063565 w 4114165"/>
              <a:gd name="connsiteY275" fmla="*/ 1147700 h 3063504"/>
              <a:gd name="connsiteX276" fmla="*/ 1066758 w 4114165"/>
              <a:gd name="connsiteY276" fmla="*/ 1071745 h 3063504"/>
              <a:gd name="connsiteX277" fmla="*/ 1069939 w 4114165"/>
              <a:gd name="connsiteY277" fmla="*/ 1202304 h 3063504"/>
              <a:gd name="connsiteX278" fmla="*/ 1073120 w 4114165"/>
              <a:gd name="connsiteY278" fmla="*/ 1529979 h 3063504"/>
              <a:gd name="connsiteX279" fmla="*/ 1076313 w 4114165"/>
              <a:gd name="connsiteY279" fmla="*/ 1482593 h 3063504"/>
              <a:gd name="connsiteX280" fmla="*/ 1082675 w 4114165"/>
              <a:gd name="connsiteY280" fmla="*/ 2071639 h 3063504"/>
              <a:gd name="connsiteX281" fmla="*/ 1098604 w 4114165"/>
              <a:gd name="connsiteY281" fmla="*/ 2722254 h 3063504"/>
              <a:gd name="connsiteX282" fmla="*/ 1101785 w 4114165"/>
              <a:gd name="connsiteY282" fmla="*/ 2668372 h 3063504"/>
              <a:gd name="connsiteX283" fmla="*/ 1104965 w 4114165"/>
              <a:gd name="connsiteY283" fmla="*/ 2693027 h 3063504"/>
              <a:gd name="connsiteX284" fmla="*/ 1108146 w 4114165"/>
              <a:gd name="connsiteY284" fmla="*/ 2737741 h 3063504"/>
              <a:gd name="connsiteX285" fmla="*/ 1111340 w 4114165"/>
              <a:gd name="connsiteY285" fmla="*/ 2813645 h 3063504"/>
              <a:gd name="connsiteX286" fmla="*/ 1117701 w 4114165"/>
              <a:gd name="connsiteY286" fmla="*/ 2823890 h 3063504"/>
              <a:gd name="connsiteX287" fmla="*/ 1120895 w 4114165"/>
              <a:gd name="connsiteY287" fmla="*/ 2892626 h 3063504"/>
              <a:gd name="connsiteX288" fmla="*/ 1124076 w 4114165"/>
              <a:gd name="connsiteY288" fmla="*/ 2892752 h 3063504"/>
              <a:gd name="connsiteX289" fmla="*/ 1127256 w 4114165"/>
              <a:gd name="connsiteY289" fmla="*/ 2909152 h 3063504"/>
              <a:gd name="connsiteX290" fmla="*/ 1130437 w 4114165"/>
              <a:gd name="connsiteY290" fmla="*/ 2907847 h 3063504"/>
              <a:gd name="connsiteX291" fmla="*/ 1133631 w 4114165"/>
              <a:gd name="connsiteY291" fmla="*/ 2903187 h 3063504"/>
              <a:gd name="connsiteX292" fmla="*/ 1136811 w 4114165"/>
              <a:gd name="connsiteY292" fmla="*/ 2901452 h 3063504"/>
              <a:gd name="connsiteX293" fmla="*/ 1139992 w 4114165"/>
              <a:gd name="connsiteY293" fmla="*/ 2903719 h 3063504"/>
              <a:gd name="connsiteX294" fmla="*/ 1143173 w 4114165"/>
              <a:gd name="connsiteY294" fmla="*/ 2875973 h 3063504"/>
              <a:gd name="connsiteX295" fmla="*/ 1146367 w 4114165"/>
              <a:gd name="connsiteY295" fmla="*/ 2829348 h 3063504"/>
              <a:gd name="connsiteX296" fmla="*/ 1149547 w 4114165"/>
              <a:gd name="connsiteY296" fmla="*/ 2875822 h 3063504"/>
              <a:gd name="connsiteX297" fmla="*/ 1152728 w 4114165"/>
              <a:gd name="connsiteY297" fmla="*/ 2885281 h 3063504"/>
              <a:gd name="connsiteX298" fmla="*/ 1155922 w 4114165"/>
              <a:gd name="connsiteY298" fmla="*/ 2836110 h 3063504"/>
              <a:gd name="connsiteX299" fmla="*/ 1159102 w 4114165"/>
              <a:gd name="connsiteY299" fmla="*/ 2830234 h 3063504"/>
              <a:gd name="connsiteX300" fmla="*/ 1165464 w 4114165"/>
              <a:gd name="connsiteY300" fmla="*/ 2770020 h 3063504"/>
              <a:gd name="connsiteX301" fmla="*/ 1168657 w 4114165"/>
              <a:gd name="connsiteY301" fmla="*/ 2684568 h 3063504"/>
              <a:gd name="connsiteX302" fmla="*/ 1171838 w 4114165"/>
              <a:gd name="connsiteY302" fmla="*/ 2705792 h 3063504"/>
              <a:gd name="connsiteX303" fmla="*/ 1175019 w 4114165"/>
              <a:gd name="connsiteY303" fmla="*/ 2747188 h 3063504"/>
              <a:gd name="connsiteX304" fmla="*/ 1178212 w 4114165"/>
              <a:gd name="connsiteY304" fmla="*/ 2624379 h 3063504"/>
              <a:gd name="connsiteX305" fmla="*/ 1181393 w 4114165"/>
              <a:gd name="connsiteY305" fmla="*/ 2615464 h 3063504"/>
              <a:gd name="connsiteX306" fmla="*/ 1184574 w 4114165"/>
              <a:gd name="connsiteY306" fmla="*/ 2621023 h 3063504"/>
              <a:gd name="connsiteX307" fmla="*/ 1187755 w 4114165"/>
              <a:gd name="connsiteY307" fmla="*/ 2640588 h 3063504"/>
              <a:gd name="connsiteX308" fmla="*/ 1194129 w 4114165"/>
              <a:gd name="connsiteY308" fmla="*/ 2445852 h 3063504"/>
              <a:gd name="connsiteX309" fmla="*/ 1197310 w 4114165"/>
              <a:gd name="connsiteY309" fmla="*/ 2619871 h 3063504"/>
              <a:gd name="connsiteX310" fmla="*/ 1200503 w 4114165"/>
              <a:gd name="connsiteY310" fmla="*/ 2622759 h 3063504"/>
              <a:gd name="connsiteX311" fmla="*/ 1203684 w 4114165"/>
              <a:gd name="connsiteY311" fmla="*/ 2517843 h 3063504"/>
              <a:gd name="connsiteX312" fmla="*/ 1206865 w 4114165"/>
              <a:gd name="connsiteY312" fmla="*/ 2481955 h 3063504"/>
              <a:gd name="connsiteX313" fmla="*/ 1210046 w 4114165"/>
              <a:gd name="connsiteY313" fmla="*/ 2505610 h 3063504"/>
              <a:gd name="connsiteX314" fmla="*/ 1216420 w 4114165"/>
              <a:gd name="connsiteY314" fmla="*/ 2610057 h 3063504"/>
              <a:gd name="connsiteX315" fmla="*/ 1219601 w 4114165"/>
              <a:gd name="connsiteY315" fmla="*/ 2630876 h 3063504"/>
              <a:gd name="connsiteX316" fmla="*/ 1225975 w 4114165"/>
              <a:gd name="connsiteY316" fmla="*/ 2720164 h 3063504"/>
              <a:gd name="connsiteX317" fmla="*/ 1229156 w 4114165"/>
              <a:gd name="connsiteY317" fmla="*/ 2747276 h 3063504"/>
              <a:gd name="connsiteX318" fmla="*/ 1232336 w 4114165"/>
              <a:gd name="connsiteY318" fmla="*/ 2713162 h 3063504"/>
              <a:gd name="connsiteX319" fmla="*/ 1235530 w 4114165"/>
              <a:gd name="connsiteY319" fmla="*/ 2730206 h 3063504"/>
              <a:gd name="connsiteX320" fmla="*/ 1238711 w 4114165"/>
              <a:gd name="connsiteY320" fmla="*/ 2842694 h 3063504"/>
              <a:gd name="connsiteX321" fmla="*/ 1241891 w 4114165"/>
              <a:gd name="connsiteY321" fmla="*/ 2837477 h 3063504"/>
              <a:gd name="connsiteX322" fmla="*/ 1245072 w 4114165"/>
              <a:gd name="connsiteY322" fmla="*/ 2805173 h 3063504"/>
              <a:gd name="connsiteX323" fmla="*/ 1248266 w 4114165"/>
              <a:gd name="connsiteY323" fmla="*/ 2791092 h 3063504"/>
              <a:gd name="connsiteX324" fmla="*/ 1251446 w 4114165"/>
              <a:gd name="connsiteY324" fmla="*/ 2825131 h 3063504"/>
              <a:gd name="connsiteX325" fmla="*/ 1254627 w 4114165"/>
              <a:gd name="connsiteY325" fmla="*/ 2843416 h 3063504"/>
              <a:gd name="connsiteX326" fmla="*/ 1257821 w 4114165"/>
              <a:gd name="connsiteY326" fmla="*/ 2842099 h 3063504"/>
              <a:gd name="connsiteX327" fmla="*/ 1261001 w 4114165"/>
              <a:gd name="connsiteY327" fmla="*/ 2824738 h 3063504"/>
              <a:gd name="connsiteX328" fmla="*/ 1267363 w 4114165"/>
              <a:gd name="connsiteY328" fmla="*/ 2890840 h 3063504"/>
              <a:gd name="connsiteX329" fmla="*/ 1270556 w 4114165"/>
              <a:gd name="connsiteY329" fmla="*/ 2845405 h 3063504"/>
              <a:gd name="connsiteX330" fmla="*/ 1273737 w 4114165"/>
              <a:gd name="connsiteY330" fmla="*/ 2841314 h 3063504"/>
              <a:gd name="connsiteX331" fmla="*/ 1280112 w 4114165"/>
              <a:gd name="connsiteY331" fmla="*/ 2472635 h 3063504"/>
              <a:gd name="connsiteX332" fmla="*/ 1286473 w 4114165"/>
              <a:gd name="connsiteY332" fmla="*/ 2380472 h 3063504"/>
              <a:gd name="connsiteX333" fmla="*/ 1289654 w 4114165"/>
              <a:gd name="connsiteY333" fmla="*/ 2486590 h 3063504"/>
              <a:gd name="connsiteX334" fmla="*/ 1292847 w 4114165"/>
              <a:gd name="connsiteY334" fmla="*/ 2640094 h 3063504"/>
              <a:gd name="connsiteX335" fmla="*/ 1296028 w 4114165"/>
              <a:gd name="connsiteY335" fmla="*/ 2663939 h 3063504"/>
              <a:gd name="connsiteX336" fmla="*/ 1299209 w 4114165"/>
              <a:gd name="connsiteY336" fmla="*/ 2713833 h 3063504"/>
              <a:gd name="connsiteX337" fmla="*/ 1302390 w 4114165"/>
              <a:gd name="connsiteY337" fmla="*/ 2711756 h 3063504"/>
              <a:gd name="connsiteX338" fmla="*/ 1305583 w 4114165"/>
              <a:gd name="connsiteY338" fmla="*/ 2728814 h 3063504"/>
              <a:gd name="connsiteX339" fmla="*/ 1308764 w 4114165"/>
              <a:gd name="connsiteY339" fmla="*/ 2734373 h 3063504"/>
              <a:gd name="connsiteX340" fmla="*/ 1311945 w 4114165"/>
              <a:gd name="connsiteY340" fmla="*/ 2716518 h 3063504"/>
              <a:gd name="connsiteX341" fmla="*/ 1315138 w 4114165"/>
              <a:gd name="connsiteY341" fmla="*/ 2738083 h 3063504"/>
              <a:gd name="connsiteX342" fmla="*/ 1318319 w 4114165"/>
              <a:gd name="connsiteY342" fmla="*/ 2716441 h 3063504"/>
              <a:gd name="connsiteX343" fmla="*/ 1321500 w 4114165"/>
              <a:gd name="connsiteY343" fmla="*/ 2764334 h 3063504"/>
              <a:gd name="connsiteX344" fmla="*/ 1324681 w 4114165"/>
              <a:gd name="connsiteY344" fmla="*/ 2723583 h 3063504"/>
              <a:gd name="connsiteX345" fmla="*/ 1327874 w 4114165"/>
              <a:gd name="connsiteY345" fmla="*/ 2779049 h 3063504"/>
              <a:gd name="connsiteX346" fmla="*/ 1331055 w 4114165"/>
              <a:gd name="connsiteY346" fmla="*/ 2687734 h 3063504"/>
              <a:gd name="connsiteX347" fmla="*/ 1334236 w 4114165"/>
              <a:gd name="connsiteY347" fmla="*/ 2754279 h 3063504"/>
              <a:gd name="connsiteX348" fmla="*/ 1337429 w 4114165"/>
              <a:gd name="connsiteY348" fmla="*/ 2645856 h 3063504"/>
              <a:gd name="connsiteX349" fmla="*/ 1340610 w 4114165"/>
              <a:gd name="connsiteY349" fmla="*/ 2717936 h 3063504"/>
              <a:gd name="connsiteX350" fmla="*/ 1343791 w 4114165"/>
              <a:gd name="connsiteY350" fmla="*/ 2672234 h 3063504"/>
              <a:gd name="connsiteX351" fmla="*/ 1346971 w 4114165"/>
              <a:gd name="connsiteY351" fmla="*/ 2745010 h 3063504"/>
              <a:gd name="connsiteX352" fmla="*/ 1353346 w 4114165"/>
              <a:gd name="connsiteY352" fmla="*/ 2678490 h 3063504"/>
              <a:gd name="connsiteX353" fmla="*/ 1356526 w 4114165"/>
              <a:gd name="connsiteY353" fmla="*/ 2667181 h 3063504"/>
              <a:gd name="connsiteX354" fmla="*/ 1359720 w 4114165"/>
              <a:gd name="connsiteY354" fmla="*/ 2358653 h 3063504"/>
              <a:gd name="connsiteX355" fmla="*/ 1362901 w 4114165"/>
              <a:gd name="connsiteY355" fmla="*/ 2541485 h 3063504"/>
              <a:gd name="connsiteX356" fmla="*/ 1366081 w 4114165"/>
              <a:gd name="connsiteY356" fmla="*/ 2069018 h 3063504"/>
              <a:gd name="connsiteX357" fmla="*/ 1369262 w 4114165"/>
              <a:gd name="connsiteY357" fmla="*/ 2275810 h 3063504"/>
              <a:gd name="connsiteX358" fmla="*/ 1372456 w 4114165"/>
              <a:gd name="connsiteY358" fmla="*/ 1632742 h 3063504"/>
              <a:gd name="connsiteX359" fmla="*/ 1375636 w 4114165"/>
              <a:gd name="connsiteY359" fmla="*/ 1659791 h 3063504"/>
              <a:gd name="connsiteX360" fmla="*/ 1378817 w 4114165"/>
              <a:gd name="connsiteY360" fmla="*/ 1076456 h 3063504"/>
              <a:gd name="connsiteX361" fmla="*/ 1382011 w 4114165"/>
              <a:gd name="connsiteY361" fmla="*/ 926282 h 3063504"/>
              <a:gd name="connsiteX362" fmla="*/ 1385191 w 4114165"/>
              <a:gd name="connsiteY362" fmla="*/ 1092615 h 3063504"/>
              <a:gd name="connsiteX363" fmla="*/ 1388372 w 4114165"/>
              <a:gd name="connsiteY363" fmla="*/ 918089 h 3063504"/>
              <a:gd name="connsiteX364" fmla="*/ 1391553 w 4114165"/>
              <a:gd name="connsiteY364" fmla="*/ 1138709 h 3063504"/>
              <a:gd name="connsiteX365" fmla="*/ 1394746 w 4114165"/>
              <a:gd name="connsiteY365" fmla="*/ 571059 h 3063504"/>
              <a:gd name="connsiteX366" fmla="*/ 1397927 w 4114165"/>
              <a:gd name="connsiteY366" fmla="*/ 1172520 h 3063504"/>
              <a:gd name="connsiteX367" fmla="*/ 1401108 w 4114165"/>
              <a:gd name="connsiteY367" fmla="*/ 478485 h 3063504"/>
              <a:gd name="connsiteX368" fmla="*/ 1404289 w 4114165"/>
              <a:gd name="connsiteY368" fmla="*/ 1044773 h 3063504"/>
              <a:gd name="connsiteX369" fmla="*/ 1407482 w 4114165"/>
              <a:gd name="connsiteY369" fmla="*/ 527467 h 3063504"/>
              <a:gd name="connsiteX370" fmla="*/ 1410663 w 4114165"/>
              <a:gd name="connsiteY370" fmla="*/ 1033793 h 3063504"/>
              <a:gd name="connsiteX371" fmla="*/ 1413844 w 4114165"/>
              <a:gd name="connsiteY371" fmla="*/ 568747 h 3063504"/>
              <a:gd name="connsiteX372" fmla="*/ 1417037 w 4114165"/>
              <a:gd name="connsiteY372" fmla="*/ 612435 h 3063504"/>
              <a:gd name="connsiteX373" fmla="*/ 1420218 w 4114165"/>
              <a:gd name="connsiteY373" fmla="*/ 780857 h 3063504"/>
              <a:gd name="connsiteX374" fmla="*/ 1423399 w 4114165"/>
              <a:gd name="connsiteY374" fmla="*/ 331837 h 3063504"/>
              <a:gd name="connsiteX375" fmla="*/ 1426580 w 4114165"/>
              <a:gd name="connsiteY375" fmla="*/ 1069694 h 3063504"/>
              <a:gd name="connsiteX376" fmla="*/ 1429773 w 4114165"/>
              <a:gd name="connsiteY376" fmla="*/ 329314 h 3063504"/>
              <a:gd name="connsiteX377" fmla="*/ 1432954 w 4114165"/>
              <a:gd name="connsiteY377" fmla="*/ 1268508 h 3063504"/>
              <a:gd name="connsiteX378" fmla="*/ 1436135 w 4114165"/>
              <a:gd name="connsiteY378" fmla="*/ 267892 h 3063504"/>
              <a:gd name="connsiteX379" fmla="*/ 1439328 w 4114165"/>
              <a:gd name="connsiteY379" fmla="*/ 1156007 h 3063504"/>
              <a:gd name="connsiteX380" fmla="*/ 1442509 w 4114165"/>
              <a:gd name="connsiteY380" fmla="*/ 613055 h 3063504"/>
              <a:gd name="connsiteX381" fmla="*/ 1445690 w 4114165"/>
              <a:gd name="connsiteY381" fmla="*/ 957396 h 3063504"/>
              <a:gd name="connsiteX382" fmla="*/ 1448870 w 4114165"/>
              <a:gd name="connsiteY382" fmla="*/ 1082800 h 3063504"/>
              <a:gd name="connsiteX383" fmla="*/ 1452064 w 4114165"/>
              <a:gd name="connsiteY383" fmla="*/ 832776 h 3063504"/>
              <a:gd name="connsiteX384" fmla="*/ 1455245 w 4114165"/>
              <a:gd name="connsiteY384" fmla="*/ 1393304 h 3063504"/>
              <a:gd name="connsiteX385" fmla="*/ 1458426 w 4114165"/>
              <a:gd name="connsiteY385" fmla="*/ 752149 h 3063504"/>
              <a:gd name="connsiteX386" fmla="*/ 1461619 w 4114165"/>
              <a:gd name="connsiteY386" fmla="*/ 1571984 h 3063504"/>
              <a:gd name="connsiteX387" fmla="*/ 1464800 w 4114165"/>
              <a:gd name="connsiteY387" fmla="*/ 775424 h 3063504"/>
              <a:gd name="connsiteX388" fmla="*/ 1467981 w 4114165"/>
              <a:gd name="connsiteY388" fmla="*/ 1737379 h 3063504"/>
              <a:gd name="connsiteX389" fmla="*/ 1471161 w 4114165"/>
              <a:gd name="connsiteY389" fmla="*/ 1500018 h 3063504"/>
              <a:gd name="connsiteX390" fmla="*/ 1477536 w 4114165"/>
              <a:gd name="connsiteY390" fmla="*/ 2132524 h 3063504"/>
              <a:gd name="connsiteX391" fmla="*/ 1480716 w 4114165"/>
              <a:gd name="connsiteY391" fmla="*/ 2150050 h 3063504"/>
              <a:gd name="connsiteX392" fmla="*/ 1483897 w 4114165"/>
              <a:gd name="connsiteY392" fmla="*/ 2514753 h 3063504"/>
              <a:gd name="connsiteX393" fmla="*/ 1487091 w 4114165"/>
              <a:gd name="connsiteY393" fmla="*/ 2296058 h 3063504"/>
              <a:gd name="connsiteX394" fmla="*/ 1490272 w 4114165"/>
              <a:gd name="connsiteY394" fmla="*/ 2543157 h 3063504"/>
              <a:gd name="connsiteX395" fmla="*/ 1493452 w 4114165"/>
              <a:gd name="connsiteY395" fmla="*/ 2427820 h 3063504"/>
              <a:gd name="connsiteX396" fmla="*/ 1496646 w 4114165"/>
              <a:gd name="connsiteY396" fmla="*/ 2618643 h 3063504"/>
              <a:gd name="connsiteX397" fmla="*/ 1499827 w 4114165"/>
              <a:gd name="connsiteY397" fmla="*/ 2483373 h 3063504"/>
              <a:gd name="connsiteX398" fmla="*/ 1503007 w 4114165"/>
              <a:gd name="connsiteY398" fmla="*/ 2647819 h 3063504"/>
              <a:gd name="connsiteX399" fmla="*/ 1506188 w 4114165"/>
              <a:gd name="connsiteY399" fmla="*/ 2560176 h 3063504"/>
              <a:gd name="connsiteX400" fmla="*/ 1509382 w 4114165"/>
              <a:gd name="connsiteY400" fmla="*/ 2679579 h 3063504"/>
              <a:gd name="connsiteX401" fmla="*/ 1512562 w 4114165"/>
              <a:gd name="connsiteY401" fmla="*/ 2647591 h 3063504"/>
              <a:gd name="connsiteX402" fmla="*/ 1515743 w 4114165"/>
              <a:gd name="connsiteY402" fmla="*/ 2665915 h 3063504"/>
              <a:gd name="connsiteX403" fmla="*/ 1518937 w 4114165"/>
              <a:gd name="connsiteY403" fmla="*/ 2695813 h 3063504"/>
              <a:gd name="connsiteX404" fmla="*/ 1522117 w 4114165"/>
              <a:gd name="connsiteY404" fmla="*/ 2660267 h 3063504"/>
              <a:gd name="connsiteX405" fmla="*/ 1528479 w 4114165"/>
              <a:gd name="connsiteY405" fmla="*/ 2815810 h 3063504"/>
              <a:gd name="connsiteX406" fmla="*/ 1531672 w 4114165"/>
              <a:gd name="connsiteY406" fmla="*/ 2780721 h 3063504"/>
              <a:gd name="connsiteX407" fmla="*/ 1534853 w 4114165"/>
              <a:gd name="connsiteY407" fmla="*/ 2686594 h 3063504"/>
              <a:gd name="connsiteX408" fmla="*/ 1538034 w 4114165"/>
              <a:gd name="connsiteY408" fmla="*/ 2519654 h 3063504"/>
              <a:gd name="connsiteX409" fmla="*/ 1544408 w 4114165"/>
              <a:gd name="connsiteY409" fmla="*/ 2791294 h 3063504"/>
              <a:gd name="connsiteX410" fmla="*/ 1550770 w 4114165"/>
              <a:gd name="connsiteY410" fmla="*/ 2490326 h 3063504"/>
              <a:gd name="connsiteX411" fmla="*/ 1553963 w 4114165"/>
              <a:gd name="connsiteY411" fmla="*/ 2036739 h 3063504"/>
              <a:gd name="connsiteX412" fmla="*/ 1557144 w 4114165"/>
              <a:gd name="connsiteY412" fmla="*/ 2266755 h 3063504"/>
              <a:gd name="connsiteX413" fmla="*/ 1560325 w 4114165"/>
              <a:gd name="connsiteY413" fmla="*/ 2047921 h 3063504"/>
              <a:gd name="connsiteX414" fmla="*/ 1563518 w 4114165"/>
              <a:gd name="connsiteY414" fmla="*/ 1945791 h 3063504"/>
              <a:gd name="connsiteX415" fmla="*/ 1569880 w 4114165"/>
              <a:gd name="connsiteY415" fmla="*/ 1585407 h 3063504"/>
              <a:gd name="connsiteX416" fmla="*/ 1573060 w 4114165"/>
              <a:gd name="connsiteY416" fmla="*/ 1686422 h 3063504"/>
              <a:gd name="connsiteX417" fmla="*/ 1576254 w 4114165"/>
              <a:gd name="connsiteY417" fmla="*/ 1572490 h 3063504"/>
              <a:gd name="connsiteX418" fmla="*/ 1579435 w 4114165"/>
              <a:gd name="connsiteY418" fmla="*/ 1699313 h 3063504"/>
              <a:gd name="connsiteX419" fmla="*/ 1582615 w 4114165"/>
              <a:gd name="connsiteY419" fmla="*/ 1615393 h 3063504"/>
              <a:gd name="connsiteX420" fmla="*/ 1585796 w 4114165"/>
              <a:gd name="connsiteY420" fmla="*/ 1656422 h 3063504"/>
              <a:gd name="connsiteX421" fmla="*/ 1588990 w 4114165"/>
              <a:gd name="connsiteY421" fmla="*/ 1489685 h 3063504"/>
              <a:gd name="connsiteX422" fmla="*/ 1592171 w 4114165"/>
              <a:gd name="connsiteY422" fmla="*/ 1543377 h 3063504"/>
              <a:gd name="connsiteX423" fmla="*/ 1598545 w 4114165"/>
              <a:gd name="connsiteY423" fmla="*/ 1738708 h 3063504"/>
              <a:gd name="connsiteX424" fmla="*/ 1601726 w 4114165"/>
              <a:gd name="connsiteY424" fmla="*/ 1743761 h 3063504"/>
              <a:gd name="connsiteX425" fmla="*/ 1604906 w 4114165"/>
              <a:gd name="connsiteY425" fmla="*/ 1826984 h 3063504"/>
              <a:gd name="connsiteX426" fmla="*/ 1608087 w 4114165"/>
              <a:gd name="connsiteY426" fmla="*/ 2031826 h 3063504"/>
              <a:gd name="connsiteX427" fmla="*/ 1611281 w 4114165"/>
              <a:gd name="connsiteY427" fmla="*/ 1971080 h 3063504"/>
              <a:gd name="connsiteX428" fmla="*/ 1614461 w 4114165"/>
              <a:gd name="connsiteY428" fmla="*/ 1988834 h 3063504"/>
              <a:gd name="connsiteX429" fmla="*/ 1617642 w 4114165"/>
              <a:gd name="connsiteY429" fmla="*/ 2065611 h 3063504"/>
              <a:gd name="connsiteX430" fmla="*/ 1627197 w 4114165"/>
              <a:gd name="connsiteY430" fmla="*/ 2478245 h 3063504"/>
              <a:gd name="connsiteX431" fmla="*/ 1630378 w 4114165"/>
              <a:gd name="connsiteY431" fmla="*/ 2545436 h 3063504"/>
              <a:gd name="connsiteX432" fmla="*/ 1633572 w 4114165"/>
              <a:gd name="connsiteY432" fmla="*/ 2507510 h 3063504"/>
              <a:gd name="connsiteX433" fmla="*/ 1636752 w 4114165"/>
              <a:gd name="connsiteY433" fmla="*/ 2489857 h 3063504"/>
              <a:gd name="connsiteX434" fmla="*/ 1639933 w 4114165"/>
              <a:gd name="connsiteY434" fmla="*/ 2558036 h 3063504"/>
              <a:gd name="connsiteX435" fmla="*/ 1643127 w 4114165"/>
              <a:gd name="connsiteY435" fmla="*/ 2591797 h 3063504"/>
              <a:gd name="connsiteX436" fmla="*/ 1646307 w 4114165"/>
              <a:gd name="connsiteY436" fmla="*/ 2720000 h 3063504"/>
              <a:gd name="connsiteX437" fmla="*/ 1649488 w 4114165"/>
              <a:gd name="connsiteY437" fmla="*/ 2720418 h 3063504"/>
              <a:gd name="connsiteX438" fmla="*/ 1652669 w 4114165"/>
              <a:gd name="connsiteY438" fmla="*/ 2679692 h 3063504"/>
              <a:gd name="connsiteX439" fmla="*/ 1655862 w 4114165"/>
              <a:gd name="connsiteY439" fmla="*/ 2800564 h 3063504"/>
              <a:gd name="connsiteX440" fmla="*/ 1659043 w 4114165"/>
              <a:gd name="connsiteY440" fmla="*/ 2775731 h 3063504"/>
              <a:gd name="connsiteX441" fmla="*/ 1662224 w 4114165"/>
              <a:gd name="connsiteY441" fmla="*/ 2796486 h 3063504"/>
              <a:gd name="connsiteX442" fmla="*/ 1665405 w 4114165"/>
              <a:gd name="connsiteY442" fmla="*/ 2764663 h 3063504"/>
              <a:gd name="connsiteX443" fmla="*/ 1668598 w 4114165"/>
              <a:gd name="connsiteY443" fmla="*/ 2795676 h 3063504"/>
              <a:gd name="connsiteX444" fmla="*/ 1671779 w 4114165"/>
              <a:gd name="connsiteY444" fmla="*/ 2795372 h 3063504"/>
              <a:gd name="connsiteX445" fmla="*/ 1674960 w 4114165"/>
              <a:gd name="connsiteY445" fmla="*/ 2791826 h 3063504"/>
              <a:gd name="connsiteX446" fmla="*/ 1678153 w 4114165"/>
              <a:gd name="connsiteY446" fmla="*/ 2833222 h 3063504"/>
              <a:gd name="connsiteX447" fmla="*/ 1681334 w 4114165"/>
              <a:gd name="connsiteY447" fmla="*/ 2751645 h 3063504"/>
              <a:gd name="connsiteX448" fmla="*/ 1684515 w 4114165"/>
              <a:gd name="connsiteY448" fmla="*/ 2737437 h 3063504"/>
              <a:gd name="connsiteX449" fmla="*/ 1687696 w 4114165"/>
              <a:gd name="connsiteY449" fmla="*/ 2806186 h 3063504"/>
              <a:gd name="connsiteX450" fmla="*/ 1690889 w 4114165"/>
              <a:gd name="connsiteY450" fmla="*/ 2761612 h 3063504"/>
              <a:gd name="connsiteX451" fmla="*/ 1694070 w 4114165"/>
              <a:gd name="connsiteY451" fmla="*/ 2644071 h 3063504"/>
              <a:gd name="connsiteX452" fmla="*/ 1697251 w 4114165"/>
              <a:gd name="connsiteY452" fmla="*/ 2695459 h 3063504"/>
              <a:gd name="connsiteX453" fmla="*/ 1700444 w 4114165"/>
              <a:gd name="connsiteY453" fmla="*/ 2683517 h 3063504"/>
              <a:gd name="connsiteX454" fmla="*/ 1706806 w 4114165"/>
              <a:gd name="connsiteY454" fmla="*/ 2640462 h 3063504"/>
              <a:gd name="connsiteX455" fmla="*/ 1709986 w 4114165"/>
              <a:gd name="connsiteY455" fmla="*/ 2655480 h 3063504"/>
              <a:gd name="connsiteX456" fmla="*/ 1713180 w 4114165"/>
              <a:gd name="connsiteY456" fmla="*/ 2678148 h 3063504"/>
              <a:gd name="connsiteX457" fmla="*/ 1716361 w 4114165"/>
              <a:gd name="connsiteY457" fmla="*/ 2671221 h 3063504"/>
              <a:gd name="connsiteX458" fmla="*/ 1719541 w 4114165"/>
              <a:gd name="connsiteY458" fmla="*/ 2705336 h 3063504"/>
              <a:gd name="connsiteX459" fmla="*/ 1722735 w 4114165"/>
              <a:gd name="connsiteY459" fmla="*/ 2649782 h 3063504"/>
              <a:gd name="connsiteX460" fmla="*/ 1725916 w 4114165"/>
              <a:gd name="connsiteY460" fmla="*/ 2660444 h 3063504"/>
              <a:gd name="connsiteX461" fmla="*/ 1729096 w 4114165"/>
              <a:gd name="connsiteY461" fmla="*/ 2640867 h 3063504"/>
              <a:gd name="connsiteX462" fmla="*/ 1732277 w 4114165"/>
              <a:gd name="connsiteY462" fmla="*/ 2689697 h 3063504"/>
              <a:gd name="connsiteX463" fmla="*/ 1735471 w 4114165"/>
              <a:gd name="connsiteY463" fmla="*/ 2630825 h 3063504"/>
              <a:gd name="connsiteX464" fmla="*/ 1738651 w 4114165"/>
              <a:gd name="connsiteY464" fmla="*/ 2511283 h 3063504"/>
              <a:gd name="connsiteX465" fmla="*/ 1741832 w 4114165"/>
              <a:gd name="connsiteY465" fmla="*/ 2552756 h 3063504"/>
              <a:gd name="connsiteX466" fmla="*/ 1745026 w 4114165"/>
              <a:gd name="connsiteY466" fmla="*/ 2638752 h 3063504"/>
              <a:gd name="connsiteX467" fmla="*/ 1748206 w 4114165"/>
              <a:gd name="connsiteY467" fmla="*/ 2672449 h 3063504"/>
              <a:gd name="connsiteX468" fmla="*/ 1751387 w 4114165"/>
              <a:gd name="connsiteY468" fmla="*/ 2600699 h 3063504"/>
              <a:gd name="connsiteX469" fmla="*/ 1754568 w 4114165"/>
              <a:gd name="connsiteY469" fmla="*/ 2607854 h 3063504"/>
              <a:gd name="connsiteX470" fmla="*/ 1757761 w 4114165"/>
              <a:gd name="connsiteY470" fmla="*/ 2554174 h 3063504"/>
              <a:gd name="connsiteX471" fmla="*/ 1764123 w 4114165"/>
              <a:gd name="connsiteY471" fmla="*/ 2656861 h 3063504"/>
              <a:gd name="connsiteX472" fmla="*/ 1767304 w 4114165"/>
              <a:gd name="connsiteY472" fmla="*/ 2637182 h 3063504"/>
              <a:gd name="connsiteX473" fmla="*/ 1770497 w 4114165"/>
              <a:gd name="connsiteY473" fmla="*/ 2647009 h 3063504"/>
              <a:gd name="connsiteX474" fmla="*/ 1773678 w 4114165"/>
              <a:gd name="connsiteY474" fmla="*/ 2689266 h 3063504"/>
              <a:gd name="connsiteX475" fmla="*/ 1776859 w 4114165"/>
              <a:gd name="connsiteY475" fmla="*/ 2796423 h 3063504"/>
              <a:gd name="connsiteX476" fmla="*/ 1783233 w 4114165"/>
              <a:gd name="connsiteY476" fmla="*/ 2736867 h 3063504"/>
              <a:gd name="connsiteX477" fmla="*/ 1786414 w 4114165"/>
              <a:gd name="connsiteY477" fmla="*/ 2744237 h 3063504"/>
              <a:gd name="connsiteX478" fmla="*/ 1789595 w 4114165"/>
              <a:gd name="connsiteY478" fmla="*/ 2723951 h 3063504"/>
              <a:gd name="connsiteX479" fmla="*/ 1792788 w 4114165"/>
              <a:gd name="connsiteY479" fmla="*/ 2755419 h 3063504"/>
              <a:gd name="connsiteX480" fmla="*/ 1795969 w 4114165"/>
              <a:gd name="connsiteY480" fmla="*/ 2804439 h 3063504"/>
              <a:gd name="connsiteX481" fmla="*/ 1799150 w 4114165"/>
              <a:gd name="connsiteY481" fmla="*/ 2831171 h 3063504"/>
              <a:gd name="connsiteX482" fmla="*/ 1802343 w 4114165"/>
              <a:gd name="connsiteY482" fmla="*/ 2718619 h 3063504"/>
              <a:gd name="connsiteX483" fmla="*/ 1805524 w 4114165"/>
              <a:gd name="connsiteY483" fmla="*/ 2766943 h 3063504"/>
              <a:gd name="connsiteX484" fmla="*/ 1808705 w 4114165"/>
              <a:gd name="connsiteY484" fmla="*/ 2691204 h 3063504"/>
              <a:gd name="connsiteX485" fmla="*/ 1815079 w 4114165"/>
              <a:gd name="connsiteY485" fmla="*/ 2299819 h 3063504"/>
              <a:gd name="connsiteX486" fmla="*/ 1818260 w 4114165"/>
              <a:gd name="connsiteY486" fmla="*/ 2202730 h 3063504"/>
              <a:gd name="connsiteX487" fmla="*/ 1821441 w 4114165"/>
              <a:gd name="connsiteY487" fmla="*/ 2325386 h 3063504"/>
              <a:gd name="connsiteX488" fmla="*/ 1824634 w 4114165"/>
              <a:gd name="connsiteY488" fmla="*/ 2331300 h 3063504"/>
              <a:gd name="connsiteX489" fmla="*/ 1827815 w 4114165"/>
              <a:gd name="connsiteY489" fmla="*/ 2431821 h 3063504"/>
              <a:gd name="connsiteX490" fmla="*/ 1834176 w 4114165"/>
              <a:gd name="connsiteY490" fmla="*/ 2852863 h 3063504"/>
              <a:gd name="connsiteX491" fmla="*/ 1837370 w 4114165"/>
              <a:gd name="connsiteY491" fmla="*/ 2823687 h 3063504"/>
              <a:gd name="connsiteX492" fmla="*/ 1840551 w 4114165"/>
              <a:gd name="connsiteY492" fmla="*/ 2745922 h 3063504"/>
              <a:gd name="connsiteX493" fmla="*/ 1843731 w 4114165"/>
              <a:gd name="connsiteY493" fmla="*/ 2531937 h 3063504"/>
              <a:gd name="connsiteX494" fmla="*/ 1846912 w 4114165"/>
              <a:gd name="connsiteY494" fmla="*/ 2413143 h 3063504"/>
              <a:gd name="connsiteX495" fmla="*/ 1850106 w 4114165"/>
              <a:gd name="connsiteY495" fmla="*/ 2441091 h 3063504"/>
              <a:gd name="connsiteX496" fmla="*/ 1853286 w 4114165"/>
              <a:gd name="connsiteY496" fmla="*/ 2411332 h 3063504"/>
              <a:gd name="connsiteX497" fmla="*/ 1856467 w 4114165"/>
              <a:gd name="connsiteY497" fmla="*/ 2408787 h 3063504"/>
              <a:gd name="connsiteX498" fmla="*/ 1859661 w 4114165"/>
              <a:gd name="connsiteY498" fmla="*/ 2227752 h 3063504"/>
              <a:gd name="connsiteX499" fmla="*/ 1862841 w 4114165"/>
              <a:gd name="connsiteY499" fmla="*/ 2223219 h 3063504"/>
              <a:gd name="connsiteX500" fmla="*/ 1866022 w 4114165"/>
              <a:gd name="connsiteY500" fmla="*/ 2150012 h 3063504"/>
              <a:gd name="connsiteX501" fmla="*/ 1869203 w 4114165"/>
              <a:gd name="connsiteY501" fmla="*/ 2222282 h 3063504"/>
              <a:gd name="connsiteX502" fmla="*/ 1872396 w 4114165"/>
              <a:gd name="connsiteY502" fmla="*/ 2116265 h 3063504"/>
              <a:gd name="connsiteX503" fmla="*/ 1875577 w 4114165"/>
              <a:gd name="connsiteY503" fmla="*/ 2150063 h 3063504"/>
              <a:gd name="connsiteX504" fmla="*/ 1881951 w 4114165"/>
              <a:gd name="connsiteY504" fmla="*/ 2062433 h 3063504"/>
              <a:gd name="connsiteX505" fmla="*/ 1885132 w 4114165"/>
              <a:gd name="connsiteY505" fmla="*/ 2064294 h 3063504"/>
              <a:gd name="connsiteX506" fmla="*/ 1888313 w 4114165"/>
              <a:gd name="connsiteY506" fmla="*/ 2008247 h 3063504"/>
              <a:gd name="connsiteX507" fmla="*/ 1891494 w 4114165"/>
              <a:gd name="connsiteY507" fmla="*/ 2117493 h 3063504"/>
              <a:gd name="connsiteX508" fmla="*/ 1894687 w 4114165"/>
              <a:gd name="connsiteY508" fmla="*/ 1969054 h 3063504"/>
              <a:gd name="connsiteX509" fmla="*/ 1897868 w 4114165"/>
              <a:gd name="connsiteY509" fmla="*/ 2191307 h 3063504"/>
              <a:gd name="connsiteX510" fmla="*/ 1901049 w 4114165"/>
              <a:gd name="connsiteY510" fmla="*/ 2022658 h 3063504"/>
              <a:gd name="connsiteX511" fmla="*/ 1904242 w 4114165"/>
              <a:gd name="connsiteY511" fmla="*/ 2215988 h 3063504"/>
              <a:gd name="connsiteX512" fmla="*/ 1907423 w 4114165"/>
              <a:gd name="connsiteY512" fmla="*/ 1937218 h 3063504"/>
              <a:gd name="connsiteX513" fmla="*/ 1910604 w 4114165"/>
              <a:gd name="connsiteY513" fmla="*/ 2103057 h 3063504"/>
              <a:gd name="connsiteX514" fmla="*/ 1916978 w 4114165"/>
              <a:gd name="connsiteY514" fmla="*/ 2012235 h 3063504"/>
              <a:gd name="connsiteX515" fmla="*/ 1920159 w 4114165"/>
              <a:gd name="connsiteY515" fmla="*/ 2171464 h 3063504"/>
              <a:gd name="connsiteX516" fmla="*/ 1923340 w 4114165"/>
              <a:gd name="connsiteY516" fmla="*/ 1790210 h 3063504"/>
              <a:gd name="connsiteX517" fmla="*/ 1926520 w 4114165"/>
              <a:gd name="connsiteY517" fmla="*/ 2366187 h 3063504"/>
              <a:gd name="connsiteX518" fmla="*/ 1929714 w 4114165"/>
              <a:gd name="connsiteY518" fmla="*/ 1631476 h 3063504"/>
              <a:gd name="connsiteX519" fmla="*/ 1932895 w 4114165"/>
              <a:gd name="connsiteY519" fmla="*/ 2269149 h 3063504"/>
              <a:gd name="connsiteX520" fmla="*/ 1936075 w 4114165"/>
              <a:gd name="connsiteY520" fmla="*/ 1478655 h 3063504"/>
              <a:gd name="connsiteX521" fmla="*/ 1939269 w 4114165"/>
              <a:gd name="connsiteY521" fmla="*/ 1710608 h 3063504"/>
              <a:gd name="connsiteX522" fmla="*/ 1942450 w 4114165"/>
              <a:gd name="connsiteY522" fmla="*/ 1817107 h 3063504"/>
              <a:gd name="connsiteX523" fmla="*/ 1945631 w 4114165"/>
              <a:gd name="connsiteY523" fmla="*/ 1149561 h 3063504"/>
              <a:gd name="connsiteX524" fmla="*/ 1948811 w 4114165"/>
              <a:gd name="connsiteY524" fmla="*/ 2165955 h 3063504"/>
              <a:gd name="connsiteX525" fmla="*/ 1952005 w 4114165"/>
              <a:gd name="connsiteY525" fmla="*/ 846592 h 3063504"/>
              <a:gd name="connsiteX526" fmla="*/ 1955186 w 4114165"/>
              <a:gd name="connsiteY526" fmla="*/ 1950350 h 3063504"/>
              <a:gd name="connsiteX527" fmla="*/ 1958366 w 4114165"/>
              <a:gd name="connsiteY527" fmla="*/ 864169 h 3063504"/>
              <a:gd name="connsiteX528" fmla="*/ 1961560 w 4114165"/>
              <a:gd name="connsiteY528" fmla="*/ 1399560 h 3063504"/>
              <a:gd name="connsiteX529" fmla="*/ 1964741 w 4114165"/>
              <a:gd name="connsiteY529" fmla="*/ 1303623 h 3063504"/>
              <a:gd name="connsiteX530" fmla="*/ 1967921 w 4114165"/>
              <a:gd name="connsiteY530" fmla="*/ 789202 h 3063504"/>
              <a:gd name="connsiteX531" fmla="*/ 1971102 w 4114165"/>
              <a:gd name="connsiteY531" fmla="*/ 1617673 h 3063504"/>
              <a:gd name="connsiteX532" fmla="*/ 1974296 w 4114165"/>
              <a:gd name="connsiteY532" fmla="*/ 501977 h 3063504"/>
              <a:gd name="connsiteX533" fmla="*/ 1977477 w 4114165"/>
              <a:gd name="connsiteY533" fmla="*/ 1724918 h 3063504"/>
              <a:gd name="connsiteX534" fmla="*/ 1980657 w 4114165"/>
              <a:gd name="connsiteY534" fmla="*/ 540785 h 3063504"/>
              <a:gd name="connsiteX535" fmla="*/ 1983851 w 4114165"/>
              <a:gd name="connsiteY535" fmla="*/ 1270926 h 3063504"/>
              <a:gd name="connsiteX536" fmla="*/ 1987032 w 4114165"/>
              <a:gd name="connsiteY536" fmla="*/ 845186 h 3063504"/>
              <a:gd name="connsiteX537" fmla="*/ 1993393 w 4114165"/>
              <a:gd name="connsiteY537" fmla="*/ 1188248 h 3063504"/>
              <a:gd name="connsiteX538" fmla="*/ 1996587 w 4114165"/>
              <a:gd name="connsiteY538" fmla="*/ 828990 h 3063504"/>
              <a:gd name="connsiteX539" fmla="*/ 1999767 w 4114165"/>
              <a:gd name="connsiteY539" fmla="*/ 1529232 h 3063504"/>
              <a:gd name="connsiteX540" fmla="*/ 2002948 w 4114165"/>
              <a:gd name="connsiteY540" fmla="*/ 867398 h 3063504"/>
              <a:gd name="connsiteX541" fmla="*/ 2006142 w 4114165"/>
              <a:gd name="connsiteY541" fmla="*/ 1526636 h 3063504"/>
              <a:gd name="connsiteX542" fmla="*/ 2009322 w 4114165"/>
              <a:gd name="connsiteY542" fmla="*/ 947050 h 3063504"/>
              <a:gd name="connsiteX543" fmla="*/ 2012503 w 4114165"/>
              <a:gd name="connsiteY543" fmla="*/ 1598918 h 3063504"/>
              <a:gd name="connsiteX544" fmla="*/ 2015684 w 4114165"/>
              <a:gd name="connsiteY544" fmla="*/ 1262733 h 3063504"/>
              <a:gd name="connsiteX545" fmla="*/ 2018877 w 4114165"/>
              <a:gd name="connsiteY545" fmla="*/ 1568362 h 3063504"/>
              <a:gd name="connsiteX546" fmla="*/ 2022058 w 4114165"/>
              <a:gd name="connsiteY546" fmla="*/ 1696438 h 3063504"/>
              <a:gd name="connsiteX547" fmla="*/ 2025239 w 4114165"/>
              <a:gd name="connsiteY547" fmla="*/ 1640530 h 3063504"/>
              <a:gd name="connsiteX548" fmla="*/ 2028420 w 4114165"/>
              <a:gd name="connsiteY548" fmla="*/ 1925378 h 3063504"/>
              <a:gd name="connsiteX549" fmla="*/ 2031613 w 4114165"/>
              <a:gd name="connsiteY549" fmla="*/ 1618471 h 3063504"/>
              <a:gd name="connsiteX550" fmla="*/ 2034794 w 4114165"/>
              <a:gd name="connsiteY550" fmla="*/ 2157408 h 3063504"/>
              <a:gd name="connsiteX551" fmla="*/ 2037975 w 4114165"/>
              <a:gd name="connsiteY551" fmla="*/ 1957366 h 3063504"/>
              <a:gd name="connsiteX552" fmla="*/ 2041168 w 4114165"/>
              <a:gd name="connsiteY552" fmla="*/ 2357956 h 3063504"/>
              <a:gd name="connsiteX553" fmla="*/ 2044349 w 4114165"/>
              <a:gd name="connsiteY553" fmla="*/ 2274214 h 3063504"/>
              <a:gd name="connsiteX554" fmla="*/ 2047530 w 4114165"/>
              <a:gd name="connsiteY554" fmla="*/ 2456160 h 3063504"/>
              <a:gd name="connsiteX555" fmla="*/ 2050711 w 4114165"/>
              <a:gd name="connsiteY555" fmla="*/ 2483753 h 3063504"/>
              <a:gd name="connsiteX556" fmla="*/ 2053904 w 4114165"/>
              <a:gd name="connsiteY556" fmla="*/ 2551363 h 3063504"/>
              <a:gd name="connsiteX557" fmla="*/ 2063459 w 4114165"/>
              <a:gd name="connsiteY557" fmla="*/ 2850027 h 3063504"/>
              <a:gd name="connsiteX558" fmla="*/ 2066640 w 4114165"/>
              <a:gd name="connsiteY558" fmla="*/ 2850698 h 3063504"/>
              <a:gd name="connsiteX559" fmla="*/ 2069821 w 4114165"/>
              <a:gd name="connsiteY559" fmla="*/ 2919308 h 3063504"/>
              <a:gd name="connsiteX560" fmla="*/ 2073001 w 4114165"/>
              <a:gd name="connsiteY560" fmla="*/ 2817925 h 3063504"/>
              <a:gd name="connsiteX561" fmla="*/ 2076195 w 4114165"/>
              <a:gd name="connsiteY561" fmla="*/ 2931122 h 3063504"/>
              <a:gd name="connsiteX562" fmla="*/ 2079376 w 4114165"/>
              <a:gd name="connsiteY562" fmla="*/ 2871744 h 3063504"/>
              <a:gd name="connsiteX563" fmla="*/ 2082556 w 4114165"/>
              <a:gd name="connsiteY563" fmla="*/ 2969986 h 3063504"/>
              <a:gd name="connsiteX564" fmla="*/ 2085750 w 4114165"/>
              <a:gd name="connsiteY564" fmla="*/ 2951561 h 3063504"/>
              <a:gd name="connsiteX565" fmla="*/ 2088931 w 4114165"/>
              <a:gd name="connsiteY565" fmla="*/ 2984789 h 3063504"/>
              <a:gd name="connsiteX566" fmla="*/ 2092111 w 4114165"/>
              <a:gd name="connsiteY566" fmla="*/ 2969315 h 3063504"/>
              <a:gd name="connsiteX567" fmla="*/ 2095292 w 4114165"/>
              <a:gd name="connsiteY567" fmla="*/ 2967314 h 3063504"/>
              <a:gd name="connsiteX568" fmla="*/ 2098486 w 4114165"/>
              <a:gd name="connsiteY568" fmla="*/ 2976229 h 3063504"/>
              <a:gd name="connsiteX569" fmla="*/ 2101666 w 4114165"/>
              <a:gd name="connsiteY569" fmla="*/ 2978280 h 3063504"/>
              <a:gd name="connsiteX570" fmla="*/ 2104847 w 4114165"/>
              <a:gd name="connsiteY570" fmla="*/ 2986499 h 3063504"/>
              <a:gd name="connsiteX571" fmla="*/ 2108028 w 4114165"/>
              <a:gd name="connsiteY571" fmla="*/ 2960919 h 3063504"/>
              <a:gd name="connsiteX572" fmla="*/ 2111222 w 4114165"/>
              <a:gd name="connsiteY572" fmla="*/ 2976609 h 3063504"/>
              <a:gd name="connsiteX573" fmla="*/ 2114402 w 4114165"/>
              <a:gd name="connsiteY573" fmla="*/ 2965301 h 3063504"/>
              <a:gd name="connsiteX574" fmla="*/ 2117583 w 4114165"/>
              <a:gd name="connsiteY574" fmla="*/ 3007077 h 3063504"/>
              <a:gd name="connsiteX575" fmla="*/ 2120777 w 4114165"/>
              <a:gd name="connsiteY575" fmla="*/ 2964338 h 3063504"/>
              <a:gd name="connsiteX576" fmla="*/ 2123957 w 4114165"/>
              <a:gd name="connsiteY576" fmla="*/ 2959425 h 3063504"/>
              <a:gd name="connsiteX577" fmla="*/ 2127138 w 4114165"/>
              <a:gd name="connsiteY577" fmla="*/ 2922904 h 3063504"/>
              <a:gd name="connsiteX578" fmla="*/ 2130319 w 4114165"/>
              <a:gd name="connsiteY578" fmla="*/ 2967719 h 3063504"/>
              <a:gd name="connsiteX579" fmla="*/ 2133512 w 4114165"/>
              <a:gd name="connsiteY579" fmla="*/ 2748100 h 3063504"/>
              <a:gd name="connsiteX580" fmla="*/ 2136693 w 4114165"/>
              <a:gd name="connsiteY580" fmla="*/ 2770425 h 3063504"/>
              <a:gd name="connsiteX581" fmla="*/ 2139874 w 4114165"/>
              <a:gd name="connsiteY581" fmla="*/ 2840744 h 3063504"/>
              <a:gd name="connsiteX582" fmla="*/ 2143068 w 4114165"/>
              <a:gd name="connsiteY582" fmla="*/ 2520490 h 3063504"/>
              <a:gd name="connsiteX583" fmla="*/ 2155803 w 4114165"/>
              <a:gd name="connsiteY583" fmla="*/ 2802843 h 3063504"/>
              <a:gd name="connsiteX584" fmla="*/ 2158984 w 4114165"/>
              <a:gd name="connsiteY584" fmla="*/ 2808542 h 3063504"/>
              <a:gd name="connsiteX585" fmla="*/ 2165358 w 4114165"/>
              <a:gd name="connsiteY585" fmla="*/ 2716695 h 3063504"/>
              <a:gd name="connsiteX586" fmla="*/ 2168539 w 4114165"/>
              <a:gd name="connsiteY586" fmla="*/ 2878050 h 3063504"/>
              <a:gd name="connsiteX587" fmla="*/ 2171720 w 4114165"/>
              <a:gd name="connsiteY587" fmla="*/ 2791725 h 3063504"/>
              <a:gd name="connsiteX588" fmla="*/ 2174901 w 4114165"/>
              <a:gd name="connsiteY588" fmla="*/ 2656911 h 3063504"/>
              <a:gd name="connsiteX589" fmla="*/ 2178094 w 4114165"/>
              <a:gd name="connsiteY589" fmla="*/ 2667789 h 3063504"/>
              <a:gd name="connsiteX590" fmla="*/ 2184456 w 4114165"/>
              <a:gd name="connsiteY590" fmla="*/ 2001358 h 3063504"/>
              <a:gd name="connsiteX591" fmla="*/ 2187649 w 4114165"/>
              <a:gd name="connsiteY591" fmla="*/ 2232932 h 3063504"/>
              <a:gd name="connsiteX592" fmla="*/ 2190830 w 4114165"/>
              <a:gd name="connsiteY592" fmla="*/ 2350396 h 3063504"/>
              <a:gd name="connsiteX593" fmla="*/ 2194011 w 4114165"/>
              <a:gd name="connsiteY593" fmla="*/ 2318029 h 3063504"/>
              <a:gd name="connsiteX594" fmla="*/ 2197192 w 4114165"/>
              <a:gd name="connsiteY594" fmla="*/ 2241720 h 3063504"/>
              <a:gd name="connsiteX595" fmla="*/ 2200385 w 4114165"/>
              <a:gd name="connsiteY595" fmla="*/ 2286801 h 3063504"/>
              <a:gd name="connsiteX596" fmla="*/ 2203566 w 4114165"/>
              <a:gd name="connsiteY596" fmla="*/ 2371265 h 3063504"/>
              <a:gd name="connsiteX597" fmla="*/ 2206747 w 4114165"/>
              <a:gd name="connsiteY597" fmla="*/ 2299768 h 3063504"/>
              <a:gd name="connsiteX598" fmla="*/ 2209927 w 4114165"/>
              <a:gd name="connsiteY598" fmla="*/ 2269744 h 3063504"/>
              <a:gd name="connsiteX599" fmla="*/ 2213121 w 4114165"/>
              <a:gd name="connsiteY599" fmla="*/ 2346103 h 3063504"/>
              <a:gd name="connsiteX600" fmla="*/ 2216302 w 4114165"/>
              <a:gd name="connsiteY600" fmla="*/ 2368999 h 3063504"/>
              <a:gd name="connsiteX601" fmla="*/ 2219482 w 4114165"/>
              <a:gd name="connsiteY601" fmla="*/ 2328628 h 3063504"/>
              <a:gd name="connsiteX602" fmla="*/ 2222676 w 4114165"/>
              <a:gd name="connsiteY602" fmla="*/ 2314243 h 3063504"/>
              <a:gd name="connsiteX603" fmla="*/ 2232218 w 4114165"/>
              <a:gd name="connsiteY603" fmla="*/ 1898848 h 3063504"/>
              <a:gd name="connsiteX604" fmla="*/ 2235412 w 4114165"/>
              <a:gd name="connsiteY604" fmla="*/ 1656663 h 3063504"/>
              <a:gd name="connsiteX605" fmla="*/ 2238592 w 4114165"/>
              <a:gd name="connsiteY605" fmla="*/ 1296050 h 3063504"/>
              <a:gd name="connsiteX606" fmla="*/ 2244967 w 4114165"/>
              <a:gd name="connsiteY606" fmla="*/ 875173 h 3063504"/>
              <a:gd name="connsiteX607" fmla="*/ 2248147 w 4114165"/>
              <a:gd name="connsiteY607" fmla="*/ 593693 h 3063504"/>
              <a:gd name="connsiteX608" fmla="*/ 2251328 w 4114165"/>
              <a:gd name="connsiteY608" fmla="*/ 644612 h 3063504"/>
              <a:gd name="connsiteX609" fmla="*/ 2254509 w 4114165"/>
              <a:gd name="connsiteY609" fmla="*/ 515406 h 3063504"/>
              <a:gd name="connsiteX610" fmla="*/ 2257702 w 4114165"/>
              <a:gd name="connsiteY610" fmla="*/ 504589 h 3063504"/>
              <a:gd name="connsiteX611" fmla="*/ 2260883 w 4114165"/>
              <a:gd name="connsiteY611" fmla="*/ 533884 h 3063504"/>
              <a:gd name="connsiteX612" fmla="*/ 2264064 w 4114165"/>
              <a:gd name="connsiteY612" fmla="*/ 440313 h 3063504"/>
              <a:gd name="connsiteX613" fmla="*/ 2267257 w 4114165"/>
              <a:gd name="connsiteY613" fmla="*/ 452684 h 3063504"/>
              <a:gd name="connsiteX614" fmla="*/ 2270438 w 4114165"/>
              <a:gd name="connsiteY614" fmla="*/ 500866 h 3063504"/>
              <a:gd name="connsiteX615" fmla="*/ 2273619 w 4114165"/>
              <a:gd name="connsiteY615" fmla="*/ 629986 h 3063504"/>
              <a:gd name="connsiteX616" fmla="*/ 2276800 w 4114165"/>
              <a:gd name="connsiteY616" fmla="*/ 641320 h 3063504"/>
              <a:gd name="connsiteX617" fmla="*/ 2283174 w 4114165"/>
              <a:gd name="connsiteY617" fmla="*/ 799763 h 3063504"/>
              <a:gd name="connsiteX618" fmla="*/ 2286355 w 4114165"/>
              <a:gd name="connsiteY618" fmla="*/ 849492 h 3063504"/>
              <a:gd name="connsiteX619" fmla="*/ 2295910 w 4114165"/>
              <a:gd name="connsiteY619" fmla="*/ 1157273 h 3063504"/>
              <a:gd name="connsiteX620" fmla="*/ 2299091 w 4114165"/>
              <a:gd name="connsiteY620" fmla="*/ 1247360 h 3063504"/>
              <a:gd name="connsiteX621" fmla="*/ 2305465 w 4114165"/>
              <a:gd name="connsiteY621" fmla="*/ 1627740 h 3063504"/>
              <a:gd name="connsiteX622" fmla="*/ 2327756 w 4114165"/>
              <a:gd name="connsiteY622" fmla="*/ 2527644 h 3063504"/>
              <a:gd name="connsiteX623" fmla="*/ 2330936 w 4114165"/>
              <a:gd name="connsiteY623" fmla="*/ 2536230 h 3063504"/>
              <a:gd name="connsiteX624" fmla="*/ 2334117 w 4114165"/>
              <a:gd name="connsiteY624" fmla="*/ 2575347 h 3063504"/>
              <a:gd name="connsiteX625" fmla="*/ 2337311 w 4114165"/>
              <a:gd name="connsiteY625" fmla="*/ 2567559 h 3063504"/>
              <a:gd name="connsiteX626" fmla="*/ 2340491 w 4114165"/>
              <a:gd name="connsiteY626" fmla="*/ 2657735 h 3063504"/>
              <a:gd name="connsiteX627" fmla="*/ 2343672 w 4114165"/>
              <a:gd name="connsiteY627" fmla="*/ 2677679 h 3063504"/>
              <a:gd name="connsiteX628" fmla="*/ 2346866 w 4114165"/>
              <a:gd name="connsiteY628" fmla="*/ 2676653 h 3063504"/>
              <a:gd name="connsiteX629" fmla="*/ 2350047 w 4114165"/>
              <a:gd name="connsiteY629" fmla="*/ 2718873 h 3063504"/>
              <a:gd name="connsiteX630" fmla="*/ 2353227 w 4114165"/>
              <a:gd name="connsiteY630" fmla="*/ 2727256 h 3063504"/>
              <a:gd name="connsiteX631" fmla="*/ 2359602 w 4114165"/>
              <a:gd name="connsiteY631" fmla="*/ 2758344 h 3063504"/>
              <a:gd name="connsiteX632" fmla="*/ 2362782 w 4114165"/>
              <a:gd name="connsiteY632" fmla="*/ 2709464 h 3063504"/>
              <a:gd name="connsiteX633" fmla="*/ 2365963 w 4114165"/>
              <a:gd name="connsiteY633" fmla="*/ 2701651 h 3063504"/>
              <a:gd name="connsiteX634" fmla="*/ 2369144 w 4114165"/>
              <a:gd name="connsiteY634" fmla="*/ 2749581 h 3063504"/>
              <a:gd name="connsiteX635" fmla="*/ 2372337 w 4114165"/>
              <a:gd name="connsiteY635" fmla="*/ 2738311 h 3063504"/>
              <a:gd name="connsiteX636" fmla="*/ 2375518 w 4114165"/>
              <a:gd name="connsiteY636" fmla="*/ 2683466 h 3063504"/>
              <a:gd name="connsiteX637" fmla="*/ 2381892 w 4114165"/>
              <a:gd name="connsiteY637" fmla="*/ 2760295 h 3063504"/>
              <a:gd name="connsiteX638" fmla="*/ 2385073 w 4114165"/>
              <a:gd name="connsiteY638" fmla="*/ 2736829 h 3063504"/>
              <a:gd name="connsiteX639" fmla="*/ 2388254 w 4114165"/>
              <a:gd name="connsiteY639" fmla="*/ 2701106 h 3063504"/>
              <a:gd name="connsiteX640" fmla="*/ 2391435 w 4114165"/>
              <a:gd name="connsiteY640" fmla="*/ 2683530 h 3063504"/>
              <a:gd name="connsiteX641" fmla="*/ 2394628 w 4114165"/>
              <a:gd name="connsiteY641" fmla="*/ 2730574 h 3063504"/>
              <a:gd name="connsiteX642" fmla="*/ 2397809 w 4114165"/>
              <a:gd name="connsiteY642" fmla="*/ 2662280 h 3063504"/>
              <a:gd name="connsiteX643" fmla="*/ 2400990 w 4114165"/>
              <a:gd name="connsiteY643" fmla="*/ 2633636 h 3063504"/>
              <a:gd name="connsiteX644" fmla="*/ 2404183 w 4114165"/>
              <a:gd name="connsiteY644" fmla="*/ 2647958 h 3063504"/>
              <a:gd name="connsiteX645" fmla="*/ 2407364 w 4114165"/>
              <a:gd name="connsiteY645" fmla="*/ 2741350 h 3063504"/>
              <a:gd name="connsiteX646" fmla="*/ 2410545 w 4114165"/>
              <a:gd name="connsiteY646" fmla="*/ 2674665 h 3063504"/>
              <a:gd name="connsiteX647" fmla="*/ 2413726 w 4114165"/>
              <a:gd name="connsiteY647" fmla="*/ 2647211 h 3063504"/>
              <a:gd name="connsiteX648" fmla="*/ 2416919 w 4114165"/>
              <a:gd name="connsiteY648" fmla="*/ 2707716 h 3063504"/>
              <a:gd name="connsiteX649" fmla="*/ 2420100 w 4114165"/>
              <a:gd name="connsiteY649" fmla="*/ 2636891 h 3063504"/>
              <a:gd name="connsiteX650" fmla="*/ 2423281 w 4114165"/>
              <a:gd name="connsiteY650" fmla="*/ 2730726 h 3063504"/>
              <a:gd name="connsiteX651" fmla="*/ 2426474 w 4114165"/>
              <a:gd name="connsiteY651" fmla="*/ 2679870 h 3063504"/>
              <a:gd name="connsiteX652" fmla="*/ 2429655 w 4114165"/>
              <a:gd name="connsiteY652" fmla="*/ 2703993 h 3063504"/>
              <a:gd name="connsiteX653" fmla="*/ 2432836 w 4114165"/>
              <a:gd name="connsiteY653" fmla="*/ 2809251 h 3063504"/>
              <a:gd name="connsiteX654" fmla="*/ 2436017 w 4114165"/>
              <a:gd name="connsiteY654" fmla="*/ 2763612 h 3063504"/>
              <a:gd name="connsiteX655" fmla="*/ 2439210 w 4114165"/>
              <a:gd name="connsiteY655" fmla="*/ 2782544 h 3063504"/>
              <a:gd name="connsiteX656" fmla="*/ 2442391 w 4114165"/>
              <a:gd name="connsiteY656" fmla="*/ 2865324 h 3063504"/>
              <a:gd name="connsiteX657" fmla="*/ 2445572 w 4114165"/>
              <a:gd name="connsiteY657" fmla="*/ 2880304 h 3063504"/>
              <a:gd name="connsiteX658" fmla="*/ 2448765 w 4114165"/>
              <a:gd name="connsiteY658" fmla="*/ 2785836 h 3063504"/>
              <a:gd name="connsiteX659" fmla="*/ 2451946 w 4114165"/>
              <a:gd name="connsiteY659" fmla="*/ 2807731 h 3063504"/>
              <a:gd name="connsiteX660" fmla="*/ 2455127 w 4114165"/>
              <a:gd name="connsiteY660" fmla="*/ 2849938 h 3063504"/>
              <a:gd name="connsiteX661" fmla="*/ 2458308 w 4114165"/>
              <a:gd name="connsiteY661" fmla="*/ 2849710 h 3063504"/>
              <a:gd name="connsiteX662" fmla="*/ 2461501 w 4114165"/>
              <a:gd name="connsiteY662" fmla="*/ 2889346 h 3063504"/>
              <a:gd name="connsiteX663" fmla="*/ 2464682 w 4114165"/>
              <a:gd name="connsiteY663" fmla="*/ 2898337 h 3063504"/>
              <a:gd name="connsiteX664" fmla="*/ 2467863 w 4114165"/>
              <a:gd name="connsiteY664" fmla="*/ 2934136 h 3063504"/>
              <a:gd name="connsiteX665" fmla="*/ 2477418 w 4114165"/>
              <a:gd name="connsiteY665" fmla="*/ 2787850 h 3063504"/>
              <a:gd name="connsiteX666" fmla="*/ 2480598 w 4114165"/>
              <a:gd name="connsiteY666" fmla="*/ 2852167 h 3063504"/>
              <a:gd name="connsiteX667" fmla="*/ 2483792 w 4114165"/>
              <a:gd name="connsiteY667" fmla="*/ 2877151 h 3063504"/>
              <a:gd name="connsiteX668" fmla="*/ 2486973 w 4114165"/>
              <a:gd name="connsiteY668" fmla="*/ 2878772 h 3063504"/>
              <a:gd name="connsiteX669" fmla="*/ 2490153 w 4114165"/>
              <a:gd name="connsiteY669" fmla="*/ 2869097 h 3063504"/>
              <a:gd name="connsiteX670" fmla="*/ 2493334 w 4114165"/>
              <a:gd name="connsiteY670" fmla="*/ 2704285 h 3063504"/>
              <a:gd name="connsiteX671" fmla="*/ 2496528 w 4114165"/>
              <a:gd name="connsiteY671" fmla="*/ 2715289 h 3063504"/>
              <a:gd name="connsiteX672" fmla="*/ 2499708 w 4114165"/>
              <a:gd name="connsiteY672" fmla="*/ 2345875 h 3063504"/>
              <a:gd name="connsiteX673" fmla="*/ 2502889 w 4114165"/>
              <a:gd name="connsiteY673" fmla="*/ 1782447 h 3063504"/>
              <a:gd name="connsiteX674" fmla="*/ 2506083 w 4114165"/>
              <a:gd name="connsiteY674" fmla="*/ 1608011 h 3063504"/>
              <a:gd name="connsiteX675" fmla="*/ 2509263 w 4114165"/>
              <a:gd name="connsiteY675" fmla="*/ 1562030 h 3063504"/>
              <a:gd name="connsiteX676" fmla="*/ 2512444 w 4114165"/>
              <a:gd name="connsiteY676" fmla="*/ 1481416 h 3063504"/>
              <a:gd name="connsiteX677" fmla="*/ 2518818 w 4114165"/>
              <a:gd name="connsiteY677" fmla="*/ 1498625 h 3063504"/>
              <a:gd name="connsiteX678" fmla="*/ 2521999 w 4114165"/>
              <a:gd name="connsiteY678" fmla="*/ 1532157 h 3063504"/>
              <a:gd name="connsiteX679" fmla="*/ 2525180 w 4114165"/>
              <a:gd name="connsiteY679" fmla="*/ 1514518 h 3063504"/>
              <a:gd name="connsiteX680" fmla="*/ 2528373 w 4114165"/>
              <a:gd name="connsiteY680" fmla="*/ 1432130 h 3063504"/>
              <a:gd name="connsiteX681" fmla="*/ 2531554 w 4114165"/>
              <a:gd name="connsiteY681" fmla="*/ 1431294 h 3063504"/>
              <a:gd name="connsiteX682" fmla="*/ 2534735 w 4114165"/>
              <a:gd name="connsiteY682" fmla="*/ 1413186 h 3063504"/>
              <a:gd name="connsiteX683" fmla="*/ 2537916 w 4114165"/>
              <a:gd name="connsiteY683" fmla="*/ 1511086 h 3063504"/>
              <a:gd name="connsiteX684" fmla="*/ 2541109 w 4114165"/>
              <a:gd name="connsiteY684" fmla="*/ 1427647 h 3063504"/>
              <a:gd name="connsiteX685" fmla="*/ 2544290 w 4114165"/>
              <a:gd name="connsiteY685" fmla="*/ 1460369 h 3063504"/>
              <a:gd name="connsiteX686" fmla="*/ 2550652 w 4114165"/>
              <a:gd name="connsiteY686" fmla="*/ 1651382 h 3063504"/>
              <a:gd name="connsiteX687" fmla="*/ 2553845 w 4114165"/>
              <a:gd name="connsiteY687" fmla="*/ 1886312 h 3063504"/>
              <a:gd name="connsiteX688" fmla="*/ 2560207 w 4114165"/>
              <a:gd name="connsiteY688" fmla="*/ 2090115 h 3063504"/>
              <a:gd name="connsiteX689" fmla="*/ 2563400 w 4114165"/>
              <a:gd name="connsiteY689" fmla="*/ 2090963 h 3063504"/>
              <a:gd name="connsiteX690" fmla="*/ 2566581 w 4114165"/>
              <a:gd name="connsiteY690" fmla="*/ 2006372 h 3063504"/>
              <a:gd name="connsiteX691" fmla="*/ 2569762 w 4114165"/>
              <a:gd name="connsiteY691" fmla="*/ 1971903 h 3063504"/>
              <a:gd name="connsiteX692" fmla="*/ 2572942 w 4114165"/>
              <a:gd name="connsiteY692" fmla="*/ 1987859 h 3063504"/>
              <a:gd name="connsiteX693" fmla="*/ 2579317 w 4114165"/>
              <a:gd name="connsiteY693" fmla="*/ 2167437 h 3063504"/>
              <a:gd name="connsiteX694" fmla="*/ 2582497 w 4114165"/>
              <a:gd name="connsiteY694" fmla="*/ 2167184 h 3063504"/>
              <a:gd name="connsiteX695" fmla="*/ 2588872 w 4114165"/>
              <a:gd name="connsiteY695" fmla="*/ 2209568 h 3063504"/>
              <a:gd name="connsiteX696" fmla="*/ 2598427 w 4114165"/>
              <a:gd name="connsiteY696" fmla="*/ 2462694 h 3063504"/>
              <a:gd name="connsiteX697" fmla="*/ 2601607 w 4114165"/>
              <a:gd name="connsiteY697" fmla="*/ 2500773 h 3063504"/>
              <a:gd name="connsiteX698" fmla="*/ 2611162 w 4114165"/>
              <a:gd name="connsiteY698" fmla="*/ 2806731 h 3063504"/>
              <a:gd name="connsiteX699" fmla="*/ 2614343 w 4114165"/>
              <a:gd name="connsiteY699" fmla="*/ 2888472 h 3063504"/>
              <a:gd name="connsiteX700" fmla="*/ 2617524 w 4114165"/>
              <a:gd name="connsiteY700" fmla="*/ 2880609 h 3063504"/>
              <a:gd name="connsiteX701" fmla="*/ 2620717 w 4114165"/>
              <a:gd name="connsiteY701" fmla="*/ 2920523 h 3063504"/>
              <a:gd name="connsiteX702" fmla="*/ 2623898 w 4114165"/>
              <a:gd name="connsiteY702" fmla="*/ 2910532 h 3063504"/>
              <a:gd name="connsiteX703" fmla="*/ 2627079 w 4114165"/>
              <a:gd name="connsiteY703" fmla="*/ 2940481 h 3063504"/>
              <a:gd name="connsiteX704" fmla="*/ 2633453 w 4114165"/>
              <a:gd name="connsiteY704" fmla="*/ 2957424 h 3063504"/>
              <a:gd name="connsiteX705" fmla="*/ 2636634 w 4114165"/>
              <a:gd name="connsiteY705" fmla="*/ 3004671 h 3063504"/>
              <a:gd name="connsiteX706" fmla="*/ 2639815 w 4114165"/>
              <a:gd name="connsiteY706" fmla="*/ 3009217 h 3063504"/>
              <a:gd name="connsiteX707" fmla="*/ 2643008 w 4114165"/>
              <a:gd name="connsiteY707" fmla="*/ 3025249 h 3063504"/>
              <a:gd name="connsiteX708" fmla="*/ 2646189 w 4114165"/>
              <a:gd name="connsiteY708" fmla="*/ 3020145 h 3063504"/>
              <a:gd name="connsiteX709" fmla="*/ 2649370 w 4114165"/>
              <a:gd name="connsiteY709" fmla="*/ 3036734 h 3063504"/>
              <a:gd name="connsiteX710" fmla="*/ 2652551 w 4114165"/>
              <a:gd name="connsiteY710" fmla="*/ 3017613 h 3063504"/>
              <a:gd name="connsiteX711" fmla="*/ 2655744 w 4114165"/>
              <a:gd name="connsiteY711" fmla="*/ 3025135 h 3063504"/>
              <a:gd name="connsiteX712" fmla="*/ 2658925 w 4114165"/>
              <a:gd name="connsiteY712" fmla="*/ 3026211 h 3063504"/>
              <a:gd name="connsiteX713" fmla="*/ 2662106 w 4114165"/>
              <a:gd name="connsiteY713" fmla="*/ 3043484 h 3063504"/>
              <a:gd name="connsiteX714" fmla="*/ 2665299 w 4114165"/>
              <a:gd name="connsiteY714" fmla="*/ 3041090 h 3063504"/>
              <a:gd name="connsiteX715" fmla="*/ 2668480 w 4114165"/>
              <a:gd name="connsiteY715" fmla="*/ 3036569 h 3063504"/>
              <a:gd name="connsiteX716" fmla="*/ 2671661 w 4114165"/>
              <a:gd name="connsiteY716" fmla="*/ 3044877 h 3063504"/>
              <a:gd name="connsiteX717" fmla="*/ 2674841 w 4114165"/>
              <a:gd name="connsiteY717" fmla="*/ 3032720 h 3063504"/>
              <a:gd name="connsiteX718" fmla="*/ 2678035 w 4114165"/>
              <a:gd name="connsiteY718" fmla="*/ 3051955 h 3063504"/>
              <a:gd name="connsiteX719" fmla="*/ 2681216 w 4114165"/>
              <a:gd name="connsiteY719" fmla="*/ 3027604 h 3063504"/>
              <a:gd name="connsiteX720" fmla="*/ 2684396 w 4114165"/>
              <a:gd name="connsiteY720" fmla="*/ 3063504 h 3063504"/>
              <a:gd name="connsiteX721" fmla="*/ 2687590 w 4114165"/>
              <a:gd name="connsiteY721" fmla="*/ 3027959 h 3063504"/>
              <a:gd name="connsiteX722" fmla="*/ 2690771 w 4114165"/>
              <a:gd name="connsiteY722" fmla="*/ 3063239 h 3063504"/>
              <a:gd name="connsiteX723" fmla="*/ 2693951 w 4114165"/>
              <a:gd name="connsiteY723" fmla="*/ 3022387 h 3063504"/>
              <a:gd name="connsiteX724" fmla="*/ 2697132 w 4114165"/>
              <a:gd name="connsiteY724" fmla="*/ 3055159 h 3063504"/>
              <a:gd name="connsiteX725" fmla="*/ 2700326 w 4114165"/>
              <a:gd name="connsiteY725" fmla="*/ 3015042 h 3063504"/>
              <a:gd name="connsiteX726" fmla="*/ 2703507 w 4114165"/>
              <a:gd name="connsiteY726" fmla="*/ 3029098 h 3063504"/>
              <a:gd name="connsiteX727" fmla="*/ 2706687 w 4114165"/>
              <a:gd name="connsiteY727" fmla="*/ 3023374 h 3063504"/>
              <a:gd name="connsiteX728" fmla="*/ 2709881 w 4114165"/>
              <a:gd name="connsiteY728" fmla="*/ 3009647 h 3063504"/>
              <a:gd name="connsiteX729" fmla="*/ 2713062 w 4114165"/>
              <a:gd name="connsiteY729" fmla="*/ 3033644 h 3063504"/>
              <a:gd name="connsiteX730" fmla="*/ 2716242 w 4114165"/>
              <a:gd name="connsiteY730" fmla="*/ 2920751 h 3063504"/>
              <a:gd name="connsiteX731" fmla="*/ 2719423 w 4114165"/>
              <a:gd name="connsiteY731" fmla="*/ 3048752 h 3063504"/>
              <a:gd name="connsiteX732" fmla="*/ 2722617 w 4114165"/>
              <a:gd name="connsiteY732" fmla="*/ 2843036 h 3063504"/>
              <a:gd name="connsiteX733" fmla="*/ 2725797 w 4114165"/>
              <a:gd name="connsiteY733" fmla="*/ 2786077 h 3063504"/>
              <a:gd name="connsiteX734" fmla="*/ 2728978 w 4114165"/>
              <a:gd name="connsiteY734" fmla="*/ 2556276 h 3063504"/>
              <a:gd name="connsiteX735" fmla="*/ 2732159 w 4114165"/>
              <a:gd name="connsiteY735" fmla="*/ 2734499 h 3063504"/>
              <a:gd name="connsiteX736" fmla="*/ 2735353 w 4114165"/>
              <a:gd name="connsiteY736" fmla="*/ 2543575 h 3063504"/>
              <a:gd name="connsiteX737" fmla="*/ 2738533 w 4114165"/>
              <a:gd name="connsiteY737" fmla="*/ 2707742 h 3063504"/>
              <a:gd name="connsiteX738" fmla="*/ 2741714 w 4114165"/>
              <a:gd name="connsiteY738" fmla="*/ 2453425 h 3063504"/>
              <a:gd name="connsiteX739" fmla="*/ 2744908 w 4114165"/>
              <a:gd name="connsiteY739" fmla="*/ 1655447 h 3063504"/>
              <a:gd name="connsiteX740" fmla="*/ 2748088 w 4114165"/>
              <a:gd name="connsiteY740" fmla="*/ 1718549 h 3063504"/>
              <a:gd name="connsiteX741" fmla="*/ 2751269 w 4114165"/>
              <a:gd name="connsiteY741" fmla="*/ 1458368 h 3063504"/>
              <a:gd name="connsiteX742" fmla="*/ 2754450 w 4114165"/>
              <a:gd name="connsiteY742" fmla="*/ 1717004 h 3063504"/>
              <a:gd name="connsiteX743" fmla="*/ 2757643 w 4114165"/>
              <a:gd name="connsiteY743" fmla="*/ 1229289 h 3063504"/>
              <a:gd name="connsiteX744" fmla="*/ 2760824 w 4114165"/>
              <a:gd name="connsiteY744" fmla="*/ 1562321 h 3063504"/>
              <a:gd name="connsiteX745" fmla="*/ 2764005 w 4114165"/>
              <a:gd name="connsiteY745" fmla="*/ 1551760 h 3063504"/>
              <a:gd name="connsiteX746" fmla="*/ 2767199 w 4114165"/>
              <a:gd name="connsiteY746" fmla="*/ 1347793 h 3063504"/>
              <a:gd name="connsiteX747" fmla="*/ 2770379 w 4114165"/>
              <a:gd name="connsiteY747" fmla="*/ 1343550 h 3063504"/>
              <a:gd name="connsiteX748" fmla="*/ 2773560 w 4114165"/>
              <a:gd name="connsiteY748" fmla="*/ 1304345 h 3063504"/>
              <a:gd name="connsiteX749" fmla="*/ 2776741 w 4114165"/>
              <a:gd name="connsiteY749" fmla="*/ 1548240 h 3063504"/>
              <a:gd name="connsiteX750" fmla="*/ 2779934 w 4114165"/>
              <a:gd name="connsiteY750" fmla="*/ 1319566 h 3063504"/>
              <a:gd name="connsiteX751" fmla="*/ 2783115 w 4114165"/>
              <a:gd name="connsiteY751" fmla="*/ 1482631 h 3063504"/>
              <a:gd name="connsiteX752" fmla="*/ 2786296 w 4114165"/>
              <a:gd name="connsiteY752" fmla="*/ 1443514 h 3063504"/>
              <a:gd name="connsiteX753" fmla="*/ 2789489 w 4114165"/>
              <a:gd name="connsiteY753" fmla="*/ 1552989 h 3063504"/>
              <a:gd name="connsiteX754" fmla="*/ 2792670 w 4114165"/>
              <a:gd name="connsiteY754" fmla="*/ 1539262 h 3063504"/>
              <a:gd name="connsiteX755" fmla="*/ 2795851 w 4114165"/>
              <a:gd name="connsiteY755" fmla="*/ 1809281 h 3063504"/>
              <a:gd name="connsiteX756" fmla="*/ 2799032 w 4114165"/>
              <a:gd name="connsiteY756" fmla="*/ 1595765 h 3063504"/>
              <a:gd name="connsiteX757" fmla="*/ 2802225 w 4114165"/>
              <a:gd name="connsiteY757" fmla="*/ 1867798 h 3063504"/>
              <a:gd name="connsiteX758" fmla="*/ 2805406 w 4114165"/>
              <a:gd name="connsiteY758" fmla="*/ 1864164 h 3063504"/>
              <a:gd name="connsiteX759" fmla="*/ 2808587 w 4114165"/>
              <a:gd name="connsiteY759" fmla="*/ 1906421 h 3063504"/>
              <a:gd name="connsiteX760" fmla="*/ 2811780 w 4114165"/>
              <a:gd name="connsiteY760" fmla="*/ 2144998 h 3063504"/>
              <a:gd name="connsiteX761" fmla="*/ 2814961 w 4114165"/>
              <a:gd name="connsiteY761" fmla="*/ 2067144 h 3063504"/>
              <a:gd name="connsiteX762" fmla="*/ 2818142 w 4114165"/>
              <a:gd name="connsiteY762" fmla="*/ 2270339 h 3063504"/>
              <a:gd name="connsiteX763" fmla="*/ 2821323 w 4114165"/>
              <a:gd name="connsiteY763" fmla="*/ 2064940 h 3063504"/>
              <a:gd name="connsiteX764" fmla="*/ 2824516 w 4114165"/>
              <a:gd name="connsiteY764" fmla="*/ 2089684 h 3063504"/>
              <a:gd name="connsiteX765" fmla="*/ 2827697 w 4114165"/>
              <a:gd name="connsiteY765" fmla="*/ 1934850 h 3063504"/>
              <a:gd name="connsiteX766" fmla="*/ 2830878 w 4114165"/>
              <a:gd name="connsiteY766" fmla="*/ 2050441 h 3063504"/>
              <a:gd name="connsiteX767" fmla="*/ 2834058 w 4114165"/>
              <a:gd name="connsiteY767" fmla="*/ 1936433 h 3063504"/>
              <a:gd name="connsiteX768" fmla="*/ 2837252 w 4114165"/>
              <a:gd name="connsiteY768" fmla="*/ 1983161 h 3063504"/>
              <a:gd name="connsiteX769" fmla="*/ 2840433 w 4114165"/>
              <a:gd name="connsiteY769" fmla="*/ 1981654 h 3063504"/>
              <a:gd name="connsiteX770" fmla="*/ 2843613 w 4114165"/>
              <a:gd name="connsiteY770" fmla="*/ 1923162 h 3063504"/>
              <a:gd name="connsiteX771" fmla="*/ 2846807 w 4114165"/>
              <a:gd name="connsiteY771" fmla="*/ 1949540 h 3063504"/>
              <a:gd name="connsiteX772" fmla="*/ 2849988 w 4114165"/>
              <a:gd name="connsiteY772" fmla="*/ 1890263 h 3063504"/>
              <a:gd name="connsiteX773" fmla="*/ 2853168 w 4114165"/>
              <a:gd name="connsiteY773" fmla="*/ 1943170 h 3063504"/>
              <a:gd name="connsiteX774" fmla="*/ 2856349 w 4114165"/>
              <a:gd name="connsiteY774" fmla="*/ 1903673 h 3063504"/>
              <a:gd name="connsiteX775" fmla="*/ 2859543 w 4114165"/>
              <a:gd name="connsiteY775" fmla="*/ 1948564 h 3063504"/>
              <a:gd name="connsiteX776" fmla="*/ 2862723 w 4114165"/>
              <a:gd name="connsiteY776" fmla="*/ 1935002 h 3063504"/>
              <a:gd name="connsiteX777" fmla="*/ 2865904 w 4114165"/>
              <a:gd name="connsiteY777" fmla="*/ 2011387 h 3063504"/>
              <a:gd name="connsiteX778" fmla="*/ 2869098 w 4114165"/>
              <a:gd name="connsiteY778" fmla="*/ 2005258 h 3063504"/>
              <a:gd name="connsiteX779" fmla="*/ 2872278 w 4114165"/>
              <a:gd name="connsiteY779" fmla="*/ 2058723 h 3063504"/>
              <a:gd name="connsiteX780" fmla="*/ 2875459 w 4114165"/>
              <a:gd name="connsiteY780" fmla="*/ 2025621 h 3063504"/>
              <a:gd name="connsiteX781" fmla="*/ 2878640 w 4114165"/>
              <a:gd name="connsiteY781" fmla="*/ 2106717 h 3063504"/>
              <a:gd name="connsiteX782" fmla="*/ 2885014 w 4114165"/>
              <a:gd name="connsiteY782" fmla="*/ 2094496 h 3063504"/>
              <a:gd name="connsiteX783" fmla="*/ 2888195 w 4114165"/>
              <a:gd name="connsiteY783" fmla="*/ 2130131 h 3063504"/>
              <a:gd name="connsiteX784" fmla="*/ 2891388 w 4114165"/>
              <a:gd name="connsiteY784" fmla="*/ 2116961 h 3063504"/>
              <a:gd name="connsiteX785" fmla="*/ 2894569 w 4114165"/>
              <a:gd name="connsiteY785" fmla="*/ 2158598 h 3063504"/>
              <a:gd name="connsiteX786" fmla="*/ 2897750 w 4114165"/>
              <a:gd name="connsiteY786" fmla="*/ 2139476 h 3063504"/>
              <a:gd name="connsiteX787" fmla="*/ 2900931 w 4114165"/>
              <a:gd name="connsiteY787" fmla="*/ 2179303 h 3063504"/>
              <a:gd name="connsiteX788" fmla="*/ 2904124 w 4114165"/>
              <a:gd name="connsiteY788" fmla="*/ 2123381 h 3063504"/>
              <a:gd name="connsiteX789" fmla="*/ 2907305 w 4114165"/>
              <a:gd name="connsiteY789" fmla="*/ 2153203 h 3063504"/>
              <a:gd name="connsiteX790" fmla="*/ 2910486 w 4114165"/>
              <a:gd name="connsiteY790" fmla="*/ 2118848 h 3063504"/>
              <a:gd name="connsiteX791" fmla="*/ 2913667 w 4114165"/>
              <a:gd name="connsiteY791" fmla="*/ 2124356 h 3063504"/>
              <a:gd name="connsiteX792" fmla="*/ 2916860 w 4114165"/>
              <a:gd name="connsiteY792" fmla="*/ 2111681 h 3063504"/>
              <a:gd name="connsiteX793" fmla="*/ 2920041 w 4114165"/>
              <a:gd name="connsiteY793" fmla="*/ 2118797 h 3063504"/>
              <a:gd name="connsiteX794" fmla="*/ 2926415 w 4114165"/>
              <a:gd name="connsiteY794" fmla="*/ 2074691 h 3063504"/>
              <a:gd name="connsiteX795" fmla="*/ 2929596 w 4114165"/>
              <a:gd name="connsiteY795" fmla="*/ 2081314 h 3063504"/>
              <a:gd name="connsiteX796" fmla="*/ 2932777 w 4114165"/>
              <a:gd name="connsiteY796" fmla="*/ 2075109 h 3063504"/>
              <a:gd name="connsiteX797" fmla="*/ 2935957 w 4114165"/>
              <a:gd name="connsiteY797" fmla="*/ 2102500 h 3063504"/>
              <a:gd name="connsiteX798" fmla="*/ 2939151 w 4114165"/>
              <a:gd name="connsiteY798" fmla="*/ 2076958 h 3063504"/>
              <a:gd name="connsiteX799" fmla="*/ 2942332 w 4114165"/>
              <a:gd name="connsiteY799" fmla="*/ 2124724 h 3063504"/>
              <a:gd name="connsiteX800" fmla="*/ 2945512 w 4114165"/>
              <a:gd name="connsiteY800" fmla="*/ 2110997 h 3063504"/>
              <a:gd name="connsiteX801" fmla="*/ 2948706 w 4114165"/>
              <a:gd name="connsiteY801" fmla="*/ 2173629 h 3063504"/>
              <a:gd name="connsiteX802" fmla="*/ 2951887 w 4114165"/>
              <a:gd name="connsiteY802" fmla="*/ 2166247 h 3063504"/>
              <a:gd name="connsiteX803" fmla="*/ 2955067 w 4114165"/>
              <a:gd name="connsiteY803" fmla="*/ 2198462 h 3063504"/>
              <a:gd name="connsiteX804" fmla="*/ 2958248 w 4114165"/>
              <a:gd name="connsiteY804" fmla="*/ 2174756 h 3063504"/>
              <a:gd name="connsiteX805" fmla="*/ 2961442 w 4114165"/>
              <a:gd name="connsiteY805" fmla="*/ 2233286 h 3063504"/>
              <a:gd name="connsiteX806" fmla="*/ 2964622 w 4114165"/>
              <a:gd name="connsiteY806" fmla="*/ 2253484 h 3063504"/>
              <a:gd name="connsiteX807" fmla="*/ 2967803 w 4114165"/>
              <a:gd name="connsiteY807" fmla="*/ 2300870 h 3063504"/>
              <a:gd name="connsiteX808" fmla="*/ 2974177 w 4114165"/>
              <a:gd name="connsiteY808" fmla="*/ 2461694 h 3063504"/>
              <a:gd name="connsiteX809" fmla="*/ 2977358 w 4114165"/>
              <a:gd name="connsiteY809" fmla="*/ 2547804 h 3063504"/>
              <a:gd name="connsiteX810" fmla="*/ 2980539 w 4114165"/>
              <a:gd name="connsiteY810" fmla="*/ 2549514 h 3063504"/>
              <a:gd name="connsiteX811" fmla="*/ 2983732 w 4114165"/>
              <a:gd name="connsiteY811" fmla="*/ 2586706 h 3063504"/>
              <a:gd name="connsiteX812" fmla="*/ 2986913 w 4114165"/>
              <a:gd name="connsiteY812" fmla="*/ 2362629 h 3063504"/>
              <a:gd name="connsiteX813" fmla="*/ 2990094 w 4114165"/>
              <a:gd name="connsiteY813" fmla="*/ 2527644 h 3063504"/>
              <a:gd name="connsiteX814" fmla="*/ 2993275 w 4114165"/>
              <a:gd name="connsiteY814" fmla="*/ 2429668 h 3063504"/>
              <a:gd name="connsiteX815" fmla="*/ 2996468 w 4114165"/>
              <a:gd name="connsiteY815" fmla="*/ 2387360 h 3063504"/>
              <a:gd name="connsiteX816" fmla="*/ 2999649 w 4114165"/>
              <a:gd name="connsiteY816" fmla="*/ 2296045 h 3063504"/>
              <a:gd name="connsiteX817" fmla="*/ 3002830 w 4114165"/>
              <a:gd name="connsiteY817" fmla="*/ 2136880 h 3063504"/>
              <a:gd name="connsiteX818" fmla="*/ 3006023 w 4114165"/>
              <a:gd name="connsiteY818" fmla="*/ 2097270 h 3063504"/>
              <a:gd name="connsiteX819" fmla="*/ 3009204 w 4114165"/>
              <a:gd name="connsiteY819" fmla="*/ 1934293 h 3063504"/>
              <a:gd name="connsiteX820" fmla="*/ 3012385 w 4114165"/>
              <a:gd name="connsiteY820" fmla="*/ 1944803 h 3063504"/>
              <a:gd name="connsiteX821" fmla="*/ 3015566 w 4114165"/>
              <a:gd name="connsiteY821" fmla="*/ 1826858 h 3063504"/>
              <a:gd name="connsiteX822" fmla="*/ 3018759 w 4114165"/>
              <a:gd name="connsiteY822" fmla="*/ 1821438 h 3063504"/>
              <a:gd name="connsiteX823" fmla="*/ 3021940 w 4114165"/>
              <a:gd name="connsiteY823" fmla="*/ 1704999 h 3063504"/>
              <a:gd name="connsiteX824" fmla="*/ 3025121 w 4114165"/>
              <a:gd name="connsiteY824" fmla="*/ 1738101 h 3063504"/>
              <a:gd name="connsiteX825" fmla="*/ 3028314 w 4114165"/>
              <a:gd name="connsiteY825" fmla="*/ 1638744 h 3063504"/>
              <a:gd name="connsiteX826" fmla="*/ 3031495 w 4114165"/>
              <a:gd name="connsiteY826" fmla="*/ 1634983 h 3063504"/>
              <a:gd name="connsiteX827" fmla="*/ 3034676 w 4114165"/>
              <a:gd name="connsiteY827" fmla="*/ 1617343 h 3063504"/>
              <a:gd name="connsiteX828" fmla="*/ 3044231 w 4114165"/>
              <a:gd name="connsiteY828" fmla="*/ 1465852 h 3063504"/>
              <a:gd name="connsiteX829" fmla="*/ 3047412 w 4114165"/>
              <a:gd name="connsiteY829" fmla="*/ 1387682 h 3063504"/>
              <a:gd name="connsiteX830" fmla="*/ 3050605 w 4114165"/>
              <a:gd name="connsiteY830" fmla="*/ 1255047 h 3063504"/>
              <a:gd name="connsiteX831" fmla="*/ 3053786 w 4114165"/>
              <a:gd name="connsiteY831" fmla="*/ 1385326 h 3063504"/>
              <a:gd name="connsiteX832" fmla="*/ 3060147 w 4114165"/>
              <a:gd name="connsiteY832" fmla="*/ 1201303 h 3063504"/>
              <a:gd name="connsiteX833" fmla="*/ 3063341 w 4114165"/>
              <a:gd name="connsiteY833" fmla="*/ 986889 h 3063504"/>
              <a:gd name="connsiteX834" fmla="*/ 3066522 w 4114165"/>
              <a:gd name="connsiteY834" fmla="*/ 983039 h 3063504"/>
              <a:gd name="connsiteX835" fmla="*/ 3072896 w 4114165"/>
              <a:gd name="connsiteY835" fmla="*/ 740486 h 3063504"/>
              <a:gd name="connsiteX836" fmla="*/ 3076077 w 4114165"/>
              <a:gd name="connsiteY836" fmla="*/ 756265 h 3063504"/>
              <a:gd name="connsiteX837" fmla="*/ 3079258 w 4114165"/>
              <a:gd name="connsiteY837" fmla="*/ 597188 h 3063504"/>
              <a:gd name="connsiteX838" fmla="*/ 3082438 w 4114165"/>
              <a:gd name="connsiteY838" fmla="*/ 606015 h 3063504"/>
              <a:gd name="connsiteX839" fmla="*/ 3085632 w 4114165"/>
              <a:gd name="connsiteY839" fmla="*/ 563436 h 3063504"/>
              <a:gd name="connsiteX840" fmla="*/ 3088813 w 4114165"/>
              <a:gd name="connsiteY840" fmla="*/ 771093 h 3063504"/>
              <a:gd name="connsiteX841" fmla="*/ 3091993 w 4114165"/>
              <a:gd name="connsiteY841" fmla="*/ 702648 h 3063504"/>
              <a:gd name="connsiteX842" fmla="*/ 3095174 w 4114165"/>
              <a:gd name="connsiteY842" fmla="*/ 812667 h 3063504"/>
              <a:gd name="connsiteX843" fmla="*/ 3098368 w 4114165"/>
              <a:gd name="connsiteY843" fmla="*/ 764027 h 3063504"/>
              <a:gd name="connsiteX844" fmla="*/ 3101548 w 4114165"/>
              <a:gd name="connsiteY844" fmla="*/ 850391 h 3063504"/>
              <a:gd name="connsiteX845" fmla="*/ 3104729 w 4114165"/>
              <a:gd name="connsiteY845" fmla="*/ 1024498 h 3063504"/>
              <a:gd name="connsiteX846" fmla="*/ 3107923 w 4114165"/>
              <a:gd name="connsiteY846" fmla="*/ 875312 h 3063504"/>
              <a:gd name="connsiteX847" fmla="*/ 3111104 w 4114165"/>
              <a:gd name="connsiteY847" fmla="*/ 1035668 h 3063504"/>
              <a:gd name="connsiteX848" fmla="*/ 3114284 w 4114165"/>
              <a:gd name="connsiteY848" fmla="*/ 755631 h 3063504"/>
              <a:gd name="connsiteX849" fmla="*/ 3117465 w 4114165"/>
              <a:gd name="connsiteY849" fmla="*/ 845427 h 3063504"/>
              <a:gd name="connsiteX850" fmla="*/ 3120659 w 4114165"/>
              <a:gd name="connsiteY850" fmla="*/ 820835 h 3063504"/>
              <a:gd name="connsiteX851" fmla="*/ 3123839 w 4114165"/>
              <a:gd name="connsiteY851" fmla="*/ 778641 h 3063504"/>
              <a:gd name="connsiteX852" fmla="*/ 3127020 w 4114165"/>
              <a:gd name="connsiteY852" fmla="*/ 687858 h 3063504"/>
              <a:gd name="connsiteX853" fmla="*/ 3136575 w 4114165"/>
              <a:gd name="connsiteY853" fmla="*/ 544626 h 3063504"/>
              <a:gd name="connsiteX854" fmla="*/ 3139756 w 4114165"/>
              <a:gd name="connsiteY854" fmla="*/ 540338 h 3063504"/>
              <a:gd name="connsiteX855" fmla="*/ 3142949 w 4114165"/>
              <a:gd name="connsiteY855" fmla="*/ 586466 h 3063504"/>
              <a:gd name="connsiteX856" fmla="*/ 3146130 w 4114165"/>
              <a:gd name="connsiteY856" fmla="*/ 531934 h 3063504"/>
              <a:gd name="connsiteX857" fmla="*/ 3149311 w 4114165"/>
              <a:gd name="connsiteY857" fmla="*/ 439962 h 3063504"/>
              <a:gd name="connsiteX858" fmla="*/ 3152504 w 4114165"/>
              <a:gd name="connsiteY858" fmla="*/ 685933 h 3063504"/>
              <a:gd name="connsiteX859" fmla="*/ 3155685 w 4114165"/>
              <a:gd name="connsiteY859" fmla="*/ 603786 h 3063504"/>
              <a:gd name="connsiteX860" fmla="*/ 3158866 w 4114165"/>
              <a:gd name="connsiteY860" fmla="*/ 880048 h 3063504"/>
              <a:gd name="connsiteX861" fmla="*/ 3162047 w 4114165"/>
              <a:gd name="connsiteY861" fmla="*/ 735864 h 3063504"/>
              <a:gd name="connsiteX862" fmla="*/ 3165240 w 4114165"/>
              <a:gd name="connsiteY862" fmla="*/ 1040834 h 3063504"/>
              <a:gd name="connsiteX863" fmla="*/ 3168421 w 4114165"/>
              <a:gd name="connsiteY863" fmla="*/ 1045887 h 3063504"/>
              <a:gd name="connsiteX864" fmla="*/ 3177976 w 4114165"/>
              <a:gd name="connsiteY864" fmla="*/ 1555116 h 3063504"/>
              <a:gd name="connsiteX865" fmla="*/ 3181157 w 4114165"/>
              <a:gd name="connsiteY865" fmla="*/ 2063661 h 3063504"/>
              <a:gd name="connsiteX866" fmla="*/ 3184338 w 4114165"/>
              <a:gd name="connsiteY866" fmla="*/ 1967458 h 3063504"/>
              <a:gd name="connsiteX867" fmla="*/ 3187531 w 4114165"/>
              <a:gd name="connsiteY867" fmla="*/ 2374621 h 3063504"/>
              <a:gd name="connsiteX868" fmla="*/ 3190712 w 4114165"/>
              <a:gd name="connsiteY868" fmla="*/ 2156078 h 3063504"/>
              <a:gd name="connsiteX869" fmla="*/ 3193893 w 4114165"/>
              <a:gd name="connsiteY869" fmla="*/ 2192067 h 3063504"/>
              <a:gd name="connsiteX870" fmla="*/ 3197073 w 4114165"/>
              <a:gd name="connsiteY870" fmla="*/ 2181557 h 3063504"/>
              <a:gd name="connsiteX871" fmla="*/ 3203448 w 4114165"/>
              <a:gd name="connsiteY871" fmla="*/ 2290309 h 3063504"/>
              <a:gd name="connsiteX872" fmla="*/ 3209822 w 4114165"/>
              <a:gd name="connsiteY872" fmla="*/ 2370734 h 3063504"/>
              <a:gd name="connsiteX873" fmla="*/ 3213003 w 4114165"/>
              <a:gd name="connsiteY873" fmla="*/ 2327096 h 3063504"/>
              <a:gd name="connsiteX874" fmla="*/ 3216183 w 4114165"/>
              <a:gd name="connsiteY874" fmla="*/ 2420678 h 3063504"/>
              <a:gd name="connsiteX875" fmla="*/ 3219364 w 4114165"/>
              <a:gd name="connsiteY875" fmla="*/ 2347496 h 3063504"/>
              <a:gd name="connsiteX876" fmla="*/ 3222558 w 4114165"/>
              <a:gd name="connsiteY876" fmla="*/ 2439052 h 3063504"/>
              <a:gd name="connsiteX877" fmla="*/ 3225738 w 4114165"/>
              <a:gd name="connsiteY877" fmla="*/ 2402126 h 3063504"/>
              <a:gd name="connsiteX878" fmla="*/ 3228919 w 4114165"/>
              <a:gd name="connsiteY878" fmla="*/ 2502153 h 3063504"/>
              <a:gd name="connsiteX879" fmla="*/ 3232113 w 4114165"/>
              <a:gd name="connsiteY879" fmla="*/ 2495999 h 3063504"/>
              <a:gd name="connsiteX880" fmla="*/ 3235293 w 4114165"/>
              <a:gd name="connsiteY880" fmla="*/ 2558556 h 3063504"/>
              <a:gd name="connsiteX881" fmla="*/ 3238474 w 4114165"/>
              <a:gd name="connsiteY881" fmla="*/ 2504724 h 3063504"/>
              <a:gd name="connsiteX882" fmla="*/ 3241655 w 4114165"/>
              <a:gd name="connsiteY882" fmla="*/ 2609677 h 3063504"/>
              <a:gd name="connsiteX883" fmla="*/ 3244848 w 4114165"/>
              <a:gd name="connsiteY883" fmla="*/ 2621226 h 3063504"/>
              <a:gd name="connsiteX884" fmla="*/ 3248029 w 4114165"/>
              <a:gd name="connsiteY884" fmla="*/ 2674222 h 3063504"/>
              <a:gd name="connsiteX885" fmla="*/ 3251210 w 4114165"/>
              <a:gd name="connsiteY885" fmla="*/ 2633877 h 3063504"/>
              <a:gd name="connsiteX886" fmla="*/ 3254403 w 4114165"/>
              <a:gd name="connsiteY886" fmla="*/ 2615439 h 3063504"/>
              <a:gd name="connsiteX887" fmla="*/ 3257584 w 4114165"/>
              <a:gd name="connsiteY887" fmla="*/ 2757141 h 3063504"/>
              <a:gd name="connsiteX888" fmla="*/ 3260765 w 4114165"/>
              <a:gd name="connsiteY888" fmla="*/ 2567610 h 3063504"/>
              <a:gd name="connsiteX889" fmla="*/ 3263946 w 4114165"/>
              <a:gd name="connsiteY889" fmla="*/ 2710008 h 3063504"/>
              <a:gd name="connsiteX890" fmla="*/ 3267139 w 4114165"/>
              <a:gd name="connsiteY890" fmla="*/ 2669208 h 3063504"/>
              <a:gd name="connsiteX891" fmla="*/ 3270320 w 4114165"/>
              <a:gd name="connsiteY891" fmla="*/ 2695661 h 3063504"/>
              <a:gd name="connsiteX892" fmla="*/ 3273501 w 4114165"/>
              <a:gd name="connsiteY892" fmla="*/ 2276063 h 3063504"/>
              <a:gd name="connsiteX893" fmla="*/ 3276682 w 4114165"/>
              <a:gd name="connsiteY893" fmla="*/ 2686240 h 3063504"/>
              <a:gd name="connsiteX894" fmla="*/ 3279875 w 4114165"/>
              <a:gd name="connsiteY894" fmla="*/ 2095079 h 3063504"/>
              <a:gd name="connsiteX895" fmla="*/ 3283056 w 4114165"/>
              <a:gd name="connsiteY895" fmla="*/ 2249913 h 3063504"/>
              <a:gd name="connsiteX896" fmla="*/ 3286237 w 4114165"/>
              <a:gd name="connsiteY896" fmla="*/ 2228297 h 3063504"/>
              <a:gd name="connsiteX897" fmla="*/ 3289430 w 4114165"/>
              <a:gd name="connsiteY897" fmla="*/ 1724716 h 3063504"/>
              <a:gd name="connsiteX898" fmla="*/ 3292611 w 4114165"/>
              <a:gd name="connsiteY898" fmla="*/ 2246519 h 3063504"/>
              <a:gd name="connsiteX899" fmla="*/ 3295792 w 4114165"/>
              <a:gd name="connsiteY899" fmla="*/ 1117675 h 3063504"/>
              <a:gd name="connsiteX900" fmla="*/ 3298972 w 4114165"/>
              <a:gd name="connsiteY900" fmla="*/ 1902217 h 3063504"/>
              <a:gd name="connsiteX901" fmla="*/ 3302166 w 4114165"/>
              <a:gd name="connsiteY901" fmla="*/ 998602 h 3063504"/>
              <a:gd name="connsiteX902" fmla="*/ 3305347 w 4114165"/>
              <a:gd name="connsiteY902" fmla="*/ 1384200 h 3063504"/>
              <a:gd name="connsiteX903" fmla="*/ 3311721 w 4114165"/>
              <a:gd name="connsiteY903" fmla="*/ 1143306 h 3063504"/>
              <a:gd name="connsiteX904" fmla="*/ 3314902 w 4114165"/>
              <a:gd name="connsiteY904" fmla="*/ 1440931 h 3063504"/>
              <a:gd name="connsiteX905" fmla="*/ 3318082 w 4114165"/>
              <a:gd name="connsiteY905" fmla="*/ 986699 h 3063504"/>
              <a:gd name="connsiteX906" fmla="*/ 3321263 w 4114165"/>
              <a:gd name="connsiteY906" fmla="*/ 1526978 h 3063504"/>
              <a:gd name="connsiteX907" fmla="*/ 3324457 w 4114165"/>
              <a:gd name="connsiteY907" fmla="*/ 669318 h 3063504"/>
              <a:gd name="connsiteX908" fmla="*/ 3327637 w 4114165"/>
              <a:gd name="connsiteY908" fmla="*/ 1522749 h 3063504"/>
              <a:gd name="connsiteX909" fmla="*/ 3330818 w 4114165"/>
              <a:gd name="connsiteY909" fmla="*/ 778805 h 3063504"/>
              <a:gd name="connsiteX910" fmla="*/ 3334012 w 4114165"/>
              <a:gd name="connsiteY910" fmla="*/ 1461661 h 3063504"/>
              <a:gd name="connsiteX911" fmla="*/ 3337192 w 4114165"/>
              <a:gd name="connsiteY911" fmla="*/ 1018433 h 3063504"/>
              <a:gd name="connsiteX912" fmla="*/ 3340373 w 4114165"/>
              <a:gd name="connsiteY912" fmla="*/ 1152145 h 3063504"/>
              <a:gd name="connsiteX913" fmla="*/ 3343554 w 4114165"/>
              <a:gd name="connsiteY913" fmla="*/ 1199189 h 3063504"/>
              <a:gd name="connsiteX914" fmla="*/ 3346747 w 4114165"/>
              <a:gd name="connsiteY914" fmla="*/ 938857 h 3063504"/>
              <a:gd name="connsiteX915" fmla="*/ 3349928 w 4114165"/>
              <a:gd name="connsiteY915" fmla="*/ 1449960 h 3063504"/>
              <a:gd name="connsiteX916" fmla="*/ 3353109 w 4114165"/>
              <a:gd name="connsiteY916" fmla="*/ 991207 h 3063504"/>
              <a:gd name="connsiteX917" fmla="*/ 3356290 w 4114165"/>
              <a:gd name="connsiteY917" fmla="*/ 1534323 h 3063504"/>
              <a:gd name="connsiteX918" fmla="*/ 3359483 w 4114165"/>
              <a:gd name="connsiteY918" fmla="*/ 992764 h 3063504"/>
              <a:gd name="connsiteX919" fmla="*/ 3362664 w 4114165"/>
              <a:gd name="connsiteY919" fmla="*/ 1638175 h 3063504"/>
              <a:gd name="connsiteX920" fmla="*/ 3365845 w 4114165"/>
              <a:gd name="connsiteY920" fmla="*/ 1054815 h 3063504"/>
              <a:gd name="connsiteX921" fmla="*/ 3369038 w 4114165"/>
              <a:gd name="connsiteY921" fmla="*/ 1484012 h 3063504"/>
              <a:gd name="connsiteX922" fmla="*/ 3372219 w 4114165"/>
              <a:gd name="connsiteY922" fmla="*/ 1191667 h 3063504"/>
              <a:gd name="connsiteX923" fmla="*/ 3375400 w 4114165"/>
              <a:gd name="connsiteY923" fmla="*/ 1379400 h 3063504"/>
              <a:gd name="connsiteX924" fmla="*/ 3378581 w 4114165"/>
              <a:gd name="connsiteY924" fmla="*/ 1440830 h 3063504"/>
              <a:gd name="connsiteX925" fmla="*/ 3381774 w 4114165"/>
              <a:gd name="connsiteY925" fmla="*/ 1218399 h 3063504"/>
              <a:gd name="connsiteX926" fmla="*/ 3384955 w 4114165"/>
              <a:gd name="connsiteY926" fmla="*/ 1640973 h 3063504"/>
              <a:gd name="connsiteX927" fmla="*/ 3388136 w 4114165"/>
              <a:gd name="connsiteY927" fmla="*/ 1208357 h 3063504"/>
              <a:gd name="connsiteX928" fmla="*/ 3391329 w 4114165"/>
              <a:gd name="connsiteY928" fmla="*/ 1712268 h 3063504"/>
              <a:gd name="connsiteX929" fmla="*/ 3394510 w 4114165"/>
              <a:gd name="connsiteY929" fmla="*/ 1348160 h 3063504"/>
              <a:gd name="connsiteX930" fmla="*/ 3397691 w 4114165"/>
              <a:gd name="connsiteY930" fmla="*/ 1739924 h 3063504"/>
              <a:gd name="connsiteX931" fmla="*/ 3400872 w 4114165"/>
              <a:gd name="connsiteY931" fmla="*/ 1630944 h 3063504"/>
              <a:gd name="connsiteX932" fmla="*/ 3404065 w 4114165"/>
              <a:gd name="connsiteY932" fmla="*/ 1785157 h 3063504"/>
              <a:gd name="connsiteX933" fmla="*/ 3407246 w 4114165"/>
              <a:gd name="connsiteY933" fmla="*/ 1755209 h 3063504"/>
              <a:gd name="connsiteX934" fmla="*/ 3410427 w 4114165"/>
              <a:gd name="connsiteY934" fmla="*/ 1707126 h 3063504"/>
              <a:gd name="connsiteX935" fmla="*/ 3413620 w 4114165"/>
              <a:gd name="connsiteY935" fmla="*/ 1782245 h 3063504"/>
              <a:gd name="connsiteX936" fmla="*/ 3416801 w 4114165"/>
              <a:gd name="connsiteY936" fmla="*/ 1690828 h 3063504"/>
              <a:gd name="connsiteX937" fmla="*/ 3419982 w 4114165"/>
              <a:gd name="connsiteY937" fmla="*/ 1891162 h 3063504"/>
              <a:gd name="connsiteX938" fmla="*/ 3423163 w 4114165"/>
              <a:gd name="connsiteY938" fmla="*/ 1842978 h 3063504"/>
              <a:gd name="connsiteX939" fmla="*/ 3426356 w 4114165"/>
              <a:gd name="connsiteY939" fmla="*/ 1883285 h 3063504"/>
              <a:gd name="connsiteX940" fmla="*/ 3429537 w 4114165"/>
              <a:gd name="connsiteY940" fmla="*/ 1830568 h 3063504"/>
              <a:gd name="connsiteX941" fmla="*/ 3432718 w 4114165"/>
              <a:gd name="connsiteY941" fmla="*/ 1925125 h 3063504"/>
              <a:gd name="connsiteX942" fmla="*/ 3435911 w 4114165"/>
              <a:gd name="connsiteY942" fmla="*/ 1861568 h 3063504"/>
              <a:gd name="connsiteX943" fmla="*/ 3439092 w 4114165"/>
              <a:gd name="connsiteY943" fmla="*/ 1992468 h 3063504"/>
              <a:gd name="connsiteX944" fmla="*/ 3442273 w 4114165"/>
              <a:gd name="connsiteY944" fmla="*/ 2001750 h 3063504"/>
              <a:gd name="connsiteX945" fmla="*/ 3445453 w 4114165"/>
              <a:gd name="connsiteY945" fmla="*/ 2021037 h 3063504"/>
              <a:gd name="connsiteX946" fmla="*/ 3448647 w 4114165"/>
              <a:gd name="connsiteY946" fmla="*/ 2079414 h 3063504"/>
              <a:gd name="connsiteX947" fmla="*/ 3451828 w 4114165"/>
              <a:gd name="connsiteY947" fmla="*/ 2093572 h 3063504"/>
              <a:gd name="connsiteX948" fmla="*/ 3455008 w 4114165"/>
              <a:gd name="connsiteY948" fmla="*/ 2090090 h 3063504"/>
              <a:gd name="connsiteX949" fmla="*/ 3458189 w 4114165"/>
              <a:gd name="connsiteY949" fmla="*/ 2207643 h 3063504"/>
              <a:gd name="connsiteX950" fmla="*/ 3461383 w 4114165"/>
              <a:gd name="connsiteY950" fmla="*/ 2216786 h 3063504"/>
              <a:gd name="connsiteX951" fmla="*/ 3464564 w 4114165"/>
              <a:gd name="connsiteY951" fmla="*/ 2214658 h 3063504"/>
              <a:gd name="connsiteX952" fmla="*/ 3467744 w 4114165"/>
              <a:gd name="connsiteY952" fmla="*/ 2342254 h 3063504"/>
              <a:gd name="connsiteX953" fmla="*/ 3470938 w 4114165"/>
              <a:gd name="connsiteY953" fmla="*/ 2375812 h 3063504"/>
              <a:gd name="connsiteX954" fmla="*/ 3474119 w 4114165"/>
              <a:gd name="connsiteY954" fmla="*/ 2456072 h 3063504"/>
              <a:gd name="connsiteX955" fmla="*/ 3477299 w 4114165"/>
              <a:gd name="connsiteY955" fmla="*/ 2484488 h 3063504"/>
              <a:gd name="connsiteX956" fmla="*/ 3490035 w 4114165"/>
              <a:gd name="connsiteY956" fmla="*/ 2697003 h 3063504"/>
              <a:gd name="connsiteX957" fmla="*/ 3502771 w 4114165"/>
              <a:gd name="connsiteY957" fmla="*/ 2946762 h 3063504"/>
              <a:gd name="connsiteX958" fmla="*/ 3509145 w 4114165"/>
              <a:gd name="connsiteY958" fmla="*/ 2842758 h 3063504"/>
              <a:gd name="connsiteX959" fmla="*/ 3515519 w 4114165"/>
              <a:gd name="connsiteY959" fmla="*/ 2807795 h 3063504"/>
              <a:gd name="connsiteX960" fmla="*/ 3518700 w 4114165"/>
              <a:gd name="connsiteY960" fmla="*/ 2760370 h 3063504"/>
              <a:gd name="connsiteX961" fmla="*/ 3525062 w 4114165"/>
              <a:gd name="connsiteY961" fmla="*/ 2827879 h 3063504"/>
              <a:gd name="connsiteX962" fmla="*/ 3528255 w 4114165"/>
              <a:gd name="connsiteY962" fmla="*/ 2815861 h 3063504"/>
              <a:gd name="connsiteX963" fmla="*/ 3534617 w 4114165"/>
              <a:gd name="connsiteY963" fmla="*/ 2864374 h 3063504"/>
              <a:gd name="connsiteX964" fmla="*/ 3537797 w 4114165"/>
              <a:gd name="connsiteY964" fmla="*/ 2863842 h 3063504"/>
              <a:gd name="connsiteX965" fmla="*/ 3540991 w 4114165"/>
              <a:gd name="connsiteY965" fmla="*/ 2847051 h 3063504"/>
              <a:gd name="connsiteX966" fmla="*/ 3544172 w 4114165"/>
              <a:gd name="connsiteY966" fmla="*/ 2881533 h 3063504"/>
              <a:gd name="connsiteX967" fmla="*/ 3547353 w 4114165"/>
              <a:gd name="connsiteY967" fmla="*/ 2860664 h 3063504"/>
              <a:gd name="connsiteX968" fmla="*/ 3550546 w 4114165"/>
              <a:gd name="connsiteY968" fmla="*/ 2801830 h 3063504"/>
              <a:gd name="connsiteX969" fmla="*/ 3556908 w 4114165"/>
              <a:gd name="connsiteY969" fmla="*/ 2785457 h 3063504"/>
              <a:gd name="connsiteX970" fmla="*/ 3563282 w 4114165"/>
              <a:gd name="connsiteY970" fmla="*/ 2861702 h 3063504"/>
              <a:gd name="connsiteX971" fmla="*/ 3566463 w 4114165"/>
              <a:gd name="connsiteY971" fmla="*/ 2837224 h 3063504"/>
              <a:gd name="connsiteX972" fmla="*/ 3569643 w 4114165"/>
              <a:gd name="connsiteY972" fmla="*/ 2846405 h 3063504"/>
              <a:gd name="connsiteX973" fmla="*/ 3572837 w 4114165"/>
              <a:gd name="connsiteY973" fmla="*/ 2897451 h 3063504"/>
              <a:gd name="connsiteX974" fmla="*/ 3576018 w 4114165"/>
              <a:gd name="connsiteY974" fmla="*/ 2891106 h 3063504"/>
              <a:gd name="connsiteX975" fmla="*/ 3579198 w 4114165"/>
              <a:gd name="connsiteY975" fmla="*/ 2858840 h 3063504"/>
              <a:gd name="connsiteX976" fmla="*/ 3582379 w 4114165"/>
              <a:gd name="connsiteY976" fmla="*/ 2854142 h 3063504"/>
              <a:gd name="connsiteX977" fmla="*/ 3585573 w 4114165"/>
              <a:gd name="connsiteY977" fmla="*/ 2862563 h 3063504"/>
              <a:gd name="connsiteX978" fmla="*/ 3588753 w 4114165"/>
              <a:gd name="connsiteY978" fmla="*/ 2841251 h 3063504"/>
              <a:gd name="connsiteX979" fmla="*/ 3591934 w 4114165"/>
              <a:gd name="connsiteY979" fmla="*/ 2856143 h 3063504"/>
              <a:gd name="connsiteX980" fmla="*/ 3595128 w 4114165"/>
              <a:gd name="connsiteY980" fmla="*/ 2894513 h 3063504"/>
              <a:gd name="connsiteX981" fmla="*/ 3598308 w 4114165"/>
              <a:gd name="connsiteY981" fmla="*/ 2846874 h 3063504"/>
              <a:gd name="connsiteX982" fmla="*/ 3601489 w 4114165"/>
              <a:gd name="connsiteY982" fmla="*/ 2829601 h 3063504"/>
              <a:gd name="connsiteX983" fmla="*/ 3604670 w 4114165"/>
              <a:gd name="connsiteY983" fmla="*/ 2915762 h 3063504"/>
              <a:gd name="connsiteX984" fmla="*/ 3607863 w 4114165"/>
              <a:gd name="connsiteY984" fmla="*/ 2844974 h 3063504"/>
              <a:gd name="connsiteX985" fmla="*/ 3611044 w 4114165"/>
              <a:gd name="connsiteY985" fmla="*/ 2836692 h 3063504"/>
              <a:gd name="connsiteX986" fmla="*/ 3614225 w 4114165"/>
              <a:gd name="connsiteY986" fmla="*/ 2856814 h 3063504"/>
              <a:gd name="connsiteX987" fmla="*/ 3623780 w 4114165"/>
              <a:gd name="connsiteY987" fmla="*/ 2745098 h 3063504"/>
              <a:gd name="connsiteX988" fmla="*/ 3626961 w 4114165"/>
              <a:gd name="connsiteY988" fmla="*/ 2773946 h 3063504"/>
              <a:gd name="connsiteX989" fmla="*/ 3630154 w 4114165"/>
              <a:gd name="connsiteY989" fmla="*/ 2601041 h 3063504"/>
              <a:gd name="connsiteX990" fmla="*/ 3639696 w 4114165"/>
              <a:gd name="connsiteY990" fmla="*/ 1685459 h 3063504"/>
              <a:gd name="connsiteX991" fmla="*/ 3646071 w 4114165"/>
              <a:gd name="connsiteY991" fmla="*/ 1252805 h 3063504"/>
              <a:gd name="connsiteX992" fmla="*/ 3649251 w 4114165"/>
              <a:gd name="connsiteY992" fmla="*/ 1297684 h 3063504"/>
              <a:gd name="connsiteX993" fmla="*/ 3652445 w 4114165"/>
              <a:gd name="connsiteY993" fmla="*/ 1489330 h 3063504"/>
              <a:gd name="connsiteX994" fmla="*/ 3655626 w 4114165"/>
              <a:gd name="connsiteY994" fmla="*/ 1397306 h 3063504"/>
              <a:gd name="connsiteX995" fmla="*/ 3661987 w 4114165"/>
              <a:gd name="connsiteY995" fmla="*/ 1027373 h 3063504"/>
              <a:gd name="connsiteX996" fmla="*/ 3668362 w 4114165"/>
              <a:gd name="connsiteY996" fmla="*/ 1159591 h 3063504"/>
              <a:gd name="connsiteX997" fmla="*/ 3671542 w 4114165"/>
              <a:gd name="connsiteY997" fmla="*/ 1120410 h 3063504"/>
              <a:gd name="connsiteX998" fmla="*/ 3674736 w 4114165"/>
              <a:gd name="connsiteY998" fmla="*/ 1104315 h 3063504"/>
              <a:gd name="connsiteX999" fmla="*/ 3677917 w 4114165"/>
              <a:gd name="connsiteY999" fmla="*/ 928815 h 3063504"/>
              <a:gd name="connsiteX1000" fmla="*/ 3681097 w 4114165"/>
              <a:gd name="connsiteY1000" fmla="*/ 979164 h 3063504"/>
              <a:gd name="connsiteX1001" fmla="*/ 3684278 w 4114165"/>
              <a:gd name="connsiteY1001" fmla="*/ 1608973 h 3063504"/>
              <a:gd name="connsiteX1002" fmla="*/ 3687472 w 4114165"/>
              <a:gd name="connsiteY1002" fmla="*/ 1528004 h 3063504"/>
              <a:gd name="connsiteX1003" fmla="*/ 3690652 w 4114165"/>
              <a:gd name="connsiteY1003" fmla="*/ 1090728 h 3063504"/>
              <a:gd name="connsiteX1004" fmla="*/ 3693833 w 4114165"/>
              <a:gd name="connsiteY1004" fmla="*/ 1363026 h 3063504"/>
              <a:gd name="connsiteX1005" fmla="*/ 3697027 w 4114165"/>
              <a:gd name="connsiteY1005" fmla="*/ 987306 h 3063504"/>
              <a:gd name="connsiteX1006" fmla="*/ 3700208 w 4114165"/>
              <a:gd name="connsiteY1006" fmla="*/ 1009771 h 3063504"/>
              <a:gd name="connsiteX1007" fmla="*/ 3703388 w 4114165"/>
              <a:gd name="connsiteY1007" fmla="*/ 947987 h 3063504"/>
              <a:gd name="connsiteX1008" fmla="*/ 3706569 w 4114165"/>
              <a:gd name="connsiteY1008" fmla="*/ 857457 h 3063504"/>
              <a:gd name="connsiteX1009" fmla="*/ 3709763 w 4114165"/>
              <a:gd name="connsiteY1009" fmla="*/ 935526 h 3063504"/>
              <a:gd name="connsiteX1010" fmla="*/ 3712943 w 4114165"/>
              <a:gd name="connsiteY1010" fmla="*/ 766028 h 3063504"/>
              <a:gd name="connsiteX1011" fmla="*/ 3716124 w 4114165"/>
              <a:gd name="connsiteY1011" fmla="*/ 800105 h 3063504"/>
              <a:gd name="connsiteX1012" fmla="*/ 3719305 w 4114165"/>
              <a:gd name="connsiteY1012" fmla="*/ 617374 h 3063504"/>
              <a:gd name="connsiteX1013" fmla="*/ 3722498 w 4114165"/>
              <a:gd name="connsiteY1013" fmla="*/ 765281 h 3063504"/>
              <a:gd name="connsiteX1014" fmla="*/ 3728860 w 4114165"/>
              <a:gd name="connsiteY1014" fmla="*/ 399180 h 3063504"/>
              <a:gd name="connsiteX1015" fmla="*/ 3732054 w 4114165"/>
              <a:gd name="connsiteY1015" fmla="*/ 403989 h 3063504"/>
              <a:gd name="connsiteX1016" fmla="*/ 3735234 w 4114165"/>
              <a:gd name="connsiteY1016" fmla="*/ 485506 h 3063504"/>
              <a:gd name="connsiteX1017" fmla="*/ 3738415 w 4114165"/>
              <a:gd name="connsiteY1017" fmla="*/ 374250 h 3063504"/>
              <a:gd name="connsiteX1018" fmla="*/ 3741596 w 4114165"/>
              <a:gd name="connsiteY1018" fmla="*/ 371702 h 3063504"/>
              <a:gd name="connsiteX1019" fmla="*/ 3744789 w 4114165"/>
              <a:gd name="connsiteY1019" fmla="*/ 344610 h 3063504"/>
              <a:gd name="connsiteX1020" fmla="*/ 3747970 w 4114165"/>
              <a:gd name="connsiteY1020" fmla="*/ 394226 h 3063504"/>
              <a:gd name="connsiteX1021" fmla="*/ 3751151 w 4114165"/>
              <a:gd name="connsiteY1021" fmla="*/ 353527 h 3063504"/>
              <a:gd name="connsiteX1022" fmla="*/ 3754344 w 4114165"/>
              <a:gd name="connsiteY1022" fmla="*/ 147922 h 3063504"/>
              <a:gd name="connsiteX1023" fmla="*/ 3757525 w 4114165"/>
              <a:gd name="connsiteY1023" fmla="*/ 391444 h 3063504"/>
              <a:gd name="connsiteX1024" fmla="*/ 3760706 w 4114165"/>
              <a:gd name="connsiteY1024" fmla="*/ 334550 h 3063504"/>
              <a:gd name="connsiteX1025" fmla="*/ 3763887 w 4114165"/>
              <a:gd name="connsiteY1025" fmla="*/ 426961 h 3063504"/>
              <a:gd name="connsiteX1026" fmla="*/ 3767080 w 4114165"/>
              <a:gd name="connsiteY1026" fmla="*/ 423509 h 3063504"/>
              <a:gd name="connsiteX1027" fmla="*/ 3770261 w 4114165"/>
              <a:gd name="connsiteY1027" fmla="*/ 573155 h 3063504"/>
              <a:gd name="connsiteX1028" fmla="*/ 3773442 w 4114165"/>
              <a:gd name="connsiteY1028" fmla="*/ 291831 h 3063504"/>
              <a:gd name="connsiteX1029" fmla="*/ 3776635 w 4114165"/>
              <a:gd name="connsiteY1029" fmla="*/ 574040 h 3063504"/>
              <a:gd name="connsiteX1030" fmla="*/ 3779816 w 4114165"/>
              <a:gd name="connsiteY1030" fmla="*/ 325796 h 3063504"/>
              <a:gd name="connsiteX1031" fmla="*/ 3789371 w 4114165"/>
              <a:gd name="connsiteY1031" fmla="*/ 598531 h 3063504"/>
              <a:gd name="connsiteX1032" fmla="*/ 3792552 w 4114165"/>
              <a:gd name="connsiteY1032" fmla="*/ 638724 h 3063504"/>
              <a:gd name="connsiteX1033" fmla="*/ 3795733 w 4114165"/>
              <a:gd name="connsiteY1033" fmla="*/ 414247 h 3063504"/>
              <a:gd name="connsiteX1034" fmla="*/ 3798926 w 4114165"/>
              <a:gd name="connsiteY1034" fmla="*/ 773740 h 3063504"/>
              <a:gd name="connsiteX1035" fmla="*/ 3802107 w 4114165"/>
              <a:gd name="connsiteY1035" fmla="*/ 351274 h 3063504"/>
              <a:gd name="connsiteX1036" fmla="*/ 3805288 w 4114165"/>
              <a:gd name="connsiteY1036" fmla="*/ 953837 h 3063504"/>
              <a:gd name="connsiteX1037" fmla="*/ 3808468 w 4114165"/>
              <a:gd name="connsiteY1037" fmla="*/ 601380 h 3063504"/>
              <a:gd name="connsiteX1038" fmla="*/ 3811662 w 4114165"/>
              <a:gd name="connsiteY1038" fmla="*/ 1166239 h 3063504"/>
              <a:gd name="connsiteX1039" fmla="*/ 3814843 w 4114165"/>
              <a:gd name="connsiteY1039" fmla="*/ 433804 h 3063504"/>
              <a:gd name="connsiteX1040" fmla="*/ 3821204 w 4114165"/>
              <a:gd name="connsiteY1040" fmla="*/ 948835 h 3063504"/>
              <a:gd name="connsiteX1041" fmla="*/ 3824398 w 4114165"/>
              <a:gd name="connsiteY1041" fmla="*/ 1039530 h 3063504"/>
              <a:gd name="connsiteX1042" fmla="*/ 3827578 w 4114165"/>
              <a:gd name="connsiteY1042" fmla="*/ 1196960 h 3063504"/>
              <a:gd name="connsiteX1043" fmla="*/ 3830759 w 4114165"/>
              <a:gd name="connsiteY1043" fmla="*/ 700078 h 3063504"/>
              <a:gd name="connsiteX1044" fmla="*/ 3833953 w 4114165"/>
              <a:gd name="connsiteY1044" fmla="*/ 1226605 h 3063504"/>
              <a:gd name="connsiteX1045" fmla="*/ 3837133 w 4114165"/>
              <a:gd name="connsiteY1045" fmla="*/ 724087 h 3063504"/>
              <a:gd name="connsiteX1046" fmla="*/ 3840314 w 4114165"/>
              <a:gd name="connsiteY1046" fmla="*/ 1564575 h 3063504"/>
              <a:gd name="connsiteX1047" fmla="*/ 3843495 w 4114165"/>
              <a:gd name="connsiteY1047" fmla="*/ 762824 h 3063504"/>
              <a:gd name="connsiteX1048" fmla="*/ 3846688 w 4114165"/>
              <a:gd name="connsiteY1048" fmla="*/ 1385998 h 3063504"/>
              <a:gd name="connsiteX1049" fmla="*/ 3849869 w 4114165"/>
              <a:gd name="connsiteY1049" fmla="*/ 804512 h 3063504"/>
              <a:gd name="connsiteX1050" fmla="*/ 3853050 w 4114165"/>
              <a:gd name="connsiteY1050" fmla="*/ 1263164 h 3063504"/>
              <a:gd name="connsiteX1051" fmla="*/ 3859424 w 4114165"/>
              <a:gd name="connsiteY1051" fmla="*/ 894776 h 3063504"/>
              <a:gd name="connsiteX1052" fmla="*/ 3862605 w 4114165"/>
              <a:gd name="connsiteY1052" fmla="*/ 1361760 h 3063504"/>
              <a:gd name="connsiteX1053" fmla="*/ 3865786 w 4114165"/>
              <a:gd name="connsiteY1053" fmla="*/ 1035364 h 3063504"/>
              <a:gd name="connsiteX1054" fmla="*/ 3868979 w 4114165"/>
              <a:gd name="connsiteY1054" fmla="*/ 1779180 h 3063504"/>
              <a:gd name="connsiteX1055" fmla="*/ 3872160 w 4114165"/>
              <a:gd name="connsiteY1055" fmla="*/ 997564 h 3063504"/>
              <a:gd name="connsiteX1056" fmla="*/ 3875341 w 4114165"/>
              <a:gd name="connsiteY1056" fmla="*/ 1754107 h 3063504"/>
              <a:gd name="connsiteX1057" fmla="*/ 3878534 w 4114165"/>
              <a:gd name="connsiteY1057" fmla="*/ 930360 h 3063504"/>
              <a:gd name="connsiteX1058" fmla="*/ 3881715 w 4114165"/>
              <a:gd name="connsiteY1058" fmla="*/ 1633527 h 3063504"/>
              <a:gd name="connsiteX1059" fmla="*/ 3884896 w 4114165"/>
              <a:gd name="connsiteY1059" fmla="*/ 988142 h 3063504"/>
              <a:gd name="connsiteX1060" fmla="*/ 3888077 w 4114165"/>
              <a:gd name="connsiteY1060" fmla="*/ 1470095 h 3063504"/>
              <a:gd name="connsiteX1061" fmla="*/ 3891270 w 4114165"/>
              <a:gd name="connsiteY1061" fmla="*/ 1700756 h 3063504"/>
              <a:gd name="connsiteX1062" fmla="*/ 3894451 w 4114165"/>
              <a:gd name="connsiteY1062" fmla="*/ 1503323 h 3063504"/>
              <a:gd name="connsiteX1063" fmla="*/ 3897632 w 4114165"/>
              <a:gd name="connsiteY1063" fmla="*/ 1666895 h 3063504"/>
              <a:gd name="connsiteX1064" fmla="*/ 3900812 w 4114165"/>
              <a:gd name="connsiteY1064" fmla="*/ 882860 h 3063504"/>
              <a:gd name="connsiteX1065" fmla="*/ 3904006 w 4114165"/>
              <a:gd name="connsiteY1065" fmla="*/ 1935433 h 3063504"/>
              <a:gd name="connsiteX1066" fmla="*/ 3907187 w 4114165"/>
              <a:gd name="connsiteY1066" fmla="*/ 1273079 h 3063504"/>
              <a:gd name="connsiteX1067" fmla="*/ 3910367 w 4114165"/>
              <a:gd name="connsiteY1067" fmla="*/ 1932976 h 3063504"/>
              <a:gd name="connsiteX1068" fmla="*/ 3913561 w 4114165"/>
              <a:gd name="connsiteY1068" fmla="*/ 1237913 h 3063504"/>
              <a:gd name="connsiteX1069" fmla="*/ 3916742 w 4114165"/>
              <a:gd name="connsiteY1069" fmla="*/ 1646178 h 3063504"/>
              <a:gd name="connsiteX1070" fmla="*/ 3919922 w 4114165"/>
              <a:gd name="connsiteY1070" fmla="*/ 1386137 h 3063504"/>
              <a:gd name="connsiteX1071" fmla="*/ 3923103 w 4114165"/>
              <a:gd name="connsiteY1071" fmla="*/ 1405689 h 3063504"/>
              <a:gd name="connsiteX1072" fmla="*/ 3926297 w 4114165"/>
              <a:gd name="connsiteY1072" fmla="*/ 1721436 h 3063504"/>
              <a:gd name="connsiteX1073" fmla="*/ 3929477 w 4114165"/>
              <a:gd name="connsiteY1073" fmla="*/ 1256174 h 3063504"/>
              <a:gd name="connsiteX1074" fmla="*/ 3932658 w 4114165"/>
              <a:gd name="connsiteY1074" fmla="*/ 1840585 h 3063504"/>
              <a:gd name="connsiteX1075" fmla="*/ 3935852 w 4114165"/>
              <a:gd name="connsiteY1075" fmla="*/ 1233937 h 3063504"/>
              <a:gd name="connsiteX1076" fmla="*/ 3939032 w 4114165"/>
              <a:gd name="connsiteY1076" fmla="*/ 1818360 h 3063504"/>
              <a:gd name="connsiteX1077" fmla="*/ 3942213 w 4114165"/>
              <a:gd name="connsiteY1077" fmla="*/ 1246410 h 3063504"/>
              <a:gd name="connsiteX1078" fmla="*/ 3945394 w 4114165"/>
              <a:gd name="connsiteY1078" fmla="*/ 1695641 h 3063504"/>
              <a:gd name="connsiteX1079" fmla="*/ 3948587 w 4114165"/>
              <a:gd name="connsiteY1079" fmla="*/ 1438360 h 3063504"/>
              <a:gd name="connsiteX1080" fmla="*/ 3951768 w 4114165"/>
              <a:gd name="connsiteY1080" fmla="*/ 1533031 h 3063504"/>
              <a:gd name="connsiteX1081" fmla="*/ 3954949 w 4114165"/>
              <a:gd name="connsiteY1081" fmla="*/ 1689461 h 3063504"/>
              <a:gd name="connsiteX1082" fmla="*/ 3958142 w 4114165"/>
              <a:gd name="connsiteY1082" fmla="*/ 1465219 h 3063504"/>
              <a:gd name="connsiteX1083" fmla="*/ 3961323 w 4114165"/>
              <a:gd name="connsiteY1083" fmla="*/ 1874066 h 3063504"/>
              <a:gd name="connsiteX1084" fmla="*/ 3964504 w 4114165"/>
              <a:gd name="connsiteY1084" fmla="*/ 1503627 h 3063504"/>
              <a:gd name="connsiteX1085" fmla="*/ 3967685 w 4114165"/>
              <a:gd name="connsiteY1085" fmla="*/ 2051517 h 3063504"/>
              <a:gd name="connsiteX1086" fmla="*/ 3970878 w 4114165"/>
              <a:gd name="connsiteY1086" fmla="*/ 1635844 h 3063504"/>
              <a:gd name="connsiteX1087" fmla="*/ 3974059 w 4114165"/>
              <a:gd name="connsiteY1087" fmla="*/ 2140755 h 3063504"/>
              <a:gd name="connsiteX1088" fmla="*/ 3977240 w 4114165"/>
              <a:gd name="connsiteY1088" fmla="*/ 1949362 h 3063504"/>
              <a:gd name="connsiteX1089" fmla="*/ 3983614 w 4114165"/>
              <a:gd name="connsiteY1089" fmla="*/ 2083910 h 3063504"/>
              <a:gd name="connsiteX1090" fmla="*/ 3986795 w 4114165"/>
              <a:gd name="connsiteY1090" fmla="*/ 1880221 h 3063504"/>
              <a:gd name="connsiteX1091" fmla="*/ 3989976 w 4114165"/>
              <a:gd name="connsiteY1091" fmla="*/ 2092382 h 3063504"/>
              <a:gd name="connsiteX1092" fmla="*/ 3993169 w 4114165"/>
              <a:gd name="connsiteY1092" fmla="*/ 1831037 h 3063504"/>
              <a:gd name="connsiteX1093" fmla="*/ 3996350 w 4114165"/>
              <a:gd name="connsiteY1093" fmla="*/ 2108350 h 3063504"/>
              <a:gd name="connsiteX1094" fmla="*/ 3999531 w 4114165"/>
              <a:gd name="connsiteY1094" fmla="*/ 1816626 h 3063504"/>
              <a:gd name="connsiteX1095" fmla="*/ 4002711 w 4114165"/>
              <a:gd name="connsiteY1095" fmla="*/ 2082669 h 3063504"/>
              <a:gd name="connsiteX1096" fmla="*/ 4005905 w 4114165"/>
              <a:gd name="connsiteY1096" fmla="*/ 1911816 h 3063504"/>
              <a:gd name="connsiteX1097" fmla="*/ 4009086 w 4114165"/>
              <a:gd name="connsiteY1097" fmla="*/ 2012299 h 3063504"/>
              <a:gd name="connsiteX1098" fmla="*/ 4012267 w 4114165"/>
              <a:gd name="connsiteY1098" fmla="*/ 1951654 h 3063504"/>
              <a:gd name="connsiteX1099" fmla="*/ 4015460 w 4114165"/>
              <a:gd name="connsiteY1099" fmla="*/ 1921731 h 3063504"/>
              <a:gd name="connsiteX1100" fmla="*/ 4018641 w 4114165"/>
              <a:gd name="connsiteY1100" fmla="*/ 2068055 h 3063504"/>
              <a:gd name="connsiteX1101" fmla="*/ 4021822 w 4114165"/>
              <a:gd name="connsiteY1101" fmla="*/ 1909688 h 3063504"/>
              <a:gd name="connsiteX1102" fmla="*/ 4025002 w 4114165"/>
              <a:gd name="connsiteY1102" fmla="*/ 2091584 h 3063504"/>
              <a:gd name="connsiteX1103" fmla="*/ 4028196 w 4114165"/>
              <a:gd name="connsiteY1103" fmla="*/ 1924200 h 3063504"/>
              <a:gd name="connsiteX1104" fmla="*/ 4031377 w 4114165"/>
              <a:gd name="connsiteY1104" fmla="*/ 2070753 h 3063504"/>
              <a:gd name="connsiteX1105" fmla="*/ 4034557 w 4114165"/>
              <a:gd name="connsiteY1105" fmla="*/ 2000851 h 3063504"/>
              <a:gd name="connsiteX1106" fmla="*/ 4037751 w 4114165"/>
              <a:gd name="connsiteY1106" fmla="*/ 2039310 h 3063504"/>
              <a:gd name="connsiteX1107" fmla="*/ 4040932 w 4114165"/>
              <a:gd name="connsiteY1107" fmla="*/ 1984123 h 3063504"/>
              <a:gd name="connsiteX1108" fmla="*/ 4047293 w 4114165"/>
              <a:gd name="connsiteY1108" fmla="*/ 2012995 h 3063504"/>
              <a:gd name="connsiteX1109" fmla="*/ 4050487 w 4114165"/>
              <a:gd name="connsiteY1109" fmla="*/ 1977234 h 3063504"/>
              <a:gd name="connsiteX1110" fmla="*/ 4053668 w 4114165"/>
              <a:gd name="connsiteY1110" fmla="*/ 2025342 h 3063504"/>
              <a:gd name="connsiteX1111" fmla="*/ 4056848 w 4114165"/>
              <a:gd name="connsiteY1111" fmla="*/ 1987023 h 3063504"/>
              <a:gd name="connsiteX1112" fmla="*/ 4060042 w 4114165"/>
              <a:gd name="connsiteY1112" fmla="*/ 2085683 h 3063504"/>
              <a:gd name="connsiteX1113" fmla="*/ 4063223 w 4114165"/>
              <a:gd name="connsiteY1113" fmla="*/ 2002561 h 3063504"/>
              <a:gd name="connsiteX1114" fmla="*/ 4066403 w 4114165"/>
              <a:gd name="connsiteY1114" fmla="*/ 2077059 h 3063504"/>
              <a:gd name="connsiteX1115" fmla="*/ 4069584 w 4114165"/>
              <a:gd name="connsiteY1115" fmla="*/ 2024430 h 3063504"/>
              <a:gd name="connsiteX1116" fmla="*/ 4072778 w 4114165"/>
              <a:gd name="connsiteY1116" fmla="*/ 2099233 h 3063504"/>
              <a:gd name="connsiteX1117" fmla="*/ 4075958 w 4114165"/>
              <a:gd name="connsiteY1117" fmla="*/ 2070398 h 3063504"/>
              <a:gd name="connsiteX1118" fmla="*/ 4079139 w 4114165"/>
              <a:gd name="connsiteY1118" fmla="*/ 2073184 h 3063504"/>
              <a:gd name="connsiteX1119" fmla="*/ 4082320 w 4114165"/>
              <a:gd name="connsiteY1119" fmla="*/ 2178036 h 3063504"/>
              <a:gd name="connsiteX1120" fmla="*/ 4085514 w 4114165"/>
              <a:gd name="connsiteY1120" fmla="*/ 2086721 h 3063504"/>
              <a:gd name="connsiteX1121" fmla="*/ 4088694 w 4114165"/>
              <a:gd name="connsiteY1121" fmla="*/ 2211505 h 3063504"/>
              <a:gd name="connsiteX1122" fmla="*/ 4091875 w 4114165"/>
              <a:gd name="connsiteY1122" fmla="*/ 2096092 h 3063504"/>
              <a:gd name="connsiteX1123" fmla="*/ 4095069 w 4114165"/>
              <a:gd name="connsiteY1123" fmla="*/ 2309392 h 3063504"/>
              <a:gd name="connsiteX1124" fmla="*/ 4098249 w 4114165"/>
              <a:gd name="connsiteY1124" fmla="*/ 2293994 h 3063504"/>
              <a:gd name="connsiteX1125" fmla="*/ 4101430 w 4114165"/>
              <a:gd name="connsiteY1125" fmla="*/ 2474357 h 3063504"/>
              <a:gd name="connsiteX1126" fmla="*/ 4104611 w 4114165"/>
              <a:gd name="connsiteY1126" fmla="*/ 2520604 h 3063504"/>
              <a:gd name="connsiteX1127" fmla="*/ 4107804 w 4114165"/>
              <a:gd name="connsiteY1127" fmla="*/ 2511904 h 3063504"/>
              <a:gd name="connsiteX1128" fmla="*/ 4110985 w 4114165"/>
              <a:gd name="connsiteY1128" fmla="*/ 2735398 h 3063504"/>
              <a:gd name="connsiteX1129" fmla="*/ 4114166 w 4114165"/>
              <a:gd name="connsiteY1129" fmla="*/ 2546905 h 3063504"/>
              <a:gd name="connsiteX1130" fmla="*/ 4114166 w 4114165"/>
              <a:gd name="connsiteY1130" fmla="*/ 2546905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</a:cxnLst>
            <a:rect l="l" t="t" r="r" b="b"/>
            <a:pathLst>
              <a:path w="4114165" h="3063504">
                <a:moveTo>
                  <a:pt x="0" y="3011446"/>
                </a:moveTo>
                <a:lnTo>
                  <a:pt x="3185" y="3013332"/>
                </a:lnTo>
                <a:lnTo>
                  <a:pt x="9554" y="2826245"/>
                </a:lnTo>
                <a:lnTo>
                  <a:pt x="12738" y="2838655"/>
                </a:lnTo>
                <a:lnTo>
                  <a:pt x="15922" y="2924828"/>
                </a:lnTo>
                <a:lnTo>
                  <a:pt x="19106" y="2725369"/>
                </a:lnTo>
                <a:lnTo>
                  <a:pt x="22291" y="2641399"/>
                </a:lnTo>
                <a:lnTo>
                  <a:pt x="25475" y="2821179"/>
                </a:lnTo>
                <a:lnTo>
                  <a:pt x="28660" y="2514627"/>
                </a:lnTo>
                <a:lnTo>
                  <a:pt x="31843" y="2618250"/>
                </a:lnTo>
                <a:lnTo>
                  <a:pt x="35028" y="2254674"/>
                </a:lnTo>
                <a:lnTo>
                  <a:pt x="38212" y="2269567"/>
                </a:lnTo>
                <a:lnTo>
                  <a:pt x="44582" y="1843155"/>
                </a:lnTo>
                <a:lnTo>
                  <a:pt x="47765" y="1889465"/>
                </a:lnTo>
                <a:lnTo>
                  <a:pt x="50950" y="1451074"/>
                </a:lnTo>
                <a:lnTo>
                  <a:pt x="54134" y="1745876"/>
                </a:lnTo>
                <a:lnTo>
                  <a:pt x="57319" y="1707861"/>
                </a:lnTo>
                <a:lnTo>
                  <a:pt x="60503" y="1736163"/>
                </a:lnTo>
                <a:lnTo>
                  <a:pt x="66871" y="1595803"/>
                </a:lnTo>
                <a:lnTo>
                  <a:pt x="70056" y="1611164"/>
                </a:lnTo>
                <a:lnTo>
                  <a:pt x="73240" y="1610809"/>
                </a:lnTo>
                <a:lnTo>
                  <a:pt x="76425" y="1814308"/>
                </a:lnTo>
                <a:lnTo>
                  <a:pt x="79608" y="1666945"/>
                </a:lnTo>
                <a:lnTo>
                  <a:pt x="82793" y="1683737"/>
                </a:lnTo>
                <a:lnTo>
                  <a:pt x="85978" y="1724374"/>
                </a:lnTo>
                <a:lnTo>
                  <a:pt x="89162" y="1786398"/>
                </a:lnTo>
                <a:lnTo>
                  <a:pt x="92347" y="1745293"/>
                </a:lnTo>
                <a:lnTo>
                  <a:pt x="95530" y="1727286"/>
                </a:lnTo>
                <a:lnTo>
                  <a:pt x="98715" y="1781827"/>
                </a:lnTo>
                <a:lnTo>
                  <a:pt x="101899" y="1772203"/>
                </a:lnTo>
                <a:lnTo>
                  <a:pt x="105084" y="1830365"/>
                </a:lnTo>
                <a:lnTo>
                  <a:pt x="108268" y="1860162"/>
                </a:lnTo>
                <a:lnTo>
                  <a:pt x="111452" y="1854540"/>
                </a:lnTo>
                <a:lnTo>
                  <a:pt x="124190" y="2026178"/>
                </a:lnTo>
                <a:lnTo>
                  <a:pt x="127373" y="1988302"/>
                </a:lnTo>
                <a:lnTo>
                  <a:pt x="133742" y="1778623"/>
                </a:lnTo>
                <a:lnTo>
                  <a:pt x="136927" y="1775546"/>
                </a:lnTo>
                <a:lnTo>
                  <a:pt x="140112" y="1739620"/>
                </a:lnTo>
                <a:lnTo>
                  <a:pt x="143296" y="1765352"/>
                </a:lnTo>
                <a:lnTo>
                  <a:pt x="146480" y="1810927"/>
                </a:lnTo>
                <a:lnTo>
                  <a:pt x="152849" y="1709469"/>
                </a:lnTo>
                <a:lnTo>
                  <a:pt x="156033" y="1680153"/>
                </a:lnTo>
                <a:lnTo>
                  <a:pt x="159218" y="1678089"/>
                </a:lnTo>
                <a:lnTo>
                  <a:pt x="162401" y="1664945"/>
                </a:lnTo>
                <a:lnTo>
                  <a:pt x="165586" y="1675164"/>
                </a:lnTo>
                <a:lnTo>
                  <a:pt x="168770" y="1620218"/>
                </a:lnTo>
                <a:lnTo>
                  <a:pt x="171955" y="1594144"/>
                </a:lnTo>
                <a:lnTo>
                  <a:pt x="175140" y="1608986"/>
                </a:lnTo>
                <a:lnTo>
                  <a:pt x="178323" y="1606884"/>
                </a:lnTo>
                <a:lnTo>
                  <a:pt x="181508" y="1608441"/>
                </a:lnTo>
                <a:lnTo>
                  <a:pt x="184692" y="1602160"/>
                </a:lnTo>
                <a:lnTo>
                  <a:pt x="187877" y="1607871"/>
                </a:lnTo>
                <a:lnTo>
                  <a:pt x="191061" y="1561270"/>
                </a:lnTo>
                <a:lnTo>
                  <a:pt x="194245" y="1591447"/>
                </a:lnTo>
                <a:lnTo>
                  <a:pt x="200614" y="1561156"/>
                </a:lnTo>
                <a:lnTo>
                  <a:pt x="206983" y="1586116"/>
                </a:lnTo>
                <a:lnTo>
                  <a:pt x="210166" y="1617799"/>
                </a:lnTo>
                <a:lnTo>
                  <a:pt x="213351" y="1602755"/>
                </a:lnTo>
                <a:lnTo>
                  <a:pt x="216535" y="1596981"/>
                </a:lnTo>
                <a:lnTo>
                  <a:pt x="219720" y="1570641"/>
                </a:lnTo>
                <a:lnTo>
                  <a:pt x="222905" y="1594195"/>
                </a:lnTo>
                <a:lnTo>
                  <a:pt x="226089" y="1556180"/>
                </a:lnTo>
                <a:lnTo>
                  <a:pt x="229272" y="1552989"/>
                </a:lnTo>
                <a:lnTo>
                  <a:pt x="232457" y="1561714"/>
                </a:lnTo>
                <a:lnTo>
                  <a:pt x="238826" y="1454734"/>
                </a:lnTo>
                <a:lnTo>
                  <a:pt x="248379" y="1211852"/>
                </a:lnTo>
                <a:lnTo>
                  <a:pt x="251563" y="1302015"/>
                </a:lnTo>
                <a:lnTo>
                  <a:pt x="254748" y="1329861"/>
                </a:lnTo>
                <a:lnTo>
                  <a:pt x="257933" y="1292593"/>
                </a:lnTo>
                <a:lnTo>
                  <a:pt x="261116" y="1329114"/>
                </a:lnTo>
                <a:lnTo>
                  <a:pt x="264300" y="1279094"/>
                </a:lnTo>
                <a:lnTo>
                  <a:pt x="267485" y="1355023"/>
                </a:lnTo>
                <a:lnTo>
                  <a:pt x="270670" y="1329405"/>
                </a:lnTo>
                <a:lnTo>
                  <a:pt x="273854" y="1335243"/>
                </a:lnTo>
                <a:lnTo>
                  <a:pt x="277037" y="1297063"/>
                </a:lnTo>
                <a:lnTo>
                  <a:pt x="280222" y="1222008"/>
                </a:lnTo>
                <a:lnTo>
                  <a:pt x="283407" y="1184943"/>
                </a:lnTo>
                <a:lnTo>
                  <a:pt x="286591" y="1180510"/>
                </a:lnTo>
                <a:lnTo>
                  <a:pt x="289776" y="1181283"/>
                </a:lnTo>
                <a:lnTo>
                  <a:pt x="292959" y="1142799"/>
                </a:lnTo>
                <a:lnTo>
                  <a:pt x="296144" y="1200240"/>
                </a:lnTo>
                <a:lnTo>
                  <a:pt x="302513" y="1061286"/>
                </a:lnTo>
                <a:lnTo>
                  <a:pt x="305698" y="1043367"/>
                </a:lnTo>
                <a:lnTo>
                  <a:pt x="308881" y="1015761"/>
                </a:lnTo>
                <a:lnTo>
                  <a:pt x="312065" y="1020636"/>
                </a:lnTo>
                <a:lnTo>
                  <a:pt x="315250" y="995728"/>
                </a:lnTo>
                <a:lnTo>
                  <a:pt x="324803" y="1044659"/>
                </a:lnTo>
                <a:lnTo>
                  <a:pt x="327987" y="1045304"/>
                </a:lnTo>
                <a:lnTo>
                  <a:pt x="331172" y="978037"/>
                </a:lnTo>
                <a:lnTo>
                  <a:pt x="334354" y="967488"/>
                </a:lnTo>
                <a:lnTo>
                  <a:pt x="337535" y="942922"/>
                </a:lnTo>
                <a:lnTo>
                  <a:pt x="343909" y="1069605"/>
                </a:lnTo>
                <a:lnTo>
                  <a:pt x="347090" y="1001996"/>
                </a:lnTo>
                <a:lnTo>
                  <a:pt x="350283" y="1035959"/>
                </a:lnTo>
                <a:lnTo>
                  <a:pt x="353464" y="1037035"/>
                </a:lnTo>
                <a:lnTo>
                  <a:pt x="356645" y="1209180"/>
                </a:lnTo>
                <a:lnTo>
                  <a:pt x="359825" y="1224300"/>
                </a:lnTo>
                <a:lnTo>
                  <a:pt x="366200" y="1319275"/>
                </a:lnTo>
                <a:lnTo>
                  <a:pt x="369380" y="1254337"/>
                </a:lnTo>
                <a:lnTo>
                  <a:pt x="372574" y="1298140"/>
                </a:lnTo>
                <a:lnTo>
                  <a:pt x="375755" y="1247778"/>
                </a:lnTo>
                <a:lnTo>
                  <a:pt x="378935" y="1301951"/>
                </a:lnTo>
                <a:lnTo>
                  <a:pt x="382116" y="1294214"/>
                </a:lnTo>
                <a:lnTo>
                  <a:pt x="385310" y="1319591"/>
                </a:lnTo>
                <a:lnTo>
                  <a:pt x="388490" y="1313690"/>
                </a:lnTo>
                <a:lnTo>
                  <a:pt x="391671" y="1316970"/>
                </a:lnTo>
                <a:lnTo>
                  <a:pt x="394865" y="1262986"/>
                </a:lnTo>
                <a:lnTo>
                  <a:pt x="401226" y="1288414"/>
                </a:lnTo>
                <a:lnTo>
                  <a:pt x="404407" y="1275067"/>
                </a:lnTo>
                <a:lnTo>
                  <a:pt x="407601" y="1332723"/>
                </a:lnTo>
                <a:lnTo>
                  <a:pt x="413962" y="1099706"/>
                </a:lnTo>
                <a:lnTo>
                  <a:pt x="426698" y="106593"/>
                </a:lnTo>
                <a:lnTo>
                  <a:pt x="429891" y="163744"/>
                </a:lnTo>
                <a:lnTo>
                  <a:pt x="433072" y="272852"/>
                </a:lnTo>
                <a:lnTo>
                  <a:pt x="436253" y="264073"/>
                </a:lnTo>
                <a:lnTo>
                  <a:pt x="442627" y="0"/>
                </a:lnTo>
                <a:lnTo>
                  <a:pt x="448989" y="212600"/>
                </a:lnTo>
                <a:lnTo>
                  <a:pt x="452182" y="53217"/>
                </a:lnTo>
                <a:lnTo>
                  <a:pt x="455363" y="35493"/>
                </a:lnTo>
                <a:lnTo>
                  <a:pt x="458544" y="61732"/>
                </a:lnTo>
                <a:lnTo>
                  <a:pt x="468099" y="648880"/>
                </a:lnTo>
                <a:lnTo>
                  <a:pt x="474473" y="828686"/>
                </a:lnTo>
                <a:lnTo>
                  <a:pt x="477654" y="981747"/>
                </a:lnTo>
                <a:lnTo>
                  <a:pt x="480835" y="1056676"/>
                </a:lnTo>
                <a:lnTo>
                  <a:pt x="499945" y="1995963"/>
                </a:lnTo>
                <a:lnTo>
                  <a:pt x="506306" y="2089444"/>
                </a:lnTo>
                <a:lnTo>
                  <a:pt x="515861" y="2169159"/>
                </a:lnTo>
                <a:lnTo>
                  <a:pt x="519042" y="2238212"/>
                </a:lnTo>
                <a:lnTo>
                  <a:pt x="522235" y="2227980"/>
                </a:lnTo>
                <a:lnTo>
                  <a:pt x="525416" y="2306214"/>
                </a:lnTo>
                <a:lnTo>
                  <a:pt x="528597" y="2337277"/>
                </a:lnTo>
                <a:lnTo>
                  <a:pt x="531791" y="2346281"/>
                </a:lnTo>
                <a:lnTo>
                  <a:pt x="538152" y="2373532"/>
                </a:lnTo>
                <a:lnTo>
                  <a:pt x="541333" y="2419740"/>
                </a:lnTo>
                <a:lnTo>
                  <a:pt x="544526" y="2436253"/>
                </a:lnTo>
                <a:lnTo>
                  <a:pt x="550888" y="2604245"/>
                </a:lnTo>
                <a:lnTo>
                  <a:pt x="557262" y="2762219"/>
                </a:lnTo>
                <a:lnTo>
                  <a:pt x="563624" y="2916876"/>
                </a:lnTo>
                <a:lnTo>
                  <a:pt x="566817" y="2948433"/>
                </a:lnTo>
                <a:lnTo>
                  <a:pt x="569998" y="2949953"/>
                </a:lnTo>
                <a:lnTo>
                  <a:pt x="579553" y="2905732"/>
                </a:lnTo>
                <a:lnTo>
                  <a:pt x="585915" y="2936086"/>
                </a:lnTo>
                <a:lnTo>
                  <a:pt x="589108" y="2986638"/>
                </a:lnTo>
                <a:lnTo>
                  <a:pt x="592289" y="2980851"/>
                </a:lnTo>
                <a:lnTo>
                  <a:pt x="595470" y="3017587"/>
                </a:lnTo>
                <a:lnTo>
                  <a:pt x="598650" y="3005962"/>
                </a:lnTo>
                <a:lnTo>
                  <a:pt x="601844" y="3021335"/>
                </a:lnTo>
                <a:lnTo>
                  <a:pt x="605025" y="3001467"/>
                </a:lnTo>
                <a:lnTo>
                  <a:pt x="608205" y="2999694"/>
                </a:lnTo>
                <a:lnTo>
                  <a:pt x="611399" y="3008976"/>
                </a:lnTo>
                <a:lnTo>
                  <a:pt x="614580" y="2974747"/>
                </a:lnTo>
                <a:lnTo>
                  <a:pt x="617760" y="2990247"/>
                </a:lnTo>
                <a:lnTo>
                  <a:pt x="620941" y="2914571"/>
                </a:lnTo>
                <a:lnTo>
                  <a:pt x="624135" y="2993438"/>
                </a:lnTo>
                <a:lnTo>
                  <a:pt x="627315" y="2906277"/>
                </a:lnTo>
                <a:lnTo>
                  <a:pt x="630496" y="2932984"/>
                </a:lnTo>
                <a:lnTo>
                  <a:pt x="633690" y="2767576"/>
                </a:lnTo>
                <a:lnTo>
                  <a:pt x="636870" y="2826485"/>
                </a:lnTo>
                <a:lnTo>
                  <a:pt x="640051" y="2799196"/>
                </a:lnTo>
                <a:lnTo>
                  <a:pt x="643232" y="2831943"/>
                </a:lnTo>
                <a:lnTo>
                  <a:pt x="646426" y="2681453"/>
                </a:lnTo>
                <a:lnTo>
                  <a:pt x="649606" y="2708654"/>
                </a:lnTo>
                <a:lnTo>
                  <a:pt x="652787" y="2870946"/>
                </a:lnTo>
                <a:lnTo>
                  <a:pt x="655981" y="2515703"/>
                </a:lnTo>
                <a:lnTo>
                  <a:pt x="659161" y="2685087"/>
                </a:lnTo>
                <a:lnTo>
                  <a:pt x="662342" y="1744647"/>
                </a:lnTo>
                <a:lnTo>
                  <a:pt x="668716" y="1481428"/>
                </a:lnTo>
                <a:lnTo>
                  <a:pt x="671897" y="1603059"/>
                </a:lnTo>
                <a:lnTo>
                  <a:pt x="675078" y="1584469"/>
                </a:lnTo>
                <a:lnTo>
                  <a:pt x="678259" y="1607631"/>
                </a:lnTo>
                <a:lnTo>
                  <a:pt x="681452" y="1604680"/>
                </a:lnTo>
                <a:lnTo>
                  <a:pt x="684633" y="1275637"/>
                </a:lnTo>
                <a:lnTo>
                  <a:pt x="687814" y="1501386"/>
                </a:lnTo>
                <a:lnTo>
                  <a:pt x="691007" y="1211206"/>
                </a:lnTo>
                <a:lnTo>
                  <a:pt x="694188" y="1600970"/>
                </a:lnTo>
                <a:lnTo>
                  <a:pt x="697369" y="1080141"/>
                </a:lnTo>
                <a:lnTo>
                  <a:pt x="700550" y="1550570"/>
                </a:lnTo>
                <a:lnTo>
                  <a:pt x="703743" y="1284008"/>
                </a:lnTo>
                <a:lnTo>
                  <a:pt x="706924" y="1613367"/>
                </a:lnTo>
                <a:lnTo>
                  <a:pt x="710105" y="1411489"/>
                </a:lnTo>
                <a:lnTo>
                  <a:pt x="713298" y="1407690"/>
                </a:lnTo>
                <a:lnTo>
                  <a:pt x="716479" y="1894404"/>
                </a:lnTo>
                <a:lnTo>
                  <a:pt x="719660" y="1220412"/>
                </a:lnTo>
                <a:lnTo>
                  <a:pt x="722840" y="1962405"/>
                </a:lnTo>
                <a:lnTo>
                  <a:pt x="726034" y="1431066"/>
                </a:lnTo>
                <a:lnTo>
                  <a:pt x="729215" y="2100461"/>
                </a:lnTo>
                <a:lnTo>
                  <a:pt x="732395" y="1845042"/>
                </a:lnTo>
                <a:lnTo>
                  <a:pt x="735589" y="2177327"/>
                </a:lnTo>
                <a:lnTo>
                  <a:pt x="738770" y="2353549"/>
                </a:lnTo>
                <a:lnTo>
                  <a:pt x="741950" y="2300896"/>
                </a:lnTo>
                <a:lnTo>
                  <a:pt x="745131" y="2571371"/>
                </a:lnTo>
                <a:lnTo>
                  <a:pt x="748325" y="2227879"/>
                </a:lnTo>
                <a:lnTo>
                  <a:pt x="751505" y="2581793"/>
                </a:lnTo>
                <a:lnTo>
                  <a:pt x="754686" y="2147214"/>
                </a:lnTo>
                <a:lnTo>
                  <a:pt x="757880" y="2506915"/>
                </a:lnTo>
                <a:lnTo>
                  <a:pt x="761061" y="2098713"/>
                </a:lnTo>
                <a:lnTo>
                  <a:pt x="764241" y="2375698"/>
                </a:lnTo>
                <a:lnTo>
                  <a:pt x="767422" y="2074754"/>
                </a:lnTo>
                <a:lnTo>
                  <a:pt x="770616" y="2073589"/>
                </a:lnTo>
                <a:lnTo>
                  <a:pt x="773796" y="2025519"/>
                </a:lnTo>
                <a:lnTo>
                  <a:pt x="776977" y="1733998"/>
                </a:lnTo>
                <a:lnTo>
                  <a:pt x="780158" y="2112238"/>
                </a:lnTo>
                <a:lnTo>
                  <a:pt x="783351" y="1632742"/>
                </a:lnTo>
                <a:lnTo>
                  <a:pt x="786532" y="1981907"/>
                </a:lnTo>
                <a:lnTo>
                  <a:pt x="789713" y="1791514"/>
                </a:lnTo>
                <a:lnTo>
                  <a:pt x="796087" y="2454476"/>
                </a:lnTo>
                <a:lnTo>
                  <a:pt x="802449" y="2696243"/>
                </a:lnTo>
                <a:lnTo>
                  <a:pt x="805642" y="2628356"/>
                </a:lnTo>
                <a:lnTo>
                  <a:pt x="808823" y="2769881"/>
                </a:lnTo>
                <a:lnTo>
                  <a:pt x="812004" y="2580539"/>
                </a:lnTo>
                <a:lnTo>
                  <a:pt x="815197" y="2709971"/>
                </a:lnTo>
                <a:lnTo>
                  <a:pt x="818378" y="2534571"/>
                </a:lnTo>
                <a:lnTo>
                  <a:pt x="821559" y="2621429"/>
                </a:lnTo>
                <a:lnTo>
                  <a:pt x="824740" y="2635802"/>
                </a:lnTo>
                <a:lnTo>
                  <a:pt x="827933" y="2639259"/>
                </a:lnTo>
                <a:lnTo>
                  <a:pt x="831114" y="2616376"/>
                </a:lnTo>
                <a:lnTo>
                  <a:pt x="834295" y="2571029"/>
                </a:lnTo>
                <a:lnTo>
                  <a:pt x="837488" y="2589986"/>
                </a:lnTo>
                <a:lnTo>
                  <a:pt x="840669" y="2514221"/>
                </a:lnTo>
                <a:lnTo>
                  <a:pt x="843850" y="2581413"/>
                </a:lnTo>
                <a:lnTo>
                  <a:pt x="847030" y="2497746"/>
                </a:lnTo>
                <a:lnTo>
                  <a:pt x="850224" y="2528885"/>
                </a:lnTo>
                <a:lnTo>
                  <a:pt x="853405" y="2497772"/>
                </a:lnTo>
                <a:lnTo>
                  <a:pt x="856585" y="2518577"/>
                </a:lnTo>
                <a:lnTo>
                  <a:pt x="859766" y="2520110"/>
                </a:lnTo>
                <a:lnTo>
                  <a:pt x="862960" y="2511511"/>
                </a:lnTo>
                <a:lnTo>
                  <a:pt x="866140" y="2537446"/>
                </a:lnTo>
                <a:lnTo>
                  <a:pt x="869321" y="2525023"/>
                </a:lnTo>
                <a:lnTo>
                  <a:pt x="872515" y="2567850"/>
                </a:lnTo>
                <a:lnTo>
                  <a:pt x="875695" y="2560379"/>
                </a:lnTo>
                <a:lnTo>
                  <a:pt x="878876" y="2622214"/>
                </a:lnTo>
                <a:lnTo>
                  <a:pt x="882057" y="2628989"/>
                </a:lnTo>
                <a:lnTo>
                  <a:pt x="885250" y="2672475"/>
                </a:lnTo>
                <a:lnTo>
                  <a:pt x="888431" y="2665966"/>
                </a:lnTo>
                <a:lnTo>
                  <a:pt x="894805" y="2728117"/>
                </a:lnTo>
                <a:lnTo>
                  <a:pt x="897986" y="2743997"/>
                </a:lnTo>
                <a:lnTo>
                  <a:pt x="901167" y="2781999"/>
                </a:lnTo>
                <a:lnTo>
                  <a:pt x="904348" y="2768082"/>
                </a:lnTo>
                <a:lnTo>
                  <a:pt x="907541" y="2802248"/>
                </a:lnTo>
                <a:lnTo>
                  <a:pt x="910722" y="2763574"/>
                </a:lnTo>
                <a:lnTo>
                  <a:pt x="913903" y="2755774"/>
                </a:lnTo>
                <a:lnTo>
                  <a:pt x="917096" y="2743604"/>
                </a:lnTo>
                <a:lnTo>
                  <a:pt x="920277" y="2747112"/>
                </a:lnTo>
                <a:lnTo>
                  <a:pt x="929832" y="2494492"/>
                </a:lnTo>
                <a:lnTo>
                  <a:pt x="945749" y="1907485"/>
                </a:lnTo>
                <a:lnTo>
                  <a:pt x="952123" y="1838229"/>
                </a:lnTo>
                <a:lnTo>
                  <a:pt x="955304" y="1782612"/>
                </a:lnTo>
                <a:lnTo>
                  <a:pt x="958485" y="1689372"/>
                </a:lnTo>
                <a:lnTo>
                  <a:pt x="961665" y="1657030"/>
                </a:lnTo>
                <a:lnTo>
                  <a:pt x="964859" y="1549747"/>
                </a:lnTo>
                <a:lnTo>
                  <a:pt x="968040" y="1500284"/>
                </a:lnTo>
                <a:lnTo>
                  <a:pt x="974414" y="1298000"/>
                </a:lnTo>
                <a:lnTo>
                  <a:pt x="980776" y="1110786"/>
                </a:lnTo>
                <a:lnTo>
                  <a:pt x="987150" y="823912"/>
                </a:lnTo>
                <a:lnTo>
                  <a:pt x="990331" y="704864"/>
                </a:lnTo>
                <a:lnTo>
                  <a:pt x="993511" y="662873"/>
                </a:lnTo>
                <a:lnTo>
                  <a:pt x="996705" y="671053"/>
                </a:lnTo>
                <a:lnTo>
                  <a:pt x="999886" y="570015"/>
                </a:lnTo>
                <a:lnTo>
                  <a:pt x="1006247" y="530037"/>
                </a:lnTo>
                <a:lnTo>
                  <a:pt x="1009441" y="603419"/>
                </a:lnTo>
                <a:lnTo>
                  <a:pt x="1012621" y="548202"/>
                </a:lnTo>
                <a:lnTo>
                  <a:pt x="1015802" y="568308"/>
                </a:lnTo>
                <a:lnTo>
                  <a:pt x="1022176" y="655566"/>
                </a:lnTo>
                <a:lnTo>
                  <a:pt x="1025357" y="612777"/>
                </a:lnTo>
                <a:lnTo>
                  <a:pt x="1028538" y="618653"/>
                </a:lnTo>
                <a:lnTo>
                  <a:pt x="1031731" y="556261"/>
                </a:lnTo>
                <a:lnTo>
                  <a:pt x="1034912" y="562606"/>
                </a:lnTo>
                <a:lnTo>
                  <a:pt x="1038093" y="590553"/>
                </a:lnTo>
                <a:lnTo>
                  <a:pt x="1041274" y="574483"/>
                </a:lnTo>
                <a:lnTo>
                  <a:pt x="1044467" y="675701"/>
                </a:lnTo>
                <a:lnTo>
                  <a:pt x="1047648" y="698381"/>
                </a:lnTo>
                <a:lnTo>
                  <a:pt x="1050829" y="809577"/>
                </a:lnTo>
                <a:lnTo>
                  <a:pt x="1054022" y="769941"/>
                </a:lnTo>
                <a:lnTo>
                  <a:pt x="1057203" y="800903"/>
                </a:lnTo>
                <a:lnTo>
                  <a:pt x="1060384" y="932880"/>
                </a:lnTo>
                <a:lnTo>
                  <a:pt x="1063565" y="1147700"/>
                </a:lnTo>
                <a:lnTo>
                  <a:pt x="1066758" y="1071745"/>
                </a:lnTo>
                <a:lnTo>
                  <a:pt x="1069939" y="1202304"/>
                </a:lnTo>
                <a:lnTo>
                  <a:pt x="1073120" y="1529979"/>
                </a:lnTo>
                <a:lnTo>
                  <a:pt x="1076313" y="1482593"/>
                </a:lnTo>
                <a:lnTo>
                  <a:pt x="1082675" y="2071639"/>
                </a:lnTo>
                <a:lnTo>
                  <a:pt x="1098604" y="2722254"/>
                </a:lnTo>
                <a:lnTo>
                  <a:pt x="1101785" y="2668372"/>
                </a:lnTo>
                <a:lnTo>
                  <a:pt x="1104965" y="2693027"/>
                </a:lnTo>
                <a:lnTo>
                  <a:pt x="1108146" y="2737741"/>
                </a:lnTo>
                <a:lnTo>
                  <a:pt x="1111340" y="2813645"/>
                </a:lnTo>
                <a:lnTo>
                  <a:pt x="1117701" y="2823890"/>
                </a:lnTo>
                <a:lnTo>
                  <a:pt x="1120895" y="2892626"/>
                </a:lnTo>
                <a:lnTo>
                  <a:pt x="1124076" y="2892752"/>
                </a:lnTo>
                <a:lnTo>
                  <a:pt x="1127256" y="2909152"/>
                </a:lnTo>
                <a:lnTo>
                  <a:pt x="1130437" y="2907847"/>
                </a:lnTo>
                <a:lnTo>
                  <a:pt x="1133631" y="2903187"/>
                </a:lnTo>
                <a:lnTo>
                  <a:pt x="1136811" y="2901452"/>
                </a:lnTo>
                <a:lnTo>
                  <a:pt x="1139992" y="2903719"/>
                </a:lnTo>
                <a:lnTo>
                  <a:pt x="1143173" y="2875973"/>
                </a:lnTo>
                <a:lnTo>
                  <a:pt x="1146367" y="2829348"/>
                </a:lnTo>
                <a:lnTo>
                  <a:pt x="1149547" y="2875822"/>
                </a:lnTo>
                <a:lnTo>
                  <a:pt x="1152728" y="2885281"/>
                </a:lnTo>
                <a:lnTo>
                  <a:pt x="1155922" y="2836110"/>
                </a:lnTo>
                <a:lnTo>
                  <a:pt x="1159102" y="2830234"/>
                </a:lnTo>
                <a:lnTo>
                  <a:pt x="1165464" y="2770020"/>
                </a:lnTo>
                <a:lnTo>
                  <a:pt x="1168657" y="2684568"/>
                </a:lnTo>
                <a:lnTo>
                  <a:pt x="1171838" y="2705792"/>
                </a:lnTo>
                <a:lnTo>
                  <a:pt x="1175019" y="2747188"/>
                </a:lnTo>
                <a:lnTo>
                  <a:pt x="1178212" y="2624379"/>
                </a:lnTo>
                <a:lnTo>
                  <a:pt x="1181393" y="2615464"/>
                </a:lnTo>
                <a:lnTo>
                  <a:pt x="1184574" y="2621023"/>
                </a:lnTo>
                <a:lnTo>
                  <a:pt x="1187755" y="2640588"/>
                </a:lnTo>
                <a:lnTo>
                  <a:pt x="1194129" y="2445852"/>
                </a:lnTo>
                <a:lnTo>
                  <a:pt x="1197310" y="2619871"/>
                </a:lnTo>
                <a:lnTo>
                  <a:pt x="1200503" y="2622759"/>
                </a:lnTo>
                <a:lnTo>
                  <a:pt x="1203684" y="2517843"/>
                </a:lnTo>
                <a:lnTo>
                  <a:pt x="1206865" y="2481955"/>
                </a:lnTo>
                <a:lnTo>
                  <a:pt x="1210046" y="2505610"/>
                </a:lnTo>
                <a:lnTo>
                  <a:pt x="1216420" y="2610057"/>
                </a:lnTo>
                <a:lnTo>
                  <a:pt x="1219601" y="2630876"/>
                </a:lnTo>
                <a:lnTo>
                  <a:pt x="1225975" y="2720164"/>
                </a:lnTo>
                <a:lnTo>
                  <a:pt x="1229156" y="2747276"/>
                </a:lnTo>
                <a:lnTo>
                  <a:pt x="1232336" y="2713162"/>
                </a:lnTo>
                <a:lnTo>
                  <a:pt x="1235530" y="2730206"/>
                </a:lnTo>
                <a:lnTo>
                  <a:pt x="1238711" y="2842694"/>
                </a:lnTo>
                <a:lnTo>
                  <a:pt x="1241891" y="2837477"/>
                </a:lnTo>
                <a:lnTo>
                  <a:pt x="1245072" y="2805173"/>
                </a:lnTo>
                <a:lnTo>
                  <a:pt x="1248266" y="2791092"/>
                </a:lnTo>
                <a:lnTo>
                  <a:pt x="1251446" y="2825131"/>
                </a:lnTo>
                <a:lnTo>
                  <a:pt x="1254627" y="2843416"/>
                </a:lnTo>
                <a:lnTo>
                  <a:pt x="1257821" y="2842099"/>
                </a:lnTo>
                <a:lnTo>
                  <a:pt x="1261001" y="2824738"/>
                </a:lnTo>
                <a:lnTo>
                  <a:pt x="1267363" y="2890840"/>
                </a:lnTo>
                <a:lnTo>
                  <a:pt x="1270556" y="2845405"/>
                </a:lnTo>
                <a:lnTo>
                  <a:pt x="1273737" y="2841314"/>
                </a:lnTo>
                <a:lnTo>
                  <a:pt x="1280112" y="2472635"/>
                </a:lnTo>
                <a:lnTo>
                  <a:pt x="1286473" y="2380472"/>
                </a:lnTo>
                <a:lnTo>
                  <a:pt x="1289654" y="2486590"/>
                </a:lnTo>
                <a:lnTo>
                  <a:pt x="1292847" y="2640094"/>
                </a:lnTo>
                <a:lnTo>
                  <a:pt x="1296028" y="2663939"/>
                </a:lnTo>
                <a:lnTo>
                  <a:pt x="1299209" y="2713833"/>
                </a:lnTo>
                <a:lnTo>
                  <a:pt x="1302390" y="2711756"/>
                </a:lnTo>
                <a:lnTo>
                  <a:pt x="1305583" y="2728814"/>
                </a:lnTo>
                <a:lnTo>
                  <a:pt x="1308764" y="2734373"/>
                </a:lnTo>
                <a:lnTo>
                  <a:pt x="1311945" y="2716518"/>
                </a:lnTo>
                <a:lnTo>
                  <a:pt x="1315138" y="2738083"/>
                </a:lnTo>
                <a:lnTo>
                  <a:pt x="1318319" y="2716441"/>
                </a:lnTo>
                <a:lnTo>
                  <a:pt x="1321500" y="2764334"/>
                </a:lnTo>
                <a:lnTo>
                  <a:pt x="1324681" y="2723583"/>
                </a:lnTo>
                <a:lnTo>
                  <a:pt x="1327874" y="2779049"/>
                </a:lnTo>
                <a:lnTo>
                  <a:pt x="1331055" y="2687734"/>
                </a:lnTo>
                <a:lnTo>
                  <a:pt x="1334236" y="2754279"/>
                </a:lnTo>
                <a:lnTo>
                  <a:pt x="1337429" y="2645856"/>
                </a:lnTo>
                <a:lnTo>
                  <a:pt x="1340610" y="2717936"/>
                </a:lnTo>
                <a:lnTo>
                  <a:pt x="1343791" y="2672234"/>
                </a:lnTo>
                <a:lnTo>
                  <a:pt x="1346971" y="2745010"/>
                </a:lnTo>
                <a:lnTo>
                  <a:pt x="1353346" y="2678490"/>
                </a:lnTo>
                <a:lnTo>
                  <a:pt x="1356526" y="2667181"/>
                </a:lnTo>
                <a:lnTo>
                  <a:pt x="1359720" y="2358653"/>
                </a:lnTo>
                <a:lnTo>
                  <a:pt x="1362901" y="2541485"/>
                </a:lnTo>
                <a:lnTo>
                  <a:pt x="1366081" y="2069018"/>
                </a:lnTo>
                <a:lnTo>
                  <a:pt x="1369262" y="2275810"/>
                </a:lnTo>
                <a:lnTo>
                  <a:pt x="1372456" y="1632742"/>
                </a:lnTo>
                <a:lnTo>
                  <a:pt x="1375636" y="1659791"/>
                </a:lnTo>
                <a:lnTo>
                  <a:pt x="1378817" y="1076456"/>
                </a:lnTo>
                <a:lnTo>
                  <a:pt x="1382011" y="926282"/>
                </a:lnTo>
                <a:lnTo>
                  <a:pt x="1385191" y="1092615"/>
                </a:lnTo>
                <a:lnTo>
                  <a:pt x="1388372" y="918089"/>
                </a:lnTo>
                <a:lnTo>
                  <a:pt x="1391553" y="1138709"/>
                </a:lnTo>
                <a:lnTo>
                  <a:pt x="1394746" y="571059"/>
                </a:lnTo>
                <a:lnTo>
                  <a:pt x="1397927" y="1172520"/>
                </a:lnTo>
                <a:lnTo>
                  <a:pt x="1401108" y="478485"/>
                </a:lnTo>
                <a:lnTo>
                  <a:pt x="1404289" y="1044773"/>
                </a:lnTo>
                <a:lnTo>
                  <a:pt x="1407482" y="527467"/>
                </a:lnTo>
                <a:lnTo>
                  <a:pt x="1410663" y="1033793"/>
                </a:lnTo>
                <a:lnTo>
                  <a:pt x="1413844" y="568747"/>
                </a:lnTo>
                <a:lnTo>
                  <a:pt x="1417037" y="612435"/>
                </a:lnTo>
                <a:lnTo>
                  <a:pt x="1420218" y="780857"/>
                </a:lnTo>
                <a:lnTo>
                  <a:pt x="1423399" y="331837"/>
                </a:lnTo>
                <a:lnTo>
                  <a:pt x="1426580" y="1069694"/>
                </a:lnTo>
                <a:lnTo>
                  <a:pt x="1429773" y="329314"/>
                </a:lnTo>
                <a:lnTo>
                  <a:pt x="1432954" y="1268508"/>
                </a:lnTo>
                <a:lnTo>
                  <a:pt x="1436135" y="267892"/>
                </a:lnTo>
                <a:lnTo>
                  <a:pt x="1439328" y="1156007"/>
                </a:lnTo>
                <a:lnTo>
                  <a:pt x="1442509" y="613055"/>
                </a:lnTo>
                <a:lnTo>
                  <a:pt x="1445690" y="957396"/>
                </a:lnTo>
                <a:lnTo>
                  <a:pt x="1448870" y="1082800"/>
                </a:lnTo>
                <a:lnTo>
                  <a:pt x="1452064" y="832776"/>
                </a:lnTo>
                <a:lnTo>
                  <a:pt x="1455245" y="1393304"/>
                </a:lnTo>
                <a:lnTo>
                  <a:pt x="1458426" y="752149"/>
                </a:lnTo>
                <a:lnTo>
                  <a:pt x="1461619" y="1571984"/>
                </a:lnTo>
                <a:lnTo>
                  <a:pt x="1464800" y="775424"/>
                </a:lnTo>
                <a:lnTo>
                  <a:pt x="1467981" y="1737379"/>
                </a:lnTo>
                <a:lnTo>
                  <a:pt x="1471161" y="1500018"/>
                </a:lnTo>
                <a:lnTo>
                  <a:pt x="1477536" y="2132524"/>
                </a:lnTo>
                <a:lnTo>
                  <a:pt x="1480716" y="2150050"/>
                </a:lnTo>
                <a:lnTo>
                  <a:pt x="1483897" y="2514753"/>
                </a:lnTo>
                <a:lnTo>
                  <a:pt x="1487091" y="2296058"/>
                </a:lnTo>
                <a:lnTo>
                  <a:pt x="1490272" y="2543157"/>
                </a:lnTo>
                <a:lnTo>
                  <a:pt x="1493452" y="2427820"/>
                </a:lnTo>
                <a:lnTo>
                  <a:pt x="1496646" y="2618643"/>
                </a:lnTo>
                <a:lnTo>
                  <a:pt x="1499827" y="2483373"/>
                </a:lnTo>
                <a:lnTo>
                  <a:pt x="1503007" y="2647819"/>
                </a:lnTo>
                <a:lnTo>
                  <a:pt x="1506188" y="2560176"/>
                </a:lnTo>
                <a:lnTo>
                  <a:pt x="1509382" y="2679579"/>
                </a:lnTo>
                <a:lnTo>
                  <a:pt x="1512562" y="2647591"/>
                </a:lnTo>
                <a:lnTo>
                  <a:pt x="1515743" y="2665915"/>
                </a:lnTo>
                <a:lnTo>
                  <a:pt x="1518937" y="2695813"/>
                </a:lnTo>
                <a:lnTo>
                  <a:pt x="1522117" y="2660267"/>
                </a:lnTo>
                <a:lnTo>
                  <a:pt x="1528479" y="2815810"/>
                </a:lnTo>
                <a:lnTo>
                  <a:pt x="1531672" y="2780721"/>
                </a:lnTo>
                <a:lnTo>
                  <a:pt x="1534853" y="2686594"/>
                </a:lnTo>
                <a:lnTo>
                  <a:pt x="1538034" y="2519654"/>
                </a:lnTo>
                <a:lnTo>
                  <a:pt x="1544408" y="2791294"/>
                </a:lnTo>
                <a:lnTo>
                  <a:pt x="1550770" y="2490326"/>
                </a:lnTo>
                <a:lnTo>
                  <a:pt x="1553963" y="2036739"/>
                </a:lnTo>
                <a:lnTo>
                  <a:pt x="1557144" y="2266755"/>
                </a:lnTo>
                <a:lnTo>
                  <a:pt x="1560325" y="2047921"/>
                </a:lnTo>
                <a:lnTo>
                  <a:pt x="1563518" y="1945791"/>
                </a:lnTo>
                <a:lnTo>
                  <a:pt x="1569880" y="1585407"/>
                </a:lnTo>
                <a:lnTo>
                  <a:pt x="1573060" y="1686422"/>
                </a:lnTo>
                <a:lnTo>
                  <a:pt x="1576254" y="1572490"/>
                </a:lnTo>
                <a:lnTo>
                  <a:pt x="1579435" y="1699313"/>
                </a:lnTo>
                <a:lnTo>
                  <a:pt x="1582615" y="1615393"/>
                </a:lnTo>
                <a:lnTo>
                  <a:pt x="1585796" y="1656422"/>
                </a:lnTo>
                <a:lnTo>
                  <a:pt x="1588990" y="1489685"/>
                </a:lnTo>
                <a:lnTo>
                  <a:pt x="1592171" y="1543377"/>
                </a:lnTo>
                <a:lnTo>
                  <a:pt x="1598545" y="1738708"/>
                </a:lnTo>
                <a:lnTo>
                  <a:pt x="1601726" y="1743761"/>
                </a:lnTo>
                <a:lnTo>
                  <a:pt x="1604906" y="1826984"/>
                </a:lnTo>
                <a:lnTo>
                  <a:pt x="1608087" y="2031826"/>
                </a:lnTo>
                <a:lnTo>
                  <a:pt x="1611281" y="1971080"/>
                </a:lnTo>
                <a:lnTo>
                  <a:pt x="1614461" y="1988834"/>
                </a:lnTo>
                <a:lnTo>
                  <a:pt x="1617642" y="2065611"/>
                </a:lnTo>
                <a:lnTo>
                  <a:pt x="1627197" y="2478245"/>
                </a:lnTo>
                <a:lnTo>
                  <a:pt x="1630378" y="2545436"/>
                </a:lnTo>
                <a:lnTo>
                  <a:pt x="1633572" y="2507510"/>
                </a:lnTo>
                <a:lnTo>
                  <a:pt x="1636752" y="2489857"/>
                </a:lnTo>
                <a:lnTo>
                  <a:pt x="1639933" y="2558036"/>
                </a:lnTo>
                <a:lnTo>
                  <a:pt x="1643127" y="2591797"/>
                </a:lnTo>
                <a:lnTo>
                  <a:pt x="1646307" y="2720000"/>
                </a:lnTo>
                <a:lnTo>
                  <a:pt x="1649488" y="2720418"/>
                </a:lnTo>
                <a:lnTo>
                  <a:pt x="1652669" y="2679692"/>
                </a:lnTo>
                <a:lnTo>
                  <a:pt x="1655862" y="2800564"/>
                </a:lnTo>
                <a:lnTo>
                  <a:pt x="1659043" y="2775731"/>
                </a:lnTo>
                <a:lnTo>
                  <a:pt x="1662224" y="2796486"/>
                </a:lnTo>
                <a:lnTo>
                  <a:pt x="1665405" y="2764663"/>
                </a:lnTo>
                <a:lnTo>
                  <a:pt x="1668598" y="2795676"/>
                </a:lnTo>
                <a:lnTo>
                  <a:pt x="1671779" y="2795372"/>
                </a:lnTo>
                <a:lnTo>
                  <a:pt x="1674960" y="2791826"/>
                </a:lnTo>
                <a:lnTo>
                  <a:pt x="1678153" y="2833222"/>
                </a:lnTo>
                <a:lnTo>
                  <a:pt x="1681334" y="2751645"/>
                </a:lnTo>
                <a:lnTo>
                  <a:pt x="1684515" y="2737437"/>
                </a:lnTo>
                <a:lnTo>
                  <a:pt x="1687696" y="2806186"/>
                </a:lnTo>
                <a:lnTo>
                  <a:pt x="1690889" y="2761612"/>
                </a:lnTo>
                <a:lnTo>
                  <a:pt x="1694070" y="2644071"/>
                </a:lnTo>
                <a:lnTo>
                  <a:pt x="1697251" y="2695459"/>
                </a:lnTo>
                <a:lnTo>
                  <a:pt x="1700444" y="2683517"/>
                </a:lnTo>
                <a:lnTo>
                  <a:pt x="1706806" y="2640462"/>
                </a:lnTo>
                <a:lnTo>
                  <a:pt x="1709986" y="2655480"/>
                </a:lnTo>
                <a:lnTo>
                  <a:pt x="1713180" y="2678148"/>
                </a:lnTo>
                <a:lnTo>
                  <a:pt x="1716361" y="2671221"/>
                </a:lnTo>
                <a:lnTo>
                  <a:pt x="1719541" y="2705336"/>
                </a:lnTo>
                <a:lnTo>
                  <a:pt x="1722735" y="2649782"/>
                </a:lnTo>
                <a:lnTo>
                  <a:pt x="1725916" y="2660444"/>
                </a:lnTo>
                <a:lnTo>
                  <a:pt x="1729096" y="2640867"/>
                </a:lnTo>
                <a:lnTo>
                  <a:pt x="1732277" y="2689697"/>
                </a:lnTo>
                <a:lnTo>
                  <a:pt x="1735471" y="2630825"/>
                </a:lnTo>
                <a:lnTo>
                  <a:pt x="1738651" y="2511283"/>
                </a:lnTo>
                <a:lnTo>
                  <a:pt x="1741832" y="2552756"/>
                </a:lnTo>
                <a:lnTo>
                  <a:pt x="1745026" y="2638752"/>
                </a:lnTo>
                <a:lnTo>
                  <a:pt x="1748206" y="2672449"/>
                </a:lnTo>
                <a:lnTo>
                  <a:pt x="1751387" y="2600699"/>
                </a:lnTo>
                <a:lnTo>
                  <a:pt x="1754568" y="2607854"/>
                </a:lnTo>
                <a:lnTo>
                  <a:pt x="1757761" y="2554174"/>
                </a:lnTo>
                <a:lnTo>
                  <a:pt x="1764123" y="2656861"/>
                </a:lnTo>
                <a:lnTo>
                  <a:pt x="1767304" y="2637182"/>
                </a:lnTo>
                <a:lnTo>
                  <a:pt x="1770497" y="2647009"/>
                </a:lnTo>
                <a:lnTo>
                  <a:pt x="1773678" y="2689266"/>
                </a:lnTo>
                <a:lnTo>
                  <a:pt x="1776859" y="2796423"/>
                </a:lnTo>
                <a:lnTo>
                  <a:pt x="1783233" y="2736867"/>
                </a:lnTo>
                <a:lnTo>
                  <a:pt x="1786414" y="2744237"/>
                </a:lnTo>
                <a:lnTo>
                  <a:pt x="1789595" y="2723951"/>
                </a:lnTo>
                <a:lnTo>
                  <a:pt x="1792788" y="2755419"/>
                </a:lnTo>
                <a:lnTo>
                  <a:pt x="1795969" y="2804439"/>
                </a:lnTo>
                <a:lnTo>
                  <a:pt x="1799150" y="2831171"/>
                </a:lnTo>
                <a:lnTo>
                  <a:pt x="1802343" y="2718619"/>
                </a:lnTo>
                <a:lnTo>
                  <a:pt x="1805524" y="2766943"/>
                </a:lnTo>
                <a:lnTo>
                  <a:pt x="1808705" y="2691204"/>
                </a:lnTo>
                <a:lnTo>
                  <a:pt x="1815079" y="2299819"/>
                </a:lnTo>
                <a:lnTo>
                  <a:pt x="1818260" y="2202730"/>
                </a:lnTo>
                <a:lnTo>
                  <a:pt x="1821441" y="2325386"/>
                </a:lnTo>
                <a:lnTo>
                  <a:pt x="1824634" y="2331300"/>
                </a:lnTo>
                <a:lnTo>
                  <a:pt x="1827815" y="2431821"/>
                </a:lnTo>
                <a:lnTo>
                  <a:pt x="1834176" y="2852863"/>
                </a:lnTo>
                <a:lnTo>
                  <a:pt x="1837370" y="2823687"/>
                </a:lnTo>
                <a:lnTo>
                  <a:pt x="1840551" y="2745922"/>
                </a:lnTo>
                <a:lnTo>
                  <a:pt x="1843731" y="2531937"/>
                </a:lnTo>
                <a:lnTo>
                  <a:pt x="1846912" y="2413143"/>
                </a:lnTo>
                <a:lnTo>
                  <a:pt x="1850106" y="2441091"/>
                </a:lnTo>
                <a:lnTo>
                  <a:pt x="1853286" y="2411332"/>
                </a:lnTo>
                <a:lnTo>
                  <a:pt x="1856467" y="2408787"/>
                </a:lnTo>
                <a:lnTo>
                  <a:pt x="1859661" y="2227752"/>
                </a:lnTo>
                <a:lnTo>
                  <a:pt x="1862841" y="2223219"/>
                </a:lnTo>
                <a:lnTo>
                  <a:pt x="1866022" y="2150012"/>
                </a:lnTo>
                <a:lnTo>
                  <a:pt x="1869203" y="2222282"/>
                </a:lnTo>
                <a:lnTo>
                  <a:pt x="1872396" y="2116265"/>
                </a:lnTo>
                <a:lnTo>
                  <a:pt x="1875577" y="2150063"/>
                </a:lnTo>
                <a:lnTo>
                  <a:pt x="1881951" y="2062433"/>
                </a:lnTo>
                <a:lnTo>
                  <a:pt x="1885132" y="2064294"/>
                </a:lnTo>
                <a:lnTo>
                  <a:pt x="1888313" y="2008247"/>
                </a:lnTo>
                <a:lnTo>
                  <a:pt x="1891494" y="2117493"/>
                </a:lnTo>
                <a:lnTo>
                  <a:pt x="1894687" y="1969054"/>
                </a:lnTo>
                <a:lnTo>
                  <a:pt x="1897868" y="2191307"/>
                </a:lnTo>
                <a:lnTo>
                  <a:pt x="1901049" y="2022658"/>
                </a:lnTo>
                <a:lnTo>
                  <a:pt x="1904242" y="2215988"/>
                </a:lnTo>
                <a:lnTo>
                  <a:pt x="1907423" y="1937218"/>
                </a:lnTo>
                <a:lnTo>
                  <a:pt x="1910604" y="2103057"/>
                </a:lnTo>
                <a:lnTo>
                  <a:pt x="1916978" y="2012235"/>
                </a:lnTo>
                <a:lnTo>
                  <a:pt x="1920159" y="2171464"/>
                </a:lnTo>
                <a:lnTo>
                  <a:pt x="1923340" y="1790210"/>
                </a:lnTo>
                <a:lnTo>
                  <a:pt x="1926520" y="2366187"/>
                </a:lnTo>
                <a:lnTo>
                  <a:pt x="1929714" y="1631476"/>
                </a:lnTo>
                <a:lnTo>
                  <a:pt x="1932895" y="2269149"/>
                </a:lnTo>
                <a:lnTo>
                  <a:pt x="1936075" y="1478655"/>
                </a:lnTo>
                <a:lnTo>
                  <a:pt x="1939269" y="1710608"/>
                </a:lnTo>
                <a:lnTo>
                  <a:pt x="1942450" y="1817107"/>
                </a:lnTo>
                <a:lnTo>
                  <a:pt x="1945631" y="1149561"/>
                </a:lnTo>
                <a:lnTo>
                  <a:pt x="1948811" y="2165955"/>
                </a:lnTo>
                <a:lnTo>
                  <a:pt x="1952005" y="846592"/>
                </a:lnTo>
                <a:lnTo>
                  <a:pt x="1955186" y="1950350"/>
                </a:lnTo>
                <a:lnTo>
                  <a:pt x="1958366" y="864169"/>
                </a:lnTo>
                <a:lnTo>
                  <a:pt x="1961560" y="1399560"/>
                </a:lnTo>
                <a:lnTo>
                  <a:pt x="1964741" y="1303623"/>
                </a:lnTo>
                <a:lnTo>
                  <a:pt x="1967921" y="789202"/>
                </a:lnTo>
                <a:lnTo>
                  <a:pt x="1971102" y="1617673"/>
                </a:lnTo>
                <a:lnTo>
                  <a:pt x="1974296" y="501977"/>
                </a:lnTo>
                <a:lnTo>
                  <a:pt x="1977477" y="1724918"/>
                </a:lnTo>
                <a:lnTo>
                  <a:pt x="1980657" y="540785"/>
                </a:lnTo>
                <a:lnTo>
                  <a:pt x="1983851" y="1270926"/>
                </a:lnTo>
                <a:lnTo>
                  <a:pt x="1987032" y="845186"/>
                </a:lnTo>
                <a:lnTo>
                  <a:pt x="1993393" y="1188248"/>
                </a:lnTo>
                <a:lnTo>
                  <a:pt x="1996587" y="828990"/>
                </a:lnTo>
                <a:lnTo>
                  <a:pt x="1999767" y="1529232"/>
                </a:lnTo>
                <a:lnTo>
                  <a:pt x="2002948" y="867398"/>
                </a:lnTo>
                <a:lnTo>
                  <a:pt x="2006142" y="1526636"/>
                </a:lnTo>
                <a:lnTo>
                  <a:pt x="2009322" y="947050"/>
                </a:lnTo>
                <a:lnTo>
                  <a:pt x="2012503" y="1598918"/>
                </a:lnTo>
                <a:lnTo>
                  <a:pt x="2015684" y="1262733"/>
                </a:lnTo>
                <a:lnTo>
                  <a:pt x="2018877" y="1568362"/>
                </a:lnTo>
                <a:lnTo>
                  <a:pt x="2022058" y="1696438"/>
                </a:lnTo>
                <a:lnTo>
                  <a:pt x="2025239" y="1640530"/>
                </a:lnTo>
                <a:lnTo>
                  <a:pt x="2028420" y="1925378"/>
                </a:lnTo>
                <a:lnTo>
                  <a:pt x="2031613" y="1618471"/>
                </a:lnTo>
                <a:lnTo>
                  <a:pt x="2034794" y="2157408"/>
                </a:lnTo>
                <a:lnTo>
                  <a:pt x="2037975" y="1957366"/>
                </a:lnTo>
                <a:lnTo>
                  <a:pt x="2041168" y="2357956"/>
                </a:lnTo>
                <a:lnTo>
                  <a:pt x="2044349" y="2274214"/>
                </a:lnTo>
                <a:lnTo>
                  <a:pt x="2047530" y="2456160"/>
                </a:lnTo>
                <a:lnTo>
                  <a:pt x="2050711" y="2483753"/>
                </a:lnTo>
                <a:lnTo>
                  <a:pt x="2053904" y="2551363"/>
                </a:lnTo>
                <a:lnTo>
                  <a:pt x="2063459" y="2850027"/>
                </a:lnTo>
                <a:lnTo>
                  <a:pt x="2066640" y="2850698"/>
                </a:lnTo>
                <a:lnTo>
                  <a:pt x="2069821" y="2919308"/>
                </a:lnTo>
                <a:lnTo>
                  <a:pt x="2073001" y="2817925"/>
                </a:lnTo>
                <a:lnTo>
                  <a:pt x="2076195" y="2931122"/>
                </a:lnTo>
                <a:lnTo>
                  <a:pt x="2079376" y="2871744"/>
                </a:lnTo>
                <a:lnTo>
                  <a:pt x="2082556" y="2969986"/>
                </a:lnTo>
                <a:lnTo>
                  <a:pt x="2085750" y="2951561"/>
                </a:lnTo>
                <a:lnTo>
                  <a:pt x="2088931" y="2984789"/>
                </a:lnTo>
                <a:lnTo>
                  <a:pt x="2092111" y="2969315"/>
                </a:lnTo>
                <a:lnTo>
                  <a:pt x="2095292" y="2967314"/>
                </a:lnTo>
                <a:lnTo>
                  <a:pt x="2098486" y="2976229"/>
                </a:lnTo>
                <a:lnTo>
                  <a:pt x="2101666" y="2978280"/>
                </a:lnTo>
                <a:lnTo>
                  <a:pt x="2104847" y="2986499"/>
                </a:lnTo>
                <a:lnTo>
                  <a:pt x="2108028" y="2960919"/>
                </a:lnTo>
                <a:lnTo>
                  <a:pt x="2111222" y="2976609"/>
                </a:lnTo>
                <a:lnTo>
                  <a:pt x="2114402" y="2965301"/>
                </a:lnTo>
                <a:lnTo>
                  <a:pt x="2117583" y="3007077"/>
                </a:lnTo>
                <a:lnTo>
                  <a:pt x="2120777" y="2964338"/>
                </a:lnTo>
                <a:lnTo>
                  <a:pt x="2123957" y="2959425"/>
                </a:lnTo>
                <a:lnTo>
                  <a:pt x="2127138" y="2922904"/>
                </a:lnTo>
                <a:lnTo>
                  <a:pt x="2130319" y="2967719"/>
                </a:lnTo>
                <a:lnTo>
                  <a:pt x="2133512" y="2748100"/>
                </a:lnTo>
                <a:lnTo>
                  <a:pt x="2136693" y="2770425"/>
                </a:lnTo>
                <a:lnTo>
                  <a:pt x="2139874" y="2840744"/>
                </a:lnTo>
                <a:lnTo>
                  <a:pt x="2143068" y="2520490"/>
                </a:lnTo>
                <a:lnTo>
                  <a:pt x="2155803" y="2802843"/>
                </a:lnTo>
                <a:lnTo>
                  <a:pt x="2158984" y="2808542"/>
                </a:lnTo>
                <a:lnTo>
                  <a:pt x="2165358" y="2716695"/>
                </a:lnTo>
                <a:lnTo>
                  <a:pt x="2168539" y="2878050"/>
                </a:lnTo>
                <a:lnTo>
                  <a:pt x="2171720" y="2791725"/>
                </a:lnTo>
                <a:lnTo>
                  <a:pt x="2174901" y="2656911"/>
                </a:lnTo>
                <a:lnTo>
                  <a:pt x="2178094" y="2667789"/>
                </a:lnTo>
                <a:lnTo>
                  <a:pt x="2184456" y="2001358"/>
                </a:lnTo>
                <a:lnTo>
                  <a:pt x="2187649" y="2232932"/>
                </a:lnTo>
                <a:lnTo>
                  <a:pt x="2190830" y="2350396"/>
                </a:lnTo>
                <a:lnTo>
                  <a:pt x="2194011" y="2318029"/>
                </a:lnTo>
                <a:lnTo>
                  <a:pt x="2197192" y="2241720"/>
                </a:lnTo>
                <a:lnTo>
                  <a:pt x="2200385" y="2286801"/>
                </a:lnTo>
                <a:lnTo>
                  <a:pt x="2203566" y="2371265"/>
                </a:lnTo>
                <a:lnTo>
                  <a:pt x="2206747" y="2299768"/>
                </a:lnTo>
                <a:lnTo>
                  <a:pt x="2209927" y="2269744"/>
                </a:lnTo>
                <a:lnTo>
                  <a:pt x="2213121" y="2346103"/>
                </a:lnTo>
                <a:lnTo>
                  <a:pt x="2216302" y="2368999"/>
                </a:lnTo>
                <a:lnTo>
                  <a:pt x="2219482" y="2328628"/>
                </a:lnTo>
                <a:lnTo>
                  <a:pt x="2222676" y="2314243"/>
                </a:lnTo>
                <a:lnTo>
                  <a:pt x="2232218" y="1898848"/>
                </a:lnTo>
                <a:lnTo>
                  <a:pt x="2235412" y="1656663"/>
                </a:lnTo>
                <a:lnTo>
                  <a:pt x="2238592" y="1296050"/>
                </a:lnTo>
                <a:lnTo>
                  <a:pt x="2244967" y="875173"/>
                </a:lnTo>
                <a:lnTo>
                  <a:pt x="2248147" y="593693"/>
                </a:lnTo>
                <a:lnTo>
                  <a:pt x="2251328" y="644612"/>
                </a:lnTo>
                <a:lnTo>
                  <a:pt x="2254509" y="515406"/>
                </a:lnTo>
                <a:lnTo>
                  <a:pt x="2257702" y="504589"/>
                </a:lnTo>
                <a:lnTo>
                  <a:pt x="2260883" y="533884"/>
                </a:lnTo>
                <a:lnTo>
                  <a:pt x="2264064" y="440313"/>
                </a:lnTo>
                <a:lnTo>
                  <a:pt x="2267257" y="452684"/>
                </a:lnTo>
                <a:lnTo>
                  <a:pt x="2270438" y="500866"/>
                </a:lnTo>
                <a:lnTo>
                  <a:pt x="2273619" y="629986"/>
                </a:lnTo>
                <a:lnTo>
                  <a:pt x="2276800" y="641320"/>
                </a:lnTo>
                <a:lnTo>
                  <a:pt x="2283174" y="799763"/>
                </a:lnTo>
                <a:lnTo>
                  <a:pt x="2286355" y="849492"/>
                </a:lnTo>
                <a:lnTo>
                  <a:pt x="2295910" y="1157273"/>
                </a:lnTo>
                <a:lnTo>
                  <a:pt x="2299091" y="1247360"/>
                </a:lnTo>
                <a:lnTo>
                  <a:pt x="2305465" y="1627740"/>
                </a:lnTo>
                <a:lnTo>
                  <a:pt x="2327756" y="2527644"/>
                </a:lnTo>
                <a:lnTo>
                  <a:pt x="2330936" y="2536230"/>
                </a:lnTo>
                <a:lnTo>
                  <a:pt x="2334117" y="2575347"/>
                </a:lnTo>
                <a:lnTo>
                  <a:pt x="2337311" y="2567559"/>
                </a:lnTo>
                <a:lnTo>
                  <a:pt x="2340491" y="2657735"/>
                </a:lnTo>
                <a:lnTo>
                  <a:pt x="2343672" y="2677679"/>
                </a:lnTo>
                <a:lnTo>
                  <a:pt x="2346866" y="2676653"/>
                </a:lnTo>
                <a:lnTo>
                  <a:pt x="2350047" y="2718873"/>
                </a:lnTo>
                <a:lnTo>
                  <a:pt x="2353227" y="2727256"/>
                </a:lnTo>
                <a:lnTo>
                  <a:pt x="2359602" y="2758344"/>
                </a:lnTo>
                <a:lnTo>
                  <a:pt x="2362782" y="2709464"/>
                </a:lnTo>
                <a:lnTo>
                  <a:pt x="2365963" y="2701651"/>
                </a:lnTo>
                <a:lnTo>
                  <a:pt x="2369144" y="2749581"/>
                </a:lnTo>
                <a:lnTo>
                  <a:pt x="2372337" y="2738311"/>
                </a:lnTo>
                <a:lnTo>
                  <a:pt x="2375518" y="2683466"/>
                </a:lnTo>
                <a:lnTo>
                  <a:pt x="2381892" y="2760295"/>
                </a:lnTo>
                <a:lnTo>
                  <a:pt x="2385073" y="2736829"/>
                </a:lnTo>
                <a:lnTo>
                  <a:pt x="2388254" y="2701106"/>
                </a:lnTo>
                <a:lnTo>
                  <a:pt x="2391435" y="2683530"/>
                </a:lnTo>
                <a:lnTo>
                  <a:pt x="2394628" y="2730574"/>
                </a:lnTo>
                <a:lnTo>
                  <a:pt x="2397809" y="2662280"/>
                </a:lnTo>
                <a:lnTo>
                  <a:pt x="2400990" y="2633636"/>
                </a:lnTo>
                <a:lnTo>
                  <a:pt x="2404183" y="2647958"/>
                </a:lnTo>
                <a:lnTo>
                  <a:pt x="2407364" y="2741350"/>
                </a:lnTo>
                <a:lnTo>
                  <a:pt x="2410545" y="2674665"/>
                </a:lnTo>
                <a:lnTo>
                  <a:pt x="2413726" y="2647211"/>
                </a:lnTo>
                <a:lnTo>
                  <a:pt x="2416919" y="2707716"/>
                </a:lnTo>
                <a:lnTo>
                  <a:pt x="2420100" y="2636891"/>
                </a:lnTo>
                <a:lnTo>
                  <a:pt x="2423281" y="2730726"/>
                </a:lnTo>
                <a:lnTo>
                  <a:pt x="2426474" y="2679870"/>
                </a:lnTo>
                <a:lnTo>
                  <a:pt x="2429655" y="2703993"/>
                </a:lnTo>
                <a:lnTo>
                  <a:pt x="2432836" y="2809251"/>
                </a:lnTo>
                <a:lnTo>
                  <a:pt x="2436017" y="2763612"/>
                </a:lnTo>
                <a:lnTo>
                  <a:pt x="2439210" y="2782544"/>
                </a:lnTo>
                <a:lnTo>
                  <a:pt x="2442391" y="2865324"/>
                </a:lnTo>
                <a:lnTo>
                  <a:pt x="2445572" y="2880304"/>
                </a:lnTo>
                <a:lnTo>
                  <a:pt x="2448765" y="2785836"/>
                </a:lnTo>
                <a:lnTo>
                  <a:pt x="2451946" y="2807731"/>
                </a:lnTo>
                <a:lnTo>
                  <a:pt x="2455127" y="2849938"/>
                </a:lnTo>
                <a:lnTo>
                  <a:pt x="2458308" y="2849710"/>
                </a:lnTo>
                <a:lnTo>
                  <a:pt x="2461501" y="2889346"/>
                </a:lnTo>
                <a:lnTo>
                  <a:pt x="2464682" y="2898337"/>
                </a:lnTo>
                <a:lnTo>
                  <a:pt x="2467863" y="2934136"/>
                </a:lnTo>
                <a:lnTo>
                  <a:pt x="2477418" y="2787850"/>
                </a:lnTo>
                <a:lnTo>
                  <a:pt x="2480598" y="2852167"/>
                </a:lnTo>
                <a:lnTo>
                  <a:pt x="2483792" y="2877151"/>
                </a:lnTo>
                <a:lnTo>
                  <a:pt x="2486973" y="2878772"/>
                </a:lnTo>
                <a:lnTo>
                  <a:pt x="2490153" y="2869097"/>
                </a:lnTo>
                <a:lnTo>
                  <a:pt x="2493334" y="2704285"/>
                </a:lnTo>
                <a:lnTo>
                  <a:pt x="2496528" y="2715289"/>
                </a:lnTo>
                <a:lnTo>
                  <a:pt x="2499708" y="2345875"/>
                </a:lnTo>
                <a:lnTo>
                  <a:pt x="2502889" y="1782447"/>
                </a:lnTo>
                <a:lnTo>
                  <a:pt x="2506083" y="1608011"/>
                </a:lnTo>
                <a:lnTo>
                  <a:pt x="2509263" y="1562030"/>
                </a:lnTo>
                <a:lnTo>
                  <a:pt x="2512444" y="1481416"/>
                </a:lnTo>
                <a:lnTo>
                  <a:pt x="2518818" y="1498625"/>
                </a:lnTo>
                <a:lnTo>
                  <a:pt x="2521999" y="1532157"/>
                </a:lnTo>
                <a:lnTo>
                  <a:pt x="2525180" y="1514518"/>
                </a:lnTo>
                <a:lnTo>
                  <a:pt x="2528373" y="1432130"/>
                </a:lnTo>
                <a:lnTo>
                  <a:pt x="2531554" y="1431294"/>
                </a:lnTo>
                <a:lnTo>
                  <a:pt x="2534735" y="1413186"/>
                </a:lnTo>
                <a:lnTo>
                  <a:pt x="2537916" y="1511086"/>
                </a:lnTo>
                <a:lnTo>
                  <a:pt x="2541109" y="1427647"/>
                </a:lnTo>
                <a:lnTo>
                  <a:pt x="2544290" y="1460369"/>
                </a:lnTo>
                <a:lnTo>
                  <a:pt x="2550652" y="1651382"/>
                </a:lnTo>
                <a:lnTo>
                  <a:pt x="2553845" y="1886312"/>
                </a:lnTo>
                <a:lnTo>
                  <a:pt x="2560207" y="2090115"/>
                </a:lnTo>
                <a:lnTo>
                  <a:pt x="2563400" y="2090963"/>
                </a:lnTo>
                <a:lnTo>
                  <a:pt x="2566581" y="2006372"/>
                </a:lnTo>
                <a:lnTo>
                  <a:pt x="2569762" y="1971903"/>
                </a:lnTo>
                <a:lnTo>
                  <a:pt x="2572942" y="1987859"/>
                </a:lnTo>
                <a:lnTo>
                  <a:pt x="2579317" y="2167437"/>
                </a:lnTo>
                <a:lnTo>
                  <a:pt x="2582497" y="2167184"/>
                </a:lnTo>
                <a:lnTo>
                  <a:pt x="2588872" y="2209568"/>
                </a:lnTo>
                <a:lnTo>
                  <a:pt x="2598427" y="2462694"/>
                </a:lnTo>
                <a:lnTo>
                  <a:pt x="2601607" y="2500773"/>
                </a:lnTo>
                <a:lnTo>
                  <a:pt x="2611162" y="2806731"/>
                </a:lnTo>
                <a:lnTo>
                  <a:pt x="2614343" y="2888472"/>
                </a:lnTo>
                <a:lnTo>
                  <a:pt x="2617524" y="2880609"/>
                </a:lnTo>
                <a:lnTo>
                  <a:pt x="2620717" y="2920523"/>
                </a:lnTo>
                <a:lnTo>
                  <a:pt x="2623898" y="2910532"/>
                </a:lnTo>
                <a:lnTo>
                  <a:pt x="2627079" y="2940481"/>
                </a:lnTo>
                <a:lnTo>
                  <a:pt x="2633453" y="2957424"/>
                </a:lnTo>
                <a:lnTo>
                  <a:pt x="2636634" y="3004671"/>
                </a:lnTo>
                <a:lnTo>
                  <a:pt x="2639815" y="3009217"/>
                </a:lnTo>
                <a:lnTo>
                  <a:pt x="2643008" y="3025249"/>
                </a:lnTo>
                <a:lnTo>
                  <a:pt x="2646189" y="3020145"/>
                </a:lnTo>
                <a:lnTo>
                  <a:pt x="2649370" y="3036734"/>
                </a:lnTo>
                <a:lnTo>
                  <a:pt x="2652551" y="3017613"/>
                </a:lnTo>
                <a:lnTo>
                  <a:pt x="2655744" y="3025135"/>
                </a:lnTo>
                <a:lnTo>
                  <a:pt x="2658925" y="3026211"/>
                </a:lnTo>
                <a:lnTo>
                  <a:pt x="2662106" y="3043484"/>
                </a:lnTo>
                <a:lnTo>
                  <a:pt x="2665299" y="3041090"/>
                </a:lnTo>
                <a:lnTo>
                  <a:pt x="2668480" y="3036569"/>
                </a:lnTo>
                <a:lnTo>
                  <a:pt x="2671661" y="3044877"/>
                </a:lnTo>
                <a:lnTo>
                  <a:pt x="2674841" y="3032720"/>
                </a:lnTo>
                <a:lnTo>
                  <a:pt x="2678035" y="3051955"/>
                </a:lnTo>
                <a:lnTo>
                  <a:pt x="2681216" y="3027604"/>
                </a:lnTo>
                <a:lnTo>
                  <a:pt x="2684396" y="3063504"/>
                </a:lnTo>
                <a:lnTo>
                  <a:pt x="2687590" y="3027959"/>
                </a:lnTo>
                <a:lnTo>
                  <a:pt x="2690771" y="3063239"/>
                </a:lnTo>
                <a:lnTo>
                  <a:pt x="2693951" y="3022387"/>
                </a:lnTo>
                <a:lnTo>
                  <a:pt x="2697132" y="3055159"/>
                </a:lnTo>
                <a:lnTo>
                  <a:pt x="2700326" y="3015042"/>
                </a:lnTo>
                <a:lnTo>
                  <a:pt x="2703507" y="3029098"/>
                </a:lnTo>
                <a:lnTo>
                  <a:pt x="2706687" y="3023374"/>
                </a:lnTo>
                <a:lnTo>
                  <a:pt x="2709881" y="3009647"/>
                </a:lnTo>
                <a:lnTo>
                  <a:pt x="2713062" y="3033644"/>
                </a:lnTo>
                <a:lnTo>
                  <a:pt x="2716242" y="2920751"/>
                </a:lnTo>
                <a:lnTo>
                  <a:pt x="2719423" y="3048752"/>
                </a:lnTo>
                <a:lnTo>
                  <a:pt x="2722617" y="2843036"/>
                </a:lnTo>
                <a:lnTo>
                  <a:pt x="2725797" y="2786077"/>
                </a:lnTo>
                <a:lnTo>
                  <a:pt x="2728978" y="2556276"/>
                </a:lnTo>
                <a:lnTo>
                  <a:pt x="2732159" y="2734499"/>
                </a:lnTo>
                <a:lnTo>
                  <a:pt x="2735353" y="2543575"/>
                </a:lnTo>
                <a:lnTo>
                  <a:pt x="2738533" y="2707742"/>
                </a:lnTo>
                <a:lnTo>
                  <a:pt x="2741714" y="2453425"/>
                </a:lnTo>
                <a:lnTo>
                  <a:pt x="2744908" y="1655447"/>
                </a:lnTo>
                <a:lnTo>
                  <a:pt x="2748088" y="1718549"/>
                </a:lnTo>
                <a:lnTo>
                  <a:pt x="2751269" y="1458368"/>
                </a:lnTo>
                <a:lnTo>
                  <a:pt x="2754450" y="1717004"/>
                </a:lnTo>
                <a:lnTo>
                  <a:pt x="2757643" y="1229289"/>
                </a:lnTo>
                <a:lnTo>
                  <a:pt x="2760824" y="1562321"/>
                </a:lnTo>
                <a:lnTo>
                  <a:pt x="2764005" y="1551760"/>
                </a:lnTo>
                <a:lnTo>
                  <a:pt x="2767199" y="1347793"/>
                </a:lnTo>
                <a:lnTo>
                  <a:pt x="2770379" y="1343550"/>
                </a:lnTo>
                <a:lnTo>
                  <a:pt x="2773560" y="1304345"/>
                </a:lnTo>
                <a:lnTo>
                  <a:pt x="2776741" y="1548240"/>
                </a:lnTo>
                <a:lnTo>
                  <a:pt x="2779934" y="1319566"/>
                </a:lnTo>
                <a:lnTo>
                  <a:pt x="2783115" y="1482631"/>
                </a:lnTo>
                <a:lnTo>
                  <a:pt x="2786296" y="1443514"/>
                </a:lnTo>
                <a:lnTo>
                  <a:pt x="2789489" y="1552989"/>
                </a:lnTo>
                <a:lnTo>
                  <a:pt x="2792670" y="1539262"/>
                </a:lnTo>
                <a:lnTo>
                  <a:pt x="2795851" y="1809281"/>
                </a:lnTo>
                <a:lnTo>
                  <a:pt x="2799032" y="1595765"/>
                </a:lnTo>
                <a:lnTo>
                  <a:pt x="2802225" y="1867798"/>
                </a:lnTo>
                <a:lnTo>
                  <a:pt x="2805406" y="1864164"/>
                </a:lnTo>
                <a:lnTo>
                  <a:pt x="2808587" y="1906421"/>
                </a:lnTo>
                <a:lnTo>
                  <a:pt x="2811780" y="2144998"/>
                </a:lnTo>
                <a:lnTo>
                  <a:pt x="2814961" y="2067144"/>
                </a:lnTo>
                <a:lnTo>
                  <a:pt x="2818142" y="2270339"/>
                </a:lnTo>
                <a:lnTo>
                  <a:pt x="2821323" y="2064940"/>
                </a:lnTo>
                <a:lnTo>
                  <a:pt x="2824516" y="2089684"/>
                </a:lnTo>
                <a:lnTo>
                  <a:pt x="2827697" y="1934850"/>
                </a:lnTo>
                <a:lnTo>
                  <a:pt x="2830878" y="2050441"/>
                </a:lnTo>
                <a:lnTo>
                  <a:pt x="2834058" y="1936433"/>
                </a:lnTo>
                <a:lnTo>
                  <a:pt x="2837252" y="1983161"/>
                </a:lnTo>
                <a:lnTo>
                  <a:pt x="2840433" y="1981654"/>
                </a:lnTo>
                <a:lnTo>
                  <a:pt x="2843613" y="1923162"/>
                </a:lnTo>
                <a:lnTo>
                  <a:pt x="2846807" y="1949540"/>
                </a:lnTo>
                <a:lnTo>
                  <a:pt x="2849988" y="1890263"/>
                </a:lnTo>
                <a:lnTo>
                  <a:pt x="2853168" y="1943170"/>
                </a:lnTo>
                <a:lnTo>
                  <a:pt x="2856349" y="1903673"/>
                </a:lnTo>
                <a:lnTo>
                  <a:pt x="2859543" y="1948564"/>
                </a:lnTo>
                <a:lnTo>
                  <a:pt x="2862723" y="1935002"/>
                </a:lnTo>
                <a:lnTo>
                  <a:pt x="2865904" y="2011387"/>
                </a:lnTo>
                <a:lnTo>
                  <a:pt x="2869098" y="2005258"/>
                </a:lnTo>
                <a:lnTo>
                  <a:pt x="2872278" y="2058723"/>
                </a:lnTo>
                <a:lnTo>
                  <a:pt x="2875459" y="2025621"/>
                </a:lnTo>
                <a:lnTo>
                  <a:pt x="2878640" y="2106717"/>
                </a:lnTo>
                <a:lnTo>
                  <a:pt x="2885014" y="2094496"/>
                </a:lnTo>
                <a:lnTo>
                  <a:pt x="2888195" y="2130131"/>
                </a:lnTo>
                <a:lnTo>
                  <a:pt x="2891388" y="2116961"/>
                </a:lnTo>
                <a:lnTo>
                  <a:pt x="2894569" y="2158598"/>
                </a:lnTo>
                <a:lnTo>
                  <a:pt x="2897750" y="2139476"/>
                </a:lnTo>
                <a:lnTo>
                  <a:pt x="2900931" y="2179303"/>
                </a:lnTo>
                <a:lnTo>
                  <a:pt x="2904124" y="2123381"/>
                </a:lnTo>
                <a:lnTo>
                  <a:pt x="2907305" y="2153203"/>
                </a:lnTo>
                <a:lnTo>
                  <a:pt x="2910486" y="2118848"/>
                </a:lnTo>
                <a:lnTo>
                  <a:pt x="2913667" y="2124356"/>
                </a:lnTo>
                <a:lnTo>
                  <a:pt x="2916860" y="2111681"/>
                </a:lnTo>
                <a:lnTo>
                  <a:pt x="2920041" y="2118797"/>
                </a:lnTo>
                <a:lnTo>
                  <a:pt x="2926415" y="2074691"/>
                </a:lnTo>
                <a:lnTo>
                  <a:pt x="2929596" y="2081314"/>
                </a:lnTo>
                <a:lnTo>
                  <a:pt x="2932777" y="2075109"/>
                </a:lnTo>
                <a:lnTo>
                  <a:pt x="2935957" y="2102500"/>
                </a:lnTo>
                <a:lnTo>
                  <a:pt x="2939151" y="2076958"/>
                </a:lnTo>
                <a:lnTo>
                  <a:pt x="2942332" y="2124724"/>
                </a:lnTo>
                <a:lnTo>
                  <a:pt x="2945512" y="2110997"/>
                </a:lnTo>
                <a:lnTo>
                  <a:pt x="2948706" y="2173629"/>
                </a:lnTo>
                <a:lnTo>
                  <a:pt x="2951887" y="2166247"/>
                </a:lnTo>
                <a:lnTo>
                  <a:pt x="2955067" y="2198462"/>
                </a:lnTo>
                <a:lnTo>
                  <a:pt x="2958248" y="2174756"/>
                </a:lnTo>
                <a:lnTo>
                  <a:pt x="2961442" y="2233286"/>
                </a:lnTo>
                <a:lnTo>
                  <a:pt x="2964622" y="2253484"/>
                </a:lnTo>
                <a:lnTo>
                  <a:pt x="2967803" y="2300870"/>
                </a:lnTo>
                <a:lnTo>
                  <a:pt x="2974177" y="2461694"/>
                </a:lnTo>
                <a:lnTo>
                  <a:pt x="2977358" y="2547804"/>
                </a:lnTo>
                <a:lnTo>
                  <a:pt x="2980539" y="2549514"/>
                </a:lnTo>
                <a:lnTo>
                  <a:pt x="2983732" y="2586706"/>
                </a:lnTo>
                <a:lnTo>
                  <a:pt x="2986913" y="2362629"/>
                </a:lnTo>
                <a:lnTo>
                  <a:pt x="2990094" y="2527644"/>
                </a:lnTo>
                <a:lnTo>
                  <a:pt x="2993275" y="2429668"/>
                </a:lnTo>
                <a:lnTo>
                  <a:pt x="2996468" y="2387360"/>
                </a:lnTo>
                <a:lnTo>
                  <a:pt x="2999649" y="2296045"/>
                </a:lnTo>
                <a:lnTo>
                  <a:pt x="3002830" y="2136880"/>
                </a:lnTo>
                <a:lnTo>
                  <a:pt x="3006023" y="2097270"/>
                </a:lnTo>
                <a:lnTo>
                  <a:pt x="3009204" y="1934293"/>
                </a:lnTo>
                <a:lnTo>
                  <a:pt x="3012385" y="1944803"/>
                </a:lnTo>
                <a:lnTo>
                  <a:pt x="3015566" y="1826858"/>
                </a:lnTo>
                <a:lnTo>
                  <a:pt x="3018759" y="1821438"/>
                </a:lnTo>
                <a:lnTo>
                  <a:pt x="3021940" y="1704999"/>
                </a:lnTo>
                <a:lnTo>
                  <a:pt x="3025121" y="1738101"/>
                </a:lnTo>
                <a:lnTo>
                  <a:pt x="3028314" y="1638744"/>
                </a:lnTo>
                <a:lnTo>
                  <a:pt x="3031495" y="1634983"/>
                </a:lnTo>
                <a:lnTo>
                  <a:pt x="3034676" y="1617343"/>
                </a:lnTo>
                <a:lnTo>
                  <a:pt x="3044231" y="1465852"/>
                </a:lnTo>
                <a:lnTo>
                  <a:pt x="3047412" y="1387682"/>
                </a:lnTo>
                <a:lnTo>
                  <a:pt x="3050605" y="1255047"/>
                </a:lnTo>
                <a:lnTo>
                  <a:pt x="3053786" y="1385326"/>
                </a:lnTo>
                <a:lnTo>
                  <a:pt x="3060147" y="1201303"/>
                </a:lnTo>
                <a:lnTo>
                  <a:pt x="3063341" y="986889"/>
                </a:lnTo>
                <a:lnTo>
                  <a:pt x="3066522" y="983039"/>
                </a:lnTo>
                <a:lnTo>
                  <a:pt x="3072896" y="740486"/>
                </a:lnTo>
                <a:lnTo>
                  <a:pt x="3076077" y="756265"/>
                </a:lnTo>
                <a:lnTo>
                  <a:pt x="3079258" y="597188"/>
                </a:lnTo>
                <a:lnTo>
                  <a:pt x="3082438" y="606015"/>
                </a:lnTo>
                <a:lnTo>
                  <a:pt x="3085632" y="563436"/>
                </a:lnTo>
                <a:lnTo>
                  <a:pt x="3088813" y="771093"/>
                </a:lnTo>
                <a:lnTo>
                  <a:pt x="3091993" y="702648"/>
                </a:lnTo>
                <a:lnTo>
                  <a:pt x="3095174" y="812667"/>
                </a:lnTo>
                <a:lnTo>
                  <a:pt x="3098368" y="764027"/>
                </a:lnTo>
                <a:lnTo>
                  <a:pt x="3101548" y="850391"/>
                </a:lnTo>
                <a:lnTo>
                  <a:pt x="3104729" y="1024498"/>
                </a:lnTo>
                <a:lnTo>
                  <a:pt x="3107923" y="875312"/>
                </a:lnTo>
                <a:lnTo>
                  <a:pt x="3111104" y="1035668"/>
                </a:lnTo>
                <a:lnTo>
                  <a:pt x="3114284" y="755631"/>
                </a:lnTo>
                <a:lnTo>
                  <a:pt x="3117465" y="845427"/>
                </a:lnTo>
                <a:lnTo>
                  <a:pt x="3120659" y="820835"/>
                </a:lnTo>
                <a:lnTo>
                  <a:pt x="3123839" y="778641"/>
                </a:lnTo>
                <a:lnTo>
                  <a:pt x="3127020" y="687858"/>
                </a:lnTo>
                <a:lnTo>
                  <a:pt x="3136575" y="544626"/>
                </a:lnTo>
                <a:lnTo>
                  <a:pt x="3139756" y="540338"/>
                </a:lnTo>
                <a:lnTo>
                  <a:pt x="3142949" y="586466"/>
                </a:lnTo>
                <a:lnTo>
                  <a:pt x="3146130" y="531934"/>
                </a:lnTo>
                <a:lnTo>
                  <a:pt x="3149311" y="439962"/>
                </a:lnTo>
                <a:lnTo>
                  <a:pt x="3152504" y="685933"/>
                </a:lnTo>
                <a:lnTo>
                  <a:pt x="3155685" y="603786"/>
                </a:lnTo>
                <a:lnTo>
                  <a:pt x="3158866" y="880048"/>
                </a:lnTo>
                <a:lnTo>
                  <a:pt x="3162047" y="735864"/>
                </a:lnTo>
                <a:lnTo>
                  <a:pt x="3165240" y="1040834"/>
                </a:lnTo>
                <a:lnTo>
                  <a:pt x="3168421" y="1045887"/>
                </a:lnTo>
                <a:lnTo>
                  <a:pt x="3177976" y="1555116"/>
                </a:lnTo>
                <a:lnTo>
                  <a:pt x="3181157" y="2063661"/>
                </a:lnTo>
                <a:lnTo>
                  <a:pt x="3184338" y="1967458"/>
                </a:lnTo>
                <a:lnTo>
                  <a:pt x="3187531" y="2374621"/>
                </a:lnTo>
                <a:lnTo>
                  <a:pt x="3190712" y="2156078"/>
                </a:lnTo>
                <a:lnTo>
                  <a:pt x="3193893" y="2192067"/>
                </a:lnTo>
                <a:lnTo>
                  <a:pt x="3197073" y="2181557"/>
                </a:lnTo>
                <a:lnTo>
                  <a:pt x="3203448" y="2290309"/>
                </a:lnTo>
                <a:lnTo>
                  <a:pt x="3209822" y="2370734"/>
                </a:lnTo>
                <a:lnTo>
                  <a:pt x="3213003" y="2327096"/>
                </a:lnTo>
                <a:lnTo>
                  <a:pt x="3216183" y="2420678"/>
                </a:lnTo>
                <a:lnTo>
                  <a:pt x="3219364" y="2347496"/>
                </a:lnTo>
                <a:lnTo>
                  <a:pt x="3222558" y="2439052"/>
                </a:lnTo>
                <a:lnTo>
                  <a:pt x="3225738" y="2402126"/>
                </a:lnTo>
                <a:lnTo>
                  <a:pt x="3228919" y="2502153"/>
                </a:lnTo>
                <a:lnTo>
                  <a:pt x="3232113" y="2495999"/>
                </a:lnTo>
                <a:lnTo>
                  <a:pt x="3235293" y="2558556"/>
                </a:lnTo>
                <a:lnTo>
                  <a:pt x="3238474" y="2504724"/>
                </a:lnTo>
                <a:lnTo>
                  <a:pt x="3241655" y="2609677"/>
                </a:lnTo>
                <a:lnTo>
                  <a:pt x="3244848" y="2621226"/>
                </a:lnTo>
                <a:lnTo>
                  <a:pt x="3248029" y="2674222"/>
                </a:lnTo>
                <a:lnTo>
                  <a:pt x="3251210" y="2633877"/>
                </a:lnTo>
                <a:lnTo>
                  <a:pt x="3254403" y="2615439"/>
                </a:lnTo>
                <a:lnTo>
                  <a:pt x="3257584" y="2757141"/>
                </a:lnTo>
                <a:lnTo>
                  <a:pt x="3260765" y="2567610"/>
                </a:lnTo>
                <a:lnTo>
                  <a:pt x="3263946" y="2710008"/>
                </a:lnTo>
                <a:lnTo>
                  <a:pt x="3267139" y="2669208"/>
                </a:lnTo>
                <a:lnTo>
                  <a:pt x="3270320" y="2695661"/>
                </a:lnTo>
                <a:lnTo>
                  <a:pt x="3273501" y="2276063"/>
                </a:lnTo>
                <a:lnTo>
                  <a:pt x="3276682" y="2686240"/>
                </a:lnTo>
                <a:lnTo>
                  <a:pt x="3279875" y="2095079"/>
                </a:lnTo>
                <a:lnTo>
                  <a:pt x="3283056" y="2249913"/>
                </a:lnTo>
                <a:lnTo>
                  <a:pt x="3286237" y="2228297"/>
                </a:lnTo>
                <a:lnTo>
                  <a:pt x="3289430" y="1724716"/>
                </a:lnTo>
                <a:lnTo>
                  <a:pt x="3292611" y="2246519"/>
                </a:lnTo>
                <a:lnTo>
                  <a:pt x="3295792" y="1117675"/>
                </a:lnTo>
                <a:lnTo>
                  <a:pt x="3298972" y="1902217"/>
                </a:lnTo>
                <a:lnTo>
                  <a:pt x="3302166" y="998602"/>
                </a:lnTo>
                <a:lnTo>
                  <a:pt x="3305347" y="1384200"/>
                </a:lnTo>
                <a:lnTo>
                  <a:pt x="3311721" y="1143306"/>
                </a:lnTo>
                <a:lnTo>
                  <a:pt x="3314902" y="1440931"/>
                </a:lnTo>
                <a:lnTo>
                  <a:pt x="3318082" y="986699"/>
                </a:lnTo>
                <a:lnTo>
                  <a:pt x="3321263" y="1526978"/>
                </a:lnTo>
                <a:lnTo>
                  <a:pt x="3324457" y="669318"/>
                </a:lnTo>
                <a:lnTo>
                  <a:pt x="3327637" y="1522749"/>
                </a:lnTo>
                <a:lnTo>
                  <a:pt x="3330818" y="778805"/>
                </a:lnTo>
                <a:lnTo>
                  <a:pt x="3334012" y="1461661"/>
                </a:lnTo>
                <a:lnTo>
                  <a:pt x="3337192" y="1018433"/>
                </a:lnTo>
                <a:lnTo>
                  <a:pt x="3340373" y="1152145"/>
                </a:lnTo>
                <a:lnTo>
                  <a:pt x="3343554" y="1199189"/>
                </a:lnTo>
                <a:lnTo>
                  <a:pt x="3346747" y="938857"/>
                </a:lnTo>
                <a:lnTo>
                  <a:pt x="3349928" y="1449960"/>
                </a:lnTo>
                <a:lnTo>
                  <a:pt x="3353109" y="991207"/>
                </a:lnTo>
                <a:lnTo>
                  <a:pt x="3356290" y="1534323"/>
                </a:lnTo>
                <a:lnTo>
                  <a:pt x="3359483" y="992764"/>
                </a:lnTo>
                <a:lnTo>
                  <a:pt x="3362664" y="1638175"/>
                </a:lnTo>
                <a:lnTo>
                  <a:pt x="3365845" y="1054815"/>
                </a:lnTo>
                <a:lnTo>
                  <a:pt x="3369038" y="1484012"/>
                </a:lnTo>
                <a:lnTo>
                  <a:pt x="3372219" y="1191667"/>
                </a:lnTo>
                <a:lnTo>
                  <a:pt x="3375400" y="1379400"/>
                </a:lnTo>
                <a:lnTo>
                  <a:pt x="3378581" y="1440830"/>
                </a:lnTo>
                <a:lnTo>
                  <a:pt x="3381774" y="1218399"/>
                </a:lnTo>
                <a:lnTo>
                  <a:pt x="3384955" y="1640973"/>
                </a:lnTo>
                <a:lnTo>
                  <a:pt x="3388136" y="1208357"/>
                </a:lnTo>
                <a:lnTo>
                  <a:pt x="3391329" y="1712268"/>
                </a:lnTo>
                <a:lnTo>
                  <a:pt x="3394510" y="1348160"/>
                </a:lnTo>
                <a:lnTo>
                  <a:pt x="3397691" y="1739924"/>
                </a:lnTo>
                <a:lnTo>
                  <a:pt x="3400872" y="1630944"/>
                </a:lnTo>
                <a:lnTo>
                  <a:pt x="3404065" y="1785157"/>
                </a:lnTo>
                <a:lnTo>
                  <a:pt x="3407246" y="1755209"/>
                </a:lnTo>
                <a:lnTo>
                  <a:pt x="3410427" y="1707126"/>
                </a:lnTo>
                <a:lnTo>
                  <a:pt x="3413620" y="1782245"/>
                </a:lnTo>
                <a:lnTo>
                  <a:pt x="3416801" y="1690828"/>
                </a:lnTo>
                <a:lnTo>
                  <a:pt x="3419982" y="1891162"/>
                </a:lnTo>
                <a:lnTo>
                  <a:pt x="3423163" y="1842978"/>
                </a:lnTo>
                <a:lnTo>
                  <a:pt x="3426356" y="1883285"/>
                </a:lnTo>
                <a:lnTo>
                  <a:pt x="3429537" y="1830568"/>
                </a:lnTo>
                <a:lnTo>
                  <a:pt x="3432718" y="1925125"/>
                </a:lnTo>
                <a:lnTo>
                  <a:pt x="3435911" y="1861568"/>
                </a:lnTo>
                <a:lnTo>
                  <a:pt x="3439092" y="1992468"/>
                </a:lnTo>
                <a:lnTo>
                  <a:pt x="3442273" y="2001750"/>
                </a:lnTo>
                <a:lnTo>
                  <a:pt x="3445453" y="2021037"/>
                </a:lnTo>
                <a:lnTo>
                  <a:pt x="3448647" y="2079414"/>
                </a:lnTo>
                <a:lnTo>
                  <a:pt x="3451828" y="2093572"/>
                </a:lnTo>
                <a:lnTo>
                  <a:pt x="3455008" y="2090090"/>
                </a:lnTo>
                <a:lnTo>
                  <a:pt x="3458189" y="2207643"/>
                </a:lnTo>
                <a:lnTo>
                  <a:pt x="3461383" y="2216786"/>
                </a:lnTo>
                <a:lnTo>
                  <a:pt x="3464564" y="2214658"/>
                </a:lnTo>
                <a:lnTo>
                  <a:pt x="3467744" y="2342254"/>
                </a:lnTo>
                <a:lnTo>
                  <a:pt x="3470938" y="2375812"/>
                </a:lnTo>
                <a:lnTo>
                  <a:pt x="3474119" y="2456072"/>
                </a:lnTo>
                <a:lnTo>
                  <a:pt x="3477299" y="2484488"/>
                </a:lnTo>
                <a:lnTo>
                  <a:pt x="3490035" y="2697003"/>
                </a:lnTo>
                <a:lnTo>
                  <a:pt x="3502771" y="2946762"/>
                </a:lnTo>
                <a:lnTo>
                  <a:pt x="3509145" y="2842758"/>
                </a:lnTo>
                <a:lnTo>
                  <a:pt x="3515519" y="2807795"/>
                </a:lnTo>
                <a:lnTo>
                  <a:pt x="3518700" y="2760370"/>
                </a:lnTo>
                <a:lnTo>
                  <a:pt x="3525062" y="2827879"/>
                </a:lnTo>
                <a:lnTo>
                  <a:pt x="3528255" y="2815861"/>
                </a:lnTo>
                <a:lnTo>
                  <a:pt x="3534617" y="2864374"/>
                </a:lnTo>
                <a:lnTo>
                  <a:pt x="3537797" y="2863842"/>
                </a:lnTo>
                <a:lnTo>
                  <a:pt x="3540991" y="2847051"/>
                </a:lnTo>
                <a:lnTo>
                  <a:pt x="3544172" y="2881533"/>
                </a:lnTo>
                <a:lnTo>
                  <a:pt x="3547353" y="2860664"/>
                </a:lnTo>
                <a:lnTo>
                  <a:pt x="3550546" y="2801830"/>
                </a:lnTo>
                <a:lnTo>
                  <a:pt x="3556908" y="2785457"/>
                </a:lnTo>
                <a:lnTo>
                  <a:pt x="3563282" y="2861702"/>
                </a:lnTo>
                <a:lnTo>
                  <a:pt x="3566463" y="2837224"/>
                </a:lnTo>
                <a:lnTo>
                  <a:pt x="3569643" y="2846405"/>
                </a:lnTo>
                <a:lnTo>
                  <a:pt x="3572837" y="2897451"/>
                </a:lnTo>
                <a:lnTo>
                  <a:pt x="3576018" y="2891106"/>
                </a:lnTo>
                <a:lnTo>
                  <a:pt x="3579198" y="2858840"/>
                </a:lnTo>
                <a:lnTo>
                  <a:pt x="3582379" y="2854142"/>
                </a:lnTo>
                <a:lnTo>
                  <a:pt x="3585573" y="2862563"/>
                </a:lnTo>
                <a:lnTo>
                  <a:pt x="3588753" y="2841251"/>
                </a:lnTo>
                <a:lnTo>
                  <a:pt x="3591934" y="2856143"/>
                </a:lnTo>
                <a:lnTo>
                  <a:pt x="3595128" y="2894513"/>
                </a:lnTo>
                <a:lnTo>
                  <a:pt x="3598308" y="2846874"/>
                </a:lnTo>
                <a:lnTo>
                  <a:pt x="3601489" y="2829601"/>
                </a:lnTo>
                <a:lnTo>
                  <a:pt x="3604670" y="2915762"/>
                </a:lnTo>
                <a:lnTo>
                  <a:pt x="3607863" y="2844974"/>
                </a:lnTo>
                <a:lnTo>
                  <a:pt x="3611044" y="2836692"/>
                </a:lnTo>
                <a:lnTo>
                  <a:pt x="3614225" y="2856814"/>
                </a:lnTo>
                <a:lnTo>
                  <a:pt x="3623780" y="2745098"/>
                </a:lnTo>
                <a:lnTo>
                  <a:pt x="3626961" y="2773946"/>
                </a:lnTo>
                <a:lnTo>
                  <a:pt x="3630154" y="2601041"/>
                </a:lnTo>
                <a:lnTo>
                  <a:pt x="3639696" y="1685459"/>
                </a:lnTo>
                <a:lnTo>
                  <a:pt x="3646071" y="1252805"/>
                </a:lnTo>
                <a:lnTo>
                  <a:pt x="3649251" y="1297684"/>
                </a:lnTo>
                <a:lnTo>
                  <a:pt x="3652445" y="1489330"/>
                </a:lnTo>
                <a:lnTo>
                  <a:pt x="3655626" y="1397306"/>
                </a:lnTo>
                <a:lnTo>
                  <a:pt x="3661987" y="1027373"/>
                </a:lnTo>
                <a:lnTo>
                  <a:pt x="3668362" y="1159591"/>
                </a:lnTo>
                <a:lnTo>
                  <a:pt x="3671542" y="1120410"/>
                </a:lnTo>
                <a:lnTo>
                  <a:pt x="3674736" y="1104315"/>
                </a:lnTo>
                <a:lnTo>
                  <a:pt x="3677917" y="928815"/>
                </a:lnTo>
                <a:lnTo>
                  <a:pt x="3681097" y="979164"/>
                </a:lnTo>
                <a:lnTo>
                  <a:pt x="3684278" y="1608973"/>
                </a:lnTo>
                <a:lnTo>
                  <a:pt x="3687472" y="1528004"/>
                </a:lnTo>
                <a:lnTo>
                  <a:pt x="3690652" y="1090728"/>
                </a:lnTo>
                <a:lnTo>
                  <a:pt x="3693833" y="1363026"/>
                </a:lnTo>
                <a:lnTo>
                  <a:pt x="3697027" y="987306"/>
                </a:lnTo>
                <a:lnTo>
                  <a:pt x="3700208" y="1009771"/>
                </a:lnTo>
                <a:lnTo>
                  <a:pt x="3703388" y="947987"/>
                </a:lnTo>
                <a:lnTo>
                  <a:pt x="3706569" y="857457"/>
                </a:lnTo>
                <a:lnTo>
                  <a:pt x="3709763" y="935526"/>
                </a:lnTo>
                <a:lnTo>
                  <a:pt x="3712943" y="766028"/>
                </a:lnTo>
                <a:lnTo>
                  <a:pt x="3716124" y="800105"/>
                </a:lnTo>
                <a:lnTo>
                  <a:pt x="3719305" y="617374"/>
                </a:lnTo>
                <a:lnTo>
                  <a:pt x="3722498" y="765281"/>
                </a:lnTo>
                <a:lnTo>
                  <a:pt x="3728860" y="399180"/>
                </a:lnTo>
                <a:lnTo>
                  <a:pt x="3732054" y="403989"/>
                </a:lnTo>
                <a:lnTo>
                  <a:pt x="3735234" y="485506"/>
                </a:lnTo>
                <a:lnTo>
                  <a:pt x="3738415" y="374250"/>
                </a:lnTo>
                <a:lnTo>
                  <a:pt x="3741596" y="371702"/>
                </a:lnTo>
                <a:lnTo>
                  <a:pt x="3744789" y="344610"/>
                </a:lnTo>
                <a:lnTo>
                  <a:pt x="3747970" y="394226"/>
                </a:lnTo>
                <a:lnTo>
                  <a:pt x="3751151" y="353527"/>
                </a:lnTo>
                <a:lnTo>
                  <a:pt x="3754344" y="147922"/>
                </a:lnTo>
                <a:lnTo>
                  <a:pt x="3757525" y="391444"/>
                </a:lnTo>
                <a:lnTo>
                  <a:pt x="3760706" y="334550"/>
                </a:lnTo>
                <a:lnTo>
                  <a:pt x="3763887" y="426961"/>
                </a:lnTo>
                <a:lnTo>
                  <a:pt x="3767080" y="423509"/>
                </a:lnTo>
                <a:lnTo>
                  <a:pt x="3770261" y="573155"/>
                </a:lnTo>
                <a:lnTo>
                  <a:pt x="3773442" y="291831"/>
                </a:lnTo>
                <a:lnTo>
                  <a:pt x="3776635" y="574040"/>
                </a:lnTo>
                <a:lnTo>
                  <a:pt x="3779816" y="325796"/>
                </a:lnTo>
                <a:lnTo>
                  <a:pt x="3789371" y="598531"/>
                </a:lnTo>
                <a:lnTo>
                  <a:pt x="3792552" y="638724"/>
                </a:lnTo>
                <a:lnTo>
                  <a:pt x="3795733" y="414247"/>
                </a:lnTo>
                <a:lnTo>
                  <a:pt x="3798926" y="773740"/>
                </a:lnTo>
                <a:lnTo>
                  <a:pt x="3802107" y="351274"/>
                </a:lnTo>
                <a:lnTo>
                  <a:pt x="3805288" y="953837"/>
                </a:lnTo>
                <a:lnTo>
                  <a:pt x="3808468" y="601380"/>
                </a:lnTo>
                <a:lnTo>
                  <a:pt x="3811662" y="1166239"/>
                </a:lnTo>
                <a:lnTo>
                  <a:pt x="3814843" y="433804"/>
                </a:lnTo>
                <a:lnTo>
                  <a:pt x="3821204" y="948835"/>
                </a:lnTo>
                <a:lnTo>
                  <a:pt x="3824398" y="1039530"/>
                </a:lnTo>
                <a:lnTo>
                  <a:pt x="3827578" y="1196960"/>
                </a:lnTo>
                <a:lnTo>
                  <a:pt x="3830759" y="700078"/>
                </a:lnTo>
                <a:lnTo>
                  <a:pt x="3833953" y="1226605"/>
                </a:lnTo>
                <a:lnTo>
                  <a:pt x="3837133" y="724087"/>
                </a:lnTo>
                <a:lnTo>
                  <a:pt x="3840314" y="1564575"/>
                </a:lnTo>
                <a:lnTo>
                  <a:pt x="3843495" y="762824"/>
                </a:lnTo>
                <a:lnTo>
                  <a:pt x="3846688" y="1385998"/>
                </a:lnTo>
                <a:lnTo>
                  <a:pt x="3849869" y="804512"/>
                </a:lnTo>
                <a:lnTo>
                  <a:pt x="3853050" y="1263164"/>
                </a:lnTo>
                <a:lnTo>
                  <a:pt x="3859424" y="894776"/>
                </a:lnTo>
                <a:lnTo>
                  <a:pt x="3862605" y="1361760"/>
                </a:lnTo>
                <a:lnTo>
                  <a:pt x="3865786" y="1035364"/>
                </a:lnTo>
                <a:lnTo>
                  <a:pt x="3868979" y="1779180"/>
                </a:lnTo>
                <a:lnTo>
                  <a:pt x="3872160" y="997564"/>
                </a:lnTo>
                <a:lnTo>
                  <a:pt x="3875341" y="1754107"/>
                </a:lnTo>
                <a:lnTo>
                  <a:pt x="3878534" y="930360"/>
                </a:lnTo>
                <a:lnTo>
                  <a:pt x="3881715" y="1633527"/>
                </a:lnTo>
                <a:lnTo>
                  <a:pt x="3884896" y="988142"/>
                </a:lnTo>
                <a:lnTo>
                  <a:pt x="3888077" y="1470095"/>
                </a:lnTo>
                <a:lnTo>
                  <a:pt x="3891270" y="1700756"/>
                </a:lnTo>
                <a:lnTo>
                  <a:pt x="3894451" y="1503323"/>
                </a:lnTo>
                <a:lnTo>
                  <a:pt x="3897632" y="1666895"/>
                </a:lnTo>
                <a:lnTo>
                  <a:pt x="3900812" y="882860"/>
                </a:lnTo>
                <a:lnTo>
                  <a:pt x="3904006" y="1935433"/>
                </a:lnTo>
                <a:lnTo>
                  <a:pt x="3907187" y="1273079"/>
                </a:lnTo>
                <a:lnTo>
                  <a:pt x="3910367" y="1932976"/>
                </a:lnTo>
                <a:lnTo>
                  <a:pt x="3913561" y="1237913"/>
                </a:lnTo>
                <a:lnTo>
                  <a:pt x="3916742" y="1646178"/>
                </a:lnTo>
                <a:lnTo>
                  <a:pt x="3919922" y="1386137"/>
                </a:lnTo>
                <a:lnTo>
                  <a:pt x="3923103" y="1405689"/>
                </a:lnTo>
                <a:lnTo>
                  <a:pt x="3926297" y="1721436"/>
                </a:lnTo>
                <a:lnTo>
                  <a:pt x="3929477" y="1256174"/>
                </a:lnTo>
                <a:lnTo>
                  <a:pt x="3932658" y="1840585"/>
                </a:lnTo>
                <a:lnTo>
                  <a:pt x="3935852" y="1233937"/>
                </a:lnTo>
                <a:lnTo>
                  <a:pt x="3939032" y="1818360"/>
                </a:lnTo>
                <a:lnTo>
                  <a:pt x="3942213" y="1246410"/>
                </a:lnTo>
                <a:lnTo>
                  <a:pt x="3945394" y="1695641"/>
                </a:lnTo>
                <a:lnTo>
                  <a:pt x="3948587" y="1438360"/>
                </a:lnTo>
                <a:lnTo>
                  <a:pt x="3951768" y="1533031"/>
                </a:lnTo>
                <a:lnTo>
                  <a:pt x="3954949" y="1689461"/>
                </a:lnTo>
                <a:lnTo>
                  <a:pt x="3958142" y="1465219"/>
                </a:lnTo>
                <a:lnTo>
                  <a:pt x="3961323" y="1874066"/>
                </a:lnTo>
                <a:lnTo>
                  <a:pt x="3964504" y="1503627"/>
                </a:lnTo>
                <a:lnTo>
                  <a:pt x="3967685" y="2051517"/>
                </a:lnTo>
                <a:lnTo>
                  <a:pt x="3970878" y="1635844"/>
                </a:lnTo>
                <a:lnTo>
                  <a:pt x="3974059" y="2140755"/>
                </a:lnTo>
                <a:lnTo>
                  <a:pt x="3977240" y="1949362"/>
                </a:lnTo>
                <a:lnTo>
                  <a:pt x="3983614" y="2083910"/>
                </a:lnTo>
                <a:lnTo>
                  <a:pt x="3986795" y="1880221"/>
                </a:lnTo>
                <a:lnTo>
                  <a:pt x="3989976" y="2092382"/>
                </a:lnTo>
                <a:lnTo>
                  <a:pt x="3993169" y="1831037"/>
                </a:lnTo>
                <a:lnTo>
                  <a:pt x="3996350" y="2108350"/>
                </a:lnTo>
                <a:lnTo>
                  <a:pt x="3999531" y="1816626"/>
                </a:lnTo>
                <a:lnTo>
                  <a:pt x="4002711" y="2082669"/>
                </a:lnTo>
                <a:lnTo>
                  <a:pt x="4005905" y="1911816"/>
                </a:lnTo>
                <a:lnTo>
                  <a:pt x="4009086" y="2012299"/>
                </a:lnTo>
                <a:lnTo>
                  <a:pt x="4012267" y="1951654"/>
                </a:lnTo>
                <a:lnTo>
                  <a:pt x="4015460" y="1921731"/>
                </a:lnTo>
                <a:lnTo>
                  <a:pt x="4018641" y="2068055"/>
                </a:lnTo>
                <a:lnTo>
                  <a:pt x="4021822" y="1909688"/>
                </a:lnTo>
                <a:lnTo>
                  <a:pt x="4025002" y="2091584"/>
                </a:lnTo>
                <a:lnTo>
                  <a:pt x="4028196" y="1924200"/>
                </a:lnTo>
                <a:lnTo>
                  <a:pt x="4031377" y="2070753"/>
                </a:lnTo>
                <a:lnTo>
                  <a:pt x="4034557" y="2000851"/>
                </a:lnTo>
                <a:lnTo>
                  <a:pt x="4037751" y="2039310"/>
                </a:lnTo>
                <a:lnTo>
                  <a:pt x="4040932" y="1984123"/>
                </a:lnTo>
                <a:lnTo>
                  <a:pt x="4047293" y="2012995"/>
                </a:lnTo>
                <a:lnTo>
                  <a:pt x="4050487" y="1977234"/>
                </a:lnTo>
                <a:lnTo>
                  <a:pt x="4053668" y="2025342"/>
                </a:lnTo>
                <a:lnTo>
                  <a:pt x="4056848" y="1987023"/>
                </a:lnTo>
                <a:lnTo>
                  <a:pt x="4060042" y="2085683"/>
                </a:lnTo>
                <a:lnTo>
                  <a:pt x="4063223" y="2002561"/>
                </a:lnTo>
                <a:lnTo>
                  <a:pt x="4066403" y="2077059"/>
                </a:lnTo>
                <a:lnTo>
                  <a:pt x="4069584" y="2024430"/>
                </a:lnTo>
                <a:lnTo>
                  <a:pt x="4072778" y="2099233"/>
                </a:lnTo>
                <a:lnTo>
                  <a:pt x="4075958" y="2070398"/>
                </a:lnTo>
                <a:lnTo>
                  <a:pt x="4079139" y="2073184"/>
                </a:lnTo>
                <a:lnTo>
                  <a:pt x="4082320" y="2178036"/>
                </a:lnTo>
                <a:lnTo>
                  <a:pt x="4085514" y="2086721"/>
                </a:lnTo>
                <a:lnTo>
                  <a:pt x="4088694" y="2211505"/>
                </a:lnTo>
                <a:lnTo>
                  <a:pt x="4091875" y="2096092"/>
                </a:lnTo>
                <a:lnTo>
                  <a:pt x="4095069" y="2309392"/>
                </a:lnTo>
                <a:lnTo>
                  <a:pt x="4098249" y="2293994"/>
                </a:lnTo>
                <a:lnTo>
                  <a:pt x="4101430" y="2474357"/>
                </a:lnTo>
                <a:lnTo>
                  <a:pt x="4104611" y="2520604"/>
                </a:lnTo>
                <a:lnTo>
                  <a:pt x="4107804" y="2511904"/>
                </a:lnTo>
                <a:lnTo>
                  <a:pt x="4110985" y="2735398"/>
                </a:lnTo>
                <a:lnTo>
                  <a:pt x="4114166" y="2546905"/>
                </a:lnTo>
                <a:lnTo>
                  <a:pt x="4114166" y="2546905"/>
                </a:lnTo>
              </a:path>
            </a:pathLst>
          </a:custGeom>
          <a:noFill/>
          <a:ln w="6350" cap="sq">
            <a:solidFill>
              <a:srgbClr val="ED7D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Rettangolo con angoli arrotondati 97">
            <a:extLst>
              <a:ext uri="{FF2B5EF4-FFF2-40B4-BE49-F238E27FC236}">
                <a16:creationId xmlns:a16="http://schemas.microsoft.com/office/drawing/2014/main" id="{25097F07-EC6F-0FFF-EB34-795812303F89}"/>
              </a:ext>
            </a:extLst>
          </p:cNvPr>
          <p:cNvSpPr/>
          <p:nvPr/>
        </p:nvSpPr>
        <p:spPr>
          <a:xfrm>
            <a:off x="7309897" y="656696"/>
            <a:ext cx="4734851" cy="5904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F6126896-9990-C69E-B50E-75FFEEE7E61D}"/>
              </a:ext>
            </a:extLst>
          </p:cNvPr>
          <p:cNvCxnSpPr>
            <a:cxnSpLocks/>
          </p:cNvCxnSpPr>
          <p:nvPr/>
        </p:nvCxnSpPr>
        <p:spPr>
          <a:xfrm flipH="1" flipV="1">
            <a:off x="3310346" y="2149533"/>
            <a:ext cx="8905" cy="770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E99EFBD8-5A5C-7C09-B381-716CD1000990}"/>
              </a:ext>
            </a:extLst>
          </p:cNvPr>
          <p:cNvCxnSpPr>
            <a:cxnSpLocks/>
          </p:cNvCxnSpPr>
          <p:nvPr/>
        </p:nvCxnSpPr>
        <p:spPr>
          <a:xfrm>
            <a:off x="3310346" y="2920487"/>
            <a:ext cx="782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9" name="Ovale 108">
            <a:extLst>
              <a:ext uri="{FF2B5EF4-FFF2-40B4-BE49-F238E27FC236}">
                <a16:creationId xmlns:a16="http://schemas.microsoft.com/office/drawing/2014/main" id="{72A1F963-1179-7AB4-CB0D-5E63A577A87D}"/>
              </a:ext>
            </a:extLst>
          </p:cNvPr>
          <p:cNvSpPr/>
          <p:nvPr/>
        </p:nvSpPr>
        <p:spPr>
          <a:xfrm>
            <a:off x="3598557" y="22141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198E8471-0A79-973B-18C3-7EF61CD8C551}"/>
              </a:ext>
            </a:extLst>
          </p:cNvPr>
          <p:cNvSpPr/>
          <p:nvPr/>
        </p:nvSpPr>
        <p:spPr>
          <a:xfrm>
            <a:off x="3750957" y="23665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Connettore 2 110">
            <a:extLst>
              <a:ext uri="{FF2B5EF4-FFF2-40B4-BE49-F238E27FC236}">
                <a16:creationId xmlns:a16="http://schemas.microsoft.com/office/drawing/2014/main" id="{2CE6A6C1-5836-E2D2-C97F-BE1904D69797}"/>
              </a:ext>
            </a:extLst>
          </p:cNvPr>
          <p:cNvCxnSpPr>
            <a:cxnSpLocks/>
            <a:endCxn id="109" idx="3"/>
          </p:cNvCxnSpPr>
          <p:nvPr/>
        </p:nvCxnSpPr>
        <p:spPr>
          <a:xfrm flipV="1">
            <a:off x="3319251" y="2306357"/>
            <a:ext cx="295122" cy="60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C007A345-17A1-EF10-B603-D7466039E9C8}"/>
              </a:ext>
            </a:extLst>
          </p:cNvPr>
          <p:cNvCxnSpPr>
            <a:cxnSpLocks/>
          </p:cNvCxnSpPr>
          <p:nvPr/>
        </p:nvCxnSpPr>
        <p:spPr>
          <a:xfrm flipV="1">
            <a:off x="3328156" y="2458757"/>
            <a:ext cx="438617" cy="44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17EC0207-C975-EAD6-F9D0-8CA44B3D3E46}"/>
              </a:ext>
            </a:extLst>
          </p:cNvPr>
          <p:cNvSpPr txBox="1"/>
          <p:nvPr/>
        </p:nvSpPr>
        <p:spPr>
          <a:xfrm>
            <a:off x="3090403" y="2991365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</a:rPr>
              <a:t>Shared latent space</a:t>
            </a:r>
          </a:p>
        </p:txBody>
      </p:sp>
      <p:cxnSp>
        <p:nvCxnSpPr>
          <p:cNvPr id="120" name="Connettore 4 119">
            <a:extLst>
              <a:ext uri="{FF2B5EF4-FFF2-40B4-BE49-F238E27FC236}">
                <a16:creationId xmlns:a16="http://schemas.microsoft.com/office/drawing/2014/main" id="{19F2F1BC-52EB-AC8C-DBC3-C1B9F8F03006}"/>
              </a:ext>
            </a:extLst>
          </p:cNvPr>
          <p:cNvCxnSpPr>
            <a:cxnSpLocks/>
            <a:stCxn id="59" idx="0"/>
            <a:endCxn id="123" idx="1"/>
          </p:cNvCxnSpPr>
          <p:nvPr/>
        </p:nvCxnSpPr>
        <p:spPr>
          <a:xfrm rot="5400000" flipH="1" flipV="1">
            <a:off x="2372054" y="1221704"/>
            <a:ext cx="758091" cy="11306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2" name="Connettore 4 121">
            <a:extLst>
              <a:ext uri="{FF2B5EF4-FFF2-40B4-BE49-F238E27FC236}">
                <a16:creationId xmlns:a16="http://schemas.microsoft.com/office/drawing/2014/main" id="{037D7487-7891-BB60-3728-5E2E768A8DFD}"/>
              </a:ext>
            </a:extLst>
          </p:cNvPr>
          <p:cNvCxnSpPr>
            <a:cxnSpLocks/>
            <a:stCxn id="90" idx="6"/>
            <a:endCxn id="123" idx="3"/>
          </p:cNvCxnSpPr>
          <p:nvPr/>
        </p:nvCxnSpPr>
        <p:spPr>
          <a:xfrm rot="16200000" flipV="1">
            <a:off x="4140477" y="1195925"/>
            <a:ext cx="758091" cy="11822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3" name="Rettangolo con angoli arrotondati 122">
            <a:extLst>
              <a:ext uri="{FF2B5EF4-FFF2-40B4-BE49-F238E27FC236}">
                <a16:creationId xmlns:a16="http://schemas.microsoft.com/office/drawing/2014/main" id="{CE777744-8103-0B44-56DF-30D6D4639016}"/>
              </a:ext>
            </a:extLst>
          </p:cNvPr>
          <p:cNvSpPr/>
          <p:nvPr/>
        </p:nvSpPr>
        <p:spPr>
          <a:xfrm>
            <a:off x="3316421" y="1101980"/>
            <a:ext cx="612000" cy="612000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BDFC3CE4-0767-4EBD-E7D8-63C25566B329}"/>
              </a:ext>
            </a:extLst>
          </p:cNvPr>
          <p:cNvSpPr txBox="1"/>
          <p:nvPr/>
        </p:nvSpPr>
        <p:spPr>
          <a:xfrm>
            <a:off x="3466946" y="1228274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087E426-07A9-175C-E5AE-46F30679909F}"/>
                  </a:ext>
                </a:extLst>
              </p:cNvPr>
              <p:cNvSpPr txBox="1"/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087E426-07A9-175C-E5AE-46F306799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blipFill>
                <a:blip r:embed="rId7"/>
                <a:stretch>
                  <a:fillRect t="-576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0695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169E49-B75A-1B35-18EB-428536B02DEE}"/>
              </a:ext>
            </a:extLst>
          </p:cNvPr>
          <p:cNvSpPr txBox="1"/>
          <p:nvPr/>
        </p:nvSpPr>
        <p:spPr>
          <a:xfrm>
            <a:off x="4625597" y="137794"/>
            <a:ext cx="2940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Framework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60B3CBD-C5B7-D182-9014-359F2D787161}"/>
              </a:ext>
            </a:extLst>
          </p:cNvPr>
          <p:cNvGrpSpPr/>
          <p:nvPr/>
        </p:nvGrpSpPr>
        <p:grpSpPr>
          <a:xfrm rot="16200000">
            <a:off x="1885156" y="5417136"/>
            <a:ext cx="587829" cy="587829"/>
            <a:chOff x="9442770" y="1140101"/>
            <a:chExt cx="587829" cy="587829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74FB21CB-8FE9-79E2-AC0A-11D6B9E98EBF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227565DA-1F62-458D-D880-17AB1D3B08DA}"/>
                    </a:ext>
                  </a:extLst>
                </p:cNvPr>
                <p:cNvSpPr txBox="1"/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C524FD53-64D6-CB9B-43A6-2800D77D2721}"/>
              </a:ext>
            </a:extLst>
          </p:cNvPr>
          <p:cNvSpPr/>
          <p:nvPr/>
        </p:nvSpPr>
        <p:spPr>
          <a:xfrm>
            <a:off x="1461951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29F9148C-04AC-F48D-8DA0-D84E61414CDA}"/>
              </a:ext>
            </a:extLst>
          </p:cNvPr>
          <p:cNvGrpSpPr/>
          <p:nvPr/>
        </p:nvGrpSpPr>
        <p:grpSpPr>
          <a:xfrm rot="16200000">
            <a:off x="4820516" y="5417136"/>
            <a:ext cx="587829" cy="587829"/>
            <a:chOff x="9442770" y="1140101"/>
            <a:chExt cx="587829" cy="587829"/>
          </a:xfrm>
        </p:grpSpPr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5FD36FA6-89C2-C50D-7D1C-2A89B67385D9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/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Figura a mano libera 34">
            <a:extLst>
              <a:ext uri="{FF2B5EF4-FFF2-40B4-BE49-F238E27FC236}">
                <a16:creationId xmlns:a16="http://schemas.microsoft.com/office/drawing/2014/main" id="{9DA979DF-DF70-BB56-F397-069CF320889E}"/>
              </a:ext>
            </a:extLst>
          </p:cNvPr>
          <p:cNvSpPr/>
          <p:nvPr/>
        </p:nvSpPr>
        <p:spPr>
          <a:xfrm flipH="1">
            <a:off x="4397312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B71D419-B3DB-C695-B8AB-B445922BE86E}"/>
              </a:ext>
            </a:extLst>
          </p:cNvPr>
          <p:cNvCxnSpPr>
            <a:cxnSpLocks/>
            <a:stCxn id="19" idx="6"/>
            <a:endCxn id="42" idx="1"/>
          </p:cNvCxnSpPr>
          <p:nvPr/>
        </p:nvCxnSpPr>
        <p:spPr>
          <a:xfrm flipV="1">
            <a:off x="2179071" y="4866873"/>
            <a:ext cx="12409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0E0EAC9-D470-1070-E5B8-7FE699FF4045}"/>
              </a:ext>
            </a:extLst>
          </p:cNvPr>
          <p:cNvCxnSpPr>
            <a:cxnSpLocks/>
            <a:stCxn id="32" idx="6"/>
            <a:endCxn id="46" idx="1"/>
          </p:cNvCxnSpPr>
          <p:nvPr/>
        </p:nvCxnSpPr>
        <p:spPr>
          <a:xfrm flipH="1" flipV="1">
            <a:off x="5111960" y="4866873"/>
            <a:ext cx="2471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itardo 41">
            <a:extLst>
              <a:ext uri="{FF2B5EF4-FFF2-40B4-BE49-F238E27FC236}">
                <a16:creationId xmlns:a16="http://schemas.microsoft.com/office/drawing/2014/main" id="{1923CCC6-B286-4E58-BC4D-51C91EC4D5DC}"/>
              </a:ext>
            </a:extLst>
          </p:cNvPr>
          <p:cNvSpPr/>
          <p:nvPr/>
        </p:nvSpPr>
        <p:spPr>
          <a:xfrm rot="16200000">
            <a:off x="145292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C75464B-8DBD-621B-D597-5FF9D08A5F69}"/>
              </a:ext>
            </a:extLst>
          </p:cNvPr>
          <p:cNvSpPr txBox="1"/>
          <p:nvPr/>
        </p:nvSpPr>
        <p:spPr>
          <a:xfrm>
            <a:off x="2063347" y="403151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46" name="Ritardo 45">
            <a:extLst>
              <a:ext uri="{FF2B5EF4-FFF2-40B4-BE49-F238E27FC236}">
                <a16:creationId xmlns:a16="http://schemas.microsoft.com/office/drawing/2014/main" id="{3CA8D9C0-6044-4AFC-00AB-519240F72080}"/>
              </a:ext>
            </a:extLst>
          </p:cNvPr>
          <p:cNvSpPr/>
          <p:nvPr/>
        </p:nvSpPr>
        <p:spPr>
          <a:xfrm rot="16200000">
            <a:off x="437340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96962AD-0D5C-141F-5E1A-39CA11456D19}"/>
              </a:ext>
            </a:extLst>
          </p:cNvPr>
          <p:cNvSpPr txBox="1"/>
          <p:nvPr/>
        </p:nvSpPr>
        <p:spPr>
          <a:xfrm>
            <a:off x="4983827" y="4031513"/>
            <a:ext cx="3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f’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EB9B3B0-AEBC-05CB-2D46-9837353BFED1}"/>
              </a:ext>
            </a:extLst>
          </p:cNvPr>
          <p:cNvCxnSpPr>
            <a:cxnSpLocks/>
            <a:stCxn id="42" idx="3"/>
            <a:endCxn id="59" idx="4"/>
          </p:cNvCxnSpPr>
          <p:nvPr/>
        </p:nvCxnSpPr>
        <p:spPr>
          <a:xfrm flipH="1" flipV="1">
            <a:off x="2185777" y="2753900"/>
            <a:ext cx="5703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A987A38E-1FB6-9926-34DC-D241E1AE969E}"/>
              </a:ext>
            </a:extLst>
          </p:cNvPr>
          <p:cNvCxnSpPr>
            <a:cxnSpLocks/>
            <a:stCxn id="46" idx="3"/>
            <a:endCxn id="90" idx="2"/>
          </p:cNvCxnSpPr>
          <p:nvPr/>
        </p:nvCxnSpPr>
        <p:spPr>
          <a:xfrm flipH="1" flipV="1">
            <a:off x="5110623" y="2753900"/>
            <a:ext cx="1337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FFFC2CDE-B199-68EF-F7BC-EFF69E90E50D}"/>
              </a:ext>
            </a:extLst>
          </p:cNvPr>
          <p:cNvSpPr/>
          <p:nvPr/>
        </p:nvSpPr>
        <p:spPr>
          <a:xfrm>
            <a:off x="1891862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/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uppo 60">
            <a:extLst>
              <a:ext uri="{FF2B5EF4-FFF2-40B4-BE49-F238E27FC236}">
                <a16:creationId xmlns:a16="http://schemas.microsoft.com/office/drawing/2014/main" id="{010B97A7-E17D-5E33-DD71-10BB5603AFFE}"/>
              </a:ext>
            </a:extLst>
          </p:cNvPr>
          <p:cNvGrpSpPr/>
          <p:nvPr/>
        </p:nvGrpSpPr>
        <p:grpSpPr>
          <a:xfrm>
            <a:off x="860834" y="2539546"/>
            <a:ext cx="1031026" cy="889454"/>
            <a:chOff x="9015499" y="761216"/>
            <a:chExt cx="1537294" cy="1412853"/>
          </a:xfrm>
        </p:grpSpPr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65DB8961-1F61-A592-A80A-34492721716A}"/>
                </a:ext>
              </a:extLst>
            </p:cNvPr>
            <p:cNvSpPr/>
            <p:nvPr/>
          </p:nvSpPr>
          <p:spPr>
            <a:xfrm>
              <a:off x="10319687" y="135095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CC71AE27-460F-F26D-968E-8E895F5BE7D1}"/>
                </a:ext>
              </a:extLst>
            </p:cNvPr>
            <p:cNvSpPr/>
            <p:nvPr/>
          </p:nvSpPr>
          <p:spPr>
            <a:xfrm>
              <a:off x="9936442" y="1597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9970607B-EC40-6A17-9F69-990838600D74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4ACD2748-1BF0-AC36-6150-61A09753EA12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37FB10C5-98DB-5449-ACF6-D4C0E1DCADCB}"/>
                </a:ext>
              </a:extLst>
            </p:cNvPr>
            <p:cNvSpPr txBox="1"/>
            <p:nvPr/>
          </p:nvSpPr>
          <p:spPr>
            <a:xfrm>
              <a:off x="9794444" y="1258243"/>
              <a:ext cx="4267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46552429-628A-BA41-E156-D3B318B26756}"/>
                </a:ext>
              </a:extLst>
            </p:cNvPr>
            <p:cNvSpPr txBox="1"/>
            <p:nvPr/>
          </p:nvSpPr>
          <p:spPr>
            <a:xfrm>
              <a:off x="10189360" y="1023137"/>
              <a:ext cx="363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77" name="Figura a mano libera 76">
              <a:extLst>
                <a:ext uri="{FF2B5EF4-FFF2-40B4-BE49-F238E27FC236}">
                  <a16:creationId xmlns:a16="http://schemas.microsoft.com/office/drawing/2014/main" id="{DF052822-2BB1-C6C1-6D37-77ECA76F44C4}"/>
                </a:ext>
              </a:extLst>
            </p:cNvPr>
            <p:cNvSpPr/>
            <p:nvPr/>
          </p:nvSpPr>
          <p:spPr>
            <a:xfrm>
              <a:off x="9920426" y="76121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9" name="Figura a mano libera 78">
              <a:extLst>
                <a:ext uri="{FF2B5EF4-FFF2-40B4-BE49-F238E27FC236}">
                  <a16:creationId xmlns:a16="http://schemas.microsoft.com/office/drawing/2014/main" id="{FAA46041-A8D6-CF53-AD61-B1EB3F140AB2}"/>
                </a:ext>
              </a:extLst>
            </p:cNvPr>
            <p:cNvSpPr/>
            <p:nvPr/>
          </p:nvSpPr>
          <p:spPr>
            <a:xfrm>
              <a:off x="9779704" y="181854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3" name="Figura a mano libera 82">
              <a:extLst>
                <a:ext uri="{FF2B5EF4-FFF2-40B4-BE49-F238E27FC236}">
                  <a16:creationId xmlns:a16="http://schemas.microsoft.com/office/drawing/2014/main" id="{C372D856-9404-2B44-8A89-3F78BE417C46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90" name="Ovale 89">
            <a:extLst>
              <a:ext uri="{FF2B5EF4-FFF2-40B4-BE49-F238E27FC236}">
                <a16:creationId xmlns:a16="http://schemas.microsoft.com/office/drawing/2014/main" id="{3157B827-B9DB-5087-1571-4F3D40A4CB8F}"/>
              </a:ext>
            </a:extLst>
          </p:cNvPr>
          <p:cNvSpPr/>
          <p:nvPr/>
        </p:nvSpPr>
        <p:spPr>
          <a:xfrm rot="16200000">
            <a:off x="4816708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/>
              <p:nvPr/>
            </p:nvSpPr>
            <p:spPr>
              <a:xfrm>
                <a:off x="4922401" y="2275321"/>
                <a:ext cx="369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401" y="2275321"/>
                <a:ext cx="369332" cy="369332"/>
              </a:xfrm>
              <a:prstGeom prst="rect">
                <a:avLst/>
              </a:prstGeom>
              <a:blipFill>
                <a:blip r:embed="rId6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Figura a mano libera 96">
            <a:extLst>
              <a:ext uri="{FF2B5EF4-FFF2-40B4-BE49-F238E27FC236}">
                <a16:creationId xmlns:a16="http://schemas.microsoft.com/office/drawing/2014/main" id="{F65B4BE9-63F3-D72A-803B-9B73F90E8746}"/>
              </a:ext>
            </a:extLst>
          </p:cNvPr>
          <p:cNvSpPr/>
          <p:nvPr/>
        </p:nvSpPr>
        <p:spPr>
          <a:xfrm>
            <a:off x="5285107" y="2730077"/>
            <a:ext cx="1434235" cy="308093"/>
          </a:xfrm>
          <a:custGeom>
            <a:avLst/>
            <a:gdLst>
              <a:gd name="connsiteX0" fmla="*/ 0 w 4114165"/>
              <a:gd name="connsiteY0" fmla="*/ 3011446 h 3063504"/>
              <a:gd name="connsiteX1" fmla="*/ 3185 w 4114165"/>
              <a:gd name="connsiteY1" fmla="*/ 3013332 h 3063504"/>
              <a:gd name="connsiteX2" fmla="*/ 9554 w 4114165"/>
              <a:gd name="connsiteY2" fmla="*/ 2826245 h 3063504"/>
              <a:gd name="connsiteX3" fmla="*/ 12738 w 4114165"/>
              <a:gd name="connsiteY3" fmla="*/ 2838655 h 3063504"/>
              <a:gd name="connsiteX4" fmla="*/ 15922 w 4114165"/>
              <a:gd name="connsiteY4" fmla="*/ 2924828 h 3063504"/>
              <a:gd name="connsiteX5" fmla="*/ 19106 w 4114165"/>
              <a:gd name="connsiteY5" fmla="*/ 2725369 h 3063504"/>
              <a:gd name="connsiteX6" fmla="*/ 22291 w 4114165"/>
              <a:gd name="connsiteY6" fmla="*/ 2641399 h 3063504"/>
              <a:gd name="connsiteX7" fmla="*/ 25475 w 4114165"/>
              <a:gd name="connsiteY7" fmla="*/ 2821179 h 3063504"/>
              <a:gd name="connsiteX8" fmla="*/ 28660 w 4114165"/>
              <a:gd name="connsiteY8" fmla="*/ 2514627 h 3063504"/>
              <a:gd name="connsiteX9" fmla="*/ 31843 w 4114165"/>
              <a:gd name="connsiteY9" fmla="*/ 2618250 h 3063504"/>
              <a:gd name="connsiteX10" fmla="*/ 35028 w 4114165"/>
              <a:gd name="connsiteY10" fmla="*/ 2254674 h 3063504"/>
              <a:gd name="connsiteX11" fmla="*/ 38212 w 4114165"/>
              <a:gd name="connsiteY11" fmla="*/ 2269567 h 3063504"/>
              <a:gd name="connsiteX12" fmla="*/ 44582 w 4114165"/>
              <a:gd name="connsiteY12" fmla="*/ 1843155 h 3063504"/>
              <a:gd name="connsiteX13" fmla="*/ 47765 w 4114165"/>
              <a:gd name="connsiteY13" fmla="*/ 1889465 h 3063504"/>
              <a:gd name="connsiteX14" fmla="*/ 50950 w 4114165"/>
              <a:gd name="connsiteY14" fmla="*/ 1451074 h 3063504"/>
              <a:gd name="connsiteX15" fmla="*/ 54134 w 4114165"/>
              <a:gd name="connsiteY15" fmla="*/ 1745876 h 3063504"/>
              <a:gd name="connsiteX16" fmla="*/ 57319 w 4114165"/>
              <a:gd name="connsiteY16" fmla="*/ 1707861 h 3063504"/>
              <a:gd name="connsiteX17" fmla="*/ 60503 w 4114165"/>
              <a:gd name="connsiteY17" fmla="*/ 1736163 h 3063504"/>
              <a:gd name="connsiteX18" fmla="*/ 66871 w 4114165"/>
              <a:gd name="connsiteY18" fmla="*/ 1595803 h 3063504"/>
              <a:gd name="connsiteX19" fmla="*/ 70056 w 4114165"/>
              <a:gd name="connsiteY19" fmla="*/ 1611164 h 3063504"/>
              <a:gd name="connsiteX20" fmla="*/ 73240 w 4114165"/>
              <a:gd name="connsiteY20" fmla="*/ 1610809 h 3063504"/>
              <a:gd name="connsiteX21" fmla="*/ 76425 w 4114165"/>
              <a:gd name="connsiteY21" fmla="*/ 1814308 h 3063504"/>
              <a:gd name="connsiteX22" fmla="*/ 79608 w 4114165"/>
              <a:gd name="connsiteY22" fmla="*/ 1666945 h 3063504"/>
              <a:gd name="connsiteX23" fmla="*/ 82793 w 4114165"/>
              <a:gd name="connsiteY23" fmla="*/ 1683737 h 3063504"/>
              <a:gd name="connsiteX24" fmla="*/ 85978 w 4114165"/>
              <a:gd name="connsiteY24" fmla="*/ 1724374 h 3063504"/>
              <a:gd name="connsiteX25" fmla="*/ 89162 w 4114165"/>
              <a:gd name="connsiteY25" fmla="*/ 1786398 h 3063504"/>
              <a:gd name="connsiteX26" fmla="*/ 92347 w 4114165"/>
              <a:gd name="connsiteY26" fmla="*/ 1745293 h 3063504"/>
              <a:gd name="connsiteX27" fmla="*/ 95530 w 4114165"/>
              <a:gd name="connsiteY27" fmla="*/ 1727286 h 3063504"/>
              <a:gd name="connsiteX28" fmla="*/ 98715 w 4114165"/>
              <a:gd name="connsiteY28" fmla="*/ 1781827 h 3063504"/>
              <a:gd name="connsiteX29" fmla="*/ 101899 w 4114165"/>
              <a:gd name="connsiteY29" fmla="*/ 1772203 h 3063504"/>
              <a:gd name="connsiteX30" fmla="*/ 105084 w 4114165"/>
              <a:gd name="connsiteY30" fmla="*/ 1830365 h 3063504"/>
              <a:gd name="connsiteX31" fmla="*/ 108268 w 4114165"/>
              <a:gd name="connsiteY31" fmla="*/ 1860162 h 3063504"/>
              <a:gd name="connsiteX32" fmla="*/ 111452 w 4114165"/>
              <a:gd name="connsiteY32" fmla="*/ 1854540 h 3063504"/>
              <a:gd name="connsiteX33" fmla="*/ 124190 w 4114165"/>
              <a:gd name="connsiteY33" fmla="*/ 2026178 h 3063504"/>
              <a:gd name="connsiteX34" fmla="*/ 127373 w 4114165"/>
              <a:gd name="connsiteY34" fmla="*/ 1988302 h 3063504"/>
              <a:gd name="connsiteX35" fmla="*/ 133742 w 4114165"/>
              <a:gd name="connsiteY35" fmla="*/ 1778623 h 3063504"/>
              <a:gd name="connsiteX36" fmla="*/ 136927 w 4114165"/>
              <a:gd name="connsiteY36" fmla="*/ 1775546 h 3063504"/>
              <a:gd name="connsiteX37" fmla="*/ 140112 w 4114165"/>
              <a:gd name="connsiteY37" fmla="*/ 1739620 h 3063504"/>
              <a:gd name="connsiteX38" fmla="*/ 143296 w 4114165"/>
              <a:gd name="connsiteY38" fmla="*/ 1765352 h 3063504"/>
              <a:gd name="connsiteX39" fmla="*/ 146480 w 4114165"/>
              <a:gd name="connsiteY39" fmla="*/ 1810927 h 3063504"/>
              <a:gd name="connsiteX40" fmla="*/ 152849 w 4114165"/>
              <a:gd name="connsiteY40" fmla="*/ 1709469 h 3063504"/>
              <a:gd name="connsiteX41" fmla="*/ 156033 w 4114165"/>
              <a:gd name="connsiteY41" fmla="*/ 1680153 h 3063504"/>
              <a:gd name="connsiteX42" fmla="*/ 159218 w 4114165"/>
              <a:gd name="connsiteY42" fmla="*/ 1678089 h 3063504"/>
              <a:gd name="connsiteX43" fmla="*/ 162401 w 4114165"/>
              <a:gd name="connsiteY43" fmla="*/ 1664945 h 3063504"/>
              <a:gd name="connsiteX44" fmla="*/ 165586 w 4114165"/>
              <a:gd name="connsiteY44" fmla="*/ 1675164 h 3063504"/>
              <a:gd name="connsiteX45" fmla="*/ 168770 w 4114165"/>
              <a:gd name="connsiteY45" fmla="*/ 1620218 h 3063504"/>
              <a:gd name="connsiteX46" fmla="*/ 171955 w 4114165"/>
              <a:gd name="connsiteY46" fmla="*/ 1594144 h 3063504"/>
              <a:gd name="connsiteX47" fmla="*/ 175140 w 4114165"/>
              <a:gd name="connsiteY47" fmla="*/ 1608986 h 3063504"/>
              <a:gd name="connsiteX48" fmla="*/ 178323 w 4114165"/>
              <a:gd name="connsiteY48" fmla="*/ 1606884 h 3063504"/>
              <a:gd name="connsiteX49" fmla="*/ 181508 w 4114165"/>
              <a:gd name="connsiteY49" fmla="*/ 1608441 h 3063504"/>
              <a:gd name="connsiteX50" fmla="*/ 184692 w 4114165"/>
              <a:gd name="connsiteY50" fmla="*/ 1602160 h 3063504"/>
              <a:gd name="connsiteX51" fmla="*/ 187877 w 4114165"/>
              <a:gd name="connsiteY51" fmla="*/ 1607871 h 3063504"/>
              <a:gd name="connsiteX52" fmla="*/ 191061 w 4114165"/>
              <a:gd name="connsiteY52" fmla="*/ 1561270 h 3063504"/>
              <a:gd name="connsiteX53" fmla="*/ 194245 w 4114165"/>
              <a:gd name="connsiteY53" fmla="*/ 1591447 h 3063504"/>
              <a:gd name="connsiteX54" fmla="*/ 200614 w 4114165"/>
              <a:gd name="connsiteY54" fmla="*/ 1561156 h 3063504"/>
              <a:gd name="connsiteX55" fmla="*/ 206983 w 4114165"/>
              <a:gd name="connsiteY55" fmla="*/ 1586116 h 3063504"/>
              <a:gd name="connsiteX56" fmla="*/ 210166 w 4114165"/>
              <a:gd name="connsiteY56" fmla="*/ 1617799 h 3063504"/>
              <a:gd name="connsiteX57" fmla="*/ 213351 w 4114165"/>
              <a:gd name="connsiteY57" fmla="*/ 1602755 h 3063504"/>
              <a:gd name="connsiteX58" fmla="*/ 216535 w 4114165"/>
              <a:gd name="connsiteY58" fmla="*/ 1596981 h 3063504"/>
              <a:gd name="connsiteX59" fmla="*/ 219720 w 4114165"/>
              <a:gd name="connsiteY59" fmla="*/ 1570641 h 3063504"/>
              <a:gd name="connsiteX60" fmla="*/ 222905 w 4114165"/>
              <a:gd name="connsiteY60" fmla="*/ 1594195 h 3063504"/>
              <a:gd name="connsiteX61" fmla="*/ 226089 w 4114165"/>
              <a:gd name="connsiteY61" fmla="*/ 1556180 h 3063504"/>
              <a:gd name="connsiteX62" fmla="*/ 229272 w 4114165"/>
              <a:gd name="connsiteY62" fmla="*/ 1552989 h 3063504"/>
              <a:gd name="connsiteX63" fmla="*/ 232457 w 4114165"/>
              <a:gd name="connsiteY63" fmla="*/ 1561714 h 3063504"/>
              <a:gd name="connsiteX64" fmla="*/ 238826 w 4114165"/>
              <a:gd name="connsiteY64" fmla="*/ 1454734 h 3063504"/>
              <a:gd name="connsiteX65" fmla="*/ 248379 w 4114165"/>
              <a:gd name="connsiteY65" fmla="*/ 1211852 h 3063504"/>
              <a:gd name="connsiteX66" fmla="*/ 251563 w 4114165"/>
              <a:gd name="connsiteY66" fmla="*/ 1302015 h 3063504"/>
              <a:gd name="connsiteX67" fmla="*/ 254748 w 4114165"/>
              <a:gd name="connsiteY67" fmla="*/ 1329861 h 3063504"/>
              <a:gd name="connsiteX68" fmla="*/ 257933 w 4114165"/>
              <a:gd name="connsiteY68" fmla="*/ 1292593 h 3063504"/>
              <a:gd name="connsiteX69" fmla="*/ 261116 w 4114165"/>
              <a:gd name="connsiteY69" fmla="*/ 1329114 h 3063504"/>
              <a:gd name="connsiteX70" fmla="*/ 264300 w 4114165"/>
              <a:gd name="connsiteY70" fmla="*/ 1279094 h 3063504"/>
              <a:gd name="connsiteX71" fmla="*/ 267485 w 4114165"/>
              <a:gd name="connsiteY71" fmla="*/ 1355023 h 3063504"/>
              <a:gd name="connsiteX72" fmla="*/ 270670 w 4114165"/>
              <a:gd name="connsiteY72" fmla="*/ 1329405 h 3063504"/>
              <a:gd name="connsiteX73" fmla="*/ 273854 w 4114165"/>
              <a:gd name="connsiteY73" fmla="*/ 1335243 h 3063504"/>
              <a:gd name="connsiteX74" fmla="*/ 277037 w 4114165"/>
              <a:gd name="connsiteY74" fmla="*/ 1297063 h 3063504"/>
              <a:gd name="connsiteX75" fmla="*/ 280222 w 4114165"/>
              <a:gd name="connsiteY75" fmla="*/ 1222008 h 3063504"/>
              <a:gd name="connsiteX76" fmla="*/ 283407 w 4114165"/>
              <a:gd name="connsiteY76" fmla="*/ 1184943 h 3063504"/>
              <a:gd name="connsiteX77" fmla="*/ 286591 w 4114165"/>
              <a:gd name="connsiteY77" fmla="*/ 1180510 h 3063504"/>
              <a:gd name="connsiteX78" fmla="*/ 289776 w 4114165"/>
              <a:gd name="connsiteY78" fmla="*/ 1181283 h 3063504"/>
              <a:gd name="connsiteX79" fmla="*/ 292959 w 4114165"/>
              <a:gd name="connsiteY79" fmla="*/ 1142799 h 3063504"/>
              <a:gd name="connsiteX80" fmla="*/ 296144 w 4114165"/>
              <a:gd name="connsiteY80" fmla="*/ 1200240 h 3063504"/>
              <a:gd name="connsiteX81" fmla="*/ 302513 w 4114165"/>
              <a:gd name="connsiteY81" fmla="*/ 1061286 h 3063504"/>
              <a:gd name="connsiteX82" fmla="*/ 305698 w 4114165"/>
              <a:gd name="connsiteY82" fmla="*/ 1043367 h 3063504"/>
              <a:gd name="connsiteX83" fmla="*/ 308881 w 4114165"/>
              <a:gd name="connsiteY83" fmla="*/ 1015761 h 3063504"/>
              <a:gd name="connsiteX84" fmla="*/ 312065 w 4114165"/>
              <a:gd name="connsiteY84" fmla="*/ 1020636 h 3063504"/>
              <a:gd name="connsiteX85" fmla="*/ 315250 w 4114165"/>
              <a:gd name="connsiteY85" fmla="*/ 995728 h 3063504"/>
              <a:gd name="connsiteX86" fmla="*/ 324803 w 4114165"/>
              <a:gd name="connsiteY86" fmla="*/ 1044659 h 3063504"/>
              <a:gd name="connsiteX87" fmla="*/ 327987 w 4114165"/>
              <a:gd name="connsiteY87" fmla="*/ 1045304 h 3063504"/>
              <a:gd name="connsiteX88" fmla="*/ 331172 w 4114165"/>
              <a:gd name="connsiteY88" fmla="*/ 978037 h 3063504"/>
              <a:gd name="connsiteX89" fmla="*/ 334354 w 4114165"/>
              <a:gd name="connsiteY89" fmla="*/ 967488 h 3063504"/>
              <a:gd name="connsiteX90" fmla="*/ 337535 w 4114165"/>
              <a:gd name="connsiteY90" fmla="*/ 942922 h 3063504"/>
              <a:gd name="connsiteX91" fmla="*/ 343909 w 4114165"/>
              <a:gd name="connsiteY91" fmla="*/ 1069605 h 3063504"/>
              <a:gd name="connsiteX92" fmla="*/ 347090 w 4114165"/>
              <a:gd name="connsiteY92" fmla="*/ 1001996 h 3063504"/>
              <a:gd name="connsiteX93" fmla="*/ 350283 w 4114165"/>
              <a:gd name="connsiteY93" fmla="*/ 1035959 h 3063504"/>
              <a:gd name="connsiteX94" fmla="*/ 353464 w 4114165"/>
              <a:gd name="connsiteY94" fmla="*/ 1037035 h 3063504"/>
              <a:gd name="connsiteX95" fmla="*/ 356645 w 4114165"/>
              <a:gd name="connsiteY95" fmla="*/ 1209180 h 3063504"/>
              <a:gd name="connsiteX96" fmla="*/ 359825 w 4114165"/>
              <a:gd name="connsiteY96" fmla="*/ 1224300 h 3063504"/>
              <a:gd name="connsiteX97" fmla="*/ 366200 w 4114165"/>
              <a:gd name="connsiteY97" fmla="*/ 1319275 h 3063504"/>
              <a:gd name="connsiteX98" fmla="*/ 369380 w 4114165"/>
              <a:gd name="connsiteY98" fmla="*/ 1254337 h 3063504"/>
              <a:gd name="connsiteX99" fmla="*/ 372574 w 4114165"/>
              <a:gd name="connsiteY99" fmla="*/ 1298140 h 3063504"/>
              <a:gd name="connsiteX100" fmla="*/ 375755 w 4114165"/>
              <a:gd name="connsiteY100" fmla="*/ 1247778 h 3063504"/>
              <a:gd name="connsiteX101" fmla="*/ 378935 w 4114165"/>
              <a:gd name="connsiteY101" fmla="*/ 1301951 h 3063504"/>
              <a:gd name="connsiteX102" fmla="*/ 382116 w 4114165"/>
              <a:gd name="connsiteY102" fmla="*/ 1294214 h 3063504"/>
              <a:gd name="connsiteX103" fmla="*/ 385310 w 4114165"/>
              <a:gd name="connsiteY103" fmla="*/ 1319591 h 3063504"/>
              <a:gd name="connsiteX104" fmla="*/ 388490 w 4114165"/>
              <a:gd name="connsiteY104" fmla="*/ 1313690 h 3063504"/>
              <a:gd name="connsiteX105" fmla="*/ 391671 w 4114165"/>
              <a:gd name="connsiteY105" fmla="*/ 1316970 h 3063504"/>
              <a:gd name="connsiteX106" fmla="*/ 394865 w 4114165"/>
              <a:gd name="connsiteY106" fmla="*/ 1262986 h 3063504"/>
              <a:gd name="connsiteX107" fmla="*/ 401226 w 4114165"/>
              <a:gd name="connsiteY107" fmla="*/ 1288414 h 3063504"/>
              <a:gd name="connsiteX108" fmla="*/ 404407 w 4114165"/>
              <a:gd name="connsiteY108" fmla="*/ 1275067 h 3063504"/>
              <a:gd name="connsiteX109" fmla="*/ 407601 w 4114165"/>
              <a:gd name="connsiteY109" fmla="*/ 1332723 h 3063504"/>
              <a:gd name="connsiteX110" fmla="*/ 413962 w 4114165"/>
              <a:gd name="connsiteY110" fmla="*/ 1099706 h 3063504"/>
              <a:gd name="connsiteX111" fmla="*/ 426698 w 4114165"/>
              <a:gd name="connsiteY111" fmla="*/ 106593 h 3063504"/>
              <a:gd name="connsiteX112" fmla="*/ 429891 w 4114165"/>
              <a:gd name="connsiteY112" fmla="*/ 163744 h 3063504"/>
              <a:gd name="connsiteX113" fmla="*/ 433072 w 4114165"/>
              <a:gd name="connsiteY113" fmla="*/ 272852 h 3063504"/>
              <a:gd name="connsiteX114" fmla="*/ 436253 w 4114165"/>
              <a:gd name="connsiteY114" fmla="*/ 264073 h 3063504"/>
              <a:gd name="connsiteX115" fmla="*/ 442627 w 4114165"/>
              <a:gd name="connsiteY115" fmla="*/ 0 h 3063504"/>
              <a:gd name="connsiteX116" fmla="*/ 448989 w 4114165"/>
              <a:gd name="connsiteY116" fmla="*/ 212600 h 3063504"/>
              <a:gd name="connsiteX117" fmla="*/ 452182 w 4114165"/>
              <a:gd name="connsiteY117" fmla="*/ 53217 h 3063504"/>
              <a:gd name="connsiteX118" fmla="*/ 455363 w 4114165"/>
              <a:gd name="connsiteY118" fmla="*/ 35493 h 3063504"/>
              <a:gd name="connsiteX119" fmla="*/ 458544 w 4114165"/>
              <a:gd name="connsiteY119" fmla="*/ 61732 h 3063504"/>
              <a:gd name="connsiteX120" fmla="*/ 468099 w 4114165"/>
              <a:gd name="connsiteY120" fmla="*/ 648880 h 3063504"/>
              <a:gd name="connsiteX121" fmla="*/ 474473 w 4114165"/>
              <a:gd name="connsiteY121" fmla="*/ 828686 h 3063504"/>
              <a:gd name="connsiteX122" fmla="*/ 477654 w 4114165"/>
              <a:gd name="connsiteY122" fmla="*/ 981747 h 3063504"/>
              <a:gd name="connsiteX123" fmla="*/ 480835 w 4114165"/>
              <a:gd name="connsiteY123" fmla="*/ 1056676 h 3063504"/>
              <a:gd name="connsiteX124" fmla="*/ 499945 w 4114165"/>
              <a:gd name="connsiteY124" fmla="*/ 1995963 h 3063504"/>
              <a:gd name="connsiteX125" fmla="*/ 506306 w 4114165"/>
              <a:gd name="connsiteY125" fmla="*/ 2089444 h 3063504"/>
              <a:gd name="connsiteX126" fmla="*/ 515861 w 4114165"/>
              <a:gd name="connsiteY126" fmla="*/ 2169159 h 3063504"/>
              <a:gd name="connsiteX127" fmla="*/ 519042 w 4114165"/>
              <a:gd name="connsiteY127" fmla="*/ 2238212 h 3063504"/>
              <a:gd name="connsiteX128" fmla="*/ 522235 w 4114165"/>
              <a:gd name="connsiteY128" fmla="*/ 2227980 h 3063504"/>
              <a:gd name="connsiteX129" fmla="*/ 525416 w 4114165"/>
              <a:gd name="connsiteY129" fmla="*/ 2306214 h 3063504"/>
              <a:gd name="connsiteX130" fmla="*/ 528597 w 4114165"/>
              <a:gd name="connsiteY130" fmla="*/ 2337277 h 3063504"/>
              <a:gd name="connsiteX131" fmla="*/ 531791 w 4114165"/>
              <a:gd name="connsiteY131" fmla="*/ 2346281 h 3063504"/>
              <a:gd name="connsiteX132" fmla="*/ 538152 w 4114165"/>
              <a:gd name="connsiteY132" fmla="*/ 2373532 h 3063504"/>
              <a:gd name="connsiteX133" fmla="*/ 541333 w 4114165"/>
              <a:gd name="connsiteY133" fmla="*/ 2419740 h 3063504"/>
              <a:gd name="connsiteX134" fmla="*/ 544526 w 4114165"/>
              <a:gd name="connsiteY134" fmla="*/ 2436253 h 3063504"/>
              <a:gd name="connsiteX135" fmla="*/ 550888 w 4114165"/>
              <a:gd name="connsiteY135" fmla="*/ 2604245 h 3063504"/>
              <a:gd name="connsiteX136" fmla="*/ 557262 w 4114165"/>
              <a:gd name="connsiteY136" fmla="*/ 2762219 h 3063504"/>
              <a:gd name="connsiteX137" fmla="*/ 563624 w 4114165"/>
              <a:gd name="connsiteY137" fmla="*/ 2916876 h 3063504"/>
              <a:gd name="connsiteX138" fmla="*/ 566817 w 4114165"/>
              <a:gd name="connsiteY138" fmla="*/ 2948433 h 3063504"/>
              <a:gd name="connsiteX139" fmla="*/ 569998 w 4114165"/>
              <a:gd name="connsiteY139" fmla="*/ 2949953 h 3063504"/>
              <a:gd name="connsiteX140" fmla="*/ 579553 w 4114165"/>
              <a:gd name="connsiteY140" fmla="*/ 2905732 h 3063504"/>
              <a:gd name="connsiteX141" fmla="*/ 585915 w 4114165"/>
              <a:gd name="connsiteY141" fmla="*/ 2936086 h 3063504"/>
              <a:gd name="connsiteX142" fmla="*/ 589108 w 4114165"/>
              <a:gd name="connsiteY142" fmla="*/ 2986638 h 3063504"/>
              <a:gd name="connsiteX143" fmla="*/ 592289 w 4114165"/>
              <a:gd name="connsiteY143" fmla="*/ 2980851 h 3063504"/>
              <a:gd name="connsiteX144" fmla="*/ 595470 w 4114165"/>
              <a:gd name="connsiteY144" fmla="*/ 3017587 h 3063504"/>
              <a:gd name="connsiteX145" fmla="*/ 598650 w 4114165"/>
              <a:gd name="connsiteY145" fmla="*/ 3005962 h 3063504"/>
              <a:gd name="connsiteX146" fmla="*/ 601844 w 4114165"/>
              <a:gd name="connsiteY146" fmla="*/ 3021335 h 3063504"/>
              <a:gd name="connsiteX147" fmla="*/ 605025 w 4114165"/>
              <a:gd name="connsiteY147" fmla="*/ 3001467 h 3063504"/>
              <a:gd name="connsiteX148" fmla="*/ 608205 w 4114165"/>
              <a:gd name="connsiteY148" fmla="*/ 2999694 h 3063504"/>
              <a:gd name="connsiteX149" fmla="*/ 611399 w 4114165"/>
              <a:gd name="connsiteY149" fmla="*/ 3008976 h 3063504"/>
              <a:gd name="connsiteX150" fmla="*/ 614580 w 4114165"/>
              <a:gd name="connsiteY150" fmla="*/ 2974747 h 3063504"/>
              <a:gd name="connsiteX151" fmla="*/ 617760 w 4114165"/>
              <a:gd name="connsiteY151" fmla="*/ 2990247 h 3063504"/>
              <a:gd name="connsiteX152" fmla="*/ 620941 w 4114165"/>
              <a:gd name="connsiteY152" fmla="*/ 2914571 h 3063504"/>
              <a:gd name="connsiteX153" fmla="*/ 624135 w 4114165"/>
              <a:gd name="connsiteY153" fmla="*/ 2993438 h 3063504"/>
              <a:gd name="connsiteX154" fmla="*/ 627315 w 4114165"/>
              <a:gd name="connsiteY154" fmla="*/ 2906277 h 3063504"/>
              <a:gd name="connsiteX155" fmla="*/ 630496 w 4114165"/>
              <a:gd name="connsiteY155" fmla="*/ 2932984 h 3063504"/>
              <a:gd name="connsiteX156" fmla="*/ 633690 w 4114165"/>
              <a:gd name="connsiteY156" fmla="*/ 2767576 h 3063504"/>
              <a:gd name="connsiteX157" fmla="*/ 636870 w 4114165"/>
              <a:gd name="connsiteY157" fmla="*/ 2826485 h 3063504"/>
              <a:gd name="connsiteX158" fmla="*/ 640051 w 4114165"/>
              <a:gd name="connsiteY158" fmla="*/ 2799196 h 3063504"/>
              <a:gd name="connsiteX159" fmla="*/ 643232 w 4114165"/>
              <a:gd name="connsiteY159" fmla="*/ 2831943 h 3063504"/>
              <a:gd name="connsiteX160" fmla="*/ 646426 w 4114165"/>
              <a:gd name="connsiteY160" fmla="*/ 2681453 h 3063504"/>
              <a:gd name="connsiteX161" fmla="*/ 649606 w 4114165"/>
              <a:gd name="connsiteY161" fmla="*/ 2708654 h 3063504"/>
              <a:gd name="connsiteX162" fmla="*/ 652787 w 4114165"/>
              <a:gd name="connsiteY162" fmla="*/ 2870946 h 3063504"/>
              <a:gd name="connsiteX163" fmla="*/ 655981 w 4114165"/>
              <a:gd name="connsiteY163" fmla="*/ 2515703 h 3063504"/>
              <a:gd name="connsiteX164" fmla="*/ 659161 w 4114165"/>
              <a:gd name="connsiteY164" fmla="*/ 2685087 h 3063504"/>
              <a:gd name="connsiteX165" fmla="*/ 662342 w 4114165"/>
              <a:gd name="connsiteY165" fmla="*/ 1744647 h 3063504"/>
              <a:gd name="connsiteX166" fmla="*/ 668716 w 4114165"/>
              <a:gd name="connsiteY166" fmla="*/ 1481428 h 3063504"/>
              <a:gd name="connsiteX167" fmla="*/ 671897 w 4114165"/>
              <a:gd name="connsiteY167" fmla="*/ 1603059 h 3063504"/>
              <a:gd name="connsiteX168" fmla="*/ 675078 w 4114165"/>
              <a:gd name="connsiteY168" fmla="*/ 1584469 h 3063504"/>
              <a:gd name="connsiteX169" fmla="*/ 678259 w 4114165"/>
              <a:gd name="connsiteY169" fmla="*/ 1607631 h 3063504"/>
              <a:gd name="connsiteX170" fmla="*/ 681452 w 4114165"/>
              <a:gd name="connsiteY170" fmla="*/ 1604680 h 3063504"/>
              <a:gd name="connsiteX171" fmla="*/ 684633 w 4114165"/>
              <a:gd name="connsiteY171" fmla="*/ 1275637 h 3063504"/>
              <a:gd name="connsiteX172" fmla="*/ 687814 w 4114165"/>
              <a:gd name="connsiteY172" fmla="*/ 1501386 h 3063504"/>
              <a:gd name="connsiteX173" fmla="*/ 691007 w 4114165"/>
              <a:gd name="connsiteY173" fmla="*/ 1211206 h 3063504"/>
              <a:gd name="connsiteX174" fmla="*/ 694188 w 4114165"/>
              <a:gd name="connsiteY174" fmla="*/ 1600970 h 3063504"/>
              <a:gd name="connsiteX175" fmla="*/ 697369 w 4114165"/>
              <a:gd name="connsiteY175" fmla="*/ 1080141 h 3063504"/>
              <a:gd name="connsiteX176" fmla="*/ 700550 w 4114165"/>
              <a:gd name="connsiteY176" fmla="*/ 1550570 h 3063504"/>
              <a:gd name="connsiteX177" fmla="*/ 703743 w 4114165"/>
              <a:gd name="connsiteY177" fmla="*/ 1284008 h 3063504"/>
              <a:gd name="connsiteX178" fmla="*/ 706924 w 4114165"/>
              <a:gd name="connsiteY178" fmla="*/ 1613367 h 3063504"/>
              <a:gd name="connsiteX179" fmla="*/ 710105 w 4114165"/>
              <a:gd name="connsiteY179" fmla="*/ 1411489 h 3063504"/>
              <a:gd name="connsiteX180" fmla="*/ 713298 w 4114165"/>
              <a:gd name="connsiteY180" fmla="*/ 1407690 h 3063504"/>
              <a:gd name="connsiteX181" fmla="*/ 716479 w 4114165"/>
              <a:gd name="connsiteY181" fmla="*/ 1894404 h 3063504"/>
              <a:gd name="connsiteX182" fmla="*/ 719660 w 4114165"/>
              <a:gd name="connsiteY182" fmla="*/ 1220412 h 3063504"/>
              <a:gd name="connsiteX183" fmla="*/ 722840 w 4114165"/>
              <a:gd name="connsiteY183" fmla="*/ 1962405 h 3063504"/>
              <a:gd name="connsiteX184" fmla="*/ 726034 w 4114165"/>
              <a:gd name="connsiteY184" fmla="*/ 1431066 h 3063504"/>
              <a:gd name="connsiteX185" fmla="*/ 729215 w 4114165"/>
              <a:gd name="connsiteY185" fmla="*/ 2100461 h 3063504"/>
              <a:gd name="connsiteX186" fmla="*/ 732395 w 4114165"/>
              <a:gd name="connsiteY186" fmla="*/ 1845042 h 3063504"/>
              <a:gd name="connsiteX187" fmla="*/ 735589 w 4114165"/>
              <a:gd name="connsiteY187" fmla="*/ 2177327 h 3063504"/>
              <a:gd name="connsiteX188" fmla="*/ 738770 w 4114165"/>
              <a:gd name="connsiteY188" fmla="*/ 2353549 h 3063504"/>
              <a:gd name="connsiteX189" fmla="*/ 741950 w 4114165"/>
              <a:gd name="connsiteY189" fmla="*/ 2300896 h 3063504"/>
              <a:gd name="connsiteX190" fmla="*/ 745131 w 4114165"/>
              <a:gd name="connsiteY190" fmla="*/ 2571371 h 3063504"/>
              <a:gd name="connsiteX191" fmla="*/ 748325 w 4114165"/>
              <a:gd name="connsiteY191" fmla="*/ 2227879 h 3063504"/>
              <a:gd name="connsiteX192" fmla="*/ 751505 w 4114165"/>
              <a:gd name="connsiteY192" fmla="*/ 2581793 h 3063504"/>
              <a:gd name="connsiteX193" fmla="*/ 754686 w 4114165"/>
              <a:gd name="connsiteY193" fmla="*/ 2147214 h 3063504"/>
              <a:gd name="connsiteX194" fmla="*/ 757880 w 4114165"/>
              <a:gd name="connsiteY194" fmla="*/ 2506915 h 3063504"/>
              <a:gd name="connsiteX195" fmla="*/ 761061 w 4114165"/>
              <a:gd name="connsiteY195" fmla="*/ 2098713 h 3063504"/>
              <a:gd name="connsiteX196" fmla="*/ 764241 w 4114165"/>
              <a:gd name="connsiteY196" fmla="*/ 2375698 h 3063504"/>
              <a:gd name="connsiteX197" fmla="*/ 767422 w 4114165"/>
              <a:gd name="connsiteY197" fmla="*/ 2074754 h 3063504"/>
              <a:gd name="connsiteX198" fmla="*/ 770616 w 4114165"/>
              <a:gd name="connsiteY198" fmla="*/ 2073589 h 3063504"/>
              <a:gd name="connsiteX199" fmla="*/ 773796 w 4114165"/>
              <a:gd name="connsiteY199" fmla="*/ 2025519 h 3063504"/>
              <a:gd name="connsiteX200" fmla="*/ 776977 w 4114165"/>
              <a:gd name="connsiteY200" fmla="*/ 1733998 h 3063504"/>
              <a:gd name="connsiteX201" fmla="*/ 780158 w 4114165"/>
              <a:gd name="connsiteY201" fmla="*/ 2112238 h 3063504"/>
              <a:gd name="connsiteX202" fmla="*/ 783351 w 4114165"/>
              <a:gd name="connsiteY202" fmla="*/ 1632742 h 3063504"/>
              <a:gd name="connsiteX203" fmla="*/ 786532 w 4114165"/>
              <a:gd name="connsiteY203" fmla="*/ 1981907 h 3063504"/>
              <a:gd name="connsiteX204" fmla="*/ 789713 w 4114165"/>
              <a:gd name="connsiteY204" fmla="*/ 1791514 h 3063504"/>
              <a:gd name="connsiteX205" fmla="*/ 796087 w 4114165"/>
              <a:gd name="connsiteY205" fmla="*/ 2454476 h 3063504"/>
              <a:gd name="connsiteX206" fmla="*/ 802449 w 4114165"/>
              <a:gd name="connsiteY206" fmla="*/ 2696243 h 3063504"/>
              <a:gd name="connsiteX207" fmla="*/ 805642 w 4114165"/>
              <a:gd name="connsiteY207" fmla="*/ 2628356 h 3063504"/>
              <a:gd name="connsiteX208" fmla="*/ 808823 w 4114165"/>
              <a:gd name="connsiteY208" fmla="*/ 2769881 h 3063504"/>
              <a:gd name="connsiteX209" fmla="*/ 812004 w 4114165"/>
              <a:gd name="connsiteY209" fmla="*/ 2580539 h 3063504"/>
              <a:gd name="connsiteX210" fmla="*/ 815197 w 4114165"/>
              <a:gd name="connsiteY210" fmla="*/ 2709971 h 3063504"/>
              <a:gd name="connsiteX211" fmla="*/ 818378 w 4114165"/>
              <a:gd name="connsiteY211" fmla="*/ 2534571 h 3063504"/>
              <a:gd name="connsiteX212" fmla="*/ 821559 w 4114165"/>
              <a:gd name="connsiteY212" fmla="*/ 2621429 h 3063504"/>
              <a:gd name="connsiteX213" fmla="*/ 824740 w 4114165"/>
              <a:gd name="connsiteY213" fmla="*/ 2635802 h 3063504"/>
              <a:gd name="connsiteX214" fmla="*/ 827933 w 4114165"/>
              <a:gd name="connsiteY214" fmla="*/ 2639259 h 3063504"/>
              <a:gd name="connsiteX215" fmla="*/ 831114 w 4114165"/>
              <a:gd name="connsiteY215" fmla="*/ 2616376 h 3063504"/>
              <a:gd name="connsiteX216" fmla="*/ 834295 w 4114165"/>
              <a:gd name="connsiteY216" fmla="*/ 2571029 h 3063504"/>
              <a:gd name="connsiteX217" fmla="*/ 837488 w 4114165"/>
              <a:gd name="connsiteY217" fmla="*/ 2589986 h 3063504"/>
              <a:gd name="connsiteX218" fmla="*/ 840669 w 4114165"/>
              <a:gd name="connsiteY218" fmla="*/ 2514221 h 3063504"/>
              <a:gd name="connsiteX219" fmla="*/ 843850 w 4114165"/>
              <a:gd name="connsiteY219" fmla="*/ 2581413 h 3063504"/>
              <a:gd name="connsiteX220" fmla="*/ 847030 w 4114165"/>
              <a:gd name="connsiteY220" fmla="*/ 2497746 h 3063504"/>
              <a:gd name="connsiteX221" fmla="*/ 850224 w 4114165"/>
              <a:gd name="connsiteY221" fmla="*/ 2528885 h 3063504"/>
              <a:gd name="connsiteX222" fmla="*/ 853405 w 4114165"/>
              <a:gd name="connsiteY222" fmla="*/ 2497772 h 3063504"/>
              <a:gd name="connsiteX223" fmla="*/ 856585 w 4114165"/>
              <a:gd name="connsiteY223" fmla="*/ 2518577 h 3063504"/>
              <a:gd name="connsiteX224" fmla="*/ 859766 w 4114165"/>
              <a:gd name="connsiteY224" fmla="*/ 2520110 h 3063504"/>
              <a:gd name="connsiteX225" fmla="*/ 862960 w 4114165"/>
              <a:gd name="connsiteY225" fmla="*/ 2511511 h 3063504"/>
              <a:gd name="connsiteX226" fmla="*/ 866140 w 4114165"/>
              <a:gd name="connsiteY226" fmla="*/ 2537446 h 3063504"/>
              <a:gd name="connsiteX227" fmla="*/ 869321 w 4114165"/>
              <a:gd name="connsiteY227" fmla="*/ 2525023 h 3063504"/>
              <a:gd name="connsiteX228" fmla="*/ 872515 w 4114165"/>
              <a:gd name="connsiteY228" fmla="*/ 2567850 h 3063504"/>
              <a:gd name="connsiteX229" fmla="*/ 875695 w 4114165"/>
              <a:gd name="connsiteY229" fmla="*/ 2560379 h 3063504"/>
              <a:gd name="connsiteX230" fmla="*/ 878876 w 4114165"/>
              <a:gd name="connsiteY230" fmla="*/ 2622214 h 3063504"/>
              <a:gd name="connsiteX231" fmla="*/ 882057 w 4114165"/>
              <a:gd name="connsiteY231" fmla="*/ 2628989 h 3063504"/>
              <a:gd name="connsiteX232" fmla="*/ 885250 w 4114165"/>
              <a:gd name="connsiteY232" fmla="*/ 2672475 h 3063504"/>
              <a:gd name="connsiteX233" fmla="*/ 888431 w 4114165"/>
              <a:gd name="connsiteY233" fmla="*/ 2665966 h 3063504"/>
              <a:gd name="connsiteX234" fmla="*/ 894805 w 4114165"/>
              <a:gd name="connsiteY234" fmla="*/ 2728117 h 3063504"/>
              <a:gd name="connsiteX235" fmla="*/ 897986 w 4114165"/>
              <a:gd name="connsiteY235" fmla="*/ 2743997 h 3063504"/>
              <a:gd name="connsiteX236" fmla="*/ 901167 w 4114165"/>
              <a:gd name="connsiteY236" fmla="*/ 2781999 h 3063504"/>
              <a:gd name="connsiteX237" fmla="*/ 904348 w 4114165"/>
              <a:gd name="connsiteY237" fmla="*/ 2768082 h 3063504"/>
              <a:gd name="connsiteX238" fmla="*/ 907541 w 4114165"/>
              <a:gd name="connsiteY238" fmla="*/ 2802248 h 3063504"/>
              <a:gd name="connsiteX239" fmla="*/ 910722 w 4114165"/>
              <a:gd name="connsiteY239" fmla="*/ 2763574 h 3063504"/>
              <a:gd name="connsiteX240" fmla="*/ 913903 w 4114165"/>
              <a:gd name="connsiteY240" fmla="*/ 2755774 h 3063504"/>
              <a:gd name="connsiteX241" fmla="*/ 917096 w 4114165"/>
              <a:gd name="connsiteY241" fmla="*/ 2743604 h 3063504"/>
              <a:gd name="connsiteX242" fmla="*/ 920277 w 4114165"/>
              <a:gd name="connsiteY242" fmla="*/ 2747112 h 3063504"/>
              <a:gd name="connsiteX243" fmla="*/ 929832 w 4114165"/>
              <a:gd name="connsiteY243" fmla="*/ 2494492 h 3063504"/>
              <a:gd name="connsiteX244" fmla="*/ 945749 w 4114165"/>
              <a:gd name="connsiteY244" fmla="*/ 1907485 h 3063504"/>
              <a:gd name="connsiteX245" fmla="*/ 952123 w 4114165"/>
              <a:gd name="connsiteY245" fmla="*/ 1838229 h 3063504"/>
              <a:gd name="connsiteX246" fmla="*/ 955304 w 4114165"/>
              <a:gd name="connsiteY246" fmla="*/ 1782612 h 3063504"/>
              <a:gd name="connsiteX247" fmla="*/ 958485 w 4114165"/>
              <a:gd name="connsiteY247" fmla="*/ 1689372 h 3063504"/>
              <a:gd name="connsiteX248" fmla="*/ 961665 w 4114165"/>
              <a:gd name="connsiteY248" fmla="*/ 1657030 h 3063504"/>
              <a:gd name="connsiteX249" fmla="*/ 964859 w 4114165"/>
              <a:gd name="connsiteY249" fmla="*/ 1549747 h 3063504"/>
              <a:gd name="connsiteX250" fmla="*/ 968040 w 4114165"/>
              <a:gd name="connsiteY250" fmla="*/ 1500284 h 3063504"/>
              <a:gd name="connsiteX251" fmla="*/ 974414 w 4114165"/>
              <a:gd name="connsiteY251" fmla="*/ 1298000 h 3063504"/>
              <a:gd name="connsiteX252" fmla="*/ 980776 w 4114165"/>
              <a:gd name="connsiteY252" fmla="*/ 1110786 h 3063504"/>
              <a:gd name="connsiteX253" fmla="*/ 987150 w 4114165"/>
              <a:gd name="connsiteY253" fmla="*/ 823912 h 3063504"/>
              <a:gd name="connsiteX254" fmla="*/ 990331 w 4114165"/>
              <a:gd name="connsiteY254" fmla="*/ 704864 h 3063504"/>
              <a:gd name="connsiteX255" fmla="*/ 993511 w 4114165"/>
              <a:gd name="connsiteY255" fmla="*/ 662873 h 3063504"/>
              <a:gd name="connsiteX256" fmla="*/ 996705 w 4114165"/>
              <a:gd name="connsiteY256" fmla="*/ 671053 h 3063504"/>
              <a:gd name="connsiteX257" fmla="*/ 999886 w 4114165"/>
              <a:gd name="connsiteY257" fmla="*/ 570015 h 3063504"/>
              <a:gd name="connsiteX258" fmla="*/ 1006247 w 4114165"/>
              <a:gd name="connsiteY258" fmla="*/ 530037 h 3063504"/>
              <a:gd name="connsiteX259" fmla="*/ 1009441 w 4114165"/>
              <a:gd name="connsiteY259" fmla="*/ 603419 h 3063504"/>
              <a:gd name="connsiteX260" fmla="*/ 1012621 w 4114165"/>
              <a:gd name="connsiteY260" fmla="*/ 548202 h 3063504"/>
              <a:gd name="connsiteX261" fmla="*/ 1015802 w 4114165"/>
              <a:gd name="connsiteY261" fmla="*/ 568308 h 3063504"/>
              <a:gd name="connsiteX262" fmla="*/ 1022176 w 4114165"/>
              <a:gd name="connsiteY262" fmla="*/ 655566 h 3063504"/>
              <a:gd name="connsiteX263" fmla="*/ 1025357 w 4114165"/>
              <a:gd name="connsiteY263" fmla="*/ 612777 h 3063504"/>
              <a:gd name="connsiteX264" fmla="*/ 1028538 w 4114165"/>
              <a:gd name="connsiteY264" fmla="*/ 618653 h 3063504"/>
              <a:gd name="connsiteX265" fmla="*/ 1031731 w 4114165"/>
              <a:gd name="connsiteY265" fmla="*/ 556261 h 3063504"/>
              <a:gd name="connsiteX266" fmla="*/ 1034912 w 4114165"/>
              <a:gd name="connsiteY266" fmla="*/ 562606 h 3063504"/>
              <a:gd name="connsiteX267" fmla="*/ 1038093 w 4114165"/>
              <a:gd name="connsiteY267" fmla="*/ 590553 h 3063504"/>
              <a:gd name="connsiteX268" fmla="*/ 1041274 w 4114165"/>
              <a:gd name="connsiteY268" fmla="*/ 574483 h 3063504"/>
              <a:gd name="connsiteX269" fmla="*/ 1044467 w 4114165"/>
              <a:gd name="connsiteY269" fmla="*/ 675701 h 3063504"/>
              <a:gd name="connsiteX270" fmla="*/ 1047648 w 4114165"/>
              <a:gd name="connsiteY270" fmla="*/ 698381 h 3063504"/>
              <a:gd name="connsiteX271" fmla="*/ 1050829 w 4114165"/>
              <a:gd name="connsiteY271" fmla="*/ 809577 h 3063504"/>
              <a:gd name="connsiteX272" fmla="*/ 1054022 w 4114165"/>
              <a:gd name="connsiteY272" fmla="*/ 769941 h 3063504"/>
              <a:gd name="connsiteX273" fmla="*/ 1057203 w 4114165"/>
              <a:gd name="connsiteY273" fmla="*/ 800903 h 3063504"/>
              <a:gd name="connsiteX274" fmla="*/ 1060384 w 4114165"/>
              <a:gd name="connsiteY274" fmla="*/ 932880 h 3063504"/>
              <a:gd name="connsiteX275" fmla="*/ 1063565 w 4114165"/>
              <a:gd name="connsiteY275" fmla="*/ 1147700 h 3063504"/>
              <a:gd name="connsiteX276" fmla="*/ 1066758 w 4114165"/>
              <a:gd name="connsiteY276" fmla="*/ 1071745 h 3063504"/>
              <a:gd name="connsiteX277" fmla="*/ 1069939 w 4114165"/>
              <a:gd name="connsiteY277" fmla="*/ 1202304 h 3063504"/>
              <a:gd name="connsiteX278" fmla="*/ 1073120 w 4114165"/>
              <a:gd name="connsiteY278" fmla="*/ 1529979 h 3063504"/>
              <a:gd name="connsiteX279" fmla="*/ 1076313 w 4114165"/>
              <a:gd name="connsiteY279" fmla="*/ 1482593 h 3063504"/>
              <a:gd name="connsiteX280" fmla="*/ 1082675 w 4114165"/>
              <a:gd name="connsiteY280" fmla="*/ 2071639 h 3063504"/>
              <a:gd name="connsiteX281" fmla="*/ 1098604 w 4114165"/>
              <a:gd name="connsiteY281" fmla="*/ 2722254 h 3063504"/>
              <a:gd name="connsiteX282" fmla="*/ 1101785 w 4114165"/>
              <a:gd name="connsiteY282" fmla="*/ 2668372 h 3063504"/>
              <a:gd name="connsiteX283" fmla="*/ 1104965 w 4114165"/>
              <a:gd name="connsiteY283" fmla="*/ 2693027 h 3063504"/>
              <a:gd name="connsiteX284" fmla="*/ 1108146 w 4114165"/>
              <a:gd name="connsiteY284" fmla="*/ 2737741 h 3063504"/>
              <a:gd name="connsiteX285" fmla="*/ 1111340 w 4114165"/>
              <a:gd name="connsiteY285" fmla="*/ 2813645 h 3063504"/>
              <a:gd name="connsiteX286" fmla="*/ 1117701 w 4114165"/>
              <a:gd name="connsiteY286" fmla="*/ 2823890 h 3063504"/>
              <a:gd name="connsiteX287" fmla="*/ 1120895 w 4114165"/>
              <a:gd name="connsiteY287" fmla="*/ 2892626 h 3063504"/>
              <a:gd name="connsiteX288" fmla="*/ 1124076 w 4114165"/>
              <a:gd name="connsiteY288" fmla="*/ 2892752 h 3063504"/>
              <a:gd name="connsiteX289" fmla="*/ 1127256 w 4114165"/>
              <a:gd name="connsiteY289" fmla="*/ 2909152 h 3063504"/>
              <a:gd name="connsiteX290" fmla="*/ 1130437 w 4114165"/>
              <a:gd name="connsiteY290" fmla="*/ 2907847 h 3063504"/>
              <a:gd name="connsiteX291" fmla="*/ 1133631 w 4114165"/>
              <a:gd name="connsiteY291" fmla="*/ 2903187 h 3063504"/>
              <a:gd name="connsiteX292" fmla="*/ 1136811 w 4114165"/>
              <a:gd name="connsiteY292" fmla="*/ 2901452 h 3063504"/>
              <a:gd name="connsiteX293" fmla="*/ 1139992 w 4114165"/>
              <a:gd name="connsiteY293" fmla="*/ 2903719 h 3063504"/>
              <a:gd name="connsiteX294" fmla="*/ 1143173 w 4114165"/>
              <a:gd name="connsiteY294" fmla="*/ 2875973 h 3063504"/>
              <a:gd name="connsiteX295" fmla="*/ 1146367 w 4114165"/>
              <a:gd name="connsiteY295" fmla="*/ 2829348 h 3063504"/>
              <a:gd name="connsiteX296" fmla="*/ 1149547 w 4114165"/>
              <a:gd name="connsiteY296" fmla="*/ 2875822 h 3063504"/>
              <a:gd name="connsiteX297" fmla="*/ 1152728 w 4114165"/>
              <a:gd name="connsiteY297" fmla="*/ 2885281 h 3063504"/>
              <a:gd name="connsiteX298" fmla="*/ 1155922 w 4114165"/>
              <a:gd name="connsiteY298" fmla="*/ 2836110 h 3063504"/>
              <a:gd name="connsiteX299" fmla="*/ 1159102 w 4114165"/>
              <a:gd name="connsiteY299" fmla="*/ 2830234 h 3063504"/>
              <a:gd name="connsiteX300" fmla="*/ 1165464 w 4114165"/>
              <a:gd name="connsiteY300" fmla="*/ 2770020 h 3063504"/>
              <a:gd name="connsiteX301" fmla="*/ 1168657 w 4114165"/>
              <a:gd name="connsiteY301" fmla="*/ 2684568 h 3063504"/>
              <a:gd name="connsiteX302" fmla="*/ 1171838 w 4114165"/>
              <a:gd name="connsiteY302" fmla="*/ 2705792 h 3063504"/>
              <a:gd name="connsiteX303" fmla="*/ 1175019 w 4114165"/>
              <a:gd name="connsiteY303" fmla="*/ 2747188 h 3063504"/>
              <a:gd name="connsiteX304" fmla="*/ 1178212 w 4114165"/>
              <a:gd name="connsiteY304" fmla="*/ 2624379 h 3063504"/>
              <a:gd name="connsiteX305" fmla="*/ 1181393 w 4114165"/>
              <a:gd name="connsiteY305" fmla="*/ 2615464 h 3063504"/>
              <a:gd name="connsiteX306" fmla="*/ 1184574 w 4114165"/>
              <a:gd name="connsiteY306" fmla="*/ 2621023 h 3063504"/>
              <a:gd name="connsiteX307" fmla="*/ 1187755 w 4114165"/>
              <a:gd name="connsiteY307" fmla="*/ 2640588 h 3063504"/>
              <a:gd name="connsiteX308" fmla="*/ 1194129 w 4114165"/>
              <a:gd name="connsiteY308" fmla="*/ 2445852 h 3063504"/>
              <a:gd name="connsiteX309" fmla="*/ 1197310 w 4114165"/>
              <a:gd name="connsiteY309" fmla="*/ 2619871 h 3063504"/>
              <a:gd name="connsiteX310" fmla="*/ 1200503 w 4114165"/>
              <a:gd name="connsiteY310" fmla="*/ 2622759 h 3063504"/>
              <a:gd name="connsiteX311" fmla="*/ 1203684 w 4114165"/>
              <a:gd name="connsiteY311" fmla="*/ 2517843 h 3063504"/>
              <a:gd name="connsiteX312" fmla="*/ 1206865 w 4114165"/>
              <a:gd name="connsiteY312" fmla="*/ 2481955 h 3063504"/>
              <a:gd name="connsiteX313" fmla="*/ 1210046 w 4114165"/>
              <a:gd name="connsiteY313" fmla="*/ 2505610 h 3063504"/>
              <a:gd name="connsiteX314" fmla="*/ 1216420 w 4114165"/>
              <a:gd name="connsiteY314" fmla="*/ 2610057 h 3063504"/>
              <a:gd name="connsiteX315" fmla="*/ 1219601 w 4114165"/>
              <a:gd name="connsiteY315" fmla="*/ 2630876 h 3063504"/>
              <a:gd name="connsiteX316" fmla="*/ 1225975 w 4114165"/>
              <a:gd name="connsiteY316" fmla="*/ 2720164 h 3063504"/>
              <a:gd name="connsiteX317" fmla="*/ 1229156 w 4114165"/>
              <a:gd name="connsiteY317" fmla="*/ 2747276 h 3063504"/>
              <a:gd name="connsiteX318" fmla="*/ 1232336 w 4114165"/>
              <a:gd name="connsiteY318" fmla="*/ 2713162 h 3063504"/>
              <a:gd name="connsiteX319" fmla="*/ 1235530 w 4114165"/>
              <a:gd name="connsiteY319" fmla="*/ 2730206 h 3063504"/>
              <a:gd name="connsiteX320" fmla="*/ 1238711 w 4114165"/>
              <a:gd name="connsiteY320" fmla="*/ 2842694 h 3063504"/>
              <a:gd name="connsiteX321" fmla="*/ 1241891 w 4114165"/>
              <a:gd name="connsiteY321" fmla="*/ 2837477 h 3063504"/>
              <a:gd name="connsiteX322" fmla="*/ 1245072 w 4114165"/>
              <a:gd name="connsiteY322" fmla="*/ 2805173 h 3063504"/>
              <a:gd name="connsiteX323" fmla="*/ 1248266 w 4114165"/>
              <a:gd name="connsiteY323" fmla="*/ 2791092 h 3063504"/>
              <a:gd name="connsiteX324" fmla="*/ 1251446 w 4114165"/>
              <a:gd name="connsiteY324" fmla="*/ 2825131 h 3063504"/>
              <a:gd name="connsiteX325" fmla="*/ 1254627 w 4114165"/>
              <a:gd name="connsiteY325" fmla="*/ 2843416 h 3063504"/>
              <a:gd name="connsiteX326" fmla="*/ 1257821 w 4114165"/>
              <a:gd name="connsiteY326" fmla="*/ 2842099 h 3063504"/>
              <a:gd name="connsiteX327" fmla="*/ 1261001 w 4114165"/>
              <a:gd name="connsiteY327" fmla="*/ 2824738 h 3063504"/>
              <a:gd name="connsiteX328" fmla="*/ 1267363 w 4114165"/>
              <a:gd name="connsiteY328" fmla="*/ 2890840 h 3063504"/>
              <a:gd name="connsiteX329" fmla="*/ 1270556 w 4114165"/>
              <a:gd name="connsiteY329" fmla="*/ 2845405 h 3063504"/>
              <a:gd name="connsiteX330" fmla="*/ 1273737 w 4114165"/>
              <a:gd name="connsiteY330" fmla="*/ 2841314 h 3063504"/>
              <a:gd name="connsiteX331" fmla="*/ 1280112 w 4114165"/>
              <a:gd name="connsiteY331" fmla="*/ 2472635 h 3063504"/>
              <a:gd name="connsiteX332" fmla="*/ 1286473 w 4114165"/>
              <a:gd name="connsiteY332" fmla="*/ 2380472 h 3063504"/>
              <a:gd name="connsiteX333" fmla="*/ 1289654 w 4114165"/>
              <a:gd name="connsiteY333" fmla="*/ 2486590 h 3063504"/>
              <a:gd name="connsiteX334" fmla="*/ 1292847 w 4114165"/>
              <a:gd name="connsiteY334" fmla="*/ 2640094 h 3063504"/>
              <a:gd name="connsiteX335" fmla="*/ 1296028 w 4114165"/>
              <a:gd name="connsiteY335" fmla="*/ 2663939 h 3063504"/>
              <a:gd name="connsiteX336" fmla="*/ 1299209 w 4114165"/>
              <a:gd name="connsiteY336" fmla="*/ 2713833 h 3063504"/>
              <a:gd name="connsiteX337" fmla="*/ 1302390 w 4114165"/>
              <a:gd name="connsiteY337" fmla="*/ 2711756 h 3063504"/>
              <a:gd name="connsiteX338" fmla="*/ 1305583 w 4114165"/>
              <a:gd name="connsiteY338" fmla="*/ 2728814 h 3063504"/>
              <a:gd name="connsiteX339" fmla="*/ 1308764 w 4114165"/>
              <a:gd name="connsiteY339" fmla="*/ 2734373 h 3063504"/>
              <a:gd name="connsiteX340" fmla="*/ 1311945 w 4114165"/>
              <a:gd name="connsiteY340" fmla="*/ 2716518 h 3063504"/>
              <a:gd name="connsiteX341" fmla="*/ 1315138 w 4114165"/>
              <a:gd name="connsiteY341" fmla="*/ 2738083 h 3063504"/>
              <a:gd name="connsiteX342" fmla="*/ 1318319 w 4114165"/>
              <a:gd name="connsiteY342" fmla="*/ 2716441 h 3063504"/>
              <a:gd name="connsiteX343" fmla="*/ 1321500 w 4114165"/>
              <a:gd name="connsiteY343" fmla="*/ 2764334 h 3063504"/>
              <a:gd name="connsiteX344" fmla="*/ 1324681 w 4114165"/>
              <a:gd name="connsiteY344" fmla="*/ 2723583 h 3063504"/>
              <a:gd name="connsiteX345" fmla="*/ 1327874 w 4114165"/>
              <a:gd name="connsiteY345" fmla="*/ 2779049 h 3063504"/>
              <a:gd name="connsiteX346" fmla="*/ 1331055 w 4114165"/>
              <a:gd name="connsiteY346" fmla="*/ 2687734 h 3063504"/>
              <a:gd name="connsiteX347" fmla="*/ 1334236 w 4114165"/>
              <a:gd name="connsiteY347" fmla="*/ 2754279 h 3063504"/>
              <a:gd name="connsiteX348" fmla="*/ 1337429 w 4114165"/>
              <a:gd name="connsiteY348" fmla="*/ 2645856 h 3063504"/>
              <a:gd name="connsiteX349" fmla="*/ 1340610 w 4114165"/>
              <a:gd name="connsiteY349" fmla="*/ 2717936 h 3063504"/>
              <a:gd name="connsiteX350" fmla="*/ 1343791 w 4114165"/>
              <a:gd name="connsiteY350" fmla="*/ 2672234 h 3063504"/>
              <a:gd name="connsiteX351" fmla="*/ 1346971 w 4114165"/>
              <a:gd name="connsiteY351" fmla="*/ 2745010 h 3063504"/>
              <a:gd name="connsiteX352" fmla="*/ 1353346 w 4114165"/>
              <a:gd name="connsiteY352" fmla="*/ 2678490 h 3063504"/>
              <a:gd name="connsiteX353" fmla="*/ 1356526 w 4114165"/>
              <a:gd name="connsiteY353" fmla="*/ 2667181 h 3063504"/>
              <a:gd name="connsiteX354" fmla="*/ 1359720 w 4114165"/>
              <a:gd name="connsiteY354" fmla="*/ 2358653 h 3063504"/>
              <a:gd name="connsiteX355" fmla="*/ 1362901 w 4114165"/>
              <a:gd name="connsiteY355" fmla="*/ 2541485 h 3063504"/>
              <a:gd name="connsiteX356" fmla="*/ 1366081 w 4114165"/>
              <a:gd name="connsiteY356" fmla="*/ 2069018 h 3063504"/>
              <a:gd name="connsiteX357" fmla="*/ 1369262 w 4114165"/>
              <a:gd name="connsiteY357" fmla="*/ 2275810 h 3063504"/>
              <a:gd name="connsiteX358" fmla="*/ 1372456 w 4114165"/>
              <a:gd name="connsiteY358" fmla="*/ 1632742 h 3063504"/>
              <a:gd name="connsiteX359" fmla="*/ 1375636 w 4114165"/>
              <a:gd name="connsiteY359" fmla="*/ 1659791 h 3063504"/>
              <a:gd name="connsiteX360" fmla="*/ 1378817 w 4114165"/>
              <a:gd name="connsiteY360" fmla="*/ 1076456 h 3063504"/>
              <a:gd name="connsiteX361" fmla="*/ 1382011 w 4114165"/>
              <a:gd name="connsiteY361" fmla="*/ 926282 h 3063504"/>
              <a:gd name="connsiteX362" fmla="*/ 1385191 w 4114165"/>
              <a:gd name="connsiteY362" fmla="*/ 1092615 h 3063504"/>
              <a:gd name="connsiteX363" fmla="*/ 1388372 w 4114165"/>
              <a:gd name="connsiteY363" fmla="*/ 918089 h 3063504"/>
              <a:gd name="connsiteX364" fmla="*/ 1391553 w 4114165"/>
              <a:gd name="connsiteY364" fmla="*/ 1138709 h 3063504"/>
              <a:gd name="connsiteX365" fmla="*/ 1394746 w 4114165"/>
              <a:gd name="connsiteY365" fmla="*/ 571059 h 3063504"/>
              <a:gd name="connsiteX366" fmla="*/ 1397927 w 4114165"/>
              <a:gd name="connsiteY366" fmla="*/ 1172520 h 3063504"/>
              <a:gd name="connsiteX367" fmla="*/ 1401108 w 4114165"/>
              <a:gd name="connsiteY367" fmla="*/ 478485 h 3063504"/>
              <a:gd name="connsiteX368" fmla="*/ 1404289 w 4114165"/>
              <a:gd name="connsiteY368" fmla="*/ 1044773 h 3063504"/>
              <a:gd name="connsiteX369" fmla="*/ 1407482 w 4114165"/>
              <a:gd name="connsiteY369" fmla="*/ 527467 h 3063504"/>
              <a:gd name="connsiteX370" fmla="*/ 1410663 w 4114165"/>
              <a:gd name="connsiteY370" fmla="*/ 1033793 h 3063504"/>
              <a:gd name="connsiteX371" fmla="*/ 1413844 w 4114165"/>
              <a:gd name="connsiteY371" fmla="*/ 568747 h 3063504"/>
              <a:gd name="connsiteX372" fmla="*/ 1417037 w 4114165"/>
              <a:gd name="connsiteY372" fmla="*/ 612435 h 3063504"/>
              <a:gd name="connsiteX373" fmla="*/ 1420218 w 4114165"/>
              <a:gd name="connsiteY373" fmla="*/ 780857 h 3063504"/>
              <a:gd name="connsiteX374" fmla="*/ 1423399 w 4114165"/>
              <a:gd name="connsiteY374" fmla="*/ 331837 h 3063504"/>
              <a:gd name="connsiteX375" fmla="*/ 1426580 w 4114165"/>
              <a:gd name="connsiteY375" fmla="*/ 1069694 h 3063504"/>
              <a:gd name="connsiteX376" fmla="*/ 1429773 w 4114165"/>
              <a:gd name="connsiteY376" fmla="*/ 329314 h 3063504"/>
              <a:gd name="connsiteX377" fmla="*/ 1432954 w 4114165"/>
              <a:gd name="connsiteY377" fmla="*/ 1268508 h 3063504"/>
              <a:gd name="connsiteX378" fmla="*/ 1436135 w 4114165"/>
              <a:gd name="connsiteY378" fmla="*/ 267892 h 3063504"/>
              <a:gd name="connsiteX379" fmla="*/ 1439328 w 4114165"/>
              <a:gd name="connsiteY379" fmla="*/ 1156007 h 3063504"/>
              <a:gd name="connsiteX380" fmla="*/ 1442509 w 4114165"/>
              <a:gd name="connsiteY380" fmla="*/ 613055 h 3063504"/>
              <a:gd name="connsiteX381" fmla="*/ 1445690 w 4114165"/>
              <a:gd name="connsiteY381" fmla="*/ 957396 h 3063504"/>
              <a:gd name="connsiteX382" fmla="*/ 1448870 w 4114165"/>
              <a:gd name="connsiteY382" fmla="*/ 1082800 h 3063504"/>
              <a:gd name="connsiteX383" fmla="*/ 1452064 w 4114165"/>
              <a:gd name="connsiteY383" fmla="*/ 832776 h 3063504"/>
              <a:gd name="connsiteX384" fmla="*/ 1455245 w 4114165"/>
              <a:gd name="connsiteY384" fmla="*/ 1393304 h 3063504"/>
              <a:gd name="connsiteX385" fmla="*/ 1458426 w 4114165"/>
              <a:gd name="connsiteY385" fmla="*/ 752149 h 3063504"/>
              <a:gd name="connsiteX386" fmla="*/ 1461619 w 4114165"/>
              <a:gd name="connsiteY386" fmla="*/ 1571984 h 3063504"/>
              <a:gd name="connsiteX387" fmla="*/ 1464800 w 4114165"/>
              <a:gd name="connsiteY387" fmla="*/ 775424 h 3063504"/>
              <a:gd name="connsiteX388" fmla="*/ 1467981 w 4114165"/>
              <a:gd name="connsiteY388" fmla="*/ 1737379 h 3063504"/>
              <a:gd name="connsiteX389" fmla="*/ 1471161 w 4114165"/>
              <a:gd name="connsiteY389" fmla="*/ 1500018 h 3063504"/>
              <a:gd name="connsiteX390" fmla="*/ 1477536 w 4114165"/>
              <a:gd name="connsiteY390" fmla="*/ 2132524 h 3063504"/>
              <a:gd name="connsiteX391" fmla="*/ 1480716 w 4114165"/>
              <a:gd name="connsiteY391" fmla="*/ 2150050 h 3063504"/>
              <a:gd name="connsiteX392" fmla="*/ 1483897 w 4114165"/>
              <a:gd name="connsiteY392" fmla="*/ 2514753 h 3063504"/>
              <a:gd name="connsiteX393" fmla="*/ 1487091 w 4114165"/>
              <a:gd name="connsiteY393" fmla="*/ 2296058 h 3063504"/>
              <a:gd name="connsiteX394" fmla="*/ 1490272 w 4114165"/>
              <a:gd name="connsiteY394" fmla="*/ 2543157 h 3063504"/>
              <a:gd name="connsiteX395" fmla="*/ 1493452 w 4114165"/>
              <a:gd name="connsiteY395" fmla="*/ 2427820 h 3063504"/>
              <a:gd name="connsiteX396" fmla="*/ 1496646 w 4114165"/>
              <a:gd name="connsiteY396" fmla="*/ 2618643 h 3063504"/>
              <a:gd name="connsiteX397" fmla="*/ 1499827 w 4114165"/>
              <a:gd name="connsiteY397" fmla="*/ 2483373 h 3063504"/>
              <a:gd name="connsiteX398" fmla="*/ 1503007 w 4114165"/>
              <a:gd name="connsiteY398" fmla="*/ 2647819 h 3063504"/>
              <a:gd name="connsiteX399" fmla="*/ 1506188 w 4114165"/>
              <a:gd name="connsiteY399" fmla="*/ 2560176 h 3063504"/>
              <a:gd name="connsiteX400" fmla="*/ 1509382 w 4114165"/>
              <a:gd name="connsiteY400" fmla="*/ 2679579 h 3063504"/>
              <a:gd name="connsiteX401" fmla="*/ 1512562 w 4114165"/>
              <a:gd name="connsiteY401" fmla="*/ 2647591 h 3063504"/>
              <a:gd name="connsiteX402" fmla="*/ 1515743 w 4114165"/>
              <a:gd name="connsiteY402" fmla="*/ 2665915 h 3063504"/>
              <a:gd name="connsiteX403" fmla="*/ 1518937 w 4114165"/>
              <a:gd name="connsiteY403" fmla="*/ 2695813 h 3063504"/>
              <a:gd name="connsiteX404" fmla="*/ 1522117 w 4114165"/>
              <a:gd name="connsiteY404" fmla="*/ 2660267 h 3063504"/>
              <a:gd name="connsiteX405" fmla="*/ 1528479 w 4114165"/>
              <a:gd name="connsiteY405" fmla="*/ 2815810 h 3063504"/>
              <a:gd name="connsiteX406" fmla="*/ 1531672 w 4114165"/>
              <a:gd name="connsiteY406" fmla="*/ 2780721 h 3063504"/>
              <a:gd name="connsiteX407" fmla="*/ 1534853 w 4114165"/>
              <a:gd name="connsiteY407" fmla="*/ 2686594 h 3063504"/>
              <a:gd name="connsiteX408" fmla="*/ 1538034 w 4114165"/>
              <a:gd name="connsiteY408" fmla="*/ 2519654 h 3063504"/>
              <a:gd name="connsiteX409" fmla="*/ 1544408 w 4114165"/>
              <a:gd name="connsiteY409" fmla="*/ 2791294 h 3063504"/>
              <a:gd name="connsiteX410" fmla="*/ 1550770 w 4114165"/>
              <a:gd name="connsiteY410" fmla="*/ 2490326 h 3063504"/>
              <a:gd name="connsiteX411" fmla="*/ 1553963 w 4114165"/>
              <a:gd name="connsiteY411" fmla="*/ 2036739 h 3063504"/>
              <a:gd name="connsiteX412" fmla="*/ 1557144 w 4114165"/>
              <a:gd name="connsiteY412" fmla="*/ 2266755 h 3063504"/>
              <a:gd name="connsiteX413" fmla="*/ 1560325 w 4114165"/>
              <a:gd name="connsiteY413" fmla="*/ 2047921 h 3063504"/>
              <a:gd name="connsiteX414" fmla="*/ 1563518 w 4114165"/>
              <a:gd name="connsiteY414" fmla="*/ 1945791 h 3063504"/>
              <a:gd name="connsiteX415" fmla="*/ 1569880 w 4114165"/>
              <a:gd name="connsiteY415" fmla="*/ 1585407 h 3063504"/>
              <a:gd name="connsiteX416" fmla="*/ 1573060 w 4114165"/>
              <a:gd name="connsiteY416" fmla="*/ 1686422 h 3063504"/>
              <a:gd name="connsiteX417" fmla="*/ 1576254 w 4114165"/>
              <a:gd name="connsiteY417" fmla="*/ 1572490 h 3063504"/>
              <a:gd name="connsiteX418" fmla="*/ 1579435 w 4114165"/>
              <a:gd name="connsiteY418" fmla="*/ 1699313 h 3063504"/>
              <a:gd name="connsiteX419" fmla="*/ 1582615 w 4114165"/>
              <a:gd name="connsiteY419" fmla="*/ 1615393 h 3063504"/>
              <a:gd name="connsiteX420" fmla="*/ 1585796 w 4114165"/>
              <a:gd name="connsiteY420" fmla="*/ 1656422 h 3063504"/>
              <a:gd name="connsiteX421" fmla="*/ 1588990 w 4114165"/>
              <a:gd name="connsiteY421" fmla="*/ 1489685 h 3063504"/>
              <a:gd name="connsiteX422" fmla="*/ 1592171 w 4114165"/>
              <a:gd name="connsiteY422" fmla="*/ 1543377 h 3063504"/>
              <a:gd name="connsiteX423" fmla="*/ 1598545 w 4114165"/>
              <a:gd name="connsiteY423" fmla="*/ 1738708 h 3063504"/>
              <a:gd name="connsiteX424" fmla="*/ 1601726 w 4114165"/>
              <a:gd name="connsiteY424" fmla="*/ 1743761 h 3063504"/>
              <a:gd name="connsiteX425" fmla="*/ 1604906 w 4114165"/>
              <a:gd name="connsiteY425" fmla="*/ 1826984 h 3063504"/>
              <a:gd name="connsiteX426" fmla="*/ 1608087 w 4114165"/>
              <a:gd name="connsiteY426" fmla="*/ 2031826 h 3063504"/>
              <a:gd name="connsiteX427" fmla="*/ 1611281 w 4114165"/>
              <a:gd name="connsiteY427" fmla="*/ 1971080 h 3063504"/>
              <a:gd name="connsiteX428" fmla="*/ 1614461 w 4114165"/>
              <a:gd name="connsiteY428" fmla="*/ 1988834 h 3063504"/>
              <a:gd name="connsiteX429" fmla="*/ 1617642 w 4114165"/>
              <a:gd name="connsiteY429" fmla="*/ 2065611 h 3063504"/>
              <a:gd name="connsiteX430" fmla="*/ 1627197 w 4114165"/>
              <a:gd name="connsiteY430" fmla="*/ 2478245 h 3063504"/>
              <a:gd name="connsiteX431" fmla="*/ 1630378 w 4114165"/>
              <a:gd name="connsiteY431" fmla="*/ 2545436 h 3063504"/>
              <a:gd name="connsiteX432" fmla="*/ 1633572 w 4114165"/>
              <a:gd name="connsiteY432" fmla="*/ 2507510 h 3063504"/>
              <a:gd name="connsiteX433" fmla="*/ 1636752 w 4114165"/>
              <a:gd name="connsiteY433" fmla="*/ 2489857 h 3063504"/>
              <a:gd name="connsiteX434" fmla="*/ 1639933 w 4114165"/>
              <a:gd name="connsiteY434" fmla="*/ 2558036 h 3063504"/>
              <a:gd name="connsiteX435" fmla="*/ 1643127 w 4114165"/>
              <a:gd name="connsiteY435" fmla="*/ 2591797 h 3063504"/>
              <a:gd name="connsiteX436" fmla="*/ 1646307 w 4114165"/>
              <a:gd name="connsiteY436" fmla="*/ 2720000 h 3063504"/>
              <a:gd name="connsiteX437" fmla="*/ 1649488 w 4114165"/>
              <a:gd name="connsiteY437" fmla="*/ 2720418 h 3063504"/>
              <a:gd name="connsiteX438" fmla="*/ 1652669 w 4114165"/>
              <a:gd name="connsiteY438" fmla="*/ 2679692 h 3063504"/>
              <a:gd name="connsiteX439" fmla="*/ 1655862 w 4114165"/>
              <a:gd name="connsiteY439" fmla="*/ 2800564 h 3063504"/>
              <a:gd name="connsiteX440" fmla="*/ 1659043 w 4114165"/>
              <a:gd name="connsiteY440" fmla="*/ 2775731 h 3063504"/>
              <a:gd name="connsiteX441" fmla="*/ 1662224 w 4114165"/>
              <a:gd name="connsiteY441" fmla="*/ 2796486 h 3063504"/>
              <a:gd name="connsiteX442" fmla="*/ 1665405 w 4114165"/>
              <a:gd name="connsiteY442" fmla="*/ 2764663 h 3063504"/>
              <a:gd name="connsiteX443" fmla="*/ 1668598 w 4114165"/>
              <a:gd name="connsiteY443" fmla="*/ 2795676 h 3063504"/>
              <a:gd name="connsiteX444" fmla="*/ 1671779 w 4114165"/>
              <a:gd name="connsiteY444" fmla="*/ 2795372 h 3063504"/>
              <a:gd name="connsiteX445" fmla="*/ 1674960 w 4114165"/>
              <a:gd name="connsiteY445" fmla="*/ 2791826 h 3063504"/>
              <a:gd name="connsiteX446" fmla="*/ 1678153 w 4114165"/>
              <a:gd name="connsiteY446" fmla="*/ 2833222 h 3063504"/>
              <a:gd name="connsiteX447" fmla="*/ 1681334 w 4114165"/>
              <a:gd name="connsiteY447" fmla="*/ 2751645 h 3063504"/>
              <a:gd name="connsiteX448" fmla="*/ 1684515 w 4114165"/>
              <a:gd name="connsiteY448" fmla="*/ 2737437 h 3063504"/>
              <a:gd name="connsiteX449" fmla="*/ 1687696 w 4114165"/>
              <a:gd name="connsiteY449" fmla="*/ 2806186 h 3063504"/>
              <a:gd name="connsiteX450" fmla="*/ 1690889 w 4114165"/>
              <a:gd name="connsiteY450" fmla="*/ 2761612 h 3063504"/>
              <a:gd name="connsiteX451" fmla="*/ 1694070 w 4114165"/>
              <a:gd name="connsiteY451" fmla="*/ 2644071 h 3063504"/>
              <a:gd name="connsiteX452" fmla="*/ 1697251 w 4114165"/>
              <a:gd name="connsiteY452" fmla="*/ 2695459 h 3063504"/>
              <a:gd name="connsiteX453" fmla="*/ 1700444 w 4114165"/>
              <a:gd name="connsiteY453" fmla="*/ 2683517 h 3063504"/>
              <a:gd name="connsiteX454" fmla="*/ 1706806 w 4114165"/>
              <a:gd name="connsiteY454" fmla="*/ 2640462 h 3063504"/>
              <a:gd name="connsiteX455" fmla="*/ 1709986 w 4114165"/>
              <a:gd name="connsiteY455" fmla="*/ 2655480 h 3063504"/>
              <a:gd name="connsiteX456" fmla="*/ 1713180 w 4114165"/>
              <a:gd name="connsiteY456" fmla="*/ 2678148 h 3063504"/>
              <a:gd name="connsiteX457" fmla="*/ 1716361 w 4114165"/>
              <a:gd name="connsiteY457" fmla="*/ 2671221 h 3063504"/>
              <a:gd name="connsiteX458" fmla="*/ 1719541 w 4114165"/>
              <a:gd name="connsiteY458" fmla="*/ 2705336 h 3063504"/>
              <a:gd name="connsiteX459" fmla="*/ 1722735 w 4114165"/>
              <a:gd name="connsiteY459" fmla="*/ 2649782 h 3063504"/>
              <a:gd name="connsiteX460" fmla="*/ 1725916 w 4114165"/>
              <a:gd name="connsiteY460" fmla="*/ 2660444 h 3063504"/>
              <a:gd name="connsiteX461" fmla="*/ 1729096 w 4114165"/>
              <a:gd name="connsiteY461" fmla="*/ 2640867 h 3063504"/>
              <a:gd name="connsiteX462" fmla="*/ 1732277 w 4114165"/>
              <a:gd name="connsiteY462" fmla="*/ 2689697 h 3063504"/>
              <a:gd name="connsiteX463" fmla="*/ 1735471 w 4114165"/>
              <a:gd name="connsiteY463" fmla="*/ 2630825 h 3063504"/>
              <a:gd name="connsiteX464" fmla="*/ 1738651 w 4114165"/>
              <a:gd name="connsiteY464" fmla="*/ 2511283 h 3063504"/>
              <a:gd name="connsiteX465" fmla="*/ 1741832 w 4114165"/>
              <a:gd name="connsiteY465" fmla="*/ 2552756 h 3063504"/>
              <a:gd name="connsiteX466" fmla="*/ 1745026 w 4114165"/>
              <a:gd name="connsiteY466" fmla="*/ 2638752 h 3063504"/>
              <a:gd name="connsiteX467" fmla="*/ 1748206 w 4114165"/>
              <a:gd name="connsiteY467" fmla="*/ 2672449 h 3063504"/>
              <a:gd name="connsiteX468" fmla="*/ 1751387 w 4114165"/>
              <a:gd name="connsiteY468" fmla="*/ 2600699 h 3063504"/>
              <a:gd name="connsiteX469" fmla="*/ 1754568 w 4114165"/>
              <a:gd name="connsiteY469" fmla="*/ 2607854 h 3063504"/>
              <a:gd name="connsiteX470" fmla="*/ 1757761 w 4114165"/>
              <a:gd name="connsiteY470" fmla="*/ 2554174 h 3063504"/>
              <a:gd name="connsiteX471" fmla="*/ 1764123 w 4114165"/>
              <a:gd name="connsiteY471" fmla="*/ 2656861 h 3063504"/>
              <a:gd name="connsiteX472" fmla="*/ 1767304 w 4114165"/>
              <a:gd name="connsiteY472" fmla="*/ 2637182 h 3063504"/>
              <a:gd name="connsiteX473" fmla="*/ 1770497 w 4114165"/>
              <a:gd name="connsiteY473" fmla="*/ 2647009 h 3063504"/>
              <a:gd name="connsiteX474" fmla="*/ 1773678 w 4114165"/>
              <a:gd name="connsiteY474" fmla="*/ 2689266 h 3063504"/>
              <a:gd name="connsiteX475" fmla="*/ 1776859 w 4114165"/>
              <a:gd name="connsiteY475" fmla="*/ 2796423 h 3063504"/>
              <a:gd name="connsiteX476" fmla="*/ 1783233 w 4114165"/>
              <a:gd name="connsiteY476" fmla="*/ 2736867 h 3063504"/>
              <a:gd name="connsiteX477" fmla="*/ 1786414 w 4114165"/>
              <a:gd name="connsiteY477" fmla="*/ 2744237 h 3063504"/>
              <a:gd name="connsiteX478" fmla="*/ 1789595 w 4114165"/>
              <a:gd name="connsiteY478" fmla="*/ 2723951 h 3063504"/>
              <a:gd name="connsiteX479" fmla="*/ 1792788 w 4114165"/>
              <a:gd name="connsiteY479" fmla="*/ 2755419 h 3063504"/>
              <a:gd name="connsiteX480" fmla="*/ 1795969 w 4114165"/>
              <a:gd name="connsiteY480" fmla="*/ 2804439 h 3063504"/>
              <a:gd name="connsiteX481" fmla="*/ 1799150 w 4114165"/>
              <a:gd name="connsiteY481" fmla="*/ 2831171 h 3063504"/>
              <a:gd name="connsiteX482" fmla="*/ 1802343 w 4114165"/>
              <a:gd name="connsiteY482" fmla="*/ 2718619 h 3063504"/>
              <a:gd name="connsiteX483" fmla="*/ 1805524 w 4114165"/>
              <a:gd name="connsiteY483" fmla="*/ 2766943 h 3063504"/>
              <a:gd name="connsiteX484" fmla="*/ 1808705 w 4114165"/>
              <a:gd name="connsiteY484" fmla="*/ 2691204 h 3063504"/>
              <a:gd name="connsiteX485" fmla="*/ 1815079 w 4114165"/>
              <a:gd name="connsiteY485" fmla="*/ 2299819 h 3063504"/>
              <a:gd name="connsiteX486" fmla="*/ 1818260 w 4114165"/>
              <a:gd name="connsiteY486" fmla="*/ 2202730 h 3063504"/>
              <a:gd name="connsiteX487" fmla="*/ 1821441 w 4114165"/>
              <a:gd name="connsiteY487" fmla="*/ 2325386 h 3063504"/>
              <a:gd name="connsiteX488" fmla="*/ 1824634 w 4114165"/>
              <a:gd name="connsiteY488" fmla="*/ 2331300 h 3063504"/>
              <a:gd name="connsiteX489" fmla="*/ 1827815 w 4114165"/>
              <a:gd name="connsiteY489" fmla="*/ 2431821 h 3063504"/>
              <a:gd name="connsiteX490" fmla="*/ 1834176 w 4114165"/>
              <a:gd name="connsiteY490" fmla="*/ 2852863 h 3063504"/>
              <a:gd name="connsiteX491" fmla="*/ 1837370 w 4114165"/>
              <a:gd name="connsiteY491" fmla="*/ 2823687 h 3063504"/>
              <a:gd name="connsiteX492" fmla="*/ 1840551 w 4114165"/>
              <a:gd name="connsiteY492" fmla="*/ 2745922 h 3063504"/>
              <a:gd name="connsiteX493" fmla="*/ 1843731 w 4114165"/>
              <a:gd name="connsiteY493" fmla="*/ 2531937 h 3063504"/>
              <a:gd name="connsiteX494" fmla="*/ 1846912 w 4114165"/>
              <a:gd name="connsiteY494" fmla="*/ 2413143 h 3063504"/>
              <a:gd name="connsiteX495" fmla="*/ 1850106 w 4114165"/>
              <a:gd name="connsiteY495" fmla="*/ 2441091 h 3063504"/>
              <a:gd name="connsiteX496" fmla="*/ 1853286 w 4114165"/>
              <a:gd name="connsiteY496" fmla="*/ 2411332 h 3063504"/>
              <a:gd name="connsiteX497" fmla="*/ 1856467 w 4114165"/>
              <a:gd name="connsiteY497" fmla="*/ 2408787 h 3063504"/>
              <a:gd name="connsiteX498" fmla="*/ 1859661 w 4114165"/>
              <a:gd name="connsiteY498" fmla="*/ 2227752 h 3063504"/>
              <a:gd name="connsiteX499" fmla="*/ 1862841 w 4114165"/>
              <a:gd name="connsiteY499" fmla="*/ 2223219 h 3063504"/>
              <a:gd name="connsiteX500" fmla="*/ 1866022 w 4114165"/>
              <a:gd name="connsiteY500" fmla="*/ 2150012 h 3063504"/>
              <a:gd name="connsiteX501" fmla="*/ 1869203 w 4114165"/>
              <a:gd name="connsiteY501" fmla="*/ 2222282 h 3063504"/>
              <a:gd name="connsiteX502" fmla="*/ 1872396 w 4114165"/>
              <a:gd name="connsiteY502" fmla="*/ 2116265 h 3063504"/>
              <a:gd name="connsiteX503" fmla="*/ 1875577 w 4114165"/>
              <a:gd name="connsiteY503" fmla="*/ 2150063 h 3063504"/>
              <a:gd name="connsiteX504" fmla="*/ 1881951 w 4114165"/>
              <a:gd name="connsiteY504" fmla="*/ 2062433 h 3063504"/>
              <a:gd name="connsiteX505" fmla="*/ 1885132 w 4114165"/>
              <a:gd name="connsiteY505" fmla="*/ 2064294 h 3063504"/>
              <a:gd name="connsiteX506" fmla="*/ 1888313 w 4114165"/>
              <a:gd name="connsiteY506" fmla="*/ 2008247 h 3063504"/>
              <a:gd name="connsiteX507" fmla="*/ 1891494 w 4114165"/>
              <a:gd name="connsiteY507" fmla="*/ 2117493 h 3063504"/>
              <a:gd name="connsiteX508" fmla="*/ 1894687 w 4114165"/>
              <a:gd name="connsiteY508" fmla="*/ 1969054 h 3063504"/>
              <a:gd name="connsiteX509" fmla="*/ 1897868 w 4114165"/>
              <a:gd name="connsiteY509" fmla="*/ 2191307 h 3063504"/>
              <a:gd name="connsiteX510" fmla="*/ 1901049 w 4114165"/>
              <a:gd name="connsiteY510" fmla="*/ 2022658 h 3063504"/>
              <a:gd name="connsiteX511" fmla="*/ 1904242 w 4114165"/>
              <a:gd name="connsiteY511" fmla="*/ 2215988 h 3063504"/>
              <a:gd name="connsiteX512" fmla="*/ 1907423 w 4114165"/>
              <a:gd name="connsiteY512" fmla="*/ 1937218 h 3063504"/>
              <a:gd name="connsiteX513" fmla="*/ 1910604 w 4114165"/>
              <a:gd name="connsiteY513" fmla="*/ 2103057 h 3063504"/>
              <a:gd name="connsiteX514" fmla="*/ 1916978 w 4114165"/>
              <a:gd name="connsiteY514" fmla="*/ 2012235 h 3063504"/>
              <a:gd name="connsiteX515" fmla="*/ 1920159 w 4114165"/>
              <a:gd name="connsiteY515" fmla="*/ 2171464 h 3063504"/>
              <a:gd name="connsiteX516" fmla="*/ 1923340 w 4114165"/>
              <a:gd name="connsiteY516" fmla="*/ 1790210 h 3063504"/>
              <a:gd name="connsiteX517" fmla="*/ 1926520 w 4114165"/>
              <a:gd name="connsiteY517" fmla="*/ 2366187 h 3063504"/>
              <a:gd name="connsiteX518" fmla="*/ 1929714 w 4114165"/>
              <a:gd name="connsiteY518" fmla="*/ 1631476 h 3063504"/>
              <a:gd name="connsiteX519" fmla="*/ 1932895 w 4114165"/>
              <a:gd name="connsiteY519" fmla="*/ 2269149 h 3063504"/>
              <a:gd name="connsiteX520" fmla="*/ 1936075 w 4114165"/>
              <a:gd name="connsiteY520" fmla="*/ 1478655 h 3063504"/>
              <a:gd name="connsiteX521" fmla="*/ 1939269 w 4114165"/>
              <a:gd name="connsiteY521" fmla="*/ 1710608 h 3063504"/>
              <a:gd name="connsiteX522" fmla="*/ 1942450 w 4114165"/>
              <a:gd name="connsiteY522" fmla="*/ 1817107 h 3063504"/>
              <a:gd name="connsiteX523" fmla="*/ 1945631 w 4114165"/>
              <a:gd name="connsiteY523" fmla="*/ 1149561 h 3063504"/>
              <a:gd name="connsiteX524" fmla="*/ 1948811 w 4114165"/>
              <a:gd name="connsiteY524" fmla="*/ 2165955 h 3063504"/>
              <a:gd name="connsiteX525" fmla="*/ 1952005 w 4114165"/>
              <a:gd name="connsiteY525" fmla="*/ 846592 h 3063504"/>
              <a:gd name="connsiteX526" fmla="*/ 1955186 w 4114165"/>
              <a:gd name="connsiteY526" fmla="*/ 1950350 h 3063504"/>
              <a:gd name="connsiteX527" fmla="*/ 1958366 w 4114165"/>
              <a:gd name="connsiteY527" fmla="*/ 864169 h 3063504"/>
              <a:gd name="connsiteX528" fmla="*/ 1961560 w 4114165"/>
              <a:gd name="connsiteY528" fmla="*/ 1399560 h 3063504"/>
              <a:gd name="connsiteX529" fmla="*/ 1964741 w 4114165"/>
              <a:gd name="connsiteY529" fmla="*/ 1303623 h 3063504"/>
              <a:gd name="connsiteX530" fmla="*/ 1967921 w 4114165"/>
              <a:gd name="connsiteY530" fmla="*/ 789202 h 3063504"/>
              <a:gd name="connsiteX531" fmla="*/ 1971102 w 4114165"/>
              <a:gd name="connsiteY531" fmla="*/ 1617673 h 3063504"/>
              <a:gd name="connsiteX532" fmla="*/ 1974296 w 4114165"/>
              <a:gd name="connsiteY532" fmla="*/ 501977 h 3063504"/>
              <a:gd name="connsiteX533" fmla="*/ 1977477 w 4114165"/>
              <a:gd name="connsiteY533" fmla="*/ 1724918 h 3063504"/>
              <a:gd name="connsiteX534" fmla="*/ 1980657 w 4114165"/>
              <a:gd name="connsiteY534" fmla="*/ 540785 h 3063504"/>
              <a:gd name="connsiteX535" fmla="*/ 1983851 w 4114165"/>
              <a:gd name="connsiteY535" fmla="*/ 1270926 h 3063504"/>
              <a:gd name="connsiteX536" fmla="*/ 1987032 w 4114165"/>
              <a:gd name="connsiteY536" fmla="*/ 845186 h 3063504"/>
              <a:gd name="connsiteX537" fmla="*/ 1993393 w 4114165"/>
              <a:gd name="connsiteY537" fmla="*/ 1188248 h 3063504"/>
              <a:gd name="connsiteX538" fmla="*/ 1996587 w 4114165"/>
              <a:gd name="connsiteY538" fmla="*/ 828990 h 3063504"/>
              <a:gd name="connsiteX539" fmla="*/ 1999767 w 4114165"/>
              <a:gd name="connsiteY539" fmla="*/ 1529232 h 3063504"/>
              <a:gd name="connsiteX540" fmla="*/ 2002948 w 4114165"/>
              <a:gd name="connsiteY540" fmla="*/ 867398 h 3063504"/>
              <a:gd name="connsiteX541" fmla="*/ 2006142 w 4114165"/>
              <a:gd name="connsiteY541" fmla="*/ 1526636 h 3063504"/>
              <a:gd name="connsiteX542" fmla="*/ 2009322 w 4114165"/>
              <a:gd name="connsiteY542" fmla="*/ 947050 h 3063504"/>
              <a:gd name="connsiteX543" fmla="*/ 2012503 w 4114165"/>
              <a:gd name="connsiteY543" fmla="*/ 1598918 h 3063504"/>
              <a:gd name="connsiteX544" fmla="*/ 2015684 w 4114165"/>
              <a:gd name="connsiteY544" fmla="*/ 1262733 h 3063504"/>
              <a:gd name="connsiteX545" fmla="*/ 2018877 w 4114165"/>
              <a:gd name="connsiteY545" fmla="*/ 1568362 h 3063504"/>
              <a:gd name="connsiteX546" fmla="*/ 2022058 w 4114165"/>
              <a:gd name="connsiteY546" fmla="*/ 1696438 h 3063504"/>
              <a:gd name="connsiteX547" fmla="*/ 2025239 w 4114165"/>
              <a:gd name="connsiteY547" fmla="*/ 1640530 h 3063504"/>
              <a:gd name="connsiteX548" fmla="*/ 2028420 w 4114165"/>
              <a:gd name="connsiteY548" fmla="*/ 1925378 h 3063504"/>
              <a:gd name="connsiteX549" fmla="*/ 2031613 w 4114165"/>
              <a:gd name="connsiteY549" fmla="*/ 1618471 h 3063504"/>
              <a:gd name="connsiteX550" fmla="*/ 2034794 w 4114165"/>
              <a:gd name="connsiteY550" fmla="*/ 2157408 h 3063504"/>
              <a:gd name="connsiteX551" fmla="*/ 2037975 w 4114165"/>
              <a:gd name="connsiteY551" fmla="*/ 1957366 h 3063504"/>
              <a:gd name="connsiteX552" fmla="*/ 2041168 w 4114165"/>
              <a:gd name="connsiteY552" fmla="*/ 2357956 h 3063504"/>
              <a:gd name="connsiteX553" fmla="*/ 2044349 w 4114165"/>
              <a:gd name="connsiteY553" fmla="*/ 2274214 h 3063504"/>
              <a:gd name="connsiteX554" fmla="*/ 2047530 w 4114165"/>
              <a:gd name="connsiteY554" fmla="*/ 2456160 h 3063504"/>
              <a:gd name="connsiteX555" fmla="*/ 2050711 w 4114165"/>
              <a:gd name="connsiteY555" fmla="*/ 2483753 h 3063504"/>
              <a:gd name="connsiteX556" fmla="*/ 2053904 w 4114165"/>
              <a:gd name="connsiteY556" fmla="*/ 2551363 h 3063504"/>
              <a:gd name="connsiteX557" fmla="*/ 2063459 w 4114165"/>
              <a:gd name="connsiteY557" fmla="*/ 2850027 h 3063504"/>
              <a:gd name="connsiteX558" fmla="*/ 2066640 w 4114165"/>
              <a:gd name="connsiteY558" fmla="*/ 2850698 h 3063504"/>
              <a:gd name="connsiteX559" fmla="*/ 2069821 w 4114165"/>
              <a:gd name="connsiteY559" fmla="*/ 2919308 h 3063504"/>
              <a:gd name="connsiteX560" fmla="*/ 2073001 w 4114165"/>
              <a:gd name="connsiteY560" fmla="*/ 2817925 h 3063504"/>
              <a:gd name="connsiteX561" fmla="*/ 2076195 w 4114165"/>
              <a:gd name="connsiteY561" fmla="*/ 2931122 h 3063504"/>
              <a:gd name="connsiteX562" fmla="*/ 2079376 w 4114165"/>
              <a:gd name="connsiteY562" fmla="*/ 2871744 h 3063504"/>
              <a:gd name="connsiteX563" fmla="*/ 2082556 w 4114165"/>
              <a:gd name="connsiteY563" fmla="*/ 2969986 h 3063504"/>
              <a:gd name="connsiteX564" fmla="*/ 2085750 w 4114165"/>
              <a:gd name="connsiteY564" fmla="*/ 2951561 h 3063504"/>
              <a:gd name="connsiteX565" fmla="*/ 2088931 w 4114165"/>
              <a:gd name="connsiteY565" fmla="*/ 2984789 h 3063504"/>
              <a:gd name="connsiteX566" fmla="*/ 2092111 w 4114165"/>
              <a:gd name="connsiteY566" fmla="*/ 2969315 h 3063504"/>
              <a:gd name="connsiteX567" fmla="*/ 2095292 w 4114165"/>
              <a:gd name="connsiteY567" fmla="*/ 2967314 h 3063504"/>
              <a:gd name="connsiteX568" fmla="*/ 2098486 w 4114165"/>
              <a:gd name="connsiteY568" fmla="*/ 2976229 h 3063504"/>
              <a:gd name="connsiteX569" fmla="*/ 2101666 w 4114165"/>
              <a:gd name="connsiteY569" fmla="*/ 2978280 h 3063504"/>
              <a:gd name="connsiteX570" fmla="*/ 2104847 w 4114165"/>
              <a:gd name="connsiteY570" fmla="*/ 2986499 h 3063504"/>
              <a:gd name="connsiteX571" fmla="*/ 2108028 w 4114165"/>
              <a:gd name="connsiteY571" fmla="*/ 2960919 h 3063504"/>
              <a:gd name="connsiteX572" fmla="*/ 2111222 w 4114165"/>
              <a:gd name="connsiteY572" fmla="*/ 2976609 h 3063504"/>
              <a:gd name="connsiteX573" fmla="*/ 2114402 w 4114165"/>
              <a:gd name="connsiteY573" fmla="*/ 2965301 h 3063504"/>
              <a:gd name="connsiteX574" fmla="*/ 2117583 w 4114165"/>
              <a:gd name="connsiteY574" fmla="*/ 3007077 h 3063504"/>
              <a:gd name="connsiteX575" fmla="*/ 2120777 w 4114165"/>
              <a:gd name="connsiteY575" fmla="*/ 2964338 h 3063504"/>
              <a:gd name="connsiteX576" fmla="*/ 2123957 w 4114165"/>
              <a:gd name="connsiteY576" fmla="*/ 2959425 h 3063504"/>
              <a:gd name="connsiteX577" fmla="*/ 2127138 w 4114165"/>
              <a:gd name="connsiteY577" fmla="*/ 2922904 h 3063504"/>
              <a:gd name="connsiteX578" fmla="*/ 2130319 w 4114165"/>
              <a:gd name="connsiteY578" fmla="*/ 2967719 h 3063504"/>
              <a:gd name="connsiteX579" fmla="*/ 2133512 w 4114165"/>
              <a:gd name="connsiteY579" fmla="*/ 2748100 h 3063504"/>
              <a:gd name="connsiteX580" fmla="*/ 2136693 w 4114165"/>
              <a:gd name="connsiteY580" fmla="*/ 2770425 h 3063504"/>
              <a:gd name="connsiteX581" fmla="*/ 2139874 w 4114165"/>
              <a:gd name="connsiteY581" fmla="*/ 2840744 h 3063504"/>
              <a:gd name="connsiteX582" fmla="*/ 2143068 w 4114165"/>
              <a:gd name="connsiteY582" fmla="*/ 2520490 h 3063504"/>
              <a:gd name="connsiteX583" fmla="*/ 2155803 w 4114165"/>
              <a:gd name="connsiteY583" fmla="*/ 2802843 h 3063504"/>
              <a:gd name="connsiteX584" fmla="*/ 2158984 w 4114165"/>
              <a:gd name="connsiteY584" fmla="*/ 2808542 h 3063504"/>
              <a:gd name="connsiteX585" fmla="*/ 2165358 w 4114165"/>
              <a:gd name="connsiteY585" fmla="*/ 2716695 h 3063504"/>
              <a:gd name="connsiteX586" fmla="*/ 2168539 w 4114165"/>
              <a:gd name="connsiteY586" fmla="*/ 2878050 h 3063504"/>
              <a:gd name="connsiteX587" fmla="*/ 2171720 w 4114165"/>
              <a:gd name="connsiteY587" fmla="*/ 2791725 h 3063504"/>
              <a:gd name="connsiteX588" fmla="*/ 2174901 w 4114165"/>
              <a:gd name="connsiteY588" fmla="*/ 2656911 h 3063504"/>
              <a:gd name="connsiteX589" fmla="*/ 2178094 w 4114165"/>
              <a:gd name="connsiteY589" fmla="*/ 2667789 h 3063504"/>
              <a:gd name="connsiteX590" fmla="*/ 2184456 w 4114165"/>
              <a:gd name="connsiteY590" fmla="*/ 2001358 h 3063504"/>
              <a:gd name="connsiteX591" fmla="*/ 2187649 w 4114165"/>
              <a:gd name="connsiteY591" fmla="*/ 2232932 h 3063504"/>
              <a:gd name="connsiteX592" fmla="*/ 2190830 w 4114165"/>
              <a:gd name="connsiteY592" fmla="*/ 2350396 h 3063504"/>
              <a:gd name="connsiteX593" fmla="*/ 2194011 w 4114165"/>
              <a:gd name="connsiteY593" fmla="*/ 2318029 h 3063504"/>
              <a:gd name="connsiteX594" fmla="*/ 2197192 w 4114165"/>
              <a:gd name="connsiteY594" fmla="*/ 2241720 h 3063504"/>
              <a:gd name="connsiteX595" fmla="*/ 2200385 w 4114165"/>
              <a:gd name="connsiteY595" fmla="*/ 2286801 h 3063504"/>
              <a:gd name="connsiteX596" fmla="*/ 2203566 w 4114165"/>
              <a:gd name="connsiteY596" fmla="*/ 2371265 h 3063504"/>
              <a:gd name="connsiteX597" fmla="*/ 2206747 w 4114165"/>
              <a:gd name="connsiteY597" fmla="*/ 2299768 h 3063504"/>
              <a:gd name="connsiteX598" fmla="*/ 2209927 w 4114165"/>
              <a:gd name="connsiteY598" fmla="*/ 2269744 h 3063504"/>
              <a:gd name="connsiteX599" fmla="*/ 2213121 w 4114165"/>
              <a:gd name="connsiteY599" fmla="*/ 2346103 h 3063504"/>
              <a:gd name="connsiteX600" fmla="*/ 2216302 w 4114165"/>
              <a:gd name="connsiteY600" fmla="*/ 2368999 h 3063504"/>
              <a:gd name="connsiteX601" fmla="*/ 2219482 w 4114165"/>
              <a:gd name="connsiteY601" fmla="*/ 2328628 h 3063504"/>
              <a:gd name="connsiteX602" fmla="*/ 2222676 w 4114165"/>
              <a:gd name="connsiteY602" fmla="*/ 2314243 h 3063504"/>
              <a:gd name="connsiteX603" fmla="*/ 2232218 w 4114165"/>
              <a:gd name="connsiteY603" fmla="*/ 1898848 h 3063504"/>
              <a:gd name="connsiteX604" fmla="*/ 2235412 w 4114165"/>
              <a:gd name="connsiteY604" fmla="*/ 1656663 h 3063504"/>
              <a:gd name="connsiteX605" fmla="*/ 2238592 w 4114165"/>
              <a:gd name="connsiteY605" fmla="*/ 1296050 h 3063504"/>
              <a:gd name="connsiteX606" fmla="*/ 2244967 w 4114165"/>
              <a:gd name="connsiteY606" fmla="*/ 875173 h 3063504"/>
              <a:gd name="connsiteX607" fmla="*/ 2248147 w 4114165"/>
              <a:gd name="connsiteY607" fmla="*/ 593693 h 3063504"/>
              <a:gd name="connsiteX608" fmla="*/ 2251328 w 4114165"/>
              <a:gd name="connsiteY608" fmla="*/ 644612 h 3063504"/>
              <a:gd name="connsiteX609" fmla="*/ 2254509 w 4114165"/>
              <a:gd name="connsiteY609" fmla="*/ 515406 h 3063504"/>
              <a:gd name="connsiteX610" fmla="*/ 2257702 w 4114165"/>
              <a:gd name="connsiteY610" fmla="*/ 504589 h 3063504"/>
              <a:gd name="connsiteX611" fmla="*/ 2260883 w 4114165"/>
              <a:gd name="connsiteY611" fmla="*/ 533884 h 3063504"/>
              <a:gd name="connsiteX612" fmla="*/ 2264064 w 4114165"/>
              <a:gd name="connsiteY612" fmla="*/ 440313 h 3063504"/>
              <a:gd name="connsiteX613" fmla="*/ 2267257 w 4114165"/>
              <a:gd name="connsiteY613" fmla="*/ 452684 h 3063504"/>
              <a:gd name="connsiteX614" fmla="*/ 2270438 w 4114165"/>
              <a:gd name="connsiteY614" fmla="*/ 500866 h 3063504"/>
              <a:gd name="connsiteX615" fmla="*/ 2273619 w 4114165"/>
              <a:gd name="connsiteY615" fmla="*/ 629986 h 3063504"/>
              <a:gd name="connsiteX616" fmla="*/ 2276800 w 4114165"/>
              <a:gd name="connsiteY616" fmla="*/ 641320 h 3063504"/>
              <a:gd name="connsiteX617" fmla="*/ 2283174 w 4114165"/>
              <a:gd name="connsiteY617" fmla="*/ 799763 h 3063504"/>
              <a:gd name="connsiteX618" fmla="*/ 2286355 w 4114165"/>
              <a:gd name="connsiteY618" fmla="*/ 849492 h 3063504"/>
              <a:gd name="connsiteX619" fmla="*/ 2295910 w 4114165"/>
              <a:gd name="connsiteY619" fmla="*/ 1157273 h 3063504"/>
              <a:gd name="connsiteX620" fmla="*/ 2299091 w 4114165"/>
              <a:gd name="connsiteY620" fmla="*/ 1247360 h 3063504"/>
              <a:gd name="connsiteX621" fmla="*/ 2305465 w 4114165"/>
              <a:gd name="connsiteY621" fmla="*/ 1627740 h 3063504"/>
              <a:gd name="connsiteX622" fmla="*/ 2327756 w 4114165"/>
              <a:gd name="connsiteY622" fmla="*/ 2527644 h 3063504"/>
              <a:gd name="connsiteX623" fmla="*/ 2330936 w 4114165"/>
              <a:gd name="connsiteY623" fmla="*/ 2536230 h 3063504"/>
              <a:gd name="connsiteX624" fmla="*/ 2334117 w 4114165"/>
              <a:gd name="connsiteY624" fmla="*/ 2575347 h 3063504"/>
              <a:gd name="connsiteX625" fmla="*/ 2337311 w 4114165"/>
              <a:gd name="connsiteY625" fmla="*/ 2567559 h 3063504"/>
              <a:gd name="connsiteX626" fmla="*/ 2340491 w 4114165"/>
              <a:gd name="connsiteY626" fmla="*/ 2657735 h 3063504"/>
              <a:gd name="connsiteX627" fmla="*/ 2343672 w 4114165"/>
              <a:gd name="connsiteY627" fmla="*/ 2677679 h 3063504"/>
              <a:gd name="connsiteX628" fmla="*/ 2346866 w 4114165"/>
              <a:gd name="connsiteY628" fmla="*/ 2676653 h 3063504"/>
              <a:gd name="connsiteX629" fmla="*/ 2350047 w 4114165"/>
              <a:gd name="connsiteY629" fmla="*/ 2718873 h 3063504"/>
              <a:gd name="connsiteX630" fmla="*/ 2353227 w 4114165"/>
              <a:gd name="connsiteY630" fmla="*/ 2727256 h 3063504"/>
              <a:gd name="connsiteX631" fmla="*/ 2359602 w 4114165"/>
              <a:gd name="connsiteY631" fmla="*/ 2758344 h 3063504"/>
              <a:gd name="connsiteX632" fmla="*/ 2362782 w 4114165"/>
              <a:gd name="connsiteY632" fmla="*/ 2709464 h 3063504"/>
              <a:gd name="connsiteX633" fmla="*/ 2365963 w 4114165"/>
              <a:gd name="connsiteY633" fmla="*/ 2701651 h 3063504"/>
              <a:gd name="connsiteX634" fmla="*/ 2369144 w 4114165"/>
              <a:gd name="connsiteY634" fmla="*/ 2749581 h 3063504"/>
              <a:gd name="connsiteX635" fmla="*/ 2372337 w 4114165"/>
              <a:gd name="connsiteY635" fmla="*/ 2738311 h 3063504"/>
              <a:gd name="connsiteX636" fmla="*/ 2375518 w 4114165"/>
              <a:gd name="connsiteY636" fmla="*/ 2683466 h 3063504"/>
              <a:gd name="connsiteX637" fmla="*/ 2381892 w 4114165"/>
              <a:gd name="connsiteY637" fmla="*/ 2760295 h 3063504"/>
              <a:gd name="connsiteX638" fmla="*/ 2385073 w 4114165"/>
              <a:gd name="connsiteY638" fmla="*/ 2736829 h 3063504"/>
              <a:gd name="connsiteX639" fmla="*/ 2388254 w 4114165"/>
              <a:gd name="connsiteY639" fmla="*/ 2701106 h 3063504"/>
              <a:gd name="connsiteX640" fmla="*/ 2391435 w 4114165"/>
              <a:gd name="connsiteY640" fmla="*/ 2683530 h 3063504"/>
              <a:gd name="connsiteX641" fmla="*/ 2394628 w 4114165"/>
              <a:gd name="connsiteY641" fmla="*/ 2730574 h 3063504"/>
              <a:gd name="connsiteX642" fmla="*/ 2397809 w 4114165"/>
              <a:gd name="connsiteY642" fmla="*/ 2662280 h 3063504"/>
              <a:gd name="connsiteX643" fmla="*/ 2400990 w 4114165"/>
              <a:gd name="connsiteY643" fmla="*/ 2633636 h 3063504"/>
              <a:gd name="connsiteX644" fmla="*/ 2404183 w 4114165"/>
              <a:gd name="connsiteY644" fmla="*/ 2647958 h 3063504"/>
              <a:gd name="connsiteX645" fmla="*/ 2407364 w 4114165"/>
              <a:gd name="connsiteY645" fmla="*/ 2741350 h 3063504"/>
              <a:gd name="connsiteX646" fmla="*/ 2410545 w 4114165"/>
              <a:gd name="connsiteY646" fmla="*/ 2674665 h 3063504"/>
              <a:gd name="connsiteX647" fmla="*/ 2413726 w 4114165"/>
              <a:gd name="connsiteY647" fmla="*/ 2647211 h 3063504"/>
              <a:gd name="connsiteX648" fmla="*/ 2416919 w 4114165"/>
              <a:gd name="connsiteY648" fmla="*/ 2707716 h 3063504"/>
              <a:gd name="connsiteX649" fmla="*/ 2420100 w 4114165"/>
              <a:gd name="connsiteY649" fmla="*/ 2636891 h 3063504"/>
              <a:gd name="connsiteX650" fmla="*/ 2423281 w 4114165"/>
              <a:gd name="connsiteY650" fmla="*/ 2730726 h 3063504"/>
              <a:gd name="connsiteX651" fmla="*/ 2426474 w 4114165"/>
              <a:gd name="connsiteY651" fmla="*/ 2679870 h 3063504"/>
              <a:gd name="connsiteX652" fmla="*/ 2429655 w 4114165"/>
              <a:gd name="connsiteY652" fmla="*/ 2703993 h 3063504"/>
              <a:gd name="connsiteX653" fmla="*/ 2432836 w 4114165"/>
              <a:gd name="connsiteY653" fmla="*/ 2809251 h 3063504"/>
              <a:gd name="connsiteX654" fmla="*/ 2436017 w 4114165"/>
              <a:gd name="connsiteY654" fmla="*/ 2763612 h 3063504"/>
              <a:gd name="connsiteX655" fmla="*/ 2439210 w 4114165"/>
              <a:gd name="connsiteY655" fmla="*/ 2782544 h 3063504"/>
              <a:gd name="connsiteX656" fmla="*/ 2442391 w 4114165"/>
              <a:gd name="connsiteY656" fmla="*/ 2865324 h 3063504"/>
              <a:gd name="connsiteX657" fmla="*/ 2445572 w 4114165"/>
              <a:gd name="connsiteY657" fmla="*/ 2880304 h 3063504"/>
              <a:gd name="connsiteX658" fmla="*/ 2448765 w 4114165"/>
              <a:gd name="connsiteY658" fmla="*/ 2785836 h 3063504"/>
              <a:gd name="connsiteX659" fmla="*/ 2451946 w 4114165"/>
              <a:gd name="connsiteY659" fmla="*/ 2807731 h 3063504"/>
              <a:gd name="connsiteX660" fmla="*/ 2455127 w 4114165"/>
              <a:gd name="connsiteY660" fmla="*/ 2849938 h 3063504"/>
              <a:gd name="connsiteX661" fmla="*/ 2458308 w 4114165"/>
              <a:gd name="connsiteY661" fmla="*/ 2849710 h 3063504"/>
              <a:gd name="connsiteX662" fmla="*/ 2461501 w 4114165"/>
              <a:gd name="connsiteY662" fmla="*/ 2889346 h 3063504"/>
              <a:gd name="connsiteX663" fmla="*/ 2464682 w 4114165"/>
              <a:gd name="connsiteY663" fmla="*/ 2898337 h 3063504"/>
              <a:gd name="connsiteX664" fmla="*/ 2467863 w 4114165"/>
              <a:gd name="connsiteY664" fmla="*/ 2934136 h 3063504"/>
              <a:gd name="connsiteX665" fmla="*/ 2477418 w 4114165"/>
              <a:gd name="connsiteY665" fmla="*/ 2787850 h 3063504"/>
              <a:gd name="connsiteX666" fmla="*/ 2480598 w 4114165"/>
              <a:gd name="connsiteY666" fmla="*/ 2852167 h 3063504"/>
              <a:gd name="connsiteX667" fmla="*/ 2483792 w 4114165"/>
              <a:gd name="connsiteY667" fmla="*/ 2877151 h 3063504"/>
              <a:gd name="connsiteX668" fmla="*/ 2486973 w 4114165"/>
              <a:gd name="connsiteY668" fmla="*/ 2878772 h 3063504"/>
              <a:gd name="connsiteX669" fmla="*/ 2490153 w 4114165"/>
              <a:gd name="connsiteY669" fmla="*/ 2869097 h 3063504"/>
              <a:gd name="connsiteX670" fmla="*/ 2493334 w 4114165"/>
              <a:gd name="connsiteY670" fmla="*/ 2704285 h 3063504"/>
              <a:gd name="connsiteX671" fmla="*/ 2496528 w 4114165"/>
              <a:gd name="connsiteY671" fmla="*/ 2715289 h 3063504"/>
              <a:gd name="connsiteX672" fmla="*/ 2499708 w 4114165"/>
              <a:gd name="connsiteY672" fmla="*/ 2345875 h 3063504"/>
              <a:gd name="connsiteX673" fmla="*/ 2502889 w 4114165"/>
              <a:gd name="connsiteY673" fmla="*/ 1782447 h 3063504"/>
              <a:gd name="connsiteX674" fmla="*/ 2506083 w 4114165"/>
              <a:gd name="connsiteY674" fmla="*/ 1608011 h 3063504"/>
              <a:gd name="connsiteX675" fmla="*/ 2509263 w 4114165"/>
              <a:gd name="connsiteY675" fmla="*/ 1562030 h 3063504"/>
              <a:gd name="connsiteX676" fmla="*/ 2512444 w 4114165"/>
              <a:gd name="connsiteY676" fmla="*/ 1481416 h 3063504"/>
              <a:gd name="connsiteX677" fmla="*/ 2518818 w 4114165"/>
              <a:gd name="connsiteY677" fmla="*/ 1498625 h 3063504"/>
              <a:gd name="connsiteX678" fmla="*/ 2521999 w 4114165"/>
              <a:gd name="connsiteY678" fmla="*/ 1532157 h 3063504"/>
              <a:gd name="connsiteX679" fmla="*/ 2525180 w 4114165"/>
              <a:gd name="connsiteY679" fmla="*/ 1514518 h 3063504"/>
              <a:gd name="connsiteX680" fmla="*/ 2528373 w 4114165"/>
              <a:gd name="connsiteY680" fmla="*/ 1432130 h 3063504"/>
              <a:gd name="connsiteX681" fmla="*/ 2531554 w 4114165"/>
              <a:gd name="connsiteY681" fmla="*/ 1431294 h 3063504"/>
              <a:gd name="connsiteX682" fmla="*/ 2534735 w 4114165"/>
              <a:gd name="connsiteY682" fmla="*/ 1413186 h 3063504"/>
              <a:gd name="connsiteX683" fmla="*/ 2537916 w 4114165"/>
              <a:gd name="connsiteY683" fmla="*/ 1511086 h 3063504"/>
              <a:gd name="connsiteX684" fmla="*/ 2541109 w 4114165"/>
              <a:gd name="connsiteY684" fmla="*/ 1427647 h 3063504"/>
              <a:gd name="connsiteX685" fmla="*/ 2544290 w 4114165"/>
              <a:gd name="connsiteY685" fmla="*/ 1460369 h 3063504"/>
              <a:gd name="connsiteX686" fmla="*/ 2550652 w 4114165"/>
              <a:gd name="connsiteY686" fmla="*/ 1651382 h 3063504"/>
              <a:gd name="connsiteX687" fmla="*/ 2553845 w 4114165"/>
              <a:gd name="connsiteY687" fmla="*/ 1886312 h 3063504"/>
              <a:gd name="connsiteX688" fmla="*/ 2560207 w 4114165"/>
              <a:gd name="connsiteY688" fmla="*/ 2090115 h 3063504"/>
              <a:gd name="connsiteX689" fmla="*/ 2563400 w 4114165"/>
              <a:gd name="connsiteY689" fmla="*/ 2090963 h 3063504"/>
              <a:gd name="connsiteX690" fmla="*/ 2566581 w 4114165"/>
              <a:gd name="connsiteY690" fmla="*/ 2006372 h 3063504"/>
              <a:gd name="connsiteX691" fmla="*/ 2569762 w 4114165"/>
              <a:gd name="connsiteY691" fmla="*/ 1971903 h 3063504"/>
              <a:gd name="connsiteX692" fmla="*/ 2572942 w 4114165"/>
              <a:gd name="connsiteY692" fmla="*/ 1987859 h 3063504"/>
              <a:gd name="connsiteX693" fmla="*/ 2579317 w 4114165"/>
              <a:gd name="connsiteY693" fmla="*/ 2167437 h 3063504"/>
              <a:gd name="connsiteX694" fmla="*/ 2582497 w 4114165"/>
              <a:gd name="connsiteY694" fmla="*/ 2167184 h 3063504"/>
              <a:gd name="connsiteX695" fmla="*/ 2588872 w 4114165"/>
              <a:gd name="connsiteY695" fmla="*/ 2209568 h 3063504"/>
              <a:gd name="connsiteX696" fmla="*/ 2598427 w 4114165"/>
              <a:gd name="connsiteY696" fmla="*/ 2462694 h 3063504"/>
              <a:gd name="connsiteX697" fmla="*/ 2601607 w 4114165"/>
              <a:gd name="connsiteY697" fmla="*/ 2500773 h 3063504"/>
              <a:gd name="connsiteX698" fmla="*/ 2611162 w 4114165"/>
              <a:gd name="connsiteY698" fmla="*/ 2806731 h 3063504"/>
              <a:gd name="connsiteX699" fmla="*/ 2614343 w 4114165"/>
              <a:gd name="connsiteY699" fmla="*/ 2888472 h 3063504"/>
              <a:gd name="connsiteX700" fmla="*/ 2617524 w 4114165"/>
              <a:gd name="connsiteY700" fmla="*/ 2880609 h 3063504"/>
              <a:gd name="connsiteX701" fmla="*/ 2620717 w 4114165"/>
              <a:gd name="connsiteY701" fmla="*/ 2920523 h 3063504"/>
              <a:gd name="connsiteX702" fmla="*/ 2623898 w 4114165"/>
              <a:gd name="connsiteY702" fmla="*/ 2910532 h 3063504"/>
              <a:gd name="connsiteX703" fmla="*/ 2627079 w 4114165"/>
              <a:gd name="connsiteY703" fmla="*/ 2940481 h 3063504"/>
              <a:gd name="connsiteX704" fmla="*/ 2633453 w 4114165"/>
              <a:gd name="connsiteY704" fmla="*/ 2957424 h 3063504"/>
              <a:gd name="connsiteX705" fmla="*/ 2636634 w 4114165"/>
              <a:gd name="connsiteY705" fmla="*/ 3004671 h 3063504"/>
              <a:gd name="connsiteX706" fmla="*/ 2639815 w 4114165"/>
              <a:gd name="connsiteY706" fmla="*/ 3009217 h 3063504"/>
              <a:gd name="connsiteX707" fmla="*/ 2643008 w 4114165"/>
              <a:gd name="connsiteY707" fmla="*/ 3025249 h 3063504"/>
              <a:gd name="connsiteX708" fmla="*/ 2646189 w 4114165"/>
              <a:gd name="connsiteY708" fmla="*/ 3020145 h 3063504"/>
              <a:gd name="connsiteX709" fmla="*/ 2649370 w 4114165"/>
              <a:gd name="connsiteY709" fmla="*/ 3036734 h 3063504"/>
              <a:gd name="connsiteX710" fmla="*/ 2652551 w 4114165"/>
              <a:gd name="connsiteY710" fmla="*/ 3017613 h 3063504"/>
              <a:gd name="connsiteX711" fmla="*/ 2655744 w 4114165"/>
              <a:gd name="connsiteY711" fmla="*/ 3025135 h 3063504"/>
              <a:gd name="connsiteX712" fmla="*/ 2658925 w 4114165"/>
              <a:gd name="connsiteY712" fmla="*/ 3026211 h 3063504"/>
              <a:gd name="connsiteX713" fmla="*/ 2662106 w 4114165"/>
              <a:gd name="connsiteY713" fmla="*/ 3043484 h 3063504"/>
              <a:gd name="connsiteX714" fmla="*/ 2665299 w 4114165"/>
              <a:gd name="connsiteY714" fmla="*/ 3041090 h 3063504"/>
              <a:gd name="connsiteX715" fmla="*/ 2668480 w 4114165"/>
              <a:gd name="connsiteY715" fmla="*/ 3036569 h 3063504"/>
              <a:gd name="connsiteX716" fmla="*/ 2671661 w 4114165"/>
              <a:gd name="connsiteY716" fmla="*/ 3044877 h 3063504"/>
              <a:gd name="connsiteX717" fmla="*/ 2674841 w 4114165"/>
              <a:gd name="connsiteY717" fmla="*/ 3032720 h 3063504"/>
              <a:gd name="connsiteX718" fmla="*/ 2678035 w 4114165"/>
              <a:gd name="connsiteY718" fmla="*/ 3051955 h 3063504"/>
              <a:gd name="connsiteX719" fmla="*/ 2681216 w 4114165"/>
              <a:gd name="connsiteY719" fmla="*/ 3027604 h 3063504"/>
              <a:gd name="connsiteX720" fmla="*/ 2684396 w 4114165"/>
              <a:gd name="connsiteY720" fmla="*/ 3063504 h 3063504"/>
              <a:gd name="connsiteX721" fmla="*/ 2687590 w 4114165"/>
              <a:gd name="connsiteY721" fmla="*/ 3027959 h 3063504"/>
              <a:gd name="connsiteX722" fmla="*/ 2690771 w 4114165"/>
              <a:gd name="connsiteY722" fmla="*/ 3063239 h 3063504"/>
              <a:gd name="connsiteX723" fmla="*/ 2693951 w 4114165"/>
              <a:gd name="connsiteY723" fmla="*/ 3022387 h 3063504"/>
              <a:gd name="connsiteX724" fmla="*/ 2697132 w 4114165"/>
              <a:gd name="connsiteY724" fmla="*/ 3055159 h 3063504"/>
              <a:gd name="connsiteX725" fmla="*/ 2700326 w 4114165"/>
              <a:gd name="connsiteY725" fmla="*/ 3015042 h 3063504"/>
              <a:gd name="connsiteX726" fmla="*/ 2703507 w 4114165"/>
              <a:gd name="connsiteY726" fmla="*/ 3029098 h 3063504"/>
              <a:gd name="connsiteX727" fmla="*/ 2706687 w 4114165"/>
              <a:gd name="connsiteY727" fmla="*/ 3023374 h 3063504"/>
              <a:gd name="connsiteX728" fmla="*/ 2709881 w 4114165"/>
              <a:gd name="connsiteY728" fmla="*/ 3009647 h 3063504"/>
              <a:gd name="connsiteX729" fmla="*/ 2713062 w 4114165"/>
              <a:gd name="connsiteY729" fmla="*/ 3033644 h 3063504"/>
              <a:gd name="connsiteX730" fmla="*/ 2716242 w 4114165"/>
              <a:gd name="connsiteY730" fmla="*/ 2920751 h 3063504"/>
              <a:gd name="connsiteX731" fmla="*/ 2719423 w 4114165"/>
              <a:gd name="connsiteY731" fmla="*/ 3048752 h 3063504"/>
              <a:gd name="connsiteX732" fmla="*/ 2722617 w 4114165"/>
              <a:gd name="connsiteY732" fmla="*/ 2843036 h 3063504"/>
              <a:gd name="connsiteX733" fmla="*/ 2725797 w 4114165"/>
              <a:gd name="connsiteY733" fmla="*/ 2786077 h 3063504"/>
              <a:gd name="connsiteX734" fmla="*/ 2728978 w 4114165"/>
              <a:gd name="connsiteY734" fmla="*/ 2556276 h 3063504"/>
              <a:gd name="connsiteX735" fmla="*/ 2732159 w 4114165"/>
              <a:gd name="connsiteY735" fmla="*/ 2734499 h 3063504"/>
              <a:gd name="connsiteX736" fmla="*/ 2735353 w 4114165"/>
              <a:gd name="connsiteY736" fmla="*/ 2543575 h 3063504"/>
              <a:gd name="connsiteX737" fmla="*/ 2738533 w 4114165"/>
              <a:gd name="connsiteY737" fmla="*/ 2707742 h 3063504"/>
              <a:gd name="connsiteX738" fmla="*/ 2741714 w 4114165"/>
              <a:gd name="connsiteY738" fmla="*/ 2453425 h 3063504"/>
              <a:gd name="connsiteX739" fmla="*/ 2744908 w 4114165"/>
              <a:gd name="connsiteY739" fmla="*/ 1655447 h 3063504"/>
              <a:gd name="connsiteX740" fmla="*/ 2748088 w 4114165"/>
              <a:gd name="connsiteY740" fmla="*/ 1718549 h 3063504"/>
              <a:gd name="connsiteX741" fmla="*/ 2751269 w 4114165"/>
              <a:gd name="connsiteY741" fmla="*/ 1458368 h 3063504"/>
              <a:gd name="connsiteX742" fmla="*/ 2754450 w 4114165"/>
              <a:gd name="connsiteY742" fmla="*/ 1717004 h 3063504"/>
              <a:gd name="connsiteX743" fmla="*/ 2757643 w 4114165"/>
              <a:gd name="connsiteY743" fmla="*/ 1229289 h 3063504"/>
              <a:gd name="connsiteX744" fmla="*/ 2760824 w 4114165"/>
              <a:gd name="connsiteY744" fmla="*/ 1562321 h 3063504"/>
              <a:gd name="connsiteX745" fmla="*/ 2764005 w 4114165"/>
              <a:gd name="connsiteY745" fmla="*/ 1551760 h 3063504"/>
              <a:gd name="connsiteX746" fmla="*/ 2767199 w 4114165"/>
              <a:gd name="connsiteY746" fmla="*/ 1347793 h 3063504"/>
              <a:gd name="connsiteX747" fmla="*/ 2770379 w 4114165"/>
              <a:gd name="connsiteY747" fmla="*/ 1343550 h 3063504"/>
              <a:gd name="connsiteX748" fmla="*/ 2773560 w 4114165"/>
              <a:gd name="connsiteY748" fmla="*/ 1304345 h 3063504"/>
              <a:gd name="connsiteX749" fmla="*/ 2776741 w 4114165"/>
              <a:gd name="connsiteY749" fmla="*/ 1548240 h 3063504"/>
              <a:gd name="connsiteX750" fmla="*/ 2779934 w 4114165"/>
              <a:gd name="connsiteY750" fmla="*/ 1319566 h 3063504"/>
              <a:gd name="connsiteX751" fmla="*/ 2783115 w 4114165"/>
              <a:gd name="connsiteY751" fmla="*/ 1482631 h 3063504"/>
              <a:gd name="connsiteX752" fmla="*/ 2786296 w 4114165"/>
              <a:gd name="connsiteY752" fmla="*/ 1443514 h 3063504"/>
              <a:gd name="connsiteX753" fmla="*/ 2789489 w 4114165"/>
              <a:gd name="connsiteY753" fmla="*/ 1552989 h 3063504"/>
              <a:gd name="connsiteX754" fmla="*/ 2792670 w 4114165"/>
              <a:gd name="connsiteY754" fmla="*/ 1539262 h 3063504"/>
              <a:gd name="connsiteX755" fmla="*/ 2795851 w 4114165"/>
              <a:gd name="connsiteY755" fmla="*/ 1809281 h 3063504"/>
              <a:gd name="connsiteX756" fmla="*/ 2799032 w 4114165"/>
              <a:gd name="connsiteY756" fmla="*/ 1595765 h 3063504"/>
              <a:gd name="connsiteX757" fmla="*/ 2802225 w 4114165"/>
              <a:gd name="connsiteY757" fmla="*/ 1867798 h 3063504"/>
              <a:gd name="connsiteX758" fmla="*/ 2805406 w 4114165"/>
              <a:gd name="connsiteY758" fmla="*/ 1864164 h 3063504"/>
              <a:gd name="connsiteX759" fmla="*/ 2808587 w 4114165"/>
              <a:gd name="connsiteY759" fmla="*/ 1906421 h 3063504"/>
              <a:gd name="connsiteX760" fmla="*/ 2811780 w 4114165"/>
              <a:gd name="connsiteY760" fmla="*/ 2144998 h 3063504"/>
              <a:gd name="connsiteX761" fmla="*/ 2814961 w 4114165"/>
              <a:gd name="connsiteY761" fmla="*/ 2067144 h 3063504"/>
              <a:gd name="connsiteX762" fmla="*/ 2818142 w 4114165"/>
              <a:gd name="connsiteY762" fmla="*/ 2270339 h 3063504"/>
              <a:gd name="connsiteX763" fmla="*/ 2821323 w 4114165"/>
              <a:gd name="connsiteY763" fmla="*/ 2064940 h 3063504"/>
              <a:gd name="connsiteX764" fmla="*/ 2824516 w 4114165"/>
              <a:gd name="connsiteY764" fmla="*/ 2089684 h 3063504"/>
              <a:gd name="connsiteX765" fmla="*/ 2827697 w 4114165"/>
              <a:gd name="connsiteY765" fmla="*/ 1934850 h 3063504"/>
              <a:gd name="connsiteX766" fmla="*/ 2830878 w 4114165"/>
              <a:gd name="connsiteY766" fmla="*/ 2050441 h 3063504"/>
              <a:gd name="connsiteX767" fmla="*/ 2834058 w 4114165"/>
              <a:gd name="connsiteY767" fmla="*/ 1936433 h 3063504"/>
              <a:gd name="connsiteX768" fmla="*/ 2837252 w 4114165"/>
              <a:gd name="connsiteY768" fmla="*/ 1983161 h 3063504"/>
              <a:gd name="connsiteX769" fmla="*/ 2840433 w 4114165"/>
              <a:gd name="connsiteY769" fmla="*/ 1981654 h 3063504"/>
              <a:gd name="connsiteX770" fmla="*/ 2843613 w 4114165"/>
              <a:gd name="connsiteY770" fmla="*/ 1923162 h 3063504"/>
              <a:gd name="connsiteX771" fmla="*/ 2846807 w 4114165"/>
              <a:gd name="connsiteY771" fmla="*/ 1949540 h 3063504"/>
              <a:gd name="connsiteX772" fmla="*/ 2849988 w 4114165"/>
              <a:gd name="connsiteY772" fmla="*/ 1890263 h 3063504"/>
              <a:gd name="connsiteX773" fmla="*/ 2853168 w 4114165"/>
              <a:gd name="connsiteY773" fmla="*/ 1943170 h 3063504"/>
              <a:gd name="connsiteX774" fmla="*/ 2856349 w 4114165"/>
              <a:gd name="connsiteY774" fmla="*/ 1903673 h 3063504"/>
              <a:gd name="connsiteX775" fmla="*/ 2859543 w 4114165"/>
              <a:gd name="connsiteY775" fmla="*/ 1948564 h 3063504"/>
              <a:gd name="connsiteX776" fmla="*/ 2862723 w 4114165"/>
              <a:gd name="connsiteY776" fmla="*/ 1935002 h 3063504"/>
              <a:gd name="connsiteX777" fmla="*/ 2865904 w 4114165"/>
              <a:gd name="connsiteY777" fmla="*/ 2011387 h 3063504"/>
              <a:gd name="connsiteX778" fmla="*/ 2869098 w 4114165"/>
              <a:gd name="connsiteY778" fmla="*/ 2005258 h 3063504"/>
              <a:gd name="connsiteX779" fmla="*/ 2872278 w 4114165"/>
              <a:gd name="connsiteY779" fmla="*/ 2058723 h 3063504"/>
              <a:gd name="connsiteX780" fmla="*/ 2875459 w 4114165"/>
              <a:gd name="connsiteY780" fmla="*/ 2025621 h 3063504"/>
              <a:gd name="connsiteX781" fmla="*/ 2878640 w 4114165"/>
              <a:gd name="connsiteY781" fmla="*/ 2106717 h 3063504"/>
              <a:gd name="connsiteX782" fmla="*/ 2885014 w 4114165"/>
              <a:gd name="connsiteY782" fmla="*/ 2094496 h 3063504"/>
              <a:gd name="connsiteX783" fmla="*/ 2888195 w 4114165"/>
              <a:gd name="connsiteY783" fmla="*/ 2130131 h 3063504"/>
              <a:gd name="connsiteX784" fmla="*/ 2891388 w 4114165"/>
              <a:gd name="connsiteY784" fmla="*/ 2116961 h 3063504"/>
              <a:gd name="connsiteX785" fmla="*/ 2894569 w 4114165"/>
              <a:gd name="connsiteY785" fmla="*/ 2158598 h 3063504"/>
              <a:gd name="connsiteX786" fmla="*/ 2897750 w 4114165"/>
              <a:gd name="connsiteY786" fmla="*/ 2139476 h 3063504"/>
              <a:gd name="connsiteX787" fmla="*/ 2900931 w 4114165"/>
              <a:gd name="connsiteY787" fmla="*/ 2179303 h 3063504"/>
              <a:gd name="connsiteX788" fmla="*/ 2904124 w 4114165"/>
              <a:gd name="connsiteY788" fmla="*/ 2123381 h 3063504"/>
              <a:gd name="connsiteX789" fmla="*/ 2907305 w 4114165"/>
              <a:gd name="connsiteY789" fmla="*/ 2153203 h 3063504"/>
              <a:gd name="connsiteX790" fmla="*/ 2910486 w 4114165"/>
              <a:gd name="connsiteY790" fmla="*/ 2118848 h 3063504"/>
              <a:gd name="connsiteX791" fmla="*/ 2913667 w 4114165"/>
              <a:gd name="connsiteY791" fmla="*/ 2124356 h 3063504"/>
              <a:gd name="connsiteX792" fmla="*/ 2916860 w 4114165"/>
              <a:gd name="connsiteY792" fmla="*/ 2111681 h 3063504"/>
              <a:gd name="connsiteX793" fmla="*/ 2920041 w 4114165"/>
              <a:gd name="connsiteY793" fmla="*/ 2118797 h 3063504"/>
              <a:gd name="connsiteX794" fmla="*/ 2926415 w 4114165"/>
              <a:gd name="connsiteY794" fmla="*/ 2074691 h 3063504"/>
              <a:gd name="connsiteX795" fmla="*/ 2929596 w 4114165"/>
              <a:gd name="connsiteY795" fmla="*/ 2081314 h 3063504"/>
              <a:gd name="connsiteX796" fmla="*/ 2932777 w 4114165"/>
              <a:gd name="connsiteY796" fmla="*/ 2075109 h 3063504"/>
              <a:gd name="connsiteX797" fmla="*/ 2935957 w 4114165"/>
              <a:gd name="connsiteY797" fmla="*/ 2102500 h 3063504"/>
              <a:gd name="connsiteX798" fmla="*/ 2939151 w 4114165"/>
              <a:gd name="connsiteY798" fmla="*/ 2076958 h 3063504"/>
              <a:gd name="connsiteX799" fmla="*/ 2942332 w 4114165"/>
              <a:gd name="connsiteY799" fmla="*/ 2124724 h 3063504"/>
              <a:gd name="connsiteX800" fmla="*/ 2945512 w 4114165"/>
              <a:gd name="connsiteY800" fmla="*/ 2110997 h 3063504"/>
              <a:gd name="connsiteX801" fmla="*/ 2948706 w 4114165"/>
              <a:gd name="connsiteY801" fmla="*/ 2173629 h 3063504"/>
              <a:gd name="connsiteX802" fmla="*/ 2951887 w 4114165"/>
              <a:gd name="connsiteY802" fmla="*/ 2166247 h 3063504"/>
              <a:gd name="connsiteX803" fmla="*/ 2955067 w 4114165"/>
              <a:gd name="connsiteY803" fmla="*/ 2198462 h 3063504"/>
              <a:gd name="connsiteX804" fmla="*/ 2958248 w 4114165"/>
              <a:gd name="connsiteY804" fmla="*/ 2174756 h 3063504"/>
              <a:gd name="connsiteX805" fmla="*/ 2961442 w 4114165"/>
              <a:gd name="connsiteY805" fmla="*/ 2233286 h 3063504"/>
              <a:gd name="connsiteX806" fmla="*/ 2964622 w 4114165"/>
              <a:gd name="connsiteY806" fmla="*/ 2253484 h 3063504"/>
              <a:gd name="connsiteX807" fmla="*/ 2967803 w 4114165"/>
              <a:gd name="connsiteY807" fmla="*/ 2300870 h 3063504"/>
              <a:gd name="connsiteX808" fmla="*/ 2974177 w 4114165"/>
              <a:gd name="connsiteY808" fmla="*/ 2461694 h 3063504"/>
              <a:gd name="connsiteX809" fmla="*/ 2977358 w 4114165"/>
              <a:gd name="connsiteY809" fmla="*/ 2547804 h 3063504"/>
              <a:gd name="connsiteX810" fmla="*/ 2980539 w 4114165"/>
              <a:gd name="connsiteY810" fmla="*/ 2549514 h 3063504"/>
              <a:gd name="connsiteX811" fmla="*/ 2983732 w 4114165"/>
              <a:gd name="connsiteY811" fmla="*/ 2586706 h 3063504"/>
              <a:gd name="connsiteX812" fmla="*/ 2986913 w 4114165"/>
              <a:gd name="connsiteY812" fmla="*/ 2362629 h 3063504"/>
              <a:gd name="connsiteX813" fmla="*/ 2990094 w 4114165"/>
              <a:gd name="connsiteY813" fmla="*/ 2527644 h 3063504"/>
              <a:gd name="connsiteX814" fmla="*/ 2993275 w 4114165"/>
              <a:gd name="connsiteY814" fmla="*/ 2429668 h 3063504"/>
              <a:gd name="connsiteX815" fmla="*/ 2996468 w 4114165"/>
              <a:gd name="connsiteY815" fmla="*/ 2387360 h 3063504"/>
              <a:gd name="connsiteX816" fmla="*/ 2999649 w 4114165"/>
              <a:gd name="connsiteY816" fmla="*/ 2296045 h 3063504"/>
              <a:gd name="connsiteX817" fmla="*/ 3002830 w 4114165"/>
              <a:gd name="connsiteY817" fmla="*/ 2136880 h 3063504"/>
              <a:gd name="connsiteX818" fmla="*/ 3006023 w 4114165"/>
              <a:gd name="connsiteY818" fmla="*/ 2097270 h 3063504"/>
              <a:gd name="connsiteX819" fmla="*/ 3009204 w 4114165"/>
              <a:gd name="connsiteY819" fmla="*/ 1934293 h 3063504"/>
              <a:gd name="connsiteX820" fmla="*/ 3012385 w 4114165"/>
              <a:gd name="connsiteY820" fmla="*/ 1944803 h 3063504"/>
              <a:gd name="connsiteX821" fmla="*/ 3015566 w 4114165"/>
              <a:gd name="connsiteY821" fmla="*/ 1826858 h 3063504"/>
              <a:gd name="connsiteX822" fmla="*/ 3018759 w 4114165"/>
              <a:gd name="connsiteY822" fmla="*/ 1821438 h 3063504"/>
              <a:gd name="connsiteX823" fmla="*/ 3021940 w 4114165"/>
              <a:gd name="connsiteY823" fmla="*/ 1704999 h 3063504"/>
              <a:gd name="connsiteX824" fmla="*/ 3025121 w 4114165"/>
              <a:gd name="connsiteY824" fmla="*/ 1738101 h 3063504"/>
              <a:gd name="connsiteX825" fmla="*/ 3028314 w 4114165"/>
              <a:gd name="connsiteY825" fmla="*/ 1638744 h 3063504"/>
              <a:gd name="connsiteX826" fmla="*/ 3031495 w 4114165"/>
              <a:gd name="connsiteY826" fmla="*/ 1634983 h 3063504"/>
              <a:gd name="connsiteX827" fmla="*/ 3034676 w 4114165"/>
              <a:gd name="connsiteY827" fmla="*/ 1617343 h 3063504"/>
              <a:gd name="connsiteX828" fmla="*/ 3044231 w 4114165"/>
              <a:gd name="connsiteY828" fmla="*/ 1465852 h 3063504"/>
              <a:gd name="connsiteX829" fmla="*/ 3047412 w 4114165"/>
              <a:gd name="connsiteY829" fmla="*/ 1387682 h 3063504"/>
              <a:gd name="connsiteX830" fmla="*/ 3050605 w 4114165"/>
              <a:gd name="connsiteY830" fmla="*/ 1255047 h 3063504"/>
              <a:gd name="connsiteX831" fmla="*/ 3053786 w 4114165"/>
              <a:gd name="connsiteY831" fmla="*/ 1385326 h 3063504"/>
              <a:gd name="connsiteX832" fmla="*/ 3060147 w 4114165"/>
              <a:gd name="connsiteY832" fmla="*/ 1201303 h 3063504"/>
              <a:gd name="connsiteX833" fmla="*/ 3063341 w 4114165"/>
              <a:gd name="connsiteY833" fmla="*/ 986889 h 3063504"/>
              <a:gd name="connsiteX834" fmla="*/ 3066522 w 4114165"/>
              <a:gd name="connsiteY834" fmla="*/ 983039 h 3063504"/>
              <a:gd name="connsiteX835" fmla="*/ 3072896 w 4114165"/>
              <a:gd name="connsiteY835" fmla="*/ 740486 h 3063504"/>
              <a:gd name="connsiteX836" fmla="*/ 3076077 w 4114165"/>
              <a:gd name="connsiteY836" fmla="*/ 756265 h 3063504"/>
              <a:gd name="connsiteX837" fmla="*/ 3079258 w 4114165"/>
              <a:gd name="connsiteY837" fmla="*/ 597188 h 3063504"/>
              <a:gd name="connsiteX838" fmla="*/ 3082438 w 4114165"/>
              <a:gd name="connsiteY838" fmla="*/ 606015 h 3063504"/>
              <a:gd name="connsiteX839" fmla="*/ 3085632 w 4114165"/>
              <a:gd name="connsiteY839" fmla="*/ 563436 h 3063504"/>
              <a:gd name="connsiteX840" fmla="*/ 3088813 w 4114165"/>
              <a:gd name="connsiteY840" fmla="*/ 771093 h 3063504"/>
              <a:gd name="connsiteX841" fmla="*/ 3091993 w 4114165"/>
              <a:gd name="connsiteY841" fmla="*/ 702648 h 3063504"/>
              <a:gd name="connsiteX842" fmla="*/ 3095174 w 4114165"/>
              <a:gd name="connsiteY842" fmla="*/ 812667 h 3063504"/>
              <a:gd name="connsiteX843" fmla="*/ 3098368 w 4114165"/>
              <a:gd name="connsiteY843" fmla="*/ 764027 h 3063504"/>
              <a:gd name="connsiteX844" fmla="*/ 3101548 w 4114165"/>
              <a:gd name="connsiteY844" fmla="*/ 850391 h 3063504"/>
              <a:gd name="connsiteX845" fmla="*/ 3104729 w 4114165"/>
              <a:gd name="connsiteY845" fmla="*/ 1024498 h 3063504"/>
              <a:gd name="connsiteX846" fmla="*/ 3107923 w 4114165"/>
              <a:gd name="connsiteY846" fmla="*/ 875312 h 3063504"/>
              <a:gd name="connsiteX847" fmla="*/ 3111104 w 4114165"/>
              <a:gd name="connsiteY847" fmla="*/ 1035668 h 3063504"/>
              <a:gd name="connsiteX848" fmla="*/ 3114284 w 4114165"/>
              <a:gd name="connsiteY848" fmla="*/ 755631 h 3063504"/>
              <a:gd name="connsiteX849" fmla="*/ 3117465 w 4114165"/>
              <a:gd name="connsiteY849" fmla="*/ 845427 h 3063504"/>
              <a:gd name="connsiteX850" fmla="*/ 3120659 w 4114165"/>
              <a:gd name="connsiteY850" fmla="*/ 820835 h 3063504"/>
              <a:gd name="connsiteX851" fmla="*/ 3123839 w 4114165"/>
              <a:gd name="connsiteY851" fmla="*/ 778641 h 3063504"/>
              <a:gd name="connsiteX852" fmla="*/ 3127020 w 4114165"/>
              <a:gd name="connsiteY852" fmla="*/ 687858 h 3063504"/>
              <a:gd name="connsiteX853" fmla="*/ 3136575 w 4114165"/>
              <a:gd name="connsiteY853" fmla="*/ 544626 h 3063504"/>
              <a:gd name="connsiteX854" fmla="*/ 3139756 w 4114165"/>
              <a:gd name="connsiteY854" fmla="*/ 540338 h 3063504"/>
              <a:gd name="connsiteX855" fmla="*/ 3142949 w 4114165"/>
              <a:gd name="connsiteY855" fmla="*/ 586466 h 3063504"/>
              <a:gd name="connsiteX856" fmla="*/ 3146130 w 4114165"/>
              <a:gd name="connsiteY856" fmla="*/ 531934 h 3063504"/>
              <a:gd name="connsiteX857" fmla="*/ 3149311 w 4114165"/>
              <a:gd name="connsiteY857" fmla="*/ 439962 h 3063504"/>
              <a:gd name="connsiteX858" fmla="*/ 3152504 w 4114165"/>
              <a:gd name="connsiteY858" fmla="*/ 685933 h 3063504"/>
              <a:gd name="connsiteX859" fmla="*/ 3155685 w 4114165"/>
              <a:gd name="connsiteY859" fmla="*/ 603786 h 3063504"/>
              <a:gd name="connsiteX860" fmla="*/ 3158866 w 4114165"/>
              <a:gd name="connsiteY860" fmla="*/ 880048 h 3063504"/>
              <a:gd name="connsiteX861" fmla="*/ 3162047 w 4114165"/>
              <a:gd name="connsiteY861" fmla="*/ 735864 h 3063504"/>
              <a:gd name="connsiteX862" fmla="*/ 3165240 w 4114165"/>
              <a:gd name="connsiteY862" fmla="*/ 1040834 h 3063504"/>
              <a:gd name="connsiteX863" fmla="*/ 3168421 w 4114165"/>
              <a:gd name="connsiteY863" fmla="*/ 1045887 h 3063504"/>
              <a:gd name="connsiteX864" fmla="*/ 3177976 w 4114165"/>
              <a:gd name="connsiteY864" fmla="*/ 1555116 h 3063504"/>
              <a:gd name="connsiteX865" fmla="*/ 3181157 w 4114165"/>
              <a:gd name="connsiteY865" fmla="*/ 2063661 h 3063504"/>
              <a:gd name="connsiteX866" fmla="*/ 3184338 w 4114165"/>
              <a:gd name="connsiteY866" fmla="*/ 1967458 h 3063504"/>
              <a:gd name="connsiteX867" fmla="*/ 3187531 w 4114165"/>
              <a:gd name="connsiteY867" fmla="*/ 2374621 h 3063504"/>
              <a:gd name="connsiteX868" fmla="*/ 3190712 w 4114165"/>
              <a:gd name="connsiteY868" fmla="*/ 2156078 h 3063504"/>
              <a:gd name="connsiteX869" fmla="*/ 3193893 w 4114165"/>
              <a:gd name="connsiteY869" fmla="*/ 2192067 h 3063504"/>
              <a:gd name="connsiteX870" fmla="*/ 3197073 w 4114165"/>
              <a:gd name="connsiteY870" fmla="*/ 2181557 h 3063504"/>
              <a:gd name="connsiteX871" fmla="*/ 3203448 w 4114165"/>
              <a:gd name="connsiteY871" fmla="*/ 2290309 h 3063504"/>
              <a:gd name="connsiteX872" fmla="*/ 3209822 w 4114165"/>
              <a:gd name="connsiteY872" fmla="*/ 2370734 h 3063504"/>
              <a:gd name="connsiteX873" fmla="*/ 3213003 w 4114165"/>
              <a:gd name="connsiteY873" fmla="*/ 2327096 h 3063504"/>
              <a:gd name="connsiteX874" fmla="*/ 3216183 w 4114165"/>
              <a:gd name="connsiteY874" fmla="*/ 2420678 h 3063504"/>
              <a:gd name="connsiteX875" fmla="*/ 3219364 w 4114165"/>
              <a:gd name="connsiteY875" fmla="*/ 2347496 h 3063504"/>
              <a:gd name="connsiteX876" fmla="*/ 3222558 w 4114165"/>
              <a:gd name="connsiteY876" fmla="*/ 2439052 h 3063504"/>
              <a:gd name="connsiteX877" fmla="*/ 3225738 w 4114165"/>
              <a:gd name="connsiteY877" fmla="*/ 2402126 h 3063504"/>
              <a:gd name="connsiteX878" fmla="*/ 3228919 w 4114165"/>
              <a:gd name="connsiteY878" fmla="*/ 2502153 h 3063504"/>
              <a:gd name="connsiteX879" fmla="*/ 3232113 w 4114165"/>
              <a:gd name="connsiteY879" fmla="*/ 2495999 h 3063504"/>
              <a:gd name="connsiteX880" fmla="*/ 3235293 w 4114165"/>
              <a:gd name="connsiteY880" fmla="*/ 2558556 h 3063504"/>
              <a:gd name="connsiteX881" fmla="*/ 3238474 w 4114165"/>
              <a:gd name="connsiteY881" fmla="*/ 2504724 h 3063504"/>
              <a:gd name="connsiteX882" fmla="*/ 3241655 w 4114165"/>
              <a:gd name="connsiteY882" fmla="*/ 2609677 h 3063504"/>
              <a:gd name="connsiteX883" fmla="*/ 3244848 w 4114165"/>
              <a:gd name="connsiteY883" fmla="*/ 2621226 h 3063504"/>
              <a:gd name="connsiteX884" fmla="*/ 3248029 w 4114165"/>
              <a:gd name="connsiteY884" fmla="*/ 2674222 h 3063504"/>
              <a:gd name="connsiteX885" fmla="*/ 3251210 w 4114165"/>
              <a:gd name="connsiteY885" fmla="*/ 2633877 h 3063504"/>
              <a:gd name="connsiteX886" fmla="*/ 3254403 w 4114165"/>
              <a:gd name="connsiteY886" fmla="*/ 2615439 h 3063504"/>
              <a:gd name="connsiteX887" fmla="*/ 3257584 w 4114165"/>
              <a:gd name="connsiteY887" fmla="*/ 2757141 h 3063504"/>
              <a:gd name="connsiteX888" fmla="*/ 3260765 w 4114165"/>
              <a:gd name="connsiteY888" fmla="*/ 2567610 h 3063504"/>
              <a:gd name="connsiteX889" fmla="*/ 3263946 w 4114165"/>
              <a:gd name="connsiteY889" fmla="*/ 2710008 h 3063504"/>
              <a:gd name="connsiteX890" fmla="*/ 3267139 w 4114165"/>
              <a:gd name="connsiteY890" fmla="*/ 2669208 h 3063504"/>
              <a:gd name="connsiteX891" fmla="*/ 3270320 w 4114165"/>
              <a:gd name="connsiteY891" fmla="*/ 2695661 h 3063504"/>
              <a:gd name="connsiteX892" fmla="*/ 3273501 w 4114165"/>
              <a:gd name="connsiteY892" fmla="*/ 2276063 h 3063504"/>
              <a:gd name="connsiteX893" fmla="*/ 3276682 w 4114165"/>
              <a:gd name="connsiteY893" fmla="*/ 2686240 h 3063504"/>
              <a:gd name="connsiteX894" fmla="*/ 3279875 w 4114165"/>
              <a:gd name="connsiteY894" fmla="*/ 2095079 h 3063504"/>
              <a:gd name="connsiteX895" fmla="*/ 3283056 w 4114165"/>
              <a:gd name="connsiteY895" fmla="*/ 2249913 h 3063504"/>
              <a:gd name="connsiteX896" fmla="*/ 3286237 w 4114165"/>
              <a:gd name="connsiteY896" fmla="*/ 2228297 h 3063504"/>
              <a:gd name="connsiteX897" fmla="*/ 3289430 w 4114165"/>
              <a:gd name="connsiteY897" fmla="*/ 1724716 h 3063504"/>
              <a:gd name="connsiteX898" fmla="*/ 3292611 w 4114165"/>
              <a:gd name="connsiteY898" fmla="*/ 2246519 h 3063504"/>
              <a:gd name="connsiteX899" fmla="*/ 3295792 w 4114165"/>
              <a:gd name="connsiteY899" fmla="*/ 1117675 h 3063504"/>
              <a:gd name="connsiteX900" fmla="*/ 3298972 w 4114165"/>
              <a:gd name="connsiteY900" fmla="*/ 1902217 h 3063504"/>
              <a:gd name="connsiteX901" fmla="*/ 3302166 w 4114165"/>
              <a:gd name="connsiteY901" fmla="*/ 998602 h 3063504"/>
              <a:gd name="connsiteX902" fmla="*/ 3305347 w 4114165"/>
              <a:gd name="connsiteY902" fmla="*/ 1384200 h 3063504"/>
              <a:gd name="connsiteX903" fmla="*/ 3311721 w 4114165"/>
              <a:gd name="connsiteY903" fmla="*/ 1143306 h 3063504"/>
              <a:gd name="connsiteX904" fmla="*/ 3314902 w 4114165"/>
              <a:gd name="connsiteY904" fmla="*/ 1440931 h 3063504"/>
              <a:gd name="connsiteX905" fmla="*/ 3318082 w 4114165"/>
              <a:gd name="connsiteY905" fmla="*/ 986699 h 3063504"/>
              <a:gd name="connsiteX906" fmla="*/ 3321263 w 4114165"/>
              <a:gd name="connsiteY906" fmla="*/ 1526978 h 3063504"/>
              <a:gd name="connsiteX907" fmla="*/ 3324457 w 4114165"/>
              <a:gd name="connsiteY907" fmla="*/ 669318 h 3063504"/>
              <a:gd name="connsiteX908" fmla="*/ 3327637 w 4114165"/>
              <a:gd name="connsiteY908" fmla="*/ 1522749 h 3063504"/>
              <a:gd name="connsiteX909" fmla="*/ 3330818 w 4114165"/>
              <a:gd name="connsiteY909" fmla="*/ 778805 h 3063504"/>
              <a:gd name="connsiteX910" fmla="*/ 3334012 w 4114165"/>
              <a:gd name="connsiteY910" fmla="*/ 1461661 h 3063504"/>
              <a:gd name="connsiteX911" fmla="*/ 3337192 w 4114165"/>
              <a:gd name="connsiteY911" fmla="*/ 1018433 h 3063504"/>
              <a:gd name="connsiteX912" fmla="*/ 3340373 w 4114165"/>
              <a:gd name="connsiteY912" fmla="*/ 1152145 h 3063504"/>
              <a:gd name="connsiteX913" fmla="*/ 3343554 w 4114165"/>
              <a:gd name="connsiteY913" fmla="*/ 1199189 h 3063504"/>
              <a:gd name="connsiteX914" fmla="*/ 3346747 w 4114165"/>
              <a:gd name="connsiteY914" fmla="*/ 938857 h 3063504"/>
              <a:gd name="connsiteX915" fmla="*/ 3349928 w 4114165"/>
              <a:gd name="connsiteY915" fmla="*/ 1449960 h 3063504"/>
              <a:gd name="connsiteX916" fmla="*/ 3353109 w 4114165"/>
              <a:gd name="connsiteY916" fmla="*/ 991207 h 3063504"/>
              <a:gd name="connsiteX917" fmla="*/ 3356290 w 4114165"/>
              <a:gd name="connsiteY917" fmla="*/ 1534323 h 3063504"/>
              <a:gd name="connsiteX918" fmla="*/ 3359483 w 4114165"/>
              <a:gd name="connsiteY918" fmla="*/ 992764 h 3063504"/>
              <a:gd name="connsiteX919" fmla="*/ 3362664 w 4114165"/>
              <a:gd name="connsiteY919" fmla="*/ 1638175 h 3063504"/>
              <a:gd name="connsiteX920" fmla="*/ 3365845 w 4114165"/>
              <a:gd name="connsiteY920" fmla="*/ 1054815 h 3063504"/>
              <a:gd name="connsiteX921" fmla="*/ 3369038 w 4114165"/>
              <a:gd name="connsiteY921" fmla="*/ 1484012 h 3063504"/>
              <a:gd name="connsiteX922" fmla="*/ 3372219 w 4114165"/>
              <a:gd name="connsiteY922" fmla="*/ 1191667 h 3063504"/>
              <a:gd name="connsiteX923" fmla="*/ 3375400 w 4114165"/>
              <a:gd name="connsiteY923" fmla="*/ 1379400 h 3063504"/>
              <a:gd name="connsiteX924" fmla="*/ 3378581 w 4114165"/>
              <a:gd name="connsiteY924" fmla="*/ 1440830 h 3063504"/>
              <a:gd name="connsiteX925" fmla="*/ 3381774 w 4114165"/>
              <a:gd name="connsiteY925" fmla="*/ 1218399 h 3063504"/>
              <a:gd name="connsiteX926" fmla="*/ 3384955 w 4114165"/>
              <a:gd name="connsiteY926" fmla="*/ 1640973 h 3063504"/>
              <a:gd name="connsiteX927" fmla="*/ 3388136 w 4114165"/>
              <a:gd name="connsiteY927" fmla="*/ 1208357 h 3063504"/>
              <a:gd name="connsiteX928" fmla="*/ 3391329 w 4114165"/>
              <a:gd name="connsiteY928" fmla="*/ 1712268 h 3063504"/>
              <a:gd name="connsiteX929" fmla="*/ 3394510 w 4114165"/>
              <a:gd name="connsiteY929" fmla="*/ 1348160 h 3063504"/>
              <a:gd name="connsiteX930" fmla="*/ 3397691 w 4114165"/>
              <a:gd name="connsiteY930" fmla="*/ 1739924 h 3063504"/>
              <a:gd name="connsiteX931" fmla="*/ 3400872 w 4114165"/>
              <a:gd name="connsiteY931" fmla="*/ 1630944 h 3063504"/>
              <a:gd name="connsiteX932" fmla="*/ 3404065 w 4114165"/>
              <a:gd name="connsiteY932" fmla="*/ 1785157 h 3063504"/>
              <a:gd name="connsiteX933" fmla="*/ 3407246 w 4114165"/>
              <a:gd name="connsiteY933" fmla="*/ 1755209 h 3063504"/>
              <a:gd name="connsiteX934" fmla="*/ 3410427 w 4114165"/>
              <a:gd name="connsiteY934" fmla="*/ 1707126 h 3063504"/>
              <a:gd name="connsiteX935" fmla="*/ 3413620 w 4114165"/>
              <a:gd name="connsiteY935" fmla="*/ 1782245 h 3063504"/>
              <a:gd name="connsiteX936" fmla="*/ 3416801 w 4114165"/>
              <a:gd name="connsiteY936" fmla="*/ 1690828 h 3063504"/>
              <a:gd name="connsiteX937" fmla="*/ 3419982 w 4114165"/>
              <a:gd name="connsiteY937" fmla="*/ 1891162 h 3063504"/>
              <a:gd name="connsiteX938" fmla="*/ 3423163 w 4114165"/>
              <a:gd name="connsiteY938" fmla="*/ 1842978 h 3063504"/>
              <a:gd name="connsiteX939" fmla="*/ 3426356 w 4114165"/>
              <a:gd name="connsiteY939" fmla="*/ 1883285 h 3063504"/>
              <a:gd name="connsiteX940" fmla="*/ 3429537 w 4114165"/>
              <a:gd name="connsiteY940" fmla="*/ 1830568 h 3063504"/>
              <a:gd name="connsiteX941" fmla="*/ 3432718 w 4114165"/>
              <a:gd name="connsiteY941" fmla="*/ 1925125 h 3063504"/>
              <a:gd name="connsiteX942" fmla="*/ 3435911 w 4114165"/>
              <a:gd name="connsiteY942" fmla="*/ 1861568 h 3063504"/>
              <a:gd name="connsiteX943" fmla="*/ 3439092 w 4114165"/>
              <a:gd name="connsiteY943" fmla="*/ 1992468 h 3063504"/>
              <a:gd name="connsiteX944" fmla="*/ 3442273 w 4114165"/>
              <a:gd name="connsiteY944" fmla="*/ 2001750 h 3063504"/>
              <a:gd name="connsiteX945" fmla="*/ 3445453 w 4114165"/>
              <a:gd name="connsiteY945" fmla="*/ 2021037 h 3063504"/>
              <a:gd name="connsiteX946" fmla="*/ 3448647 w 4114165"/>
              <a:gd name="connsiteY946" fmla="*/ 2079414 h 3063504"/>
              <a:gd name="connsiteX947" fmla="*/ 3451828 w 4114165"/>
              <a:gd name="connsiteY947" fmla="*/ 2093572 h 3063504"/>
              <a:gd name="connsiteX948" fmla="*/ 3455008 w 4114165"/>
              <a:gd name="connsiteY948" fmla="*/ 2090090 h 3063504"/>
              <a:gd name="connsiteX949" fmla="*/ 3458189 w 4114165"/>
              <a:gd name="connsiteY949" fmla="*/ 2207643 h 3063504"/>
              <a:gd name="connsiteX950" fmla="*/ 3461383 w 4114165"/>
              <a:gd name="connsiteY950" fmla="*/ 2216786 h 3063504"/>
              <a:gd name="connsiteX951" fmla="*/ 3464564 w 4114165"/>
              <a:gd name="connsiteY951" fmla="*/ 2214658 h 3063504"/>
              <a:gd name="connsiteX952" fmla="*/ 3467744 w 4114165"/>
              <a:gd name="connsiteY952" fmla="*/ 2342254 h 3063504"/>
              <a:gd name="connsiteX953" fmla="*/ 3470938 w 4114165"/>
              <a:gd name="connsiteY953" fmla="*/ 2375812 h 3063504"/>
              <a:gd name="connsiteX954" fmla="*/ 3474119 w 4114165"/>
              <a:gd name="connsiteY954" fmla="*/ 2456072 h 3063504"/>
              <a:gd name="connsiteX955" fmla="*/ 3477299 w 4114165"/>
              <a:gd name="connsiteY955" fmla="*/ 2484488 h 3063504"/>
              <a:gd name="connsiteX956" fmla="*/ 3490035 w 4114165"/>
              <a:gd name="connsiteY956" fmla="*/ 2697003 h 3063504"/>
              <a:gd name="connsiteX957" fmla="*/ 3502771 w 4114165"/>
              <a:gd name="connsiteY957" fmla="*/ 2946762 h 3063504"/>
              <a:gd name="connsiteX958" fmla="*/ 3509145 w 4114165"/>
              <a:gd name="connsiteY958" fmla="*/ 2842758 h 3063504"/>
              <a:gd name="connsiteX959" fmla="*/ 3515519 w 4114165"/>
              <a:gd name="connsiteY959" fmla="*/ 2807795 h 3063504"/>
              <a:gd name="connsiteX960" fmla="*/ 3518700 w 4114165"/>
              <a:gd name="connsiteY960" fmla="*/ 2760370 h 3063504"/>
              <a:gd name="connsiteX961" fmla="*/ 3525062 w 4114165"/>
              <a:gd name="connsiteY961" fmla="*/ 2827879 h 3063504"/>
              <a:gd name="connsiteX962" fmla="*/ 3528255 w 4114165"/>
              <a:gd name="connsiteY962" fmla="*/ 2815861 h 3063504"/>
              <a:gd name="connsiteX963" fmla="*/ 3534617 w 4114165"/>
              <a:gd name="connsiteY963" fmla="*/ 2864374 h 3063504"/>
              <a:gd name="connsiteX964" fmla="*/ 3537797 w 4114165"/>
              <a:gd name="connsiteY964" fmla="*/ 2863842 h 3063504"/>
              <a:gd name="connsiteX965" fmla="*/ 3540991 w 4114165"/>
              <a:gd name="connsiteY965" fmla="*/ 2847051 h 3063504"/>
              <a:gd name="connsiteX966" fmla="*/ 3544172 w 4114165"/>
              <a:gd name="connsiteY966" fmla="*/ 2881533 h 3063504"/>
              <a:gd name="connsiteX967" fmla="*/ 3547353 w 4114165"/>
              <a:gd name="connsiteY967" fmla="*/ 2860664 h 3063504"/>
              <a:gd name="connsiteX968" fmla="*/ 3550546 w 4114165"/>
              <a:gd name="connsiteY968" fmla="*/ 2801830 h 3063504"/>
              <a:gd name="connsiteX969" fmla="*/ 3556908 w 4114165"/>
              <a:gd name="connsiteY969" fmla="*/ 2785457 h 3063504"/>
              <a:gd name="connsiteX970" fmla="*/ 3563282 w 4114165"/>
              <a:gd name="connsiteY970" fmla="*/ 2861702 h 3063504"/>
              <a:gd name="connsiteX971" fmla="*/ 3566463 w 4114165"/>
              <a:gd name="connsiteY971" fmla="*/ 2837224 h 3063504"/>
              <a:gd name="connsiteX972" fmla="*/ 3569643 w 4114165"/>
              <a:gd name="connsiteY972" fmla="*/ 2846405 h 3063504"/>
              <a:gd name="connsiteX973" fmla="*/ 3572837 w 4114165"/>
              <a:gd name="connsiteY973" fmla="*/ 2897451 h 3063504"/>
              <a:gd name="connsiteX974" fmla="*/ 3576018 w 4114165"/>
              <a:gd name="connsiteY974" fmla="*/ 2891106 h 3063504"/>
              <a:gd name="connsiteX975" fmla="*/ 3579198 w 4114165"/>
              <a:gd name="connsiteY975" fmla="*/ 2858840 h 3063504"/>
              <a:gd name="connsiteX976" fmla="*/ 3582379 w 4114165"/>
              <a:gd name="connsiteY976" fmla="*/ 2854142 h 3063504"/>
              <a:gd name="connsiteX977" fmla="*/ 3585573 w 4114165"/>
              <a:gd name="connsiteY977" fmla="*/ 2862563 h 3063504"/>
              <a:gd name="connsiteX978" fmla="*/ 3588753 w 4114165"/>
              <a:gd name="connsiteY978" fmla="*/ 2841251 h 3063504"/>
              <a:gd name="connsiteX979" fmla="*/ 3591934 w 4114165"/>
              <a:gd name="connsiteY979" fmla="*/ 2856143 h 3063504"/>
              <a:gd name="connsiteX980" fmla="*/ 3595128 w 4114165"/>
              <a:gd name="connsiteY980" fmla="*/ 2894513 h 3063504"/>
              <a:gd name="connsiteX981" fmla="*/ 3598308 w 4114165"/>
              <a:gd name="connsiteY981" fmla="*/ 2846874 h 3063504"/>
              <a:gd name="connsiteX982" fmla="*/ 3601489 w 4114165"/>
              <a:gd name="connsiteY982" fmla="*/ 2829601 h 3063504"/>
              <a:gd name="connsiteX983" fmla="*/ 3604670 w 4114165"/>
              <a:gd name="connsiteY983" fmla="*/ 2915762 h 3063504"/>
              <a:gd name="connsiteX984" fmla="*/ 3607863 w 4114165"/>
              <a:gd name="connsiteY984" fmla="*/ 2844974 h 3063504"/>
              <a:gd name="connsiteX985" fmla="*/ 3611044 w 4114165"/>
              <a:gd name="connsiteY985" fmla="*/ 2836692 h 3063504"/>
              <a:gd name="connsiteX986" fmla="*/ 3614225 w 4114165"/>
              <a:gd name="connsiteY986" fmla="*/ 2856814 h 3063504"/>
              <a:gd name="connsiteX987" fmla="*/ 3623780 w 4114165"/>
              <a:gd name="connsiteY987" fmla="*/ 2745098 h 3063504"/>
              <a:gd name="connsiteX988" fmla="*/ 3626961 w 4114165"/>
              <a:gd name="connsiteY988" fmla="*/ 2773946 h 3063504"/>
              <a:gd name="connsiteX989" fmla="*/ 3630154 w 4114165"/>
              <a:gd name="connsiteY989" fmla="*/ 2601041 h 3063504"/>
              <a:gd name="connsiteX990" fmla="*/ 3639696 w 4114165"/>
              <a:gd name="connsiteY990" fmla="*/ 1685459 h 3063504"/>
              <a:gd name="connsiteX991" fmla="*/ 3646071 w 4114165"/>
              <a:gd name="connsiteY991" fmla="*/ 1252805 h 3063504"/>
              <a:gd name="connsiteX992" fmla="*/ 3649251 w 4114165"/>
              <a:gd name="connsiteY992" fmla="*/ 1297684 h 3063504"/>
              <a:gd name="connsiteX993" fmla="*/ 3652445 w 4114165"/>
              <a:gd name="connsiteY993" fmla="*/ 1489330 h 3063504"/>
              <a:gd name="connsiteX994" fmla="*/ 3655626 w 4114165"/>
              <a:gd name="connsiteY994" fmla="*/ 1397306 h 3063504"/>
              <a:gd name="connsiteX995" fmla="*/ 3661987 w 4114165"/>
              <a:gd name="connsiteY995" fmla="*/ 1027373 h 3063504"/>
              <a:gd name="connsiteX996" fmla="*/ 3668362 w 4114165"/>
              <a:gd name="connsiteY996" fmla="*/ 1159591 h 3063504"/>
              <a:gd name="connsiteX997" fmla="*/ 3671542 w 4114165"/>
              <a:gd name="connsiteY997" fmla="*/ 1120410 h 3063504"/>
              <a:gd name="connsiteX998" fmla="*/ 3674736 w 4114165"/>
              <a:gd name="connsiteY998" fmla="*/ 1104315 h 3063504"/>
              <a:gd name="connsiteX999" fmla="*/ 3677917 w 4114165"/>
              <a:gd name="connsiteY999" fmla="*/ 928815 h 3063504"/>
              <a:gd name="connsiteX1000" fmla="*/ 3681097 w 4114165"/>
              <a:gd name="connsiteY1000" fmla="*/ 979164 h 3063504"/>
              <a:gd name="connsiteX1001" fmla="*/ 3684278 w 4114165"/>
              <a:gd name="connsiteY1001" fmla="*/ 1608973 h 3063504"/>
              <a:gd name="connsiteX1002" fmla="*/ 3687472 w 4114165"/>
              <a:gd name="connsiteY1002" fmla="*/ 1528004 h 3063504"/>
              <a:gd name="connsiteX1003" fmla="*/ 3690652 w 4114165"/>
              <a:gd name="connsiteY1003" fmla="*/ 1090728 h 3063504"/>
              <a:gd name="connsiteX1004" fmla="*/ 3693833 w 4114165"/>
              <a:gd name="connsiteY1004" fmla="*/ 1363026 h 3063504"/>
              <a:gd name="connsiteX1005" fmla="*/ 3697027 w 4114165"/>
              <a:gd name="connsiteY1005" fmla="*/ 987306 h 3063504"/>
              <a:gd name="connsiteX1006" fmla="*/ 3700208 w 4114165"/>
              <a:gd name="connsiteY1006" fmla="*/ 1009771 h 3063504"/>
              <a:gd name="connsiteX1007" fmla="*/ 3703388 w 4114165"/>
              <a:gd name="connsiteY1007" fmla="*/ 947987 h 3063504"/>
              <a:gd name="connsiteX1008" fmla="*/ 3706569 w 4114165"/>
              <a:gd name="connsiteY1008" fmla="*/ 857457 h 3063504"/>
              <a:gd name="connsiteX1009" fmla="*/ 3709763 w 4114165"/>
              <a:gd name="connsiteY1009" fmla="*/ 935526 h 3063504"/>
              <a:gd name="connsiteX1010" fmla="*/ 3712943 w 4114165"/>
              <a:gd name="connsiteY1010" fmla="*/ 766028 h 3063504"/>
              <a:gd name="connsiteX1011" fmla="*/ 3716124 w 4114165"/>
              <a:gd name="connsiteY1011" fmla="*/ 800105 h 3063504"/>
              <a:gd name="connsiteX1012" fmla="*/ 3719305 w 4114165"/>
              <a:gd name="connsiteY1012" fmla="*/ 617374 h 3063504"/>
              <a:gd name="connsiteX1013" fmla="*/ 3722498 w 4114165"/>
              <a:gd name="connsiteY1013" fmla="*/ 765281 h 3063504"/>
              <a:gd name="connsiteX1014" fmla="*/ 3728860 w 4114165"/>
              <a:gd name="connsiteY1014" fmla="*/ 399180 h 3063504"/>
              <a:gd name="connsiteX1015" fmla="*/ 3732054 w 4114165"/>
              <a:gd name="connsiteY1015" fmla="*/ 403989 h 3063504"/>
              <a:gd name="connsiteX1016" fmla="*/ 3735234 w 4114165"/>
              <a:gd name="connsiteY1016" fmla="*/ 485506 h 3063504"/>
              <a:gd name="connsiteX1017" fmla="*/ 3738415 w 4114165"/>
              <a:gd name="connsiteY1017" fmla="*/ 374250 h 3063504"/>
              <a:gd name="connsiteX1018" fmla="*/ 3741596 w 4114165"/>
              <a:gd name="connsiteY1018" fmla="*/ 371702 h 3063504"/>
              <a:gd name="connsiteX1019" fmla="*/ 3744789 w 4114165"/>
              <a:gd name="connsiteY1019" fmla="*/ 344610 h 3063504"/>
              <a:gd name="connsiteX1020" fmla="*/ 3747970 w 4114165"/>
              <a:gd name="connsiteY1020" fmla="*/ 394226 h 3063504"/>
              <a:gd name="connsiteX1021" fmla="*/ 3751151 w 4114165"/>
              <a:gd name="connsiteY1021" fmla="*/ 353527 h 3063504"/>
              <a:gd name="connsiteX1022" fmla="*/ 3754344 w 4114165"/>
              <a:gd name="connsiteY1022" fmla="*/ 147922 h 3063504"/>
              <a:gd name="connsiteX1023" fmla="*/ 3757525 w 4114165"/>
              <a:gd name="connsiteY1023" fmla="*/ 391444 h 3063504"/>
              <a:gd name="connsiteX1024" fmla="*/ 3760706 w 4114165"/>
              <a:gd name="connsiteY1024" fmla="*/ 334550 h 3063504"/>
              <a:gd name="connsiteX1025" fmla="*/ 3763887 w 4114165"/>
              <a:gd name="connsiteY1025" fmla="*/ 426961 h 3063504"/>
              <a:gd name="connsiteX1026" fmla="*/ 3767080 w 4114165"/>
              <a:gd name="connsiteY1026" fmla="*/ 423509 h 3063504"/>
              <a:gd name="connsiteX1027" fmla="*/ 3770261 w 4114165"/>
              <a:gd name="connsiteY1027" fmla="*/ 573155 h 3063504"/>
              <a:gd name="connsiteX1028" fmla="*/ 3773442 w 4114165"/>
              <a:gd name="connsiteY1028" fmla="*/ 291831 h 3063504"/>
              <a:gd name="connsiteX1029" fmla="*/ 3776635 w 4114165"/>
              <a:gd name="connsiteY1029" fmla="*/ 574040 h 3063504"/>
              <a:gd name="connsiteX1030" fmla="*/ 3779816 w 4114165"/>
              <a:gd name="connsiteY1030" fmla="*/ 325796 h 3063504"/>
              <a:gd name="connsiteX1031" fmla="*/ 3789371 w 4114165"/>
              <a:gd name="connsiteY1031" fmla="*/ 598531 h 3063504"/>
              <a:gd name="connsiteX1032" fmla="*/ 3792552 w 4114165"/>
              <a:gd name="connsiteY1032" fmla="*/ 638724 h 3063504"/>
              <a:gd name="connsiteX1033" fmla="*/ 3795733 w 4114165"/>
              <a:gd name="connsiteY1033" fmla="*/ 414247 h 3063504"/>
              <a:gd name="connsiteX1034" fmla="*/ 3798926 w 4114165"/>
              <a:gd name="connsiteY1034" fmla="*/ 773740 h 3063504"/>
              <a:gd name="connsiteX1035" fmla="*/ 3802107 w 4114165"/>
              <a:gd name="connsiteY1035" fmla="*/ 351274 h 3063504"/>
              <a:gd name="connsiteX1036" fmla="*/ 3805288 w 4114165"/>
              <a:gd name="connsiteY1036" fmla="*/ 953837 h 3063504"/>
              <a:gd name="connsiteX1037" fmla="*/ 3808468 w 4114165"/>
              <a:gd name="connsiteY1037" fmla="*/ 601380 h 3063504"/>
              <a:gd name="connsiteX1038" fmla="*/ 3811662 w 4114165"/>
              <a:gd name="connsiteY1038" fmla="*/ 1166239 h 3063504"/>
              <a:gd name="connsiteX1039" fmla="*/ 3814843 w 4114165"/>
              <a:gd name="connsiteY1039" fmla="*/ 433804 h 3063504"/>
              <a:gd name="connsiteX1040" fmla="*/ 3821204 w 4114165"/>
              <a:gd name="connsiteY1040" fmla="*/ 948835 h 3063504"/>
              <a:gd name="connsiteX1041" fmla="*/ 3824398 w 4114165"/>
              <a:gd name="connsiteY1041" fmla="*/ 1039530 h 3063504"/>
              <a:gd name="connsiteX1042" fmla="*/ 3827578 w 4114165"/>
              <a:gd name="connsiteY1042" fmla="*/ 1196960 h 3063504"/>
              <a:gd name="connsiteX1043" fmla="*/ 3830759 w 4114165"/>
              <a:gd name="connsiteY1043" fmla="*/ 700078 h 3063504"/>
              <a:gd name="connsiteX1044" fmla="*/ 3833953 w 4114165"/>
              <a:gd name="connsiteY1044" fmla="*/ 1226605 h 3063504"/>
              <a:gd name="connsiteX1045" fmla="*/ 3837133 w 4114165"/>
              <a:gd name="connsiteY1045" fmla="*/ 724087 h 3063504"/>
              <a:gd name="connsiteX1046" fmla="*/ 3840314 w 4114165"/>
              <a:gd name="connsiteY1046" fmla="*/ 1564575 h 3063504"/>
              <a:gd name="connsiteX1047" fmla="*/ 3843495 w 4114165"/>
              <a:gd name="connsiteY1047" fmla="*/ 762824 h 3063504"/>
              <a:gd name="connsiteX1048" fmla="*/ 3846688 w 4114165"/>
              <a:gd name="connsiteY1048" fmla="*/ 1385998 h 3063504"/>
              <a:gd name="connsiteX1049" fmla="*/ 3849869 w 4114165"/>
              <a:gd name="connsiteY1049" fmla="*/ 804512 h 3063504"/>
              <a:gd name="connsiteX1050" fmla="*/ 3853050 w 4114165"/>
              <a:gd name="connsiteY1050" fmla="*/ 1263164 h 3063504"/>
              <a:gd name="connsiteX1051" fmla="*/ 3859424 w 4114165"/>
              <a:gd name="connsiteY1051" fmla="*/ 894776 h 3063504"/>
              <a:gd name="connsiteX1052" fmla="*/ 3862605 w 4114165"/>
              <a:gd name="connsiteY1052" fmla="*/ 1361760 h 3063504"/>
              <a:gd name="connsiteX1053" fmla="*/ 3865786 w 4114165"/>
              <a:gd name="connsiteY1053" fmla="*/ 1035364 h 3063504"/>
              <a:gd name="connsiteX1054" fmla="*/ 3868979 w 4114165"/>
              <a:gd name="connsiteY1054" fmla="*/ 1779180 h 3063504"/>
              <a:gd name="connsiteX1055" fmla="*/ 3872160 w 4114165"/>
              <a:gd name="connsiteY1055" fmla="*/ 997564 h 3063504"/>
              <a:gd name="connsiteX1056" fmla="*/ 3875341 w 4114165"/>
              <a:gd name="connsiteY1056" fmla="*/ 1754107 h 3063504"/>
              <a:gd name="connsiteX1057" fmla="*/ 3878534 w 4114165"/>
              <a:gd name="connsiteY1057" fmla="*/ 930360 h 3063504"/>
              <a:gd name="connsiteX1058" fmla="*/ 3881715 w 4114165"/>
              <a:gd name="connsiteY1058" fmla="*/ 1633527 h 3063504"/>
              <a:gd name="connsiteX1059" fmla="*/ 3884896 w 4114165"/>
              <a:gd name="connsiteY1059" fmla="*/ 988142 h 3063504"/>
              <a:gd name="connsiteX1060" fmla="*/ 3888077 w 4114165"/>
              <a:gd name="connsiteY1060" fmla="*/ 1470095 h 3063504"/>
              <a:gd name="connsiteX1061" fmla="*/ 3891270 w 4114165"/>
              <a:gd name="connsiteY1061" fmla="*/ 1700756 h 3063504"/>
              <a:gd name="connsiteX1062" fmla="*/ 3894451 w 4114165"/>
              <a:gd name="connsiteY1062" fmla="*/ 1503323 h 3063504"/>
              <a:gd name="connsiteX1063" fmla="*/ 3897632 w 4114165"/>
              <a:gd name="connsiteY1063" fmla="*/ 1666895 h 3063504"/>
              <a:gd name="connsiteX1064" fmla="*/ 3900812 w 4114165"/>
              <a:gd name="connsiteY1064" fmla="*/ 882860 h 3063504"/>
              <a:gd name="connsiteX1065" fmla="*/ 3904006 w 4114165"/>
              <a:gd name="connsiteY1065" fmla="*/ 1935433 h 3063504"/>
              <a:gd name="connsiteX1066" fmla="*/ 3907187 w 4114165"/>
              <a:gd name="connsiteY1066" fmla="*/ 1273079 h 3063504"/>
              <a:gd name="connsiteX1067" fmla="*/ 3910367 w 4114165"/>
              <a:gd name="connsiteY1067" fmla="*/ 1932976 h 3063504"/>
              <a:gd name="connsiteX1068" fmla="*/ 3913561 w 4114165"/>
              <a:gd name="connsiteY1068" fmla="*/ 1237913 h 3063504"/>
              <a:gd name="connsiteX1069" fmla="*/ 3916742 w 4114165"/>
              <a:gd name="connsiteY1069" fmla="*/ 1646178 h 3063504"/>
              <a:gd name="connsiteX1070" fmla="*/ 3919922 w 4114165"/>
              <a:gd name="connsiteY1070" fmla="*/ 1386137 h 3063504"/>
              <a:gd name="connsiteX1071" fmla="*/ 3923103 w 4114165"/>
              <a:gd name="connsiteY1071" fmla="*/ 1405689 h 3063504"/>
              <a:gd name="connsiteX1072" fmla="*/ 3926297 w 4114165"/>
              <a:gd name="connsiteY1072" fmla="*/ 1721436 h 3063504"/>
              <a:gd name="connsiteX1073" fmla="*/ 3929477 w 4114165"/>
              <a:gd name="connsiteY1073" fmla="*/ 1256174 h 3063504"/>
              <a:gd name="connsiteX1074" fmla="*/ 3932658 w 4114165"/>
              <a:gd name="connsiteY1074" fmla="*/ 1840585 h 3063504"/>
              <a:gd name="connsiteX1075" fmla="*/ 3935852 w 4114165"/>
              <a:gd name="connsiteY1075" fmla="*/ 1233937 h 3063504"/>
              <a:gd name="connsiteX1076" fmla="*/ 3939032 w 4114165"/>
              <a:gd name="connsiteY1076" fmla="*/ 1818360 h 3063504"/>
              <a:gd name="connsiteX1077" fmla="*/ 3942213 w 4114165"/>
              <a:gd name="connsiteY1077" fmla="*/ 1246410 h 3063504"/>
              <a:gd name="connsiteX1078" fmla="*/ 3945394 w 4114165"/>
              <a:gd name="connsiteY1078" fmla="*/ 1695641 h 3063504"/>
              <a:gd name="connsiteX1079" fmla="*/ 3948587 w 4114165"/>
              <a:gd name="connsiteY1079" fmla="*/ 1438360 h 3063504"/>
              <a:gd name="connsiteX1080" fmla="*/ 3951768 w 4114165"/>
              <a:gd name="connsiteY1080" fmla="*/ 1533031 h 3063504"/>
              <a:gd name="connsiteX1081" fmla="*/ 3954949 w 4114165"/>
              <a:gd name="connsiteY1081" fmla="*/ 1689461 h 3063504"/>
              <a:gd name="connsiteX1082" fmla="*/ 3958142 w 4114165"/>
              <a:gd name="connsiteY1082" fmla="*/ 1465219 h 3063504"/>
              <a:gd name="connsiteX1083" fmla="*/ 3961323 w 4114165"/>
              <a:gd name="connsiteY1083" fmla="*/ 1874066 h 3063504"/>
              <a:gd name="connsiteX1084" fmla="*/ 3964504 w 4114165"/>
              <a:gd name="connsiteY1084" fmla="*/ 1503627 h 3063504"/>
              <a:gd name="connsiteX1085" fmla="*/ 3967685 w 4114165"/>
              <a:gd name="connsiteY1085" fmla="*/ 2051517 h 3063504"/>
              <a:gd name="connsiteX1086" fmla="*/ 3970878 w 4114165"/>
              <a:gd name="connsiteY1086" fmla="*/ 1635844 h 3063504"/>
              <a:gd name="connsiteX1087" fmla="*/ 3974059 w 4114165"/>
              <a:gd name="connsiteY1087" fmla="*/ 2140755 h 3063504"/>
              <a:gd name="connsiteX1088" fmla="*/ 3977240 w 4114165"/>
              <a:gd name="connsiteY1088" fmla="*/ 1949362 h 3063504"/>
              <a:gd name="connsiteX1089" fmla="*/ 3983614 w 4114165"/>
              <a:gd name="connsiteY1089" fmla="*/ 2083910 h 3063504"/>
              <a:gd name="connsiteX1090" fmla="*/ 3986795 w 4114165"/>
              <a:gd name="connsiteY1090" fmla="*/ 1880221 h 3063504"/>
              <a:gd name="connsiteX1091" fmla="*/ 3989976 w 4114165"/>
              <a:gd name="connsiteY1091" fmla="*/ 2092382 h 3063504"/>
              <a:gd name="connsiteX1092" fmla="*/ 3993169 w 4114165"/>
              <a:gd name="connsiteY1092" fmla="*/ 1831037 h 3063504"/>
              <a:gd name="connsiteX1093" fmla="*/ 3996350 w 4114165"/>
              <a:gd name="connsiteY1093" fmla="*/ 2108350 h 3063504"/>
              <a:gd name="connsiteX1094" fmla="*/ 3999531 w 4114165"/>
              <a:gd name="connsiteY1094" fmla="*/ 1816626 h 3063504"/>
              <a:gd name="connsiteX1095" fmla="*/ 4002711 w 4114165"/>
              <a:gd name="connsiteY1095" fmla="*/ 2082669 h 3063504"/>
              <a:gd name="connsiteX1096" fmla="*/ 4005905 w 4114165"/>
              <a:gd name="connsiteY1096" fmla="*/ 1911816 h 3063504"/>
              <a:gd name="connsiteX1097" fmla="*/ 4009086 w 4114165"/>
              <a:gd name="connsiteY1097" fmla="*/ 2012299 h 3063504"/>
              <a:gd name="connsiteX1098" fmla="*/ 4012267 w 4114165"/>
              <a:gd name="connsiteY1098" fmla="*/ 1951654 h 3063504"/>
              <a:gd name="connsiteX1099" fmla="*/ 4015460 w 4114165"/>
              <a:gd name="connsiteY1099" fmla="*/ 1921731 h 3063504"/>
              <a:gd name="connsiteX1100" fmla="*/ 4018641 w 4114165"/>
              <a:gd name="connsiteY1100" fmla="*/ 2068055 h 3063504"/>
              <a:gd name="connsiteX1101" fmla="*/ 4021822 w 4114165"/>
              <a:gd name="connsiteY1101" fmla="*/ 1909688 h 3063504"/>
              <a:gd name="connsiteX1102" fmla="*/ 4025002 w 4114165"/>
              <a:gd name="connsiteY1102" fmla="*/ 2091584 h 3063504"/>
              <a:gd name="connsiteX1103" fmla="*/ 4028196 w 4114165"/>
              <a:gd name="connsiteY1103" fmla="*/ 1924200 h 3063504"/>
              <a:gd name="connsiteX1104" fmla="*/ 4031377 w 4114165"/>
              <a:gd name="connsiteY1104" fmla="*/ 2070753 h 3063504"/>
              <a:gd name="connsiteX1105" fmla="*/ 4034557 w 4114165"/>
              <a:gd name="connsiteY1105" fmla="*/ 2000851 h 3063504"/>
              <a:gd name="connsiteX1106" fmla="*/ 4037751 w 4114165"/>
              <a:gd name="connsiteY1106" fmla="*/ 2039310 h 3063504"/>
              <a:gd name="connsiteX1107" fmla="*/ 4040932 w 4114165"/>
              <a:gd name="connsiteY1107" fmla="*/ 1984123 h 3063504"/>
              <a:gd name="connsiteX1108" fmla="*/ 4047293 w 4114165"/>
              <a:gd name="connsiteY1108" fmla="*/ 2012995 h 3063504"/>
              <a:gd name="connsiteX1109" fmla="*/ 4050487 w 4114165"/>
              <a:gd name="connsiteY1109" fmla="*/ 1977234 h 3063504"/>
              <a:gd name="connsiteX1110" fmla="*/ 4053668 w 4114165"/>
              <a:gd name="connsiteY1110" fmla="*/ 2025342 h 3063504"/>
              <a:gd name="connsiteX1111" fmla="*/ 4056848 w 4114165"/>
              <a:gd name="connsiteY1111" fmla="*/ 1987023 h 3063504"/>
              <a:gd name="connsiteX1112" fmla="*/ 4060042 w 4114165"/>
              <a:gd name="connsiteY1112" fmla="*/ 2085683 h 3063504"/>
              <a:gd name="connsiteX1113" fmla="*/ 4063223 w 4114165"/>
              <a:gd name="connsiteY1113" fmla="*/ 2002561 h 3063504"/>
              <a:gd name="connsiteX1114" fmla="*/ 4066403 w 4114165"/>
              <a:gd name="connsiteY1114" fmla="*/ 2077059 h 3063504"/>
              <a:gd name="connsiteX1115" fmla="*/ 4069584 w 4114165"/>
              <a:gd name="connsiteY1115" fmla="*/ 2024430 h 3063504"/>
              <a:gd name="connsiteX1116" fmla="*/ 4072778 w 4114165"/>
              <a:gd name="connsiteY1116" fmla="*/ 2099233 h 3063504"/>
              <a:gd name="connsiteX1117" fmla="*/ 4075958 w 4114165"/>
              <a:gd name="connsiteY1117" fmla="*/ 2070398 h 3063504"/>
              <a:gd name="connsiteX1118" fmla="*/ 4079139 w 4114165"/>
              <a:gd name="connsiteY1118" fmla="*/ 2073184 h 3063504"/>
              <a:gd name="connsiteX1119" fmla="*/ 4082320 w 4114165"/>
              <a:gd name="connsiteY1119" fmla="*/ 2178036 h 3063504"/>
              <a:gd name="connsiteX1120" fmla="*/ 4085514 w 4114165"/>
              <a:gd name="connsiteY1120" fmla="*/ 2086721 h 3063504"/>
              <a:gd name="connsiteX1121" fmla="*/ 4088694 w 4114165"/>
              <a:gd name="connsiteY1121" fmla="*/ 2211505 h 3063504"/>
              <a:gd name="connsiteX1122" fmla="*/ 4091875 w 4114165"/>
              <a:gd name="connsiteY1122" fmla="*/ 2096092 h 3063504"/>
              <a:gd name="connsiteX1123" fmla="*/ 4095069 w 4114165"/>
              <a:gd name="connsiteY1123" fmla="*/ 2309392 h 3063504"/>
              <a:gd name="connsiteX1124" fmla="*/ 4098249 w 4114165"/>
              <a:gd name="connsiteY1124" fmla="*/ 2293994 h 3063504"/>
              <a:gd name="connsiteX1125" fmla="*/ 4101430 w 4114165"/>
              <a:gd name="connsiteY1125" fmla="*/ 2474357 h 3063504"/>
              <a:gd name="connsiteX1126" fmla="*/ 4104611 w 4114165"/>
              <a:gd name="connsiteY1126" fmla="*/ 2520604 h 3063504"/>
              <a:gd name="connsiteX1127" fmla="*/ 4107804 w 4114165"/>
              <a:gd name="connsiteY1127" fmla="*/ 2511904 h 3063504"/>
              <a:gd name="connsiteX1128" fmla="*/ 4110985 w 4114165"/>
              <a:gd name="connsiteY1128" fmla="*/ 2735398 h 3063504"/>
              <a:gd name="connsiteX1129" fmla="*/ 4114166 w 4114165"/>
              <a:gd name="connsiteY1129" fmla="*/ 2546905 h 3063504"/>
              <a:gd name="connsiteX1130" fmla="*/ 4114166 w 4114165"/>
              <a:gd name="connsiteY1130" fmla="*/ 2546905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</a:cxnLst>
            <a:rect l="l" t="t" r="r" b="b"/>
            <a:pathLst>
              <a:path w="4114165" h="3063504">
                <a:moveTo>
                  <a:pt x="0" y="3011446"/>
                </a:moveTo>
                <a:lnTo>
                  <a:pt x="3185" y="3013332"/>
                </a:lnTo>
                <a:lnTo>
                  <a:pt x="9554" y="2826245"/>
                </a:lnTo>
                <a:lnTo>
                  <a:pt x="12738" y="2838655"/>
                </a:lnTo>
                <a:lnTo>
                  <a:pt x="15922" y="2924828"/>
                </a:lnTo>
                <a:lnTo>
                  <a:pt x="19106" y="2725369"/>
                </a:lnTo>
                <a:lnTo>
                  <a:pt x="22291" y="2641399"/>
                </a:lnTo>
                <a:lnTo>
                  <a:pt x="25475" y="2821179"/>
                </a:lnTo>
                <a:lnTo>
                  <a:pt x="28660" y="2514627"/>
                </a:lnTo>
                <a:lnTo>
                  <a:pt x="31843" y="2618250"/>
                </a:lnTo>
                <a:lnTo>
                  <a:pt x="35028" y="2254674"/>
                </a:lnTo>
                <a:lnTo>
                  <a:pt x="38212" y="2269567"/>
                </a:lnTo>
                <a:lnTo>
                  <a:pt x="44582" y="1843155"/>
                </a:lnTo>
                <a:lnTo>
                  <a:pt x="47765" y="1889465"/>
                </a:lnTo>
                <a:lnTo>
                  <a:pt x="50950" y="1451074"/>
                </a:lnTo>
                <a:lnTo>
                  <a:pt x="54134" y="1745876"/>
                </a:lnTo>
                <a:lnTo>
                  <a:pt x="57319" y="1707861"/>
                </a:lnTo>
                <a:lnTo>
                  <a:pt x="60503" y="1736163"/>
                </a:lnTo>
                <a:lnTo>
                  <a:pt x="66871" y="1595803"/>
                </a:lnTo>
                <a:lnTo>
                  <a:pt x="70056" y="1611164"/>
                </a:lnTo>
                <a:lnTo>
                  <a:pt x="73240" y="1610809"/>
                </a:lnTo>
                <a:lnTo>
                  <a:pt x="76425" y="1814308"/>
                </a:lnTo>
                <a:lnTo>
                  <a:pt x="79608" y="1666945"/>
                </a:lnTo>
                <a:lnTo>
                  <a:pt x="82793" y="1683737"/>
                </a:lnTo>
                <a:lnTo>
                  <a:pt x="85978" y="1724374"/>
                </a:lnTo>
                <a:lnTo>
                  <a:pt x="89162" y="1786398"/>
                </a:lnTo>
                <a:lnTo>
                  <a:pt x="92347" y="1745293"/>
                </a:lnTo>
                <a:lnTo>
                  <a:pt x="95530" y="1727286"/>
                </a:lnTo>
                <a:lnTo>
                  <a:pt x="98715" y="1781827"/>
                </a:lnTo>
                <a:lnTo>
                  <a:pt x="101899" y="1772203"/>
                </a:lnTo>
                <a:lnTo>
                  <a:pt x="105084" y="1830365"/>
                </a:lnTo>
                <a:lnTo>
                  <a:pt x="108268" y="1860162"/>
                </a:lnTo>
                <a:lnTo>
                  <a:pt x="111452" y="1854540"/>
                </a:lnTo>
                <a:lnTo>
                  <a:pt x="124190" y="2026178"/>
                </a:lnTo>
                <a:lnTo>
                  <a:pt x="127373" y="1988302"/>
                </a:lnTo>
                <a:lnTo>
                  <a:pt x="133742" y="1778623"/>
                </a:lnTo>
                <a:lnTo>
                  <a:pt x="136927" y="1775546"/>
                </a:lnTo>
                <a:lnTo>
                  <a:pt x="140112" y="1739620"/>
                </a:lnTo>
                <a:lnTo>
                  <a:pt x="143296" y="1765352"/>
                </a:lnTo>
                <a:lnTo>
                  <a:pt x="146480" y="1810927"/>
                </a:lnTo>
                <a:lnTo>
                  <a:pt x="152849" y="1709469"/>
                </a:lnTo>
                <a:lnTo>
                  <a:pt x="156033" y="1680153"/>
                </a:lnTo>
                <a:lnTo>
                  <a:pt x="159218" y="1678089"/>
                </a:lnTo>
                <a:lnTo>
                  <a:pt x="162401" y="1664945"/>
                </a:lnTo>
                <a:lnTo>
                  <a:pt x="165586" y="1675164"/>
                </a:lnTo>
                <a:lnTo>
                  <a:pt x="168770" y="1620218"/>
                </a:lnTo>
                <a:lnTo>
                  <a:pt x="171955" y="1594144"/>
                </a:lnTo>
                <a:lnTo>
                  <a:pt x="175140" y="1608986"/>
                </a:lnTo>
                <a:lnTo>
                  <a:pt x="178323" y="1606884"/>
                </a:lnTo>
                <a:lnTo>
                  <a:pt x="181508" y="1608441"/>
                </a:lnTo>
                <a:lnTo>
                  <a:pt x="184692" y="1602160"/>
                </a:lnTo>
                <a:lnTo>
                  <a:pt x="187877" y="1607871"/>
                </a:lnTo>
                <a:lnTo>
                  <a:pt x="191061" y="1561270"/>
                </a:lnTo>
                <a:lnTo>
                  <a:pt x="194245" y="1591447"/>
                </a:lnTo>
                <a:lnTo>
                  <a:pt x="200614" y="1561156"/>
                </a:lnTo>
                <a:lnTo>
                  <a:pt x="206983" y="1586116"/>
                </a:lnTo>
                <a:lnTo>
                  <a:pt x="210166" y="1617799"/>
                </a:lnTo>
                <a:lnTo>
                  <a:pt x="213351" y="1602755"/>
                </a:lnTo>
                <a:lnTo>
                  <a:pt x="216535" y="1596981"/>
                </a:lnTo>
                <a:lnTo>
                  <a:pt x="219720" y="1570641"/>
                </a:lnTo>
                <a:lnTo>
                  <a:pt x="222905" y="1594195"/>
                </a:lnTo>
                <a:lnTo>
                  <a:pt x="226089" y="1556180"/>
                </a:lnTo>
                <a:lnTo>
                  <a:pt x="229272" y="1552989"/>
                </a:lnTo>
                <a:lnTo>
                  <a:pt x="232457" y="1561714"/>
                </a:lnTo>
                <a:lnTo>
                  <a:pt x="238826" y="1454734"/>
                </a:lnTo>
                <a:lnTo>
                  <a:pt x="248379" y="1211852"/>
                </a:lnTo>
                <a:lnTo>
                  <a:pt x="251563" y="1302015"/>
                </a:lnTo>
                <a:lnTo>
                  <a:pt x="254748" y="1329861"/>
                </a:lnTo>
                <a:lnTo>
                  <a:pt x="257933" y="1292593"/>
                </a:lnTo>
                <a:lnTo>
                  <a:pt x="261116" y="1329114"/>
                </a:lnTo>
                <a:lnTo>
                  <a:pt x="264300" y="1279094"/>
                </a:lnTo>
                <a:lnTo>
                  <a:pt x="267485" y="1355023"/>
                </a:lnTo>
                <a:lnTo>
                  <a:pt x="270670" y="1329405"/>
                </a:lnTo>
                <a:lnTo>
                  <a:pt x="273854" y="1335243"/>
                </a:lnTo>
                <a:lnTo>
                  <a:pt x="277037" y="1297063"/>
                </a:lnTo>
                <a:lnTo>
                  <a:pt x="280222" y="1222008"/>
                </a:lnTo>
                <a:lnTo>
                  <a:pt x="283407" y="1184943"/>
                </a:lnTo>
                <a:lnTo>
                  <a:pt x="286591" y="1180510"/>
                </a:lnTo>
                <a:lnTo>
                  <a:pt x="289776" y="1181283"/>
                </a:lnTo>
                <a:lnTo>
                  <a:pt x="292959" y="1142799"/>
                </a:lnTo>
                <a:lnTo>
                  <a:pt x="296144" y="1200240"/>
                </a:lnTo>
                <a:lnTo>
                  <a:pt x="302513" y="1061286"/>
                </a:lnTo>
                <a:lnTo>
                  <a:pt x="305698" y="1043367"/>
                </a:lnTo>
                <a:lnTo>
                  <a:pt x="308881" y="1015761"/>
                </a:lnTo>
                <a:lnTo>
                  <a:pt x="312065" y="1020636"/>
                </a:lnTo>
                <a:lnTo>
                  <a:pt x="315250" y="995728"/>
                </a:lnTo>
                <a:lnTo>
                  <a:pt x="324803" y="1044659"/>
                </a:lnTo>
                <a:lnTo>
                  <a:pt x="327987" y="1045304"/>
                </a:lnTo>
                <a:lnTo>
                  <a:pt x="331172" y="978037"/>
                </a:lnTo>
                <a:lnTo>
                  <a:pt x="334354" y="967488"/>
                </a:lnTo>
                <a:lnTo>
                  <a:pt x="337535" y="942922"/>
                </a:lnTo>
                <a:lnTo>
                  <a:pt x="343909" y="1069605"/>
                </a:lnTo>
                <a:lnTo>
                  <a:pt x="347090" y="1001996"/>
                </a:lnTo>
                <a:lnTo>
                  <a:pt x="350283" y="1035959"/>
                </a:lnTo>
                <a:lnTo>
                  <a:pt x="353464" y="1037035"/>
                </a:lnTo>
                <a:lnTo>
                  <a:pt x="356645" y="1209180"/>
                </a:lnTo>
                <a:lnTo>
                  <a:pt x="359825" y="1224300"/>
                </a:lnTo>
                <a:lnTo>
                  <a:pt x="366200" y="1319275"/>
                </a:lnTo>
                <a:lnTo>
                  <a:pt x="369380" y="1254337"/>
                </a:lnTo>
                <a:lnTo>
                  <a:pt x="372574" y="1298140"/>
                </a:lnTo>
                <a:lnTo>
                  <a:pt x="375755" y="1247778"/>
                </a:lnTo>
                <a:lnTo>
                  <a:pt x="378935" y="1301951"/>
                </a:lnTo>
                <a:lnTo>
                  <a:pt x="382116" y="1294214"/>
                </a:lnTo>
                <a:lnTo>
                  <a:pt x="385310" y="1319591"/>
                </a:lnTo>
                <a:lnTo>
                  <a:pt x="388490" y="1313690"/>
                </a:lnTo>
                <a:lnTo>
                  <a:pt x="391671" y="1316970"/>
                </a:lnTo>
                <a:lnTo>
                  <a:pt x="394865" y="1262986"/>
                </a:lnTo>
                <a:lnTo>
                  <a:pt x="401226" y="1288414"/>
                </a:lnTo>
                <a:lnTo>
                  <a:pt x="404407" y="1275067"/>
                </a:lnTo>
                <a:lnTo>
                  <a:pt x="407601" y="1332723"/>
                </a:lnTo>
                <a:lnTo>
                  <a:pt x="413962" y="1099706"/>
                </a:lnTo>
                <a:lnTo>
                  <a:pt x="426698" y="106593"/>
                </a:lnTo>
                <a:lnTo>
                  <a:pt x="429891" y="163744"/>
                </a:lnTo>
                <a:lnTo>
                  <a:pt x="433072" y="272852"/>
                </a:lnTo>
                <a:lnTo>
                  <a:pt x="436253" y="264073"/>
                </a:lnTo>
                <a:lnTo>
                  <a:pt x="442627" y="0"/>
                </a:lnTo>
                <a:lnTo>
                  <a:pt x="448989" y="212600"/>
                </a:lnTo>
                <a:lnTo>
                  <a:pt x="452182" y="53217"/>
                </a:lnTo>
                <a:lnTo>
                  <a:pt x="455363" y="35493"/>
                </a:lnTo>
                <a:lnTo>
                  <a:pt x="458544" y="61732"/>
                </a:lnTo>
                <a:lnTo>
                  <a:pt x="468099" y="648880"/>
                </a:lnTo>
                <a:lnTo>
                  <a:pt x="474473" y="828686"/>
                </a:lnTo>
                <a:lnTo>
                  <a:pt x="477654" y="981747"/>
                </a:lnTo>
                <a:lnTo>
                  <a:pt x="480835" y="1056676"/>
                </a:lnTo>
                <a:lnTo>
                  <a:pt x="499945" y="1995963"/>
                </a:lnTo>
                <a:lnTo>
                  <a:pt x="506306" y="2089444"/>
                </a:lnTo>
                <a:lnTo>
                  <a:pt x="515861" y="2169159"/>
                </a:lnTo>
                <a:lnTo>
                  <a:pt x="519042" y="2238212"/>
                </a:lnTo>
                <a:lnTo>
                  <a:pt x="522235" y="2227980"/>
                </a:lnTo>
                <a:lnTo>
                  <a:pt x="525416" y="2306214"/>
                </a:lnTo>
                <a:lnTo>
                  <a:pt x="528597" y="2337277"/>
                </a:lnTo>
                <a:lnTo>
                  <a:pt x="531791" y="2346281"/>
                </a:lnTo>
                <a:lnTo>
                  <a:pt x="538152" y="2373532"/>
                </a:lnTo>
                <a:lnTo>
                  <a:pt x="541333" y="2419740"/>
                </a:lnTo>
                <a:lnTo>
                  <a:pt x="544526" y="2436253"/>
                </a:lnTo>
                <a:lnTo>
                  <a:pt x="550888" y="2604245"/>
                </a:lnTo>
                <a:lnTo>
                  <a:pt x="557262" y="2762219"/>
                </a:lnTo>
                <a:lnTo>
                  <a:pt x="563624" y="2916876"/>
                </a:lnTo>
                <a:lnTo>
                  <a:pt x="566817" y="2948433"/>
                </a:lnTo>
                <a:lnTo>
                  <a:pt x="569998" y="2949953"/>
                </a:lnTo>
                <a:lnTo>
                  <a:pt x="579553" y="2905732"/>
                </a:lnTo>
                <a:lnTo>
                  <a:pt x="585915" y="2936086"/>
                </a:lnTo>
                <a:lnTo>
                  <a:pt x="589108" y="2986638"/>
                </a:lnTo>
                <a:lnTo>
                  <a:pt x="592289" y="2980851"/>
                </a:lnTo>
                <a:lnTo>
                  <a:pt x="595470" y="3017587"/>
                </a:lnTo>
                <a:lnTo>
                  <a:pt x="598650" y="3005962"/>
                </a:lnTo>
                <a:lnTo>
                  <a:pt x="601844" y="3021335"/>
                </a:lnTo>
                <a:lnTo>
                  <a:pt x="605025" y="3001467"/>
                </a:lnTo>
                <a:lnTo>
                  <a:pt x="608205" y="2999694"/>
                </a:lnTo>
                <a:lnTo>
                  <a:pt x="611399" y="3008976"/>
                </a:lnTo>
                <a:lnTo>
                  <a:pt x="614580" y="2974747"/>
                </a:lnTo>
                <a:lnTo>
                  <a:pt x="617760" y="2990247"/>
                </a:lnTo>
                <a:lnTo>
                  <a:pt x="620941" y="2914571"/>
                </a:lnTo>
                <a:lnTo>
                  <a:pt x="624135" y="2993438"/>
                </a:lnTo>
                <a:lnTo>
                  <a:pt x="627315" y="2906277"/>
                </a:lnTo>
                <a:lnTo>
                  <a:pt x="630496" y="2932984"/>
                </a:lnTo>
                <a:lnTo>
                  <a:pt x="633690" y="2767576"/>
                </a:lnTo>
                <a:lnTo>
                  <a:pt x="636870" y="2826485"/>
                </a:lnTo>
                <a:lnTo>
                  <a:pt x="640051" y="2799196"/>
                </a:lnTo>
                <a:lnTo>
                  <a:pt x="643232" y="2831943"/>
                </a:lnTo>
                <a:lnTo>
                  <a:pt x="646426" y="2681453"/>
                </a:lnTo>
                <a:lnTo>
                  <a:pt x="649606" y="2708654"/>
                </a:lnTo>
                <a:lnTo>
                  <a:pt x="652787" y="2870946"/>
                </a:lnTo>
                <a:lnTo>
                  <a:pt x="655981" y="2515703"/>
                </a:lnTo>
                <a:lnTo>
                  <a:pt x="659161" y="2685087"/>
                </a:lnTo>
                <a:lnTo>
                  <a:pt x="662342" y="1744647"/>
                </a:lnTo>
                <a:lnTo>
                  <a:pt x="668716" y="1481428"/>
                </a:lnTo>
                <a:lnTo>
                  <a:pt x="671897" y="1603059"/>
                </a:lnTo>
                <a:lnTo>
                  <a:pt x="675078" y="1584469"/>
                </a:lnTo>
                <a:lnTo>
                  <a:pt x="678259" y="1607631"/>
                </a:lnTo>
                <a:lnTo>
                  <a:pt x="681452" y="1604680"/>
                </a:lnTo>
                <a:lnTo>
                  <a:pt x="684633" y="1275637"/>
                </a:lnTo>
                <a:lnTo>
                  <a:pt x="687814" y="1501386"/>
                </a:lnTo>
                <a:lnTo>
                  <a:pt x="691007" y="1211206"/>
                </a:lnTo>
                <a:lnTo>
                  <a:pt x="694188" y="1600970"/>
                </a:lnTo>
                <a:lnTo>
                  <a:pt x="697369" y="1080141"/>
                </a:lnTo>
                <a:lnTo>
                  <a:pt x="700550" y="1550570"/>
                </a:lnTo>
                <a:lnTo>
                  <a:pt x="703743" y="1284008"/>
                </a:lnTo>
                <a:lnTo>
                  <a:pt x="706924" y="1613367"/>
                </a:lnTo>
                <a:lnTo>
                  <a:pt x="710105" y="1411489"/>
                </a:lnTo>
                <a:lnTo>
                  <a:pt x="713298" y="1407690"/>
                </a:lnTo>
                <a:lnTo>
                  <a:pt x="716479" y="1894404"/>
                </a:lnTo>
                <a:lnTo>
                  <a:pt x="719660" y="1220412"/>
                </a:lnTo>
                <a:lnTo>
                  <a:pt x="722840" y="1962405"/>
                </a:lnTo>
                <a:lnTo>
                  <a:pt x="726034" y="1431066"/>
                </a:lnTo>
                <a:lnTo>
                  <a:pt x="729215" y="2100461"/>
                </a:lnTo>
                <a:lnTo>
                  <a:pt x="732395" y="1845042"/>
                </a:lnTo>
                <a:lnTo>
                  <a:pt x="735589" y="2177327"/>
                </a:lnTo>
                <a:lnTo>
                  <a:pt x="738770" y="2353549"/>
                </a:lnTo>
                <a:lnTo>
                  <a:pt x="741950" y="2300896"/>
                </a:lnTo>
                <a:lnTo>
                  <a:pt x="745131" y="2571371"/>
                </a:lnTo>
                <a:lnTo>
                  <a:pt x="748325" y="2227879"/>
                </a:lnTo>
                <a:lnTo>
                  <a:pt x="751505" y="2581793"/>
                </a:lnTo>
                <a:lnTo>
                  <a:pt x="754686" y="2147214"/>
                </a:lnTo>
                <a:lnTo>
                  <a:pt x="757880" y="2506915"/>
                </a:lnTo>
                <a:lnTo>
                  <a:pt x="761061" y="2098713"/>
                </a:lnTo>
                <a:lnTo>
                  <a:pt x="764241" y="2375698"/>
                </a:lnTo>
                <a:lnTo>
                  <a:pt x="767422" y="2074754"/>
                </a:lnTo>
                <a:lnTo>
                  <a:pt x="770616" y="2073589"/>
                </a:lnTo>
                <a:lnTo>
                  <a:pt x="773796" y="2025519"/>
                </a:lnTo>
                <a:lnTo>
                  <a:pt x="776977" y="1733998"/>
                </a:lnTo>
                <a:lnTo>
                  <a:pt x="780158" y="2112238"/>
                </a:lnTo>
                <a:lnTo>
                  <a:pt x="783351" y="1632742"/>
                </a:lnTo>
                <a:lnTo>
                  <a:pt x="786532" y="1981907"/>
                </a:lnTo>
                <a:lnTo>
                  <a:pt x="789713" y="1791514"/>
                </a:lnTo>
                <a:lnTo>
                  <a:pt x="796087" y="2454476"/>
                </a:lnTo>
                <a:lnTo>
                  <a:pt x="802449" y="2696243"/>
                </a:lnTo>
                <a:lnTo>
                  <a:pt x="805642" y="2628356"/>
                </a:lnTo>
                <a:lnTo>
                  <a:pt x="808823" y="2769881"/>
                </a:lnTo>
                <a:lnTo>
                  <a:pt x="812004" y="2580539"/>
                </a:lnTo>
                <a:lnTo>
                  <a:pt x="815197" y="2709971"/>
                </a:lnTo>
                <a:lnTo>
                  <a:pt x="818378" y="2534571"/>
                </a:lnTo>
                <a:lnTo>
                  <a:pt x="821559" y="2621429"/>
                </a:lnTo>
                <a:lnTo>
                  <a:pt x="824740" y="2635802"/>
                </a:lnTo>
                <a:lnTo>
                  <a:pt x="827933" y="2639259"/>
                </a:lnTo>
                <a:lnTo>
                  <a:pt x="831114" y="2616376"/>
                </a:lnTo>
                <a:lnTo>
                  <a:pt x="834295" y="2571029"/>
                </a:lnTo>
                <a:lnTo>
                  <a:pt x="837488" y="2589986"/>
                </a:lnTo>
                <a:lnTo>
                  <a:pt x="840669" y="2514221"/>
                </a:lnTo>
                <a:lnTo>
                  <a:pt x="843850" y="2581413"/>
                </a:lnTo>
                <a:lnTo>
                  <a:pt x="847030" y="2497746"/>
                </a:lnTo>
                <a:lnTo>
                  <a:pt x="850224" y="2528885"/>
                </a:lnTo>
                <a:lnTo>
                  <a:pt x="853405" y="2497772"/>
                </a:lnTo>
                <a:lnTo>
                  <a:pt x="856585" y="2518577"/>
                </a:lnTo>
                <a:lnTo>
                  <a:pt x="859766" y="2520110"/>
                </a:lnTo>
                <a:lnTo>
                  <a:pt x="862960" y="2511511"/>
                </a:lnTo>
                <a:lnTo>
                  <a:pt x="866140" y="2537446"/>
                </a:lnTo>
                <a:lnTo>
                  <a:pt x="869321" y="2525023"/>
                </a:lnTo>
                <a:lnTo>
                  <a:pt x="872515" y="2567850"/>
                </a:lnTo>
                <a:lnTo>
                  <a:pt x="875695" y="2560379"/>
                </a:lnTo>
                <a:lnTo>
                  <a:pt x="878876" y="2622214"/>
                </a:lnTo>
                <a:lnTo>
                  <a:pt x="882057" y="2628989"/>
                </a:lnTo>
                <a:lnTo>
                  <a:pt x="885250" y="2672475"/>
                </a:lnTo>
                <a:lnTo>
                  <a:pt x="888431" y="2665966"/>
                </a:lnTo>
                <a:lnTo>
                  <a:pt x="894805" y="2728117"/>
                </a:lnTo>
                <a:lnTo>
                  <a:pt x="897986" y="2743997"/>
                </a:lnTo>
                <a:lnTo>
                  <a:pt x="901167" y="2781999"/>
                </a:lnTo>
                <a:lnTo>
                  <a:pt x="904348" y="2768082"/>
                </a:lnTo>
                <a:lnTo>
                  <a:pt x="907541" y="2802248"/>
                </a:lnTo>
                <a:lnTo>
                  <a:pt x="910722" y="2763574"/>
                </a:lnTo>
                <a:lnTo>
                  <a:pt x="913903" y="2755774"/>
                </a:lnTo>
                <a:lnTo>
                  <a:pt x="917096" y="2743604"/>
                </a:lnTo>
                <a:lnTo>
                  <a:pt x="920277" y="2747112"/>
                </a:lnTo>
                <a:lnTo>
                  <a:pt x="929832" y="2494492"/>
                </a:lnTo>
                <a:lnTo>
                  <a:pt x="945749" y="1907485"/>
                </a:lnTo>
                <a:lnTo>
                  <a:pt x="952123" y="1838229"/>
                </a:lnTo>
                <a:lnTo>
                  <a:pt x="955304" y="1782612"/>
                </a:lnTo>
                <a:lnTo>
                  <a:pt x="958485" y="1689372"/>
                </a:lnTo>
                <a:lnTo>
                  <a:pt x="961665" y="1657030"/>
                </a:lnTo>
                <a:lnTo>
                  <a:pt x="964859" y="1549747"/>
                </a:lnTo>
                <a:lnTo>
                  <a:pt x="968040" y="1500284"/>
                </a:lnTo>
                <a:lnTo>
                  <a:pt x="974414" y="1298000"/>
                </a:lnTo>
                <a:lnTo>
                  <a:pt x="980776" y="1110786"/>
                </a:lnTo>
                <a:lnTo>
                  <a:pt x="987150" y="823912"/>
                </a:lnTo>
                <a:lnTo>
                  <a:pt x="990331" y="704864"/>
                </a:lnTo>
                <a:lnTo>
                  <a:pt x="993511" y="662873"/>
                </a:lnTo>
                <a:lnTo>
                  <a:pt x="996705" y="671053"/>
                </a:lnTo>
                <a:lnTo>
                  <a:pt x="999886" y="570015"/>
                </a:lnTo>
                <a:lnTo>
                  <a:pt x="1006247" y="530037"/>
                </a:lnTo>
                <a:lnTo>
                  <a:pt x="1009441" y="603419"/>
                </a:lnTo>
                <a:lnTo>
                  <a:pt x="1012621" y="548202"/>
                </a:lnTo>
                <a:lnTo>
                  <a:pt x="1015802" y="568308"/>
                </a:lnTo>
                <a:lnTo>
                  <a:pt x="1022176" y="655566"/>
                </a:lnTo>
                <a:lnTo>
                  <a:pt x="1025357" y="612777"/>
                </a:lnTo>
                <a:lnTo>
                  <a:pt x="1028538" y="618653"/>
                </a:lnTo>
                <a:lnTo>
                  <a:pt x="1031731" y="556261"/>
                </a:lnTo>
                <a:lnTo>
                  <a:pt x="1034912" y="562606"/>
                </a:lnTo>
                <a:lnTo>
                  <a:pt x="1038093" y="590553"/>
                </a:lnTo>
                <a:lnTo>
                  <a:pt x="1041274" y="574483"/>
                </a:lnTo>
                <a:lnTo>
                  <a:pt x="1044467" y="675701"/>
                </a:lnTo>
                <a:lnTo>
                  <a:pt x="1047648" y="698381"/>
                </a:lnTo>
                <a:lnTo>
                  <a:pt x="1050829" y="809577"/>
                </a:lnTo>
                <a:lnTo>
                  <a:pt x="1054022" y="769941"/>
                </a:lnTo>
                <a:lnTo>
                  <a:pt x="1057203" y="800903"/>
                </a:lnTo>
                <a:lnTo>
                  <a:pt x="1060384" y="932880"/>
                </a:lnTo>
                <a:lnTo>
                  <a:pt x="1063565" y="1147700"/>
                </a:lnTo>
                <a:lnTo>
                  <a:pt x="1066758" y="1071745"/>
                </a:lnTo>
                <a:lnTo>
                  <a:pt x="1069939" y="1202304"/>
                </a:lnTo>
                <a:lnTo>
                  <a:pt x="1073120" y="1529979"/>
                </a:lnTo>
                <a:lnTo>
                  <a:pt x="1076313" y="1482593"/>
                </a:lnTo>
                <a:lnTo>
                  <a:pt x="1082675" y="2071639"/>
                </a:lnTo>
                <a:lnTo>
                  <a:pt x="1098604" y="2722254"/>
                </a:lnTo>
                <a:lnTo>
                  <a:pt x="1101785" y="2668372"/>
                </a:lnTo>
                <a:lnTo>
                  <a:pt x="1104965" y="2693027"/>
                </a:lnTo>
                <a:lnTo>
                  <a:pt x="1108146" y="2737741"/>
                </a:lnTo>
                <a:lnTo>
                  <a:pt x="1111340" y="2813645"/>
                </a:lnTo>
                <a:lnTo>
                  <a:pt x="1117701" y="2823890"/>
                </a:lnTo>
                <a:lnTo>
                  <a:pt x="1120895" y="2892626"/>
                </a:lnTo>
                <a:lnTo>
                  <a:pt x="1124076" y="2892752"/>
                </a:lnTo>
                <a:lnTo>
                  <a:pt x="1127256" y="2909152"/>
                </a:lnTo>
                <a:lnTo>
                  <a:pt x="1130437" y="2907847"/>
                </a:lnTo>
                <a:lnTo>
                  <a:pt x="1133631" y="2903187"/>
                </a:lnTo>
                <a:lnTo>
                  <a:pt x="1136811" y="2901452"/>
                </a:lnTo>
                <a:lnTo>
                  <a:pt x="1139992" y="2903719"/>
                </a:lnTo>
                <a:lnTo>
                  <a:pt x="1143173" y="2875973"/>
                </a:lnTo>
                <a:lnTo>
                  <a:pt x="1146367" y="2829348"/>
                </a:lnTo>
                <a:lnTo>
                  <a:pt x="1149547" y="2875822"/>
                </a:lnTo>
                <a:lnTo>
                  <a:pt x="1152728" y="2885281"/>
                </a:lnTo>
                <a:lnTo>
                  <a:pt x="1155922" y="2836110"/>
                </a:lnTo>
                <a:lnTo>
                  <a:pt x="1159102" y="2830234"/>
                </a:lnTo>
                <a:lnTo>
                  <a:pt x="1165464" y="2770020"/>
                </a:lnTo>
                <a:lnTo>
                  <a:pt x="1168657" y="2684568"/>
                </a:lnTo>
                <a:lnTo>
                  <a:pt x="1171838" y="2705792"/>
                </a:lnTo>
                <a:lnTo>
                  <a:pt x="1175019" y="2747188"/>
                </a:lnTo>
                <a:lnTo>
                  <a:pt x="1178212" y="2624379"/>
                </a:lnTo>
                <a:lnTo>
                  <a:pt x="1181393" y="2615464"/>
                </a:lnTo>
                <a:lnTo>
                  <a:pt x="1184574" y="2621023"/>
                </a:lnTo>
                <a:lnTo>
                  <a:pt x="1187755" y="2640588"/>
                </a:lnTo>
                <a:lnTo>
                  <a:pt x="1194129" y="2445852"/>
                </a:lnTo>
                <a:lnTo>
                  <a:pt x="1197310" y="2619871"/>
                </a:lnTo>
                <a:lnTo>
                  <a:pt x="1200503" y="2622759"/>
                </a:lnTo>
                <a:lnTo>
                  <a:pt x="1203684" y="2517843"/>
                </a:lnTo>
                <a:lnTo>
                  <a:pt x="1206865" y="2481955"/>
                </a:lnTo>
                <a:lnTo>
                  <a:pt x="1210046" y="2505610"/>
                </a:lnTo>
                <a:lnTo>
                  <a:pt x="1216420" y="2610057"/>
                </a:lnTo>
                <a:lnTo>
                  <a:pt x="1219601" y="2630876"/>
                </a:lnTo>
                <a:lnTo>
                  <a:pt x="1225975" y="2720164"/>
                </a:lnTo>
                <a:lnTo>
                  <a:pt x="1229156" y="2747276"/>
                </a:lnTo>
                <a:lnTo>
                  <a:pt x="1232336" y="2713162"/>
                </a:lnTo>
                <a:lnTo>
                  <a:pt x="1235530" y="2730206"/>
                </a:lnTo>
                <a:lnTo>
                  <a:pt x="1238711" y="2842694"/>
                </a:lnTo>
                <a:lnTo>
                  <a:pt x="1241891" y="2837477"/>
                </a:lnTo>
                <a:lnTo>
                  <a:pt x="1245072" y="2805173"/>
                </a:lnTo>
                <a:lnTo>
                  <a:pt x="1248266" y="2791092"/>
                </a:lnTo>
                <a:lnTo>
                  <a:pt x="1251446" y="2825131"/>
                </a:lnTo>
                <a:lnTo>
                  <a:pt x="1254627" y="2843416"/>
                </a:lnTo>
                <a:lnTo>
                  <a:pt x="1257821" y="2842099"/>
                </a:lnTo>
                <a:lnTo>
                  <a:pt x="1261001" y="2824738"/>
                </a:lnTo>
                <a:lnTo>
                  <a:pt x="1267363" y="2890840"/>
                </a:lnTo>
                <a:lnTo>
                  <a:pt x="1270556" y="2845405"/>
                </a:lnTo>
                <a:lnTo>
                  <a:pt x="1273737" y="2841314"/>
                </a:lnTo>
                <a:lnTo>
                  <a:pt x="1280112" y="2472635"/>
                </a:lnTo>
                <a:lnTo>
                  <a:pt x="1286473" y="2380472"/>
                </a:lnTo>
                <a:lnTo>
                  <a:pt x="1289654" y="2486590"/>
                </a:lnTo>
                <a:lnTo>
                  <a:pt x="1292847" y="2640094"/>
                </a:lnTo>
                <a:lnTo>
                  <a:pt x="1296028" y="2663939"/>
                </a:lnTo>
                <a:lnTo>
                  <a:pt x="1299209" y="2713833"/>
                </a:lnTo>
                <a:lnTo>
                  <a:pt x="1302390" y="2711756"/>
                </a:lnTo>
                <a:lnTo>
                  <a:pt x="1305583" y="2728814"/>
                </a:lnTo>
                <a:lnTo>
                  <a:pt x="1308764" y="2734373"/>
                </a:lnTo>
                <a:lnTo>
                  <a:pt x="1311945" y="2716518"/>
                </a:lnTo>
                <a:lnTo>
                  <a:pt x="1315138" y="2738083"/>
                </a:lnTo>
                <a:lnTo>
                  <a:pt x="1318319" y="2716441"/>
                </a:lnTo>
                <a:lnTo>
                  <a:pt x="1321500" y="2764334"/>
                </a:lnTo>
                <a:lnTo>
                  <a:pt x="1324681" y="2723583"/>
                </a:lnTo>
                <a:lnTo>
                  <a:pt x="1327874" y="2779049"/>
                </a:lnTo>
                <a:lnTo>
                  <a:pt x="1331055" y="2687734"/>
                </a:lnTo>
                <a:lnTo>
                  <a:pt x="1334236" y="2754279"/>
                </a:lnTo>
                <a:lnTo>
                  <a:pt x="1337429" y="2645856"/>
                </a:lnTo>
                <a:lnTo>
                  <a:pt x="1340610" y="2717936"/>
                </a:lnTo>
                <a:lnTo>
                  <a:pt x="1343791" y="2672234"/>
                </a:lnTo>
                <a:lnTo>
                  <a:pt x="1346971" y="2745010"/>
                </a:lnTo>
                <a:lnTo>
                  <a:pt x="1353346" y="2678490"/>
                </a:lnTo>
                <a:lnTo>
                  <a:pt x="1356526" y="2667181"/>
                </a:lnTo>
                <a:lnTo>
                  <a:pt x="1359720" y="2358653"/>
                </a:lnTo>
                <a:lnTo>
                  <a:pt x="1362901" y="2541485"/>
                </a:lnTo>
                <a:lnTo>
                  <a:pt x="1366081" y="2069018"/>
                </a:lnTo>
                <a:lnTo>
                  <a:pt x="1369262" y="2275810"/>
                </a:lnTo>
                <a:lnTo>
                  <a:pt x="1372456" y="1632742"/>
                </a:lnTo>
                <a:lnTo>
                  <a:pt x="1375636" y="1659791"/>
                </a:lnTo>
                <a:lnTo>
                  <a:pt x="1378817" y="1076456"/>
                </a:lnTo>
                <a:lnTo>
                  <a:pt x="1382011" y="926282"/>
                </a:lnTo>
                <a:lnTo>
                  <a:pt x="1385191" y="1092615"/>
                </a:lnTo>
                <a:lnTo>
                  <a:pt x="1388372" y="918089"/>
                </a:lnTo>
                <a:lnTo>
                  <a:pt x="1391553" y="1138709"/>
                </a:lnTo>
                <a:lnTo>
                  <a:pt x="1394746" y="571059"/>
                </a:lnTo>
                <a:lnTo>
                  <a:pt x="1397927" y="1172520"/>
                </a:lnTo>
                <a:lnTo>
                  <a:pt x="1401108" y="478485"/>
                </a:lnTo>
                <a:lnTo>
                  <a:pt x="1404289" y="1044773"/>
                </a:lnTo>
                <a:lnTo>
                  <a:pt x="1407482" y="527467"/>
                </a:lnTo>
                <a:lnTo>
                  <a:pt x="1410663" y="1033793"/>
                </a:lnTo>
                <a:lnTo>
                  <a:pt x="1413844" y="568747"/>
                </a:lnTo>
                <a:lnTo>
                  <a:pt x="1417037" y="612435"/>
                </a:lnTo>
                <a:lnTo>
                  <a:pt x="1420218" y="780857"/>
                </a:lnTo>
                <a:lnTo>
                  <a:pt x="1423399" y="331837"/>
                </a:lnTo>
                <a:lnTo>
                  <a:pt x="1426580" y="1069694"/>
                </a:lnTo>
                <a:lnTo>
                  <a:pt x="1429773" y="329314"/>
                </a:lnTo>
                <a:lnTo>
                  <a:pt x="1432954" y="1268508"/>
                </a:lnTo>
                <a:lnTo>
                  <a:pt x="1436135" y="267892"/>
                </a:lnTo>
                <a:lnTo>
                  <a:pt x="1439328" y="1156007"/>
                </a:lnTo>
                <a:lnTo>
                  <a:pt x="1442509" y="613055"/>
                </a:lnTo>
                <a:lnTo>
                  <a:pt x="1445690" y="957396"/>
                </a:lnTo>
                <a:lnTo>
                  <a:pt x="1448870" y="1082800"/>
                </a:lnTo>
                <a:lnTo>
                  <a:pt x="1452064" y="832776"/>
                </a:lnTo>
                <a:lnTo>
                  <a:pt x="1455245" y="1393304"/>
                </a:lnTo>
                <a:lnTo>
                  <a:pt x="1458426" y="752149"/>
                </a:lnTo>
                <a:lnTo>
                  <a:pt x="1461619" y="1571984"/>
                </a:lnTo>
                <a:lnTo>
                  <a:pt x="1464800" y="775424"/>
                </a:lnTo>
                <a:lnTo>
                  <a:pt x="1467981" y="1737379"/>
                </a:lnTo>
                <a:lnTo>
                  <a:pt x="1471161" y="1500018"/>
                </a:lnTo>
                <a:lnTo>
                  <a:pt x="1477536" y="2132524"/>
                </a:lnTo>
                <a:lnTo>
                  <a:pt x="1480716" y="2150050"/>
                </a:lnTo>
                <a:lnTo>
                  <a:pt x="1483897" y="2514753"/>
                </a:lnTo>
                <a:lnTo>
                  <a:pt x="1487091" y="2296058"/>
                </a:lnTo>
                <a:lnTo>
                  <a:pt x="1490272" y="2543157"/>
                </a:lnTo>
                <a:lnTo>
                  <a:pt x="1493452" y="2427820"/>
                </a:lnTo>
                <a:lnTo>
                  <a:pt x="1496646" y="2618643"/>
                </a:lnTo>
                <a:lnTo>
                  <a:pt x="1499827" y="2483373"/>
                </a:lnTo>
                <a:lnTo>
                  <a:pt x="1503007" y="2647819"/>
                </a:lnTo>
                <a:lnTo>
                  <a:pt x="1506188" y="2560176"/>
                </a:lnTo>
                <a:lnTo>
                  <a:pt x="1509382" y="2679579"/>
                </a:lnTo>
                <a:lnTo>
                  <a:pt x="1512562" y="2647591"/>
                </a:lnTo>
                <a:lnTo>
                  <a:pt x="1515743" y="2665915"/>
                </a:lnTo>
                <a:lnTo>
                  <a:pt x="1518937" y="2695813"/>
                </a:lnTo>
                <a:lnTo>
                  <a:pt x="1522117" y="2660267"/>
                </a:lnTo>
                <a:lnTo>
                  <a:pt x="1528479" y="2815810"/>
                </a:lnTo>
                <a:lnTo>
                  <a:pt x="1531672" y="2780721"/>
                </a:lnTo>
                <a:lnTo>
                  <a:pt x="1534853" y="2686594"/>
                </a:lnTo>
                <a:lnTo>
                  <a:pt x="1538034" y="2519654"/>
                </a:lnTo>
                <a:lnTo>
                  <a:pt x="1544408" y="2791294"/>
                </a:lnTo>
                <a:lnTo>
                  <a:pt x="1550770" y="2490326"/>
                </a:lnTo>
                <a:lnTo>
                  <a:pt x="1553963" y="2036739"/>
                </a:lnTo>
                <a:lnTo>
                  <a:pt x="1557144" y="2266755"/>
                </a:lnTo>
                <a:lnTo>
                  <a:pt x="1560325" y="2047921"/>
                </a:lnTo>
                <a:lnTo>
                  <a:pt x="1563518" y="1945791"/>
                </a:lnTo>
                <a:lnTo>
                  <a:pt x="1569880" y="1585407"/>
                </a:lnTo>
                <a:lnTo>
                  <a:pt x="1573060" y="1686422"/>
                </a:lnTo>
                <a:lnTo>
                  <a:pt x="1576254" y="1572490"/>
                </a:lnTo>
                <a:lnTo>
                  <a:pt x="1579435" y="1699313"/>
                </a:lnTo>
                <a:lnTo>
                  <a:pt x="1582615" y="1615393"/>
                </a:lnTo>
                <a:lnTo>
                  <a:pt x="1585796" y="1656422"/>
                </a:lnTo>
                <a:lnTo>
                  <a:pt x="1588990" y="1489685"/>
                </a:lnTo>
                <a:lnTo>
                  <a:pt x="1592171" y="1543377"/>
                </a:lnTo>
                <a:lnTo>
                  <a:pt x="1598545" y="1738708"/>
                </a:lnTo>
                <a:lnTo>
                  <a:pt x="1601726" y="1743761"/>
                </a:lnTo>
                <a:lnTo>
                  <a:pt x="1604906" y="1826984"/>
                </a:lnTo>
                <a:lnTo>
                  <a:pt x="1608087" y="2031826"/>
                </a:lnTo>
                <a:lnTo>
                  <a:pt x="1611281" y="1971080"/>
                </a:lnTo>
                <a:lnTo>
                  <a:pt x="1614461" y="1988834"/>
                </a:lnTo>
                <a:lnTo>
                  <a:pt x="1617642" y="2065611"/>
                </a:lnTo>
                <a:lnTo>
                  <a:pt x="1627197" y="2478245"/>
                </a:lnTo>
                <a:lnTo>
                  <a:pt x="1630378" y="2545436"/>
                </a:lnTo>
                <a:lnTo>
                  <a:pt x="1633572" y="2507510"/>
                </a:lnTo>
                <a:lnTo>
                  <a:pt x="1636752" y="2489857"/>
                </a:lnTo>
                <a:lnTo>
                  <a:pt x="1639933" y="2558036"/>
                </a:lnTo>
                <a:lnTo>
                  <a:pt x="1643127" y="2591797"/>
                </a:lnTo>
                <a:lnTo>
                  <a:pt x="1646307" y="2720000"/>
                </a:lnTo>
                <a:lnTo>
                  <a:pt x="1649488" y="2720418"/>
                </a:lnTo>
                <a:lnTo>
                  <a:pt x="1652669" y="2679692"/>
                </a:lnTo>
                <a:lnTo>
                  <a:pt x="1655862" y="2800564"/>
                </a:lnTo>
                <a:lnTo>
                  <a:pt x="1659043" y="2775731"/>
                </a:lnTo>
                <a:lnTo>
                  <a:pt x="1662224" y="2796486"/>
                </a:lnTo>
                <a:lnTo>
                  <a:pt x="1665405" y="2764663"/>
                </a:lnTo>
                <a:lnTo>
                  <a:pt x="1668598" y="2795676"/>
                </a:lnTo>
                <a:lnTo>
                  <a:pt x="1671779" y="2795372"/>
                </a:lnTo>
                <a:lnTo>
                  <a:pt x="1674960" y="2791826"/>
                </a:lnTo>
                <a:lnTo>
                  <a:pt x="1678153" y="2833222"/>
                </a:lnTo>
                <a:lnTo>
                  <a:pt x="1681334" y="2751645"/>
                </a:lnTo>
                <a:lnTo>
                  <a:pt x="1684515" y="2737437"/>
                </a:lnTo>
                <a:lnTo>
                  <a:pt x="1687696" y="2806186"/>
                </a:lnTo>
                <a:lnTo>
                  <a:pt x="1690889" y="2761612"/>
                </a:lnTo>
                <a:lnTo>
                  <a:pt x="1694070" y="2644071"/>
                </a:lnTo>
                <a:lnTo>
                  <a:pt x="1697251" y="2695459"/>
                </a:lnTo>
                <a:lnTo>
                  <a:pt x="1700444" y="2683517"/>
                </a:lnTo>
                <a:lnTo>
                  <a:pt x="1706806" y="2640462"/>
                </a:lnTo>
                <a:lnTo>
                  <a:pt x="1709986" y="2655480"/>
                </a:lnTo>
                <a:lnTo>
                  <a:pt x="1713180" y="2678148"/>
                </a:lnTo>
                <a:lnTo>
                  <a:pt x="1716361" y="2671221"/>
                </a:lnTo>
                <a:lnTo>
                  <a:pt x="1719541" y="2705336"/>
                </a:lnTo>
                <a:lnTo>
                  <a:pt x="1722735" y="2649782"/>
                </a:lnTo>
                <a:lnTo>
                  <a:pt x="1725916" y="2660444"/>
                </a:lnTo>
                <a:lnTo>
                  <a:pt x="1729096" y="2640867"/>
                </a:lnTo>
                <a:lnTo>
                  <a:pt x="1732277" y="2689697"/>
                </a:lnTo>
                <a:lnTo>
                  <a:pt x="1735471" y="2630825"/>
                </a:lnTo>
                <a:lnTo>
                  <a:pt x="1738651" y="2511283"/>
                </a:lnTo>
                <a:lnTo>
                  <a:pt x="1741832" y="2552756"/>
                </a:lnTo>
                <a:lnTo>
                  <a:pt x="1745026" y="2638752"/>
                </a:lnTo>
                <a:lnTo>
                  <a:pt x="1748206" y="2672449"/>
                </a:lnTo>
                <a:lnTo>
                  <a:pt x="1751387" y="2600699"/>
                </a:lnTo>
                <a:lnTo>
                  <a:pt x="1754568" y="2607854"/>
                </a:lnTo>
                <a:lnTo>
                  <a:pt x="1757761" y="2554174"/>
                </a:lnTo>
                <a:lnTo>
                  <a:pt x="1764123" y="2656861"/>
                </a:lnTo>
                <a:lnTo>
                  <a:pt x="1767304" y="2637182"/>
                </a:lnTo>
                <a:lnTo>
                  <a:pt x="1770497" y="2647009"/>
                </a:lnTo>
                <a:lnTo>
                  <a:pt x="1773678" y="2689266"/>
                </a:lnTo>
                <a:lnTo>
                  <a:pt x="1776859" y="2796423"/>
                </a:lnTo>
                <a:lnTo>
                  <a:pt x="1783233" y="2736867"/>
                </a:lnTo>
                <a:lnTo>
                  <a:pt x="1786414" y="2744237"/>
                </a:lnTo>
                <a:lnTo>
                  <a:pt x="1789595" y="2723951"/>
                </a:lnTo>
                <a:lnTo>
                  <a:pt x="1792788" y="2755419"/>
                </a:lnTo>
                <a:lnTo>
                  <a:pt x="1795969" y="2804439"/>
                </a:lnTo>
                <a:lnTo>
                  <a:pt x="1799150" y="2831171"/>
                </a:lnTo>
                <a:lnTo>
                  <a:pt x="1802343" y="2718619"/>
                </a:lnTo>
                <a:lnTo>
                  <a:pt x="1805524" y="2766943"/>
                </a:lnTo>
                <a:lnTo>
                  <a:pt x="1808705" y="2691204"/>
                </a:lnTo>
                <a:lnTo>
                  <a:pt x="1815079" y="2299819"/>
                </a:lnTo>
                <a:lnTo>
                  <a:pt x="1818260" y="2202730"/>
                </a:lnTo>
                <a:lnTo>
                  <a:pt x="1821441" y="2325386"/>
                </a:lnTo>
                <a:lnTo>
                  <a:pt x="1824634" y="2331300"/>
                </a:lnTo>
                <a:lnTo>
                  <a:pt x="1827815" y="2431821"/>
                </a:lnTo>
                <a:lnTo>
                  <a:pt x="1834176" y="2852863"/>
                </a:lnTo>
                <a:lnTo>
                  <a:pt x="1837370" y="2823687"/>
                </a:lnTo>
                <a:lnTo>
                  <a:pt x="1840551" y="2745922"/>
                </a:lnTo>
                <a:lnTo>
                  <a:pt x="1843731" y="2531937"/>
                </a:lnTo>
                <a:lnTo>
                  <a:pt x="1846912" y="2413143"/>
                </a:lnTo>
                <a:lnTo>
                  <a:pt x="1850106" y="2441091"/>
                </a:lnTo>
                <a:lnTo>
                  <a:pt x="1853286" y="2411332"/>
                </a:lnTo>
                <a:lnTo>
                  <a:pt x="1856467" y="2408787"/>
                </a:lnTo>
                <a:lnTo>
                  <a:pt x="1859661" y="2227752"/>
                </a:lnTo>
                <a:lnTo>
                  <a:pt x="1862841" y="2223219"/>
                </a:lnTo>
                <a:lnTo>
                  <a:pt x="1866022" y="2150012"/>
                </a:lnTo>
                <a:lnTo>
                  <a:pt x="1869203" y="2222282"/>
                </a:lnTo>
                <a:lnTo>
                  <a:pt x="1872396" y="2116265"/>
                </a:lnTo>
                <a:lnTo>
                  <a:pt x="1875577" y="2150063"/>
                </a:lnTo>
                <a:lnTo>
                  <a:pt x="1881951" y="2062433"/>
                </a:lnTo>
                <a:lnTo>
                  <a:pt x="1885132" y="2064294"/>
                </a:lnTo>
                <a:lnTo>
                  <a:pt x="1888313" y="2008247"/>
                </a:lnTo>
                <a:lnTo>
                  <a:pt x="1891494" y="2117493"/>
                </a:lnTo>
                <a:lnTo>
                  <a:pt x="1894687" y="1969054"/>
                </a:lnTo>
                <a:lnTo>
                  <a:pt x="1897868" y="2191307"/>
                </a:lnTo>
                <a:lnTo>
                  <a:pt x="1901049" y="2022658"/>
                </a:lnTo>
                <a:lnTo>
                  <a:pt x="1904242" y="2215988"/>
                </a:lnTo>
                <a:lnTo>
                  <a:pt x="1907423" y="1937218"/>
                </a:lnTo>
                <a:lnTo>
                  <a:pt x="1910604" y="2103057"/>
                </a:lnTo>
                <a:lnTo>
                  <a:pt x="1916978" y="2012235"/>
                </a:lnTo>
                <a:lnTo>
                  <a:pt x="1920159" y="2171464"/>
                </a:lnTo>
                <a:lnTo>
                  <a:pt x="1923340" y="1790210"/>
                </a:lnTo>
                <a:lnTo>
                  <a:pt x="1926520" y="2366187"/>
                </a:lnTo>
                <a:lnTo>
                  <a:pt x="1929714" y="1631476"/>
                </a:lnTo>
                <a:lnTo>
                  <a:pt x="1932895" y="2269149"/>
                </a:lnTo>
                <a:lnTo>
                  <a:pt x="1936075" y="1478655"/>
                </a:lnTo>
                <a:lnTo>
                  <a:pt x="1939269" y="1710608"/>
                </a:lnTo>
                <a:lnTo>
                  <a:pt x="1942450" y="1817107"/>
                </a:lnTo>
                <a:lnTo>
                  <a:pt x="1945631" y="1149561"/>
                </a:lnTo>
                <a:lnTo>
                  <a:pt x="1948811" y="2165955"/>
                </a:lnTo>
                <a:lnTo>
                  <a:pt x="1952005" y="846592"/>
                </a:lnTo>
                <a:lnTo>
                  <a:pt x="1955186" y="1950350"/>
                </a:lnTo>
                <a:lnTo>
                  <a:pt x="1958366" y="864169"/>
                </a:lnTo>
                <a:lnTo>
                  <a:pt x="1961560" y="1399560"/>
                </a:lnTo>
                <a:lnTo>
                  <a:pt x="1964741" y="1303623"/>
                </a:lnTo>
                <a:lnTo>
                  <a:pt x="1967921" y="789202"/>
                </a:lnTo>
                <a:lnTo>
                  <a:pt x="1971102" y="1617673"/>
                </a:lnTo>
                <a:lnTo>
                  <a:pt x="1974296" y="501977"/>
                </a:lnTo>
                <a:lnTo>
                  <a:pt x="1977477" y="1724918"/>
                </a:lnTo>
                <a:lnTo>
                  <a:pt x="1980657" y="540785"/>
                </a:lnTo>
                <a:lnTo>
                  <a:pt x="1983851" y="1270926"/>
                </a:lnTo>
                <a:lnTo>
                  <a:pt x="1987032" y="845186"/>
                </a:lnTo>
                <a:lnTo>
                  <a:pt x="1993393" y="1188248"/>
                </a:lnTo>
                <a:lnTo>
                  <a:pt x="1996587" y="828990"/>
                </a:lnTo>
                <a:lnTo>
                  <a:pt x="1999767" y="1529232"/>
                </a:lnTo>
                <a:lnTo>
                  <a:pt x="2002948" y="867398"/>
                </a:lnTo>
                <a:lnTo>
                  <a:pt x="2006142" y="1526636"/>
                </a:lnTo>
                <a:lnTo>
                  <a:pt x="2009322" y="947050"/>
                </a:lnTo>
                <a:lnTo>
                  <a:pt x="2012503" y="1598918"/>
                </a:lnTo>
                <a:lnTo>
                  <a:pt x="2015684" y="1262733"/>
                </a:lnTo>
                <a:lnTo>
                  <a:pt x="2018877" y="1568362"/>
                </a:lnTo>
                <a:lnTo>
                  <a:pt x="2022058" y="1696438"/>
                </a:lnTo>
                <a:lnTo>
                  <a:pt x="2025239" y="1640530"/>
                </a:lnTo>
                <a:lnTo>
                  <a:pt x="2028420" y="1925378"/>
                </a:lnTo>
                <a:lnTo>
                  <a:pt x="2031613" y="1618471"/>
                </a:lnTo>
                <a:lnTo>
                  <a:pt x="2034794" y="2157408"/>
                </a:lnTo>
                <a:lnTo>
                  <a:pt x="2037975" y="1957366"/>
                </a:lnTo>
                <a:lnTo>
                  <a:pt x="2041168" y="2357956"/>
                </a:lnTo>
                <a:lnTo>
                  <a:pt x="2044349" y="2274214"/>
                </a:lnTo>
                <a:lnTo>
                  <a:pt x="2047530" y="2456160"/>
                </a:lnTo>
                <a:lnTo>
                  <a:pt x="2050711" y="2483753"/>
                </a:lnTo>
                <a:lnTo>
                  <a:pt x="2053904" y="2551363"/>
                </a:lnTo>
                <a:lnTo>
                  <a:pt x="2063459" y="2850027"/>
                </a:lnTo>
                <a:lnTo>
                  <a:pt x="2066640" y="2850698"/>
                </a:lnTo>
                <a:lnTo>
                  <a:pt x="2069821" y="2919308"/>
                </a:lnTo>
                <a:lnTo>
                  <a:pt x="2073001" y="2817925"/>
                </a:lnTo>
                <a:lnTo>
                  <a:pt x="2076195" y="2931122"/>
                </a:lnTo>
                <a:lnTo>
                  <a:pt x="2079376" y="2871744"/>
                </a:lnTo>
                <a:lnTo>
                  <a:pt x="2082556" y="2969986"/>
                </a:lnTo>
                <a:lnTo>
                  <a:pt x="2085750" y="2951561"/>
                </a:lnTo>
                <a:lnTo>
                  <a:pt x="2088931" y="2984789"/>
                </a:lnTo>
                <a:lnTo>
                  <a:pt x="2092111" y="2969315"/>
                </a:lnTo>
                <a:lnTo>
                  <a:pt x="2095292" y="2967314"/>
                </a:lnTo>
                <a:lnTo>
                  <a:pt x="2098486" y="2976229"/>
                </a:lnTo>
                <a:lnTo>
                  <a:pt x="2101666" y="2978280"/>
                </a:lnTo>
                <a:lnTo>
                  <a:pt x="2104847" y="2986499"/>
                </a:lnTo>
                <a:lnTo>
                  <a:pt x="2108028" y="2960919"/>
                </a:lnTo>
                <a:lnTo>
                  <a:pt x="2111222" y="2976609"/>
                </a:lnTo>
                <a:lnTo>
                  <a:pt x="2114402" y="2965301"/>
                </a:lnTo>
                <a:lnTo>
                  <a:pt x="2117583" y="3007077"/>
                </a:lnTo>
                <a:lnTo>
                  <a:pt x="2120777" y="2964338"/>
                </a:lnTo>
                <a:lnTo>
                  <a:pt x="2123957" y="2959425"/>
                </a:lnTo>
                <a:lnTo>
                  <a:pt x="2127138" y="2922904"/>
                </a:lnTo>
                <a:lnTo>
                  <a:pt x="2130319" y="2967719"/>
                </a:lnTo>
                <a:lnTo>
                  <a:pt x="2133512" y="2748100"/>
                </a:lnTo>
                <a:lnTo>
                  <a:pt x="2136693" y="2770425"/>
                </a:lnTo>
                <a:lnTo>
                  <a:pt x="2139874" y="2840744"/>
                </a:lnTo>
                <a:lnTo>
                  <a:pt x="2143068" y="2520490"/>
                </a:lnTo>
                <a:lnTo>
                  <a:pt x="2155803" y="2802843"/>
                </a:lnTo>
                <a:lnTo>
                  <a:pt x="2158984" y="2808542"/>
                </a:lnTo>
                <a:lnTo>
                  <a:pt x="2165358" y="2716695"/>
                </a:lnTo>
                <a:lnTo>
                  <a:pt x="2168539" y="2878050"/>
                </a:lnTo>
                <a:lnTo>
                  <a:pt x="2171720" y="2791725"/>
                </a:lnTo>
                <a:lnTo>
                  <a:pt x="2174901" y="2656911"/>
                </a:lnTo>
                <a:lnTo>
                  <a:pt x="2178094" y="2667789"/>
                </a:lnTo>
                <a:lnTo>
                  <a:pt x="2184456" y="2001358"/>
                </a:lnTo>
                <a:lnTo>
                  <a:pt x="2187649" y="2232932"/>
                </a:lnTo>
                <a:lnTo>
                  <a:pt x="2190830" y="2350396"/>
                </a:lnTo>
                <a:lnTo>
                  <a:pt x="2194011" y="2318029"/>
                </a:lnTo>
                <a:lnTo>
                  <a:pt x="2197192" y="2241720"/>
                </a:lnTo>
                <a:lnTo>
                  <a:pt x="2200385" y="2286801"/>
                </a:lnTo>
                <a:lnTo>
                  <a:pt x="2203566" y="2371265"/>
                </a:lnTo>
                <a:lnTo>
                  <a:pt x="2206747" y="2299768"/>
                </a:lnTo>
                <a:lnTo>
                  <a:pt x="2209927" y="2269744"/>
                </a:lnTo>
                <a:lnTo>
                  <a:pt x="2213121" y="2346103"/>
                </a:lnTo>
                <a:lnTo>
                  <a:pt x="2216302" y="2368999"/>
                </a:lnTo>
                <a:lnTo>
                  <a:pt x="2219482" y="2328628"/>
                </a:lnTo>
                <a:lnTo>
                  <a:pt x="2222676" y="2314243"/>
                </a:lnTo>
                <a:lnTo>
                  <a:pt x="2232218" y="1898848"/>
                </a:lnTo>
                <a:lnTo>
                  <a:pt x="2235412" y="1656663"/>
                </a:lnTo>
                <a:lnTo>
                  <a:pt x="2238592" y="1296050"/>
                </a:lnTo>
                <a:lnTo>
                  <a:pt x="2244967" y="875173"/>
                </a:lnTo>
                <a:lnTo>
                  <a:pt x="2248147" y="593693"/>
                </a:lnTo>
                <a:lnTo>
                  <a:pt x="2251328" y="644612"/>
                </a:lnTo>
                <a:lnTo>
                  <a:pt x="2254509" y="515406"/>
                </a:lnTo>
                <a:lnTo>
                  <a:pt x="2257702" y="504589"/>
                </a:lnTo>
                <a:lnTo>
                  <a:pt x="2260883" y="533884"/>
                </a:lnTo>
                <a:lnTo>
                  <a:pt x="2264064" y="440313"/>
                </a:lnTo>
                <a:lnTo>
                  <a:pt x="2267257" y="452684"/>
                </a:lnTo>
                <a:lnTo>
                  <a:pt x="2270438" y="500866"/>
                </a:lnTo>
                <a:lnTo>
                  <a:pt x="2273619" y="629986"/>
                </a:lnTo>
                <a:lnTo>
                  <a:pt x="2276800" y="641320"/>
                </a:lnTo>
                <a:lnTo>
                  <a:pt x="2283174" y="799763"/>
                </a:lnTo>
                <a:lnTo>
                  <a:pt x="2286355" y="849492"/>
                </a:lnTo>
                <a:lnTo>
                  <a:pt x="2295910" y="1157273"/>
                </a:lnTo>
                <a:lnTo>
                  <a:pt x="2299091" y="1247360"/>
                </a:lnTo>
                <a:lnTo>
                  <a:pt x="2305465" y="1627740"/>
                </a:lnTo>
                <a:lnTo>
                  <a:pt x="2327756" y="2527644"/>
                </a:lnTo>
                <a:lnTo>
                  <a:pt x="2330936" y="2536230"/>
                </a:lnTo>
                <a:lnTo>
                  <a:pt x="2334117" y="2575347"/>
                </a:lnTo>
                <a:lnTo>
                  <a:pt x="2337311" y="2567559"/>
                </a:lnTo>
                <a:lnTo>
                  <a:pt x="2340491" y="2657735"/>
                </a:lnTo>
                <a:lnTo>
                  <a:pt x="2343672" y="2677679"/>
                </a:lnTo>
                <a:lnTo>
                  <a:pt x="2346866" y="2676653"/>
                </a:lnTo>
                <a:lnTo>
                  <a:pt x="2350047" y="2718873"/>
                </a:lnTo>
                <a:lnTo>
                  <a:pt x="2353227" y="2727256"/>
                </a:lnTo>
                <a:lnTo>
                  <a:pt x="2359602" y="2758344"/>
                </a:lnTo>
                <a:lnTo>
                  <a:pt x="2362782" y="2709464"/>
                </a:lnTo>
                <a:lnTo>
                  <a:pt x="2365963" y="2701651"/>
                </a:lnTo>
                <a:lnTo>
                  <a:pt x="2369144" y="2749581"/>
                </a:lnTo>
                <a:lnTo>
                  <a:pt x="2372337" y="2738311"/>
                </a:lnTo>
                <a:lnTo>
                  <a:pt x="2375518" y="2683466"/>
                </a:lnTo>
                <a:lnTo>
                  <a:pt x="2381892" y="2760295"/>
                </a:lnTo>
                <a:lnTo>
                  <a:pt x="2385073" y="2736829"/>
                </a:lnTo>
                <a:lnTo>
                  <a:pt x="2388254" y="2701106"/>
                </a:lnTo>
                <a:lnTo>
                  <a:pt x="2391435" y="2683530"/>
                </a:lnTo>
                <a:lnTo>
                  <a:pt x="2394628" y="2730574"/>
                </a:lnTo>
                <a:lnTo>
                  <a:pt x="2397809" y="2662280"/>
                </a:lnTo>
                <a:lnTo>
                  <a:pt x="2400990" y="2633636"/>
                </a:lnTo>
                <a:lnTo>
                  <a:pt x="2404183" y="2647958"/>
                </a:lnTo>
                <a:lnTo>
                  <a:pt x="2407364" y="2741350"/>
                </a:lnTo>
                <a:lnTo>
                  <a:pt x="2410545" y="2674665"/>
                </a:lnTo>
                <a:lnTo>
                  <a:pt x="2413726" y="2647211"/>
                </a:lnTo>
                <a:lnTo>
                  <a:pt x="2416919" y="2707716"/>
                </a:lnTo>
                <a:lnTo>
                  <a:pt x="2420100" y="2636891"/>
                </a:lnTo>
                <a:lnTo>
                  <a:pt x="2423281" y="2730726"/>
                </a:lnTo>
                <a:lnTo>
                  <a:pt x="2426474" y="2679870"/>
                </a:lnTo>
                <a:lnTo>
                  <a:pt x="2429655" y="2703993"/>
                </a:lnTo>
                <a:lnTo>
                  <a:pt x="2432836" y="2809251"/>
                </a:lnTo>
                <a:lnTo>
                  <a:pt x="2436017" y="2763612"/>
                </a:lnTo>
                <a:lnTo>
                  <a:pt x="2439210" y="2782544"/>
                </a:lnTo>
                <a:lnTo>
                  <a:pt x="2442391" y="2865324"/>
                </a:lnTo>
                <a:lnTo>
                  <a:pt x="2445572" y="2880304"/>
                </a:lnTo>
                <a:lnTo>
                  <a:pt x="2448765" y="2785836"/>
                </a:lnTo>
                <a:lnTo>
                  <a:pt x="2451946" y="2807731"/>
                </a:lnTo>
                <a:lnTo>
                  <a:pt x="2455127" y="2849938"/>
                </a:lnTo>
                <a:lnTo>
                  <a:pt x="2458308" y="2849710"/>
                </a:lnTo>
                <a:lnTo>
                  <a:pt x="2461501" y="2889346"/>
                </a:lnTo>
                <a:lnTo>
                  <a:pt x="2464682" y="2898337"/>
                </a:lnTo>
                <a:lnTo>
                  <a:pt x="2467863" y="2934136"/>
                </a:lnTo>
                <a:lnTo>
                  <a:pt x="2477418" y="2787850"/>
                </a:lnTo>
                <a:lnTo>
                  <a:pt x="2480598" y="2852167"/>
                </a:lnTo>
                <a:lnTo>
                  <a:pt x="2483792" y="2877151"/>
                </a:lnTo>
                <a:lnTo>
                  <a:pt x="2486973" y="2878772"/>
                </a:lnTo>
                <a:lnTo>
                  <a:pt x="2490153" y="2869097"/>
                </a:lnTo>
                <a:lnTo>
                  <a:pt x="2493334" y="2704285"/>
                </a:lnTo>
                <a:lnTo>
                  <a:pt x="2496528" y="2715289"/>
                </a:lnTo>
                <a:lnTo>
                  <a:pt x="2499708" y="2345875"/>
                </a:lnTo>
                <a:lnTo>
                  <a:pt x="2502889" y="1782447"/>
                </a:lnTo>
                <a:lnTo>
                  <a:pt x="2506083" y="1608011"/>
                </a:lnTo>
                <a:lnTo>
                  <a:pt x="2509263" y="1562030"/>
                </a:lnTo>
                <a:lnTo>
                  <a:pt x="2512444" y="1481416"/>
                </a:lnTo>
                <a:lnTo>
                  <a:pt x="2518818" y="1498625"/>
                </a:lnTo>
                <a:lnTo>
                  <a:pt x="2521999" y="1532157"/>
                </a:lnTo>
                <a:lnTo>
                  <a:pt x="2525180" y="1514518"/>
                </a:lnTo>
                <a:lnTo>
                  <a:pt x="2528373" y="1432130"/>
                </a:lnTo>
                <a:lnTo>
                  <a:pt x="2531554" y="1431294"/>
                </a:lnTo>
                <a:lnTo>
                  <a:pt x="2534735" y="1413186"/>
                </a:lnTo>
                <a:lnTo>
                  <a:pt x="2537916" y="1511086"/>
                </a:lnTo>
                <a:lnTo>
                  <a:pt x="2541109" y="1427647"/>
                </a:lnTo>
                <a:lnTo>
                  <a:pt x="2544290" y="1460369"/>
                </a:lnTo>
                <a:lnTo>
                  <a:pt x="2550652" y="1651382"/>
                </a:lnTo>
                <a:lnTo>
                  <a:pt x="2553845" y="1886312"/>
                </a:lnTo>
                <a:lnTo>
                  <a:pt x="2560207" y="2090115"/>
                </a:lnTo>
                <a:lnTo>
                  <a:pt x="2563400" y="2090963"/>
                </a:lnTo>
                <a:lnTo>
                  <a:pt x="2566581" y="2006372"/>
                </a:lnTo>
                <a:lnTo>
                  <a:pt x="2569762" y="1971903"/>
                </a:lnTo>
                <a:lnTo>
                  <a:pt x="2572942" y="1987859"/>
                </a:lnTo>
                <a:lnTo>
                  <a:pt x="2579317" y="2167437"/>
                </a:lnTo>
                <a:lnTo>
                  <a:pt x="2582497" y="2167184"/>
                </a:lnTo>
                <a:lnTo>
                  <a:pt x="2588872" y="2209568"/>
                </a:lnTo>
                <a:lnTo>
                  <a:pt x="2598427" y="2462694"/>
                </a:lnTo>
                <a:lnTo>
                  <a:pt x="2601607" y="2500773"/>
                </a:lnTo>
                <a:lnTo>
                  <a:pt x="2611162" y="2806731"/>
                </a:lnTo>
                <a:lnTo>
                  <a:pt x="2614343" y="2888472"/>
                </a:lnTo>
                <a:lnTo>
                  <a:pt x="2617524" y="2880609"/>
                </a:lnTo>
                <a:lnTo>
                  <a:pt x="2620717" y="2920523"/>
                </a:lnTo>
                <a:lnTo>
                  <a:pt x="2623898" y="2910532"/>
                </a:lnTo>
                <a:lnTo>
                  <a:pt x="2627079" y="2940481"/>
                </a:lnTo>
                <a:lnTo>
                  <a:pt x="2633453" y="2957424"/>
                </a:lnTo>
                <a:lnTo>
                  <a:pt x="2636634" y="3004671"/>
                </a:lnTo>
                <a:lnTo>
                  <a:pt x="2639815" y="3009217"/>
                </a:lnTo>
                <a:lnTo>
                  <a:pt x="2643008" y="3025249"/>
                </a:lnTo>
                <a:lnTo>
                  <a:pt x="2646189" y="3020145"/>
                </a:lnTo>
                <a:lnTo>
                  <a:pt x="2649370" y="3036734"/>
                </a:lnTo>
                <a:lnTo>
                  <a:pt x="2652551" y="3017613"/>
                </a:lnTo>
                <a:lnTo>
                  <a:pt x="2655744" y="3025135"/>
                </a:lnTo>
                <a:lnTo>
                  <a:pt x="2658925" y="3026211"/>
                </a:lnTo>
                <a:lnTo>
                  <a:pt x="2662106" y="3043484"/>
                </a:lnTo>
                <a:lnTo>
                  <a:pt x="2665299" y="3041090"/>
                </a:lnTo>
                <a:lnTo>
                  <a:pt x="2668480" y="3036569"/>
                </a:lnTo>
                <a:lnTo>
                  <a:pt x="2671661" y="3044877"/>
                </a:lnTo>
                <a:lnTo>
                  <a:pt x="2674841" y="3032720"/>
                </a:lnTo>
                <a:lnTo>
                  <a:pt x="2678035" y="3051955"/>
                </a:lnTo>
                <a:lnTo>
                  <a:pt x="2681216" y="3027604"/>
                </a:lnTo>
                <a:lnTo>
                  <a:pt x="2684396" y="3063504"/>
                </a:lnTo>
                <a:lnTo>
                  <a:pt x="2687590" y="3027959"/>
                </a:lnTo>
                <a:lnTo>
                  <a:pt x="2690771" y="3063239"/>
                </a:lnTo>
                <a:lnTo>
                  <a:pt x="2693951" y="3022387"/>
                </a:lnTo>
                <a:lnTo>
                  <a:pt x="2697132" y="3055159"/>
                </a:lnTo>
                <a:lnTo>
                  <a:pt x="2700326" y="3015042"/>
                </a:lnTo>
                <a:lnTo>
                  <a:pt x="2703507" y="3029098"/>
                </a:lnTo>
                <a:lnTo>
                  <a:pt x="2706687" y="3023374"/>
                </a:lnTo>
                <a:lnTo>
                  <a:pt x="2709881" y="3009647"/>
                </a:lnTo>
                <a:lnTo>
                  <a:pt x="2713062" y="3033644"/>
                </a:lnTo>
                <a:lnTo>
                  <a:pt x="2716242" y="2920751"/>
                </a:lnTo>
                <a:lnTo>
                  <a:pt x="2719423" y="3048752"/>
                </a:lnTo>
                <a:lnTo>
                  <a:pt x="2722617" y="2843036"/>
                </a:lnTo>
                <a:lnTo>
                  <a:pt x="2725797" y="2786077"/>
                </a:lnTo>
                <a:lnTo>
                  <a:pt x="2728978" y="2556276"/>
                </a:lnTo>
                <a:lnTo>
                  <a:pt x="2732159" y="2734499"/>
                </a:lnTo>
                <a:lnTo>
                  <a:pt x="2735353" y="2543575"/>
                </a:lnTo>
                <a:lnTo>
                  <a:pt x="2738533" y="2707742"/>
                </a:lnTo>
                <a:lnTo>
                  <a:pt x="2741714" y="2453425"/>
                </a:lnTo>
                <a:lnTo>
                  <a:pt x="2744908" y="1655447"/>
                </a:lnTo>
                <a:lnTo>
                  <a:pt x="2748088" y="1718549"/>
                </a:lnTo>
                <a:lnTo>
                  <a:pt x="2751269" y="1458368"/>
                </a:lnTo>
                <a:lnTo>
                  <a:pt x="2754450" y="1717004"/>
                </a:lnTo>
                <a:lnTo>
                  <a:pt x="2757643" y="1229289"/>
                </a:lnTo>
                <a:lnTo>
                  <a:pt x="2760824" y="1562321"/>
                </a:lnTo>
                <a:lnTo>
                  <a:pt x="2764005" y="1551760"/>
                </a:lnTo>
                <a:lnTo>
                  <a:pt x="2767199" y="1347793"/>
                </a:lnTo>
                <a:lnTo>
                  <a:pt x="2770379" y="1343550"/>
                </a:lnTo>
                <a:lnTo>
                  <a:pt x="2773560" y="1304345"/>
                </a:lnTo>
                <a:lnTo>
                  <a:pt x="2776741" y="1548240"/>
                </a:lnTo>
                <a:lnTo>
                  <a:pt x="2779934" y="1319566"/>
                </a:lnTo>
                <a:lnTo>
                  <a:pt x="2783115" y="1482631"/>
                </a:lnTo>
                <a:lnTo>
                  <a:pt x="2786296" y="1443514"/>
                </a:lnTo>
                <a:lnTo>
                  <a:pt x="2789489" y="1552989"/>
                </a:lnTo>
                <a:lnTo>
                  <a:pt x="2792670" y="1539262"/>
                </a:lnTo>
                <a:lnTo>
                  <a:pt x="2795851" y="1809281"/>
                </a:lnTo>
                <a:lnTo>
                  <a:pt x="2799032" y="1595765"/>
                </a:lnTo>
                <a:lnTo>
                  <a:pt x="2802225" y="1867798"/>
                </a:lnTo>
                <a:lnTo>
                  <a:pt x="2805406" y="1864164"/>
                </a:lnTo>
                <a:lnTo>
                  <a:pt x="2808587" y="1906421"/>
                </a:lnTo>
                <a:lnTo>
                  <a:pt x="2811780" y="2144998"/>
                </a:lnTo>
                <a:lnTo>
                  <a:pt x="2814961" y="2067144"/>
                </a:lnTo>
                <a:lnTo>
                  <a:pt x="2818142" y="2270339"/>
                </a:lnTo>
                <a:lnTo>
                  <a:pt x="2821323" y="2064940"/>
                </a:lnTo>
                <a:lnTo>
                  <a:pt x="2824516" y="2089684"/>
                </a:lnTo>
                <a:lnTo>
                  <a:pt x="2827697" y="1934850"/>
                </a:lnTo>
                <a:lnTo>
                  <a:pt x="2830878" y="2050441"/>
                </a:lnTo>
                <a:lnTo>
                  <a:pt x="2834058" y="1936433"/>
                </a:lnTo>
                <a:lnTo>
                  <a:pt x="2837252" y="1983161"/>
                </a:lnTo>
                <a:lnTo>
                  <a:pt x="2840433" y="1981654"/>
                </a:lnTo>
                <a:lnTo>
                  <a:pt x="2843613" y="1923162"/>
                </a:lnTo>
                <a:lnTo>
                  <a:pt x="2846807" y="1949540"/>
                </a:lnTo>
                <a:lnTo>
                  <a:pt x="2849988" y="1890263"/>
                </a:lnTo>
                <a:lnTo>
                  <a:pt x="2853168" y="1943170"/>
                </a:lnTo>
                <a:lnTo>
                  <a:pt x="2856349" y="1903673"/>
                </a:lnTo>
                <a:lnTo>
                  <a:pt x="2859543" y="1948564"/>
                </a:lnTo>
                <a:lnTo>
                  <a:pt x="2862723" y="1935002"/>
                </a:lnTo>
                <a:lnTo>
                  <a:pt x="2865904" y="2011387"/>
                </a:lnTo>
                <a:lnTo>
                  <a:pt x="2869098" y="2005258"/>
                </a:lnTo>
                <a:lnTo>
                  <a:pt x="2872278" y="2058723"/>
                </a:lnTo>
                <a:lnTo>
                  <a:pt x="2875459" y="2025621"/>
                </a:lnTo>
                <a:lnTo>
                  <a:pt x="2878640" y="2106717"/>
                </a:lnTo>
                <a:lnTo>
                  <a:pt x="2885014" y="2094496"/>
                </a:lnTo>
                <a:lnTo>
                  <a:pt x="2888195" y="2130131"/>
                </a:lnTo>
                <a:lnTo>
                  <a:pt x="2891388" y="2116961"/>
                </a:lnTo>
                <a:lnTo>
                  <a:pt x="2894569" y="2158598"/>
                </a:lnTo>
                <a:lnTo>
                  <a:pt x="2897750" y="2139476"/>
                </a:lnTo>
                <a:lnTo>
                  <a:pt x="2900931" y="2179303"/>
                </a:lnTo>
                <a:lnTo>
                  <a:pt x="2904124" y="2123381"/>
                </a:lnTo>
                <a:lnTo>
                  <a:pt x="2907305" y="2153203"/>
                </a:lnTo>
                <a:lnTo>
                  <a:pt x="2910486" y="2118848"/>
                </a:lnTo>
                <a:lnTo>
                  <a:pt x="2913667" y="2124356"/>
                </a:lnTo>
                <a:lnTo>
                  <a:pt x="2916860" y="2111681"/>
                </a:lnTo>
                <a:lnTo>
                  <a:pt x="2920041" y="2118797"/>
                </a:lnTo>
                <a:lnTo>
                  <a:pt x="2926415" y="2074691"/>
                </a:lnTo>
                <a:lnTo>
                  <a:pt x="2929596" y="2081314"/>
                </a:lnTo>
                <a:lnTo>
                  <a:pt x="2932777" y="2075109"/>
                </a:lnTo>
                <a:lnTo>
                  <a:pt x="2935957" y="2102500"/>
                </a:lnTo>
                <a:lnTo>
                  <a:pt x="2939151" y="2076958"/>
                </a:lnTo>
                <a:lnTo>
                  <a:pt x="2942332" y="2124724"/>
                </a:lnTo>
                <a:lnTo>
                  <a:pt x="2945512" y="2110997"/>
                </a:lnTo>
                <a:lnTo>
                  <a:pt x="2948706" y="2173629"/>
                </a:lnTo>
                <a:lnTo>
                  <a:pt x="2951887" y="2166247"/>
                </a:lnTo>
                <a:lnTo>
                  <a:pt x="2955067" y="2198462"/>
                </a:lnTo>
                <a:lnTo>
                  <a:pt x="2958248" y="2174756"/>
                </a:lnTo>
                <a:lnTo>
                  <a:pt x="2961442" y="2233286"/>
                </a:lnTo>
                <a:lnTo>
                  <a:pt x="2964622" y="2253484"/>
                </a:lnTo>
                <a:lnTo>
                  <a:pt x="2967803" y="2300870"/>
                </a:lnTo>
                <a:lnTo>
                  <a:pt x="2974177" y="2461694"/>
                </a:lnTo>
                <a:lnTo>
                  <a:pt x="2977358" y="2547804"/>
                </a:lnTo>
                <a:lnTo>
                  <a:pt x="2980539" y="2549514"/>
                </a:lnTo>
                <a:lnTo>
                  <a:pt x="2983732" y="2586706"/>
                </a:lnTo>
                <a:lnTo>
                  <a:pt x="2986913" y="2362629"/>
                </a:lnTo>
                <a:lnTo>
                  <a:pt x="2990094" y="2527644"/>
                </a:lnTo>
                <a:lnTo>
                  <a:pt x="2993275" y="2429668"/>
                </a:lnTo>
                <a:lnTo>
                  <a:pt x="2996468" y="2387360"/>
                </a:lnTo>
                <a:lnTo>
                  <a:pt x="2999649" y="2296045"/>
                </a:lnTo>
                <a:lnTo>
                  <a:pt x="3002830" y="2136880"/>
                </a:lnTo>
                <a:lnTo>
                  <a:pt x="3006023" y="2097270"/>
                </a:lnTo>
                <a:lnTo>
                  <a:pt x="3009204" y="1934293"/>
                </a:lnTo>
                <a:lnTo>
                  <a:pt x="3012385" y="1944803"/>
                </a:lnTo>
                <a:lnTo>
                  <a:pt x="3015566" y="1826858"/>
                </a:lnTo>
                <a:lnTo>
                  <a:pt x="3018759" y="1821438"/>
                </a:lnTo>
                <a:lnTo>
                  <a:pt x="3021940" y="1704999"/>
                </a:lnTo>
                <a:lnTo>
                  <a:pt x="3025121" y="1738101"/>
                </a:lnTo>
                <a:lnTo>
                  <a:pt x="3028314" y="1638744"/>
                </a:lnTo>
                <a:lnTo>
                  <a:pt x="3031495" y="1634983"/>
                </a:lnTo>
                <a:lnTo>
                  <a:pt x="3034676" y="1617343"/>
                </a:lnTo>
                <a:lnTo>
                  <a:pt x="3044231" y="1465852"/>
                </a:lnTo>
                <a:lnTo>
                  <a:pt x="3047412" y="1387682"/>
                </a:lnTo>
                <a:lnTo>
                  <a:pt x="3050605" y="1255047"/>
                </a:lnTo>
                <a:lnTo>
                  <a:pt x="3053786" y="1385326"/>
                </a:lnTo>
                <a:lnTo>
                  <a:pt x="3060147" y="1201303"/>
                </a:lnTo>
                <a:lnTo>
                  <a:pt x="3063341" y="986889"/>
                </a:lnTo>
                <a:lnTo>
                  <a:pt x="3066522" y="983039"/>
                </a:lnTo>
                <a:lnTo>
                  <a:pt x="3072896" y="740486"/>
                </a:lnTo>
                <a:lnTo>
                  <a:pt x="3076077" y="756265"/>
                </a:lnTo>
                <a:lnTo>
                  <a:pt x="3079258" y="597188"/>
                </a:lnTo>
                <a:lnTo>
                  <a:pt x="3082438" y="606015"/>
                </a:lnTo>
                <a:lnTo>
                  <a:pt x="3085632" y="563436"/>
                </a:lnTo>
                <a:lnTo>
                  <a:pt x="3088813" y="771093"/>
                </a:lnTo>
                <a:lnTo>
                  <a:pt x="3091993" y="702648"/>
                </a:lnTo>
                <a:lnTo>
                  <a:pt x="3095174" y="812667"/>
                </a:lnTo>
                <a:lnTo>
                  <a:pt x="3098368" y="764027"/>
                </a:lnTo>
                <a:lnTo>
                  <a:pt x="3101548" y="850391"/>
                </a:lnTo>
                <a:lnTo>
                  <a:pt x="3104729" y="1024498"/>
                </a:lnTo>
                <a:lnTo>
                  <a:pt x="3107923" y="875312"/>
                </a:lnTo>
                <a:lnTo>
                  <a:pt x="3111104" y="1035668"/>
                </a:lnTo>
                <a:lnTo>
                  <a:pt x="3114284" y="755631"/>
                </a:lnTo>
                <a:lnTo>
                  <a:pt x="3117465" y="845427"/>
                </a:lnTo>
                <a:lnTo>
                  <a:pt x="3120659" y="820835"/>
                </a:lnTo>
                <a:lnTo>
                  <a:pt x="3123839" y="778641"/>
                </a:lnTo>
                <a:lnTo>
                  <a:pt x="3127020" y="687858"/>
                </a:lnTo>
                <a:lnTo>
                  <a:pt x="3136575" y="544626"/>
                </a:lnTo>
                <a:lnTo>
                  <a:pt x="3139756" y="540338"/>
                </a:lnTo>
                <a:lnTo>
                  <a:pt x="3142949" y="586466"/>
                </a:lnTo>
                <a:lnTo>
                  <a:pt x="3146130" y="531934"/>
                </a:lnTo>
                <a:lnTo>
                  <a:pt x="3149311" y="439962"/>
                </a:lnTo>
                <a:lnTo>
                  <a:pt x="3152504" y="685933"/>
                </a:lnTo>
                <a:lnTo>
                  <a:pt x="3155685" y="603786"/>
                </a:lnTo>
                <a:lnTo>
                  <a:pt x="3158866" y="880048"/>
                </a:lnTo>
                <a:lnTo>
                  <a:pt x="3162047" y="735864"/>
                </a:lnTo>
                <a:lnTo>
                  <a:pt x="3165240" y="1040834"/>
                </a:lnTo>
                <a:lnTo>
                  <a:pt x="3168421" y="1045887"/>
                </a:lnTo>
                <a:lnTo>
                  <a:pt x="3177976" y="1555116"/>
                </a:lnTo>
                <a:lnTo>
                  <a:pt x="3181157" y="2063661"/>
                </a:lnTo>
                <a:lnTo>
                  <a:pt x="3184338" y="1967458"/>
                </a:lnTo>
                <a:lnTo>
                  <a:pt x="3187531" y="2374621"/>
                </a:lnTo>
                <a:lnTo>
                  <a:pt x="3190712" y="2156078"/>
                </a:lnTo>
                <a:lnTo>
                  <a:pt x="3193893" y="2192067"/>
                </a:lnTo>
                <a:lnTo>
                  <a:pt x="3197073" y="2181557"/>
                </a:lnTo>
                <a:lnTo>
                  <a:pt x="3203448" y="2290309"/>
                </a:lnTo>
                <a:lnTo>
                  <a:pt x="3209822" y="2370734"/>
                </a:lnTo>
                <a:lnTo>
                  <a:pt x="3213003" y="2327096"/>
                </a:lnTo>
                <a:lnTo>
                  <a:pt x="3216183" y="2420678"/>
                </a:lnTo>
                <a:lnTo>
                  <a:pt x="3219364" y="2347496"/>
                </a:lnTo>
                <a:lnTo>
                  <a:pt x="3222558" y="2439052"/>
                </a:lnTo>
                <a:lnTo>
                  <a:pt x="3225738" y="2402126"/>
                </a:lnTo>
                <a:lnTo>
                  <a:pt x="3228919" y="2502153"/>
                </a:lnTo>
                <a:lnTo>
                  <a:pt x="3232113" y="2495999"/>
                </a:lnTo>
                <a:lnTo>
                  <a:pt x="3235293" y="2558556"/>
                </a:lnTo>
                <a:lnTo>
                  <a:pt x="3238474" y="2504724"/>
                </a:lnTo>
                <a:lnTo>
                  <a:pt x="3241655" y="2609677"/>
                </a:lnTo>
                <a:lnTo>
                  <a:pt x="3244848" y="2621226"/>
                </a:lnTo>
                <a:lnTo>
                  <a:pt x="3248029" y="2674222"/>
                </a:lnTo>
                <a:lnTo>
                  <a:pt x="3251210" y="2633877"/>
                </a:lnTo>
                <a:lnTo>
                  <a:pt x="3254403" y="2615439"/>
                </a:lnTo>
                <a:lnTo>
                  <a:pt x="3257584" y="2757141"/>
                </a:lnTo>
                <a:lnTo>
                  <a:pt x="3260765" y="2567610"/>
                </a:lnTo>
                <a:lnTo>
                  <a:pt x="3263946" y="2710008"/>
                </a:lnTo>
                <a:lnTo>
                  <a:pt x="3267139" y="2669208"/>
                </a:lnTo>
                <a:lnTo>
                  <a:pt x="3270320" y="2695661"/>
                </a:lnTo>
                <a:lnTo>
                  <a:pt x="3273501" y="2276063"/>
                </a:lnTo>
                <a:lnTo>
                  <a:pt x="3276682" y="2686240"/>
                </a:lnTo>
                <a:lnTo>
                  <a:pt x="3279875" y="2095079"/>
                </a:lnTo>
                <a:lnTo>
                  <a:pt x="3283056" y="2249913"/>
                </a:lnTo>
                <a:lnTo>
                  <a:pt x="3286237" y="2228297"/>
                </a:lnTo>
                <a:lnTo>
                  <a:pt x="3289430" y="1724716"/>
                </a:lnTo>
                <a:lnTo>
                  <a:pt x="3292611" y="2246519"/>
                </a:lnTo>
                <a:lnTo>
                  <a:pt x="3295792" y="1117675"/>
                </a:lnTo>
                <a:lnTo>
                  <a:pt x="3298972" y="1902217"/>
                </a:lnTo>
                <a:lnTo>
                  <a:pt x="3302166" y="998602"/>
                </a:lnTo>
                <a:lnTo>
                  <a:pt x="3305347" y="1384200"/>
                </a:lnTo>
                <a:lnTo>
                  <a:pt x="3311721" y="1143306"/>
                </a:lnTo>
                <a:lnTo>
                  <a:pt x="3314902" y="1440931"/>
                </a:lnTo>
                <a:lnTo>
                  <a:pt x="3318082" y="986699"/>
                </a:lnTo>
                <a:lnTo>
                  <a:pt x="3321263" y="1526978"/>
                </a:lnTo>
                <a:lnTo>
                  <a:pt x="3324457" y="669318"/>
                </a:lnTo>
                <a:lnTo>
                  <a:pt x="3327637" y="1522749"/>
                </a:lnTo>
                <a:lnTo>
                  <a:pt x="3330818" y="778805"/>
                </a:lnTo>
                <a:lnTo>
                  <a:pt x="3334012" y="1461661"/>
                </a:lnTo>
                <a:lnTo>
                  <a:pt x="3337192" y="1018433"/>
                </a:lnTo>
                <a:lnTo>
                  <a:pt x="3340373" y="1152145"/>
                </a:lnTo>
                <a:lnTo>
                  <a:pt x="3343554" y="1199189"/>
                </a:lnTo>
                <a:lnTo>
                  <a:pt x="3346747" y="938857"/>
                </a:lnTo>
                <a:lnTo>
                  <a:pt x="3349928" y="1449960"/>
                </a:lnTo>
                <a:lnTo>
                  <a:pt x="3353109" y="991207"/>
                </a:lnTo>
                <a:lnTo>
                  <a:pt x="3356290" y="1534323"/>
                </a:lnTo>
                <a:lnTo>
                  <a:pt x="3359483" y="992764"/>
                </a:lnTo>
                <a:lnTo>
                  <a:pt x="3362664" y="1638175"/>
                </a:lnTo>
                <a:lnTo>
                  <a:pt x="3365845" y="1054815"/>
                </a:lnTo>
                <a:lnTo>
                  <a:pt x="3369038" y="1484012"/>
                </a:lnTo>
                <a:lnTo>
                  <a:pt x="3372219" y="1191667"/>
                </a:lnTo>
                <a:lnTo>
                  <a:pt x="3375400" y="1379400"/>
                </a:lnTo>
                <a:lnTo>
                  <a:pt x="3378581" y="1440830"/>
                </a:lnTo>
                <a:lnTo>
                  <a:pt x="3381774" y="1218399"/>
                </a:lnTo>
                <a:lnTo>
                  <a:pt x="3384955" y="1640973"/>
                </a:lnTo>
                <a:lnTo>
                  <a:pt x="3388136" y="1208357"/>
                </a:lnTo>
                <a:lnTo>
                  <a:pt x="3391329" y="1712268"/>
                </a:lnTo>
                <a:lnTo>
                  <a:pt x="3394510" y="1348160"/>
                </a:lnTo>
                <a:lnTo>
                  <a:pt x="3397691" y="1739924"/>
                </a:lnTo>
                <a:lnTo>
                  <a:pt x="3400872" y="1630944"/>
                </a:lnTo>
                <a:lnTo>
                  <a:pt x="3404065" y="1785157"/>
                </a:lnTo>
                <a:lnTo>
                  <a:pt x="3407246" y="1755209"/>
                </a:lnTo>
                <a:lnTo>
                  <a:pt x="3410427" y="1707126"/>
                </a:lnTo>
                <a:lnTo>
                  <a:pt x="3413620" y="1782245"/>
                </a:lnTo>
                <a:lnTo>
                  <a:pt x="3416801" y="1690828"/>
                </a:lnTo>
                <a:lnTo>
                  <a:pt x="3419982" y="1891162"/>
                </a:lnTo>
                <a:lnTo>
                  <a:pt x="3423163" y="1842978"/>
                </a:lnTo>
                <a:lnTo>
                  <a:pt x="3426356" y="1883285"/>
                </a:lnTo>
                <a:lnTo>
                  <a:pt x="3429537" y="1830568"/>
                </a:lnTo>
                <a:lnTo>
                  <a:pt x="3432718" y="1925125"/>
                </a:lnTo>
                <a:lnTo>
                  <a:pt x="3435911" y="1861568"/>
                </a:lnTo>
                <a:lnTo>
                  <a:pt x="3439092" y="1992468"/>
                </a:lnTo>
                <a:lnTo>
                  <a:pt x="3442273" y="2001750"/>
                </a:lnTo>
                <a:lnTo>
                  <a:pt x="3445453" y="2021037"/>
                </a:lnTo>
                <a:lnTo>
                  <a:pt x="3448647" y="2079414"/>
                </a:lnTo>
                <a:lnTo>
                  <a:pt x="3451828" y="2093572"/>
                </a:lnTo>
                <a:lnTo>
                  <a:pt x="3455008" y="2090090"/>
                </a:lnTo>
                <a:lnTo>
                  <a:pt x="3458189" y="2207643"/>
                </a:lnTo>
                <a:lnTo>
                  <a:pt x="3461383" y="2216786"/>
                </a:lnTo>
                <a:lnTo>
                  <a:pt x="3464564" y="2214658"/>
                </a:lnTo>
                <a:lnTo>
                  <a:pt x="3467744" y="2342254"/>
                </a:lnTo>
                <a:lnTo>
                  <a:pt x="3470938" y="2375812"/>
                </a:lnTo>
                <a:lnTo>
                  <a:pt x="3474119" y="2456072"/>
                </a:lnTo>
                <a:lnTo>
                  <a:pt x="3477299" y="2484488"/>
                </a:lnTo>
                <a:lnTo>
                  <a:pt x="3490035" y="2697003"/>
                </a:lnTo>
                <a:lnTo>
                  <a:pt x="3502771" y="2946762"/>
                </a:lnTo>
                <a:lnTo>
                  <a:pt x="3509145" y="2842758"/>
                </a:lnTo>
                <a:lnTo>
                  <a:pt x="3515519" y="2807795"/>
                </a:lnTo>
                <a:lnTo>
                  <a:pt x="3518700" y="2760370"/>
                </a:lnTo>
                <a:lnTo>
                  <a:pt x="3525062" y="2827879"/>
                </a:lnTo>
                <a:lnTo>
                  <a:pt x="3528255" y="2815861"/>
                </a:lnTo>
                <a:lnTo>
                  <a:pt x="3534617" y="2864374"/>
                </a:lnTo>
                <a:lnTo>
                  <a:pt x="3537797" y="2863842"/>
                </a:lnTo>
                <a:lnTo>
                  <a:pt x="3540991" y="2847051"/>
                </a:lnTo>
                <a:lnTo>
                  <a:pt x="3544172" y="2881533"/>
                </a:lnTo>
                <a:lnTo>
                  <a:pt x="3547353" y="2860664"/>
                </a:lnTo>
                <a:lnTo>
                  <a:pt x="3550546" y="2801830"/>
                </a:lnTo>
                <a:lnTo>
                  <a:pt x="3556908" y="2785457"/>
                </a:lnTo>
                <a:lnTo>
                  <a:pt x="3563282" y="2861702"/>
                </a:lnTo>
                <a:lnTo>
                  <a:pt x="3566463" y="2837224"/>
                </a:lnTo>
                <a:lnTo>
                  <a:pt x="3569643" y="2846405"/>
                </a:lnTo>
                <a:lnTo>
                  <a:pt x="3572837" y="2897451"/>
                </a:lnTo>
                <a:lnTo>
                  <a:pt x="3576018" y="2891106"/>
                </a:lnTo>
                <a:lnTo>
                  <a:pt x="3579198" y="2858840"/>
                </a:lnTo>
                <a:lnTo>
                  <a:pt x="3582379" y="2854142"/>
                </a:lnTo>
                <a:lnTo>
                  <a:pt x="3585573" y="2862563"/>
                </a:lnTo>
                <a:lnTo>
                  <a:pt x="3588753" y="2841251"/>
                </a:lnTo>
                <a:lnTo>
                  <a:pt x="3591934" y="2856143"/>
                </a:lnTo>
                <a:lnTo>
                  <a:pt x="3595128" y="2894513"/>
                </a:lnTo>
                <a:lnTo>
                  <a:pt x="3598308" y="2846874"/>
                </a:lnTo>
                <a:lnTo>
                  <a:pt x="3601489" y="2829601"/>
                </a:lnTo>
                <a:lnTo>
                  <a:pt x="3604670" y="2915762"/>
                </a:lnTo>
                <a:lnTo>
                  <a:pt x="3607863" y="2844974"/>
                </a:lnTo>
                <a:lnTo>
                  <a:pt x="3611044" y="2836692"/>
                </a:lnTo>
                <a:lnTo>
                  <a:pt x="3614225" y="2856814"/>
                </a:lnTo>
                <a:lnTo>
                  <a:pt x="3623780" y="2745098"/>
                </a:lnTo>
                <a:lnTo>
                  <a:pt x="3626961" y="2773946"/>
                </a:lnTo>
                <a:lnTo>
                  <a:pt x="3630154" y="2601041"/>
                </a:lnTo>
                <a:lnTo>
                  <a:pt x="3639696" y="1685459"/>
                </a:lnTo>
                <a:lnTo>
                  <a:pt x="3646071" y="1252805"/>
                </a:lnTo>
                <a:lnTo>
                  <a:pt x="3649251" y="1297684"/>
                </a:lnTo>
                <a:lnTo>
                  <a:pt x="3652445" y="1489330"/>
                </a:lnTo>
                <a:lnTo>
                  <a:pt x="3655626" y="1397306"/>
                </a:lnTo>
                <a:lnTo>
                  <a:pt x="3661987" y="1027373"/>
                </a:lnTo>
                <a:lnTo>
                  <a:pt x="3668362" y="1159591"/>
                </a:lnTo>
                <a:lnTo>
                  <a:pt x="3671542" y="1120410"/>
                </a:lnTo>
                <a:lnTo>
                  <a:pt x="3674736" y="1104315"/>
                </a:lnTo>
                <a:lnTo>
                  <a:pt x="3677917" y="928815"/>
                </a:lnTo>
                <a:lnTo>
                  <a:pt x="3681097" y="979164"/>
                </a:lnTo>
                <a:lnTo>
                  <a:pt x="3684278" y="1608973"/>
                </a:lnTo>
                <a:lnTo>
                  <a:pt x="3687472" y="1528004"/>
                </a:lnTo>
                <a:lnTo>
                  <a:pt x="3690652" y="1090728"/>
                </a:lnTo>
                <a:lnTo>
                  <a:pt x="3693833" y="1363026"/>
                </a:lnTo>
                <a:lnTo>
                  <a:pt x="3697027" y="987306"/>
                </a:lnTo>
                <a:lnTo>
                  <a:pt x="3700208" y="1009771"/>
                </a:lnTo>
                <a:lnTo>
                  <a:pt x="3703388" y="947987"/>
                </a:lnTo>
                <a:lnTo>
                  <a:pt x="3706569" y="857457"/>
                </a:lnTo>
                <a:lnTo>
                  <a:pt x="3709763" y="935526"/>
                </a:lnTo>
                <a:lnTo>
                  <a:pt x="3712943" y="766028"/>
                </a:lnTo>
                <a:lnTo>
                  <a:pt x="3716124" y="800105"/>
                </a:lnTo>
                <a:lnTo>
                  <a:pt x="3719305" y="617374"/>
                </a:lnTo>
                <a:lnTo>
                  <a:pt x="3722498" y="765281"/>
                </a:lnTo>
                <a:lnTo>
                  <a:pt x="3728860" y="399180"/>
                </a:lnTo>
                <a:lnTo>
                  <a:pt x="3732054" y="403989"/>
                </a:lnTo>
                <a:lnTo>
                  <a:pt x="3735234" y="485506"/>
                </a:lnTo>
                <a:lnTo>
                  <a:pt x="3738415" y="374250"/>
                </a:lnTo>
                <a:lnTo>
                  <a:pt x="3741596" y="371702"/>
                </a:lnTo>
                <a:lnTo>
                  <a:pt x="3744789" y="344610"/>
                </a:lnTo>
                <a:lnTo>
                  <a:pt x="3747970" y="394226"/>
                </a:lnTo>
                <a:lnTo>
                  <a:pt x="3751151" y="353527"/>
                </a:lnTo>
                <a:lnTo>
                  <a:pt x="3754344" y="147922"/>
                </a:lnTo>
                <a:lnTo>
                  <a:pt x="3757525" y="391444"/>
                </a:lnTo>
                <a:lnTo>
                  <a:pt x="3760706" y="334550"/>
                </a:lnTo>
                <a:lnTo>
                  <a:pt x="3763887" y="426961"/>
                </a:lnTo>
                <a:lnTo>
                  <a:pt x="3767080" y="423509"/>
                </a:lnTo>
                <a:lnTo>
                  <a:pt x="3770261" y="573155"/>
                </a:lnTo>
                <a:lnTo>
                  <a:pt x="3773442" y="291831"/>
                </a:lnTo>
                <a:lnTo>
                  <a:pt x="3776635" y="574040"/>
                </a:lnTo>
                <a:lnTo>
                  <a:pt x="3779816" y="325796"/>
                </a:lnTo>
                <a:lnTo>
                  <a:pt x="3789371" y="598531"/>
                </a:lnTo>
                <a:lnTo>
                  <a:pt x="3792552" y="638724"/>
                </a:lnTo>
                <a:lnTo>
                  <a:pt x="3795733" y="414247"/>
                </a:lnTo>
                <a:lnTo>
                  <a:pt x="3798926" y="773740"/>
                </a:lnTo>
                <a:lnTo>
                  <a:pt x="3802107" y="351274"/>
                </a:lnTo>
                <a:lnTo>
                  <a:pt x="3805288" y="953837"/>
                </a:lnTo>
                <a:lnTo>
                  <a:pt x="3808468" y="601380"/>
                </a:lnTo>
                <a:lnTo>
                  <a:pt x="3811662" y="1166239"/>
                </a:lnTo>
                <a:lnTo>
                  <a:pt x="3814843" y="433804"/>
                </a:lnTo>
                <a:lnTo>
                  <a:pt x="3821204" y="948835"/>
                </a:lnTo>
                <a:lnTo>
                  <a:pt x="3824398" y="1039530"/>
                </a:lnTo>
                <a:lnTo>
                  <a:pt x="3827578" y="1196960"/>
                </a:lnTo>
                <a:lnTo>
                  <a:pt x="3830759" y="700078"/>
                </a:lnTo>
                <a:lnTo>
                  <a:pt x="3833953" y="1226605"/>
                </a:lnTo>
                <a:lnTo>
                  <a:pt x="3837133" y="724087"/>
                </a:lnTo>
                <a:lnTo>
                  <a:pt x="3840314" y="1564575"/>
                </a:lnTo>
                <a:lnTo>
                  <a:pt x="3843495" y="762824"/>
                </a:lnTo>
                <a:lnTo>
                  <a:pt x="3846688" y="1385998"/>
                </a:lnTo>
                <a:lnTo>
                  <a:pt x="3849869" y="804512"/>
                </a:lnTo>
                <a:lnTo>
                  <a:pt x="3853050" y="1263164"/>
                </a:lnTo>
                <a:lnTo>
                  <a:pt x="3859424" y="894776"/>
                </a:lnTo>
                <a:lnTo>
                  <a:pt x="3862605" y="1361760"/>
                </a:lnTo>
                <a:lnTo>
                  <a:pt x="3865786" y="1035364"/>
                </a:lnTo>
                <a:lnTo>
                  <a:pt x="3868979" y="1779180"/>
                </a:lnTo>
                <a:lnTo>
                  <a:pt x="3872160" y="997564"/>
                </a:lnTo>
                <a:lnTo>
                  <a:pt x="3875341" y="1754107"/>
                </a:lnTo>
                <a:lnTo>
                  <a:pt x="3878534" y="930360"/>
                </a:lnTo>
                <a:lnTo>
                  <a:pt x="3881715" y="1633527"/>
                </a:lnTo>
                <a:lnTo>
                  <a:pt x="3884896" y="988142"/>
                </a:lnTo>
                <a:lnTo>
                  <a:pt x="3888077" y="1470095"/>
                </a:lnTo>
                <a:lnTo>
                  <a:pt x="3891270" y="1700756"/>
                </a:lnTo>
                <a:lnTo>
                  <a:pt x="3894451" y="1503323"/>
                </a:lnTo>
                <a:lnTo>
                  <a:pt x="3897632" y="1666895"/>
                </a:lnTo>
                <a:lnTo>
                  <a:pt x="3900812" y="882860"/>
                </a:lnTo>
                <a:lnTo>
                  <a:pt x="3904006" y="1935433"/>
                </a:lnTo>
                <a:lnTo>
                  <a:pt x="3907187" y="1273079"/>
                </a:lnTo>
                <a:lnTo>
                  <a:pt x="3910367" y="1932976"/>
                </a:lnTo>
                <a:lnTo>
                  <a:pt x="3913561" y="1237913"/>
                </a:lnTo>
                <a:lnTo>
                  <a:pt x="3916742" y="1646178"/>
                </a:lnTo>
                <a:lnTo>
                  <a:pt x="3919922" y="1386137"/>
                </a:lnTo>
                <a:lnTo>
                  <a:pt x="3923103" y="1405689"/>
                </a:lnTo>
                <a:lnTo>
                  <a:pt x="3926297" y="1721436"/>
                </a:lnTo>
                <a:lnTo>
                  <a:pt x="3929477" y="1256174"/>
                </a:lnTo>
                <a:lnTo>
                  <a:pt x="3932658" y="1840585"/>
                </a:lnTo>
                <a:lnTo>
                  <a:pt x="3935852" y="1233937"/>
                </a:lnTo>
                <a:lnTo>
                  <a:pt x="3939032" y="1818360"/>
                </a:lnTo>
                <a:lnTo>
                  <a:pt x="3942213" y="1246410"/>
                </a:lnTo>
                <a:lnTo>
                  <a:pt x="3945394" y="1695641"/>
                </a:lnTo>
                <a:lnTo>
                  <a:pt x="3948587" y="1438360"/>
                </a:lnTo>
                <a:lnTo>
                  <a:pt x="3951768" y="1533031"/>
                </a:lnTo>
                <a:lnTo>
                  <a:pt x="3954949" y="1689461"/>
                </a:lnTo>
                <a:lnTo>
                  <a:pt x="3958142" y="1465219"/>
                </a:lnTo>
                <a:lnTo>
                  <a:pt x="3961323" y="1874066"/>
                </a:lnTo>
                <a:lnTo>
                  <a:pt x="3964504" y="1503627"/>
                </a:lnTo>
                <a:lnTo>
                  <a:pt x="3967685" y="2051517"/>
                </a:lnTo>
                <a:lnTo>
                  <a:pt x="3970878" y="1635844"/>
                </a:lnTo>
                <a:lnTo>
                  <a:pt x="3974059" y="2140755"/>
                </a:lnTo>
                <a:lnTo>
                  <a:pt x="3977240" y="1949362"/>
                </a:lnTo>
                <a:lnTo>
                  <a:pt x="3983614" y="2083910"/>
                </a:lnTo>
                <a:lnTo>
                  <a:pt x="3986795" y="1880221"/>
                </a:lnTo>
                <a:lnTo>
                  <a:pt x="3989976" y="2092382"/>
                </a:lnTo>
                <a:lnTo>
                  <a:pt x="3993169" y="1831037"/>
                </a:lnTo>
                <a:lnTo>
                  <a:pt x="3996350" y="2108350"/>
                </a:lnTo>
                <a:lnTo>
                  <a:pt x="3999531" y="1816626"/>
                </a:lnTo>
                <a:lnTo>
                  <a:pt x="4002711" y="2082669"/>
                </a:lnTo>
                <a:lnTo>
                  <a:pt x="4005905" y="1911816"/>
                </a:lnTo>
                <a:lnTo>
                  <a:pt x="4009086" y="2012299"/>
                </a:lnTo>
                <a:lnTo>
                  <a:pt x="4012267" y="1951654"/>
                </a:lnTo>
                <a:lnTo>
                  <a:pt x="4015460" y="1921731"/>
                </a:lnTo>
                <a:lnTo>
                  <a:pt x="4018641" y="2068055"/>
                </a:lnTo>
                <a:lnTo>
                  <a:pt x="4021822" y="1909688"/>
                </a:lnTo>
                <a:lnTo>
                  <a:pt x="4025002" y="2091584"/>
                </a:lnTo>
                <a:lnTo>
                  <a:pt x="4028196" y="1924200"/>
                </a:lnTo>
                <a:lnTo>
                  <a:pt x="4031377" y="2070753"/>
                </a:lnTo>
                <a:lnTo>
                  <a:pt x="4034557" y="2000851"/>
                </a:lnTo>
                <a:lnTo>
                  <a:pt x="4037751" y="2039310"/>
                </a:lnTo>
                <a:lnTo>
                  <a:pt x="4040932" y="1984123"/>
                </a:lnTo>
                <a:lnTo>
                  <a:pt x="4047293" y="2012995"/>
                </a:lnTo>
                <a:lnTo>
                  <a:pt x="4050487" y="1977234"/>
                </a:lnTo>
                <a:lnTo>
                  <a:pt x="4053668" y="2025342"/>
                </a:lnTo>
                <a:lnTo>
                  <a:pt x="4056848" y="1987023"/>
                </a:lnTo>
                <a:lnTo>
                  <a:pt x="4060042" y="2085683"/>
                </a:lnTo>
                <a:lnTo>
                  <a:pt x="4063223" y="2002561"/>
                </a:lnTo>
                <a:lnTo>
                  <a:pt x="4066403" y="2077059"/>
                </a:lnTo>
                <a:lnTo>
                  <a:pt x="4069584" y="2024430"/>
                </a:lnTo>
                <a:lnTo>
                  <a:pt x="4072778" y="2099233"/>
                </a:lnTo>
                <a:lnTo>
                  <a:pt x="4075958" y="2070398"/>
                </a:lnTo>
                <a:lnTo>
                  <a:pt x="4079139" y="2073184"/>
                </a:lnTo>
                <a:lnTo>
                  <a:pt x="4082320" y="2178036"/>
                </a:lnTo>
                <a:lnTo>
                  <a:pt x="4085514" y="2086721"/>
                </a:lnTo>
                <a:lnTo>
                  <a:pt x="4088694" y="2211505"/>
                </a:lnTo>
                <a:lnTo>
                  <a:pt x="4091875" y="2096092"/>
                </a:lnTo>
                <a:lnTo>
                  <a:pt x="4095069" y="2309392"/>
                </a:lnTo>
                <a:lnTo>
                  <a:pt x="4098249" y="2293994"/>
                </a:lnTo>
                <a:lnTo>
                  <a:pt x="4101430" y="2474357"/>
                </a:lnTo>
                <a:lnTo>
                  <a:pt x="4104611" y="2520604"/>
                </a:lnTo>
                <a:lnTo>
                  <a:pt x="4107804" y="2511904"/>
                </a:lnTo>
                <a:lnTo>
                  <a:pt x="4110985" y="2735398"/>
                </a:lnTo>
                <a:lnTo>
                  <a:pt x="4114166" y="2546905"/>
                </a:lnTo>
                <a:lnTo>
                  <a:pt x="4114166" y="2546905"/>
                </a:lnTo>
              </a:path>
            </a:pathLst>
          </a:custGeom>
          <a:noFill/>
          <a:ln w="6350" cap="sq">
            <a:solidFill>
              <a:srgbClr val="ED7D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Rettangolo con angoli arrotondati 97">
            <a:extLst>
              <a:ext uri="{FF2B5EF4-FFF2-40B4-BE49-F238E27FC236}">
                <a16:creationId xmlns:a16="http://schemas.microsoft.com/office/drawing/2014/main" id="{25097F07-EC6F-0FFF-EB34-795812303F89}"/>
              </a:ext>
            </a:extLst>
          </p:cNvPr>
          <p:cNvSpPr/>
          <p:nvPr/>
        </p:nvSpPr>
        <p:spPr>
          <a:xfrm>
            <a:off x="7309897" y="656696"/>
            <a:ext cx="4734851" cy="5904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F6126896-9990-C69E-B50E-75FFEEE7E61D}"/>
              </a:ext>
            </a:extLst>
          </p:cNvPr>
          <p:cNvCxnSpPr>
            <a:cxnSpLocks/>
          </p:cNvCxnSpPr>
          <p:nvPr/>
        </p:nvCxnSpPr>
        <p:spPr>
          <a:xfrm flipH="1" flipV="1">
            <a:off x="3310346" y="2149533"/>
            <a:ext cx="8905" cy="770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E99EFBD8-5A5C-7C09-B381-716CD1000990}"/>
              </a:ext>
            </a:extLst>
          </p:cNvPr>
          <p:cNvCxnSpPr>
            <a:cxnSpLocks/>
          </p:cNvCxnSpPr>
          <p:nvPr/>
        </p:nvCxnSpPr>
        <p:spPr>
          <a:xfrm>
            <a:off x="3310346" y="2920487"/>
            <a:ext cx="782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9" name="Ovale 108">
            <a:extLst>
              <a:ext uri="{FF2B5EF4-FFF2-40B4-BE49-F238E27FC236}">
                <a16:creationId xmlns:a16="http://schemas.microsoft.com/office/drawing/2014/main" id="{72A1F963-1179-7AB4-CB0D-5E63A577A87D}"/>
              </a:ext>
            </a:extLst>
          </p:cNvPr>
          <p:cNvSpPr/>
          <p:nvPr/>
        </p:nvSpPr>
        <p:spPr>
          <a:xfrm>
            <a:off x="3598557" y="22141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198E8471-0A79-973B-18C3-7EF61CD8C551}"/>
              </a:ext>
            </a:extLst>
          </p:cNvPr>
          <p:cNvSpPr/>
          <p:nvPr/>
        </p:nvSpPr>
        <p:spPr>
          <a:xfrm>
            <a:off x="3750957" y="23665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Connettore 2 110">
            <a:extLst>
              <a:ext uri="{FF2B5EF4-FFF2-40B4-BE49-F238E27FC236}">
                <a16:creationId xmlns:a16="http://schemas.microsoft.com/office/drawing/2014/main" id="{2CE6A6C1-5836-E2D2-C97F-BE1904D69797}"/>
              </a:ext>
            </a:extLst>
          </p:cNvPr>
          <p:cNvCxnSpPr>
            <a:cxnSpLocks/>
            <a:endCxn id="109" idx="3"/>
          </p:cNvCxnSpPr>
          <p:nvPr/>
        </p:nvCxnSpPr>
        <p:spPr>
          <a:xfrm flipV="1">
            <a:off x="3319251" y="2306357"/>
            <a:ext cx="295122" cy="60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C007A345-17A1-EF10-B603-D7466039E9C8}"/>
              </a:ext>
            </a:extLst>
          </p:cNvPr>
          <p:cNvCxnSpPr>
            <a:cxnSpLocks/>
          </p:cNvCxnSpPr>
          <p:nvPr/>
        </p:nvCxnSpPr>
        <p:spPr>
          <a:xfrm flipV="1">
            <a:off x="3328156" y="2458757"/>
            <a:ext cx="438617" cy="44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17EC0207-C975-EAD6-F9D0-8CA44B3D3E46}"/>
              </a:ext>
            </a:extLst>
          </p:cNvPr>
          <p:cNvSpPr txBox="1"/>
          <p:nvPr/>
        </p:nvSpPr>
        <p:spPr>
          <a:xfrm>
            <a:off x="3090403" y="2991365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</a:rPr>
              <a:t>Shared latent space</a:t>
            </a:r>
          </a:p>
        </p:txBody>
      </p:sp>
      <p:cxnSp>
        <p:nvCxnSpPr>
          <p:cNvPr id="120" name="Connettore 4 119">
            <a:extLst>
              <a:ext uri="{FF2B5EF4-FFF2-40B4-BE49-F238E27FC236}">
                <a16:creationId xmlns:a16="http://schemas.microsoft.com/office/drawing/2014/main" id="{19F2F1BC-52EB-AC8C-DBC3-C1B9F8F03006}"/>
              </a:ext>
            </a:extLst>
          </p:cNvPr>
          <p:cNvCxnSpPr>
            <a:cxnSpLocks/>
            <a:stCxn id="59" idx="0"/>
            <a:endCxn id="123" idx="1"/>
          </p:cNvCxnSpPr>
          <p:nvPr/>
        </p:nvCxnSpPr>
        <p:spPr>
          <a:xfrm rot="5400000" flipH="1" flipV="1">
            <a:off x="2372054" y="1221704"/>
            <a:ext cx="758091" cy="11306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2" name="Connettore 4 121">
            <a:extLst>
              <a:ext uri="{FF2B5EF4-FFF2-40B4-BE49-F238E27FC236}">
                <a16:creationId xmlns:a16="http://schemas.microsoft.com/office/drawing/2014/main" id="{037D7487-7891-BB60-3728-5E2E768A8DFD}"/>
              </a:ext>
            </a:extLst>
          </p:cNvPr>
          <p:cNvCxnSpPr>
            <a:cxnSpLocks/>
            <a:stCxn id="90" idx="6"/>
            <a:endCxn id="123" idx="3"/>
          </p:cNvCxnSpPr>
          <p:nvPr/>
        </p:nvCxnSpPr>
        <p:spPr>
          <a:xfrm rot="16200000" flipV="1">
            <a:off x="4140477" y="1195925"/>
            <a:ext cx="758091" cy="11822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3" name="Rettangolo con angoli arrotondati 122">
            <a:extLst>
              <a:ext uri="{FF2B5EF4-FFF2-40B4-BE49-F238E27FC236}">
                <a16:creationId xmlns:a16="http://schemas.microsoft.com/office/drawing/2014/main" id="{CE777744-8103-0B44-56DF-30D6D4639016}"/>
              </a:ext>
            </a:extLst>
          </p:cNvPr>
          <p:cNvSpPr/>
          <p:nvPr/>
        </p:nvSpPr>
        <p:spPr>
          <a:xfrm>
            <a:off x="3316421" y="1101980"/>
            <a:ext cx="612000" cy="612000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/>
              <p:nvPr/>
            </p:nvSpPr>
            <p:spPr>
              <a:xfrm>
                <a:off x="2728361" y="1741910"/>
                <a:ext cx="894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it-IT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361" y="1741910"/>
                <a:ext cx="894669" cy="369332"/>
              </a:xfrm>
              <a:prstGeom prst="rect">
                <a:avLst/>
              </a:prstGeom>
              <a:blipFill>
                <a:blip r:embed="rId7"/>
                <a:stretch>
                  <a:fillRect t="-13333" r="-422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BDFC3CE4-0767-4EBD-E7D8-63C25566B329}"/>
              </a:ext>
            </a:extLst>
          </p:cNvPr>
          <p:cNvSpPr txBox="1"/>
          <p:nvPr/>
        </p:nvSpPr>
        <p:spPr>
          <a:xfrm>
            <a:off x="3466946" y="1228274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sp>
        <p:nvSpPr>
          <p:cNvPr id="145" name="Arco 144">
            <a:extLst>
              <a:ext uri="{FF2B5EF4-FFF2-40B4-BE49-F238E27FC236}">
                <a16:creationId xmlns:a16="http://schemas.microsoft.com/office/drawing/2014/main" id="{FFC26BFA-73BA-3542-D278-018FD6A49D51}"/>
              </a:ext>
            </a:extLst>
          </p:cNvPr>
          <p:cNvSpPr/>
          <p:nvPr/>
        </p:nvSpPr>
        <p:spPr>
          <a:xfrm>
            <a:off x="3180522" y="2579302"/>
            <a:ext cx="433851" cy="380941"/>
          </a:xfrm>
          <a:prstGeom prst="arc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/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blipFill>
                <a:blip r:embed="rId8"/>
                <a:stretch>
                  <a:fillRect t="-576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432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169E49-B75A-1B35-18EB-428536B02DEE}"/>
              </a:ext>
            </a:extLst>
          </p:cNvPr>
          <p:cNvSpPr txBox="1"/>
          <p:nvPr/>
        </p:nvSpPr>
        <p:spPr>
          <a:xfrm>
            <a:off x="4625597" y="137794"/>
            <a:ext cx="2940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Framework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60B3CBD-C5B7-D182-9014-359F2D787161}"/>
              </a:ext>
            </a:extLst>
          </p:cNvPr>
          <p:cNvGrpSpPr/>
          <p:nvPr/>
        </p:nvGrpSpPr>
        <p:grpSpPr>
          <a:xfrm rot="16200000">
            <a:off x="1885156" y="5417136"/>
            <a:ext cx="587829" cy="587829"/>
            <a:chOff x="9442770" y="1140101"/>
            <a:chExt cx="587829" cy="587829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74FB21CB-8FE9-79E2-AC0A-11D6B9E98EBF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227565DA-1F62-458D-D880-17AB1D3B08DA}"/>
                    </a:ext>
                  </a:extLst>
                </p:cNvPr>
                <p:cNvSpPr txBox="1"/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C524FD53-64D6-CB9B-43A6-2800D77D2721}"/>
              </a:ext>
            </a:extLst>
          </p:cNvPr>
          <p:cNvSpPr/>
          <p:nvPr/>
        </p:nvSpPr>
        <p:spPr>
          <a:xfrm>
            <a:off x="1461951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29F9148C-04AC-F48D-8DA0-D84E61414CDA}"/>
              </a:ext>
            </a:extLst>
          </p:cNvPr>
          <p:cNvGrpSpPr/>
          <p:nvPr/>
        </p:nvGrpSpPr>
        <p:grpSpPr>
          <a:xfrm rot="16200000">
            <a:off x="4820516" y="5417136"/>
            <a:ext cx="587829" cy="587829"/>
            <a:chOff x="9442770" y="1140101"/>
            <a:chExt cx="587829" cy="587829"/>
          </a:xfrm>
        </p:grpSpPr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5FD36FA6-89C2-C50D-7D1C-2A89B67385D9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/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Figura a mano libera 34">
            <a:extLst>
              <a:ext uri="{FF2B5EF4-FFF2-40B4-BE49-F238E27FC236}">
                <a16:creationId xmlns:a16="http://schemas.microsoft.com/office/drawing/2014/main" id="{9DA979DF-DF70-BB56-F397-069CF320889E}"/>
              </a:ext>
            </a:extLst>
          </p:cNvPr>
          <p:cNvSpPr/>
          <p:nvPr/>
        </p:nvSpPr>
        <p:spPr>
          <a:xfrm flipH="1">
            <a:off x="4397312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B71D419-B3DB-C695-B8AB-B445922BE86E}"/>
              </a:ext>
            </a:extLst>
          </p:cNvPr>
          <p:cNvCxnSpPr>
            <a:cxnSpLocks/>
            <a:stCxn id="19" idx="6"/>
            <a:endCxn id="42" idx="1"/>
          </p:cNvCxnSpPr>
          <p:nvPr/>
        </p:nvCxnSpPr>
        <p:spPr>
          <a:xfrm flipV="1">
            <a:off x="2179071" y="4866873"/>
            <a:ext cx="12409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0E0EAC9-D470-1070-E5B8-7FE699FF4045}"/>
              </a:ext>
            </a:extLst>
          </p:cNvPr>
          <p:cNvCxnSpPr>
            <a:cxnSpLocks/>
            <a:stCxn id="32" idx="6"/>
            <a:endCxn id="46" idx="1"/>
          </p:cNvCxnSpPr>
          <p:nvPr/>
        </p:nvCxnSpPr>
        <p:spPr>
          <a:xfrm flipH="1" flipV="1">
            <a:off x="5111960" y="4866873"/>
            <a:ext cx="2471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itardo 41">
            <a:extLst>
              <a:ext uri="{FF2B5EF4-FFF2-40B4-BE49-F238E27FC236}">
                <a16:creationId xmlns:a16="http://schemas.microsoft.com/office/drawing/2014/main" id="{1923CCC6-B286-4E58-BC4D-51C91EC4D5DC}"/>
              </a:ext>
            </a:extLst>
          </p:cNvPr>
          <p:cNvSpPr/>
          <p:nvPr/>
        </p:nvSpPr>
        <p:spPr>
          <a:xfrm rot="16200000">
            <a:off x="145292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C75464B-8DBD-621B-D597-5FF9D08A5F69}"/>
              </a:ext>
            </a:extLst>
          </p:cNvPr>
          <p:cNvSpPr txBox="1"/>
          <p:nvPr/>
        </p:nvSpPr>
        <p:spPr>
          <a:xfrm>
            <a:off x="2063347" y="403151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46" name="Ritardo 45">
            <a:extLst>
              <a:ext uri="{FF2B5EF4-FFF2-40B4-BE49-F238E27FC236}">
                <a16:creationId xmlns:a16="http://schemas.microsoft.com/office/drawing/2014/main" id="{3CA8D9C0-6044-4AFC-00AB-519240F72080}"/>
              </a:ext>
            </a:extLst>
          </p:cNvPr>
          <p:cNvSpPr/>
          <p:nvPr/>
        </p:nvSpPr>
        <p:spPr>
          <a:xfrm rot="16200000">
            <a:off x="437340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96962AD-0D5C-141F-5E1A-39CA11456D19}"/>
              </a:ext>
            </a:extLst>
          </p:cNvPr>
          <p:cNvSpPr txBox="1"/>
          <p:nvPr/>
        </p:nvSpPr>
        <p:spPr>
          <a:xfrm>
            <a:off x="4983827" y="4031513"/>
            <a:ext cx="3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f’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EB9B3B0-AEBC-05CB-2D46-9837353BFED1}"/>
              </a:ext>
            </a:extLst>
          </p:cNvPr>
          <p:cNvCxnSpPr>
            <a:cxnSpLocks/>
            <a:stCxn id="42" idx="3"/>
            <a:endCxn id="59" idx="4"/>
          </p:cNvCxnSpPr>
          <p:nvPr/>
        </p:nvCxnSpPr>
        <p:spPr>
          <a:xfrm flipH="1" flipV="1">
            <a:off x="2185777" y="2753900"/>
            <a:ext cx="5703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A987A38E-1FB6-9926-34DC-D241E1AE969E}"/>
              </a:ext>
            </a:extLst>
          </p:cNvPr>
          <p:cNvCxnSpPr>
            <a:cxnSpLocks/>
            <a:stCxn id="46" idx="3"/>
            <a:endCxn id="90" idx="2"/>
          </p:cNvCxnSpPr>
          <p:nvPr/>
        </p:nvCxnSpPr>
        <p:spPr>
          <a:xfrm flipH="1" flipV="1">
            <a:off x="5110623" y="2753900"/>
            <a:ext cx="1337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FFFC2CDE-B199-68EF-F7BC-EFF69E90E50D}"/>
              </a:ext>
            </a:extLst>
          </p:cNvPr>
          <p:cNvSpPr/>
          <p:nvPr/>
        </p:nvSpPr>
        <p:spPr>
          <a:xfrm>
            <a:off x="1891862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/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uppo 60">
            <a:extLst>
              <a:ext uri="{FF2B5EF4-FFF2-40B4-BE49-F238E27FC236}">
                <a16:creationId xmlns:a16="http://schemas.microsoft.com/office/drawing/2014/main" id="{010B97A7-E17D-5E33-DD71-10BB5603AFFE}"/>
              </a:ext>
            </a:extLst>
          </p:cNvPr>
          <p:cNvGrpSpPr/>
          <p:nvPr/>
        </p:nvGrpSpPr>
        <p:grpSpPr>
          <a:xfrm>
            <a:off x="860834" y="2539546"/>
            <a:ext cx="1031026" cy="889454"/>
            <a:chOff x="9015499" y="761216"/>
            <a:chExt cx="1537294" cy="1412853"/>
          </a:xfrm>
        </p:grpSpPr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65DB8961-1F61-A592-A80A-34492721716A}"/>
                </a:ext>
              </a:extLst>
            </p:cNvPr>
            <p:cNvSpPr/>
            <p:nvPr/>
          </p:nvSpPr>
          <p:spPr>
            <a:xfrm>
              <a:off x="10319687" y="135095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CC71AE27-460F-F26D-968E-8E895F5BE7D1}"/>
                </a:ext>
              </a:extLst>
            </p:cNvPr>
            <p:cNvSpPr/>
            <p:nvPr/>
          </p:nvSpPr>
          <p:spPr>
            <a:xfrm>
              <a:off x="9936442" y="1597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9970607B-EC40-6A17-9F69-990838600D74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4ACD2748-1BF0-AC36-6150-61A09753EA12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37FB10C5-98DB-5449-ACF6-D4C0E1DCADCB}"/>
                </a:ext>
              </a:extLst>
            </p:cNvPr>
            <p:cNvSpPr txBox="1"/>
            <p:nvPr/>
          </p:nvSpPr>
          <p:spPr>
            <a:xfrm>
              <a:off x="9794444" y="1258243"/>
              <a:ext cx="4267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46552429-628A-BA41-E156-D3B318B26756}"/>
                </a:ext>
              </a:extLst>
            </p:cNvPr>
            <p:cNvSpPr txBox="1"/>
            <p:nvPr/>
          </p:nvSpPr>
          <p:spPr>
            <a:xfrm>
              <a:off x="10189360" y="1023137"/>
              <a:ext cx="363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77" name="Figura a mano libera 76">
              <a:extLst>
                <a:ext uri="{FF2B5EF4-FFF2-40B4-BE49-F238E27FC236}">
                  <a16:creationId xmlns:a16="http://schemas.microsoft.com/office/drawing/2014/main" id="{DF052822-2BB1-C6C1-6D37-77ECA76F44C4}"/>
                </a:ext>
              </a:extLst>
            </p:cNvPr>
            <p:cNvSpPr/>
            <p:nvPr/>
          </p:nvSpPr>
          <p:spPr>
            <a:xfrm>
              <a:off x="9920426" y="76121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9" name="Figura a mano libera 78">
              <a:extLst>
                <a:ext uri="{FF2B5EF4-FFF2-40B4-BE49-F238E27FC236}">
                  <a16:creationId xmlns:a16="http://schemas.microsoft.com/office/drawing/2014/main" id="{FAA46041-A8D6-CF53-AD61-B1EB3F140AB2}"/>
                </a:ext>
              </a:extLst>
            </p:cNvPr>
            <p:cNvSpPr/>
            <p:nvPr/>
          </p:nvSpPr>
          <p:spPr>
            <a:xfrm>
              <a:off x="9779704" y="181854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3" name="Figura a mano libera 82">
              <a:extLst>
                <a:ext uri="{FF2B5EF4-FFF2-40B4-BE49-F238E27FC236}">
                  <a16:creationId xmlns:a16="http://schemas.microsoft.com/office/drawing/2014/main" id="{C372D856-9404-2B44-8A89-3F78BE417C46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90" name="Ovale 89">
            <a:extLst>
              <a:ext uri="{FF2B5EF4-FFF2-40B4-BE49-F238E27FC236}">
                <a16:creationId xmlns:a16="http://schemas.microsoft.com/office/drawing/2014/main" id="{3157B827-B9DB-5087-1571-4F3D40A4CB8F}"/>
              </a:ext>
            </a:extLst>
          </p:cNvPr>
          <p:cNvSpPr/>
          <p:nvPr/>
        </p:nvSpPr>
        <p:spPr>
          <a:xfrm rot="16200000">
            <a:off x="4816708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/>
              <p:nvPr/>
            </p:nvSpPr>
            <p:spPr>
              <a:xfrm>
                <a:off x="4922401" y="2275321"/>
                <a:ext cx="369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401" y="2275321"/>
                <a:ext cx="369332" cy="369332"/>
              </a:xfrm>
              <a:prstGeom prst="rect">
                <a:avLst/>
              </a:prstGeom>
              <a:blipFill>
                <a:blip r:embed="rId6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Figura a mano libera 96">
            <a:extLst>
              <a:ext uri="{FF2B5EF4-FFF2-40B4-BE49-F238E27FC236}">
                <a16:creationId xmlns:a16="http://schemas.microsoft.com/office/drawing/2014/main" id="{F65B4BE9-63F3-D72A-803B-9B73F90E8746}"/>
              </a:ext>
            </a:extLst>
          </p:cNvPr>
          <p:cNvSpPr/>
          <p:nvPr/>
        </p:nvSpPr>
        <p:spPr>
          <a:xfrm>
            <a:off x="5285107" y="2730077"/>
            <a:ext cx="1434235" cy="308093"/>
          </a:xfrm>
          <a:custGeom>
            <a:avLst/>
            <a:gdLst>
              <a:gd name="connsiteX0" fmla="*/ 0 w 4114165"/>
              <a:gd name="connsiteY0" fmla="*/ 3011446 h 3063504"/>
              <a:gd name="connsiteX1" fmla="*/ 3185 w 4114165"/>
              <a:gd name="connsiteY1" fmla="*/ 3013332 h 3063504"/>
              <a:gd name="connsiteX2" fmla="*/ 9554 w 4114165"/>
              <a:gd name="connsiteY2" fmla="*/ 2826245 h 3063504"/>
              <a:gd name="connsiteX3" fmla="*/ 12738 w 4114165"/>
              <a:gd name="connsiteY3" fmla="*/ 2838655 h 3063504"/>
              <a:gd name="connsiteX4" fmla="*/ 15922 w 4114165"/>
              <a:gd name="connsiteY4" fmla="*/ 2924828 h 3063504"/>
              <a:gd name="connsiteX5" fmla="*/ 19106 w 4114165"/>
              <a:gd name="connsiteY5" fmla="*/ 2725369 h 3063504"/>
              <a:gd name="connsiteX6" fmla="*/ 22291 w 4114165"/>
              <a:gd name="connsiteY6" fmla="*/ 2641399 h 3063504"/>
              <a:gd name="connsiteX7" fmla="*/ 25475 w 4114165"/>
              <a:gd name="connsiteY7" fmla="*/ 2821179 h 3063504"/>
              <a:gd name="connsiteX8" fmla="*/ 28660 w 4114165"/>
              <a:gd name="connsiteY8" fmla="*/ 2514627 h 3063504"/>
              <a:gd name="connsiteX9" fmla="*/ 31843 w 4114165"/>
              <a:gd name="connsiteY9" fmla="*/ 2618250 h 3063504"/>
              <a:gd name="connsiteX10" fmla="*/ 35028 w 4114165"/>
              <a:gd name="connsiteY10" fmla="*/ 2254674 h 3063504"/>
              <a:gd name="connsiteX11" fmla="*/ 38212 w 4114165"/>
              <a:gd name="connsiteY11" fmla="*/ 2269567 h 3063504"/>
              <a:gd name="connsiteX12" fmla="*/ 44582 w 4114165"/>
              <a:gd name="connsiteY12" fmla="*/ 1843155 h 3063504"/>
              <a:gd name="connsiteX13" fmla="*/ 47765 w 4114165"/>
              <a:gd name="connsiteY13" fmla="*/ 1889465 h 3063504"/>
              <a:gd name="connsiteX14" fmla="*/ 50950 w 4114165"/>
              <a:gd name="connsiteY14" fmla="*/ 1451074 h 3063504"/>
              <a:gd name="connsiteX15" fmla="*/ 54134 w 4114165"/>
              <a:gd name="connsiteY15" fmla="*/ 1745876 h 3063504"/>
              <a:gd name="connsiteX16" fmla="*/ 57319 w 4114165"/>
              <a:gd name="connsiteY16" fmla="*/ 1707861 h 3063504"/>
              <a:gd name="connsiteX17" fmla="*/ 60503 w 4114165"/>
              <a:gd name="connsiteY17" fmla="*/ 1736163 h 3063504"/>
              <a:gd name="connsiteX18" fmla="*/ 66871 w 4114165"/>
              <a:gd name="connsiteY18" fmla="*/ 1595803 h 3063504"/>
              <a:gd name="connsiteX19" fmla="*/ 70056 w 4114165"/>
              <a:gd name="connsiteY19" fmla="*/ 1611164 h 3063504"/>
              <a:gd name="connsiteX20" fmla="*/ 73240 w 4114165"/>
              <a:gd name="connsiteY20" fmla="*/ 1610809 h 3063504"/>
              <a:gd name="connsiteX21" fmla="*/ 76425 w 4114165"/>
              <a:gd name="connsiteY21" fmla="*/ 1814308 h 3063504"/>
              <a:gd name="connsiteX22" fmla="*/ 79608 w 4114165"/>
              <a:gd name="connsiteY22" fmla="*/ 1666945 h 3063504"/>
              <a:gd name="connsiteX23" fmla="*/ 82793 w 4114165"/>
              <a:gd name="connsiteY23" fmla="*/ 1683737 h 3063504"/>
              <a:gd name="connsiteX24" fmla="*/ 85978 w 4114165"/>
              <a:gd name="connsiteY24" fmla="*/ 1724374 h 3063504"/>
              <a:gd name="connsiteX25" fmla="*/ 89162 w 4114165"/>
              <a:gd name="connsiteY25" fmla="*/ 1786398 h 3063504"/>
              <a:gd name="connsiteX26" fmla="*/ 92347 w 4114165"/>
              <a:gd name="connsiteY26" fmla="*/ 1745293 h 3063504"/>
              <a:gd name="connsiteX27" fmla="*/ 95530 w 4114165"/>
              <a:gd name="connsiteY27" fmla="*/ 1727286 h 3063504"/>
              <a:gd name="connsiteX28" fmla="*/ 98715 w 4114165"/>
              <a:gd name="connsiteY28" fmla="*/ 1781827 h 3063504"/>
              <a:gd name="connsiteX29" fmla="*/ 101899 w 4114165"/>
              <a:gd name="connsiteY29" fmla="*/ 1772203 h 3063504"/>
              <a:gd name="connsiteX30" fmla="*/ 105084 w 4114165"/>
              <a:gd name="connsiteY30" fmla="*/ 1830365 h 3063504"/>
              <a:gd name="connsiteX31" fmla="*/ 108268 w 4114165"/>
              <a:gd name="connsiteY31" fmla="*/ 1860162 h 3063504"/>
              <a:gd name="connsiteX32" fmla="*/ 111452 w 4114165"/>
              <a:gd name="connsiteY32" fmla="*/ 1854540 h 3063504"/>
              <a:gd name="connsiteX33" fmla="*/ 124190 w 4114165"/>
              <a:gd name="connsiteY33" fmla="*/ 2026178 h 3063504"/>
              <a:gd name="connsiteX34" fmla="*/ 127373 w 4114165"/>
              <a:gd name="connsiteY34" fmla="*/ 1988302 h 3063504"/>
              <a:gd name="connsiteX35" fmla="*/ 133742 w 4114165"/>
              <a:gd name="connsiteY35" fmla="*/ 1778623 h 3063504"/>
              <a:gd name="connsiteX36" fmla="*/ 136927 w 4114165"/>
              <a:gd name="connsiteY36" fmla="*/ 1775546 h 3063504"/>
              <a:gd name="connsiteX37" fmla="*/ 140112 w 4114165"/>
              <a:gd name="connsiteY37" fmla="*/ 1739620 h 3063504"/>
              <a:gd name="connsiteX38" fmla="*/ 143296 w 4114165"/>
              <a:gd name="connsiteY38" fmla="*/ 1765352 h 3063504"/>
              <a:gd name="connsiteX39" fmla="*/ 146480 w 4114165"/>
              <a:gd name="connsiteY39" fmla="*/ 1810927 h 3063504"/>
              <a:gd name="connsiteX40" fmla="*/ 152849 w 4114165"/>
              <a:gd name="connsiteY40" fmla="*/ 1709469 h 3063504"/>
              <a:gd name="connsiteX41" fmla="*/ 156033 w 4114165"/>
              <a:gd name="connsiteY41" fmla="*/ 1680153 h 3063504"/>
              <a:gd name="connsiteX42" fmla="*/ 159218 w 4114165"/>
              <a:gd name="connsiteY42" fmla="*/ 1678089 h 3063504"/>
              <a:gd name="connsiteX43" fmla="*/ 162401 w 4114165"/>
              <a:gd name="connsiteY43" fmla="*/ 1664945 h 3063504"/>
              <a:gd name="connsiteX44" fmla="*/ 165586 w 4114165"/>
              <a:gd name="connsiteY44" fmla="*/ 1675164 h 3063504"/>
              <a:gd name="connsiteX45" fmla="*/ 168770 w 4114165"/>
              <a:gd name="connsiteY45" fmla="*/ 1620218 h 3063504"/>
              <a:gd name="connsiteX46" fmla="*/ 171955 w 4114165"/>
              <a:gd name="connsiteY46" fmla="*/ 1594144 h 3063504"/>
              <a:gd name="connsiteX47" fmla="*/ 175140 w 4114165"/>
              <a:gd name="connsiteY47" fmla="*/ 1608986 h 3063504"/>
              <a:gd name="connsiteX48" fmla="*/ 178323 w 4114165"/>
              <a:gd name="connsiteY48" fmla="*/ 1606884 h 3063504"/>
              <a:gd name="connsiteX49" fmla="*/ 181508 w 4114165"/>
              <a:gd name="connsiteY49" fmla="*/ 1608441 h 3063504"/>
              <a:gd name="connsiteX50" fmla="*/ 184692 w 4114165"/>
              <a:gd name="connsiteY50" fmla="*/ 1602160 h 3063504"/>
              <a:gd name="connsiteX51" fmla="*/ 187877 w 4114165"/>
              <a:gd name="connsiteY51" fmla="*/ 1607871 h 3063504"/>
              <a:gd name="connsiteX52" fmla="*/ 191061 w 4114165"/>
              <a:gd name="connsiteY52" fmla="*/ 1561270 h 3063504"/>
              <a:gd name="connsiteX53" fmla="*/ 194245 w 4114165"/>
              <a:gd name="connsiteY53" fmla="*/ 1591447 h 3063504"/>
              <a:gd name="connsiteX54" fmla="*/ 200614 w 4114165"/>
              <a:gd name="connsiteY54" fmla="*/ 1561156 h 3063504"/>
              <a:gd name="connsiteX55" fmla="*/ 206983 w 4114165"/>
              <a:gd name="connsiteY55" fmla="*/ 1586116 h 3063504"/>
              <a:gd name="connsiteX56" fmla="*/ 210166 w 4114165"/>
              <a:gd name="connsiteY56" fmla="*/ 1617799 h 3063504"/>
              <a:gd name="connsiteX57" fmla="*/ 213351 w 4114165"/>
              <a:gd name="connsiteY57" fmla="*/ 1602755 h 3063504"/>
              <a:gd name="connsiteX58" fmla="*/ 216535 w 4114165"/>
              <a:gd name="connsiteY58" fmla="*/ 1596981 h 3063504"/>
              <a:gd name="connsiteX59" fmla="*/ 219720 w 4114165"/>
              <a:gd name="connsiteY59" fmla="*/ 1570641 h 3063504"/>
              <a:gd name="connsiteX60" fmla="*/ 222905 w 4114165"/>
              <a:gd name="connsiteY60" fmla="*/ 1594195 h 3063504"/>
              <a:gd name="connsiteX61" fmla="*/ 226089 w 4114165"/>
              <a:gd name="connsiteY61" fmla="*/ 1556180 h 3063504"/>
              <a:gd name="connsiteX62" fmla="*/ 229272 w 4114165"/>
              <a:gd name="connsiteY62" fmla="*/ 1552989 h 3063504"/>
              <a:gd name="connsiteX63" fmla="*/ 232457 w 4114165"/>
              <a:gd name="connsiteY63" fmla="*/ 1561714 h 3063504"/>
              <a:gd name="connsiteX64" fmla="*/ 238826 w 4114165"/>
              <a:gd name="connsiteY64" fmla="*/ 1454734 h 3063504"/>
              <a:gd name="connsiteX65" fmla="*/ 248379 w 4114165"/>
              <a:gd name="connsiteY65" fmla="*/ 1211852 h 3063504"/>
              <a:gd name="connsiteX66" fmla="*/ 251563 w 4114165"/>
              <a:gd name="connsiteY66" fmla="*/ 1302015 h 3063504"/>
              <a:gd name="connsiteX67" fmla="*/ 254748 w 4114165"/>
              <a:gd name="connsiteY67" fmla="*/ 1329861 h 3063504"/>
              <a:gd name="connsiteX68" fmla="*/ 257933 w 4114165"/>
              <a:gd name="connsiteY68" fmla="*/ 1292593 h 3063504"/>
              <a:gd name="connsiteX69" fmla="*/ 261116 w 4114165"/>
              <a:gd name="connsiteY69" fmla="*/ 1329114 h 3063504"/>
              <a:gd name="connsiteX70" fmla="*/ 264300 w 4114165"/>
              <a:gd name="connsiteY70" fmla="*/ 1279094 h 3063504"/>
              <a:gd name="connsiteX71" fmla="*/ 267485 w 4114165"/>
              <a:gd name="connsiteY71" fmla="*/ 1355023 h 3063504"/>
              <a:gd name="connsiteX72" fmla="*/ 270670 w 4114165"/>
              <a:gd name="connsiteY72" fmla="*/ 1329405 h 3063504"/>
              <a:gd name="connsiteX73" fmla="*/ 273854 w 4114165"/>
              <a:gd name="connsiteY73" fmla="*/ 1335243 h 3063504"/>
              <a:gd name="connsiteX74" fmla="*/ 277037 w 4114165"/>
              <a:gd name="connsiteY74" fmla="*/ 1297063 h 3063504"/>
              <a:gd name="connsiteX75" fmla="*/ 280222 w 4114165"/>
              <a:gd name="connsiteY75" fmla="*/ 1222008 h 3063504"/>
              <a:gd name="connsiteX76" fmla="*/ 283407 w 4114165"/>
              <a:gd name="connsiteY76" fmla="*/ 1184943 h 3063504"/>
              <a:gd name="connsiteX77" fmla="*/ 286591 w 4114165"/>
              <a:gd name="connsiteY77" fmla="*/ 1180510 h 3063504"/>
              <a:gd name="connsiteX78" fmla="*/ 289776 w 4114165"/>
              <a:gd name="connsiteY78" fmla="*/ 1181283 h 3063504"/>
              <a:gd name="connsiteX79" fmla="*/ 292959 w 4114165"/>
              <a:gd name="connsiteY79" fmla="*/ 1142799 h 3063504"/>
              <a:gd name="connsiteX80" fmla="*/ 296144 w 4114165"/>
              <a:gd name="connsiteY80" fmla="*/ 1200240 h 3063504"/>
              <a:gd name="connsiteX81" fmla="*/ 302513 w 4114165"/>
              <a:gd name="connsiteY81" fmla="*/ 1061286 h 3063504"/>
              <a:gd name="connsiteX82" fmla="*/ 305698 w 4114165"/>
              <a:gd name="connsiteY82" fmla="*/ 1043367 h 3063504"/>
              <a:gd name="connsiteX83" fmla="*/ 308881 w 4114165"/>
              <a:gd name="connsiteY83" fmla="*/ 1015761 h 3063504"/>
              <a:gd name="connsiteX84" fmla="*/ 312065 w 4114165"/>
              <a:gd name="connsiteY84" fmla="*/ 1020636 h 3063504"/>
              <a:gd name="connsiteX85" fmla="*/ 315250 w 4114165"/>
              <a:gd name="connsiteY85" fmla="*/ 995728 h 3063504"/>
              <a:gd name="connsiteX86" fmla="*/ 324803 w 4114165"/>
              <a:gd name="connsiteY86" fmla="*/ 1044659 h 3063504"/>
              <a:gd name="connsiteX87" fmla="*/ 327987 w 4114165"/>
              <a:gd name="connsiteY87" fmla="*/ 1045304 h 3063504"/>
              <a:gd name="connsiteX88" fmla="*/ 331172 w 4114165"/>
              <a:gd name="connsiteY88" fmla="*/ 978037 h 3063504"/>
              <a:gd name="connsiteX89" fmla="*/ 334354 w 4114165"/>
              <a:gd name="connsiteY89" fmla="*/ 967488 h 3063504"/>
              <a:gd name="connsiteX90" fmla="*/ 337535 w 4114165"/>
              <a:gd name="connsiteY90" fmla="*/ 942922 h 3063504"/>
              <a:gd name="connsiteX91" fmla="*/ 343909 w 4114165"/>
              <a:gd name="connsiteY91" fmla="*/ 1069605 h 3063504"/>
              <a:gd name="connsiteX92" fmla="*/ 347090 w 4114165"/>
              <a:gd name="connsiteY92" fmla="*/ 1001996 h 3063504"/>
              <a:gd name="connsiteX93" fmla="*/ 350283 w 4114165"/>
              <a:gd name="connsiteY93" fmla="*/ 1035959 h 3063504"/>
              <a:gd name="connsiteX94" fmla="*/ 353464 w 4114165"/>
              <a:gd name="connsiteY94" fmla="*/ 1037035 h 3063504"/>
              <a:gd name="connsiteX95" fmla="*/ 356645 w 4114165"/>
              <a:gd name="connsiteY95" fmla="*/ 1209180 h 3063504"/>
              <a:gd name="connsiteX96" fmla="*/ 359825 w 4114165"/>
              <a:gd name="connsiteY96" fmla="*/ 1224300 h 3063504"/>
              <a:gd name="connsiteX97" fmla="*/ 366200 w 4114165"/>
              <a:gd name="connsiteY97" fmla="*/ 1319275 h 3063504"/>
              <a:gd name="connsiteX98" fmla="*/ 369380 w 4114165"/>
              <a:gd name="connsiteY98" fmla="*/ 1254337 h 3063504"/>
              <a:gd name="connsiteX99" fmla="*/ 372574 w 4114165"/>
              <a:gd name="connsiteY99" fmla="*/ 1298140 h 3063504"/>
              <a:gd name="connsiteX100" fmla="*/ 375755 w 4114165"/>
              <a:gd name="connsiteY100" fmla="*/ 1247778 h 3063504"/>
              <a:gd name="connsiteX101" fmla="*/ 378935 w 4114165"/>
              <a:gd name="connsiteY101" fmla="*/ 1301951 h 3063504"/>
              <a:gd name="connsiteX102" fmla="*/ 382116 w 4114165"/>
              <a:gd name="connsiteY102" fmla="*/ 1294214 h 3063504"/>
              <a:gd name="connsiteX103" fmla="*/ 385310 w 4114165"/>
              <a:gd name="connsiteY103" fmla="*/ 1319591 h 3063504"/>
              <a:gd name="connsiteX104" fmla="*/ 388490 w 4114165"/>
              <a:gd name="connsiteY104" fmla="*/ 1313690 h 3063504"/>
              <a:gd name="connsiteX105" fmla="*/ 391671 w 4114165"/>
              <a:gd name="connsiteY105" fmla="*/ 1316970 h 3063504"/>
              <a:gd name="connsiteX106" fmla="*/ 394865 w 4114165"/>
              <a:gd name="connsiteY106" fmla="*/ 1262986 h 3063504"/>
              <a:gd name="connsiteX107" fmla="*/ 401226 w 4114165"/>
              <a:gd name="connsiteY107" fmla="*/ 1288414 h 3063504"/>
              <a:gd name="connsiteX108" fmla="*/ 404407 w 4114165"/>
              <a:gd name="connsiteY108" fmla="*/ 1275067 h 3063504"/>
              <a:gd name="connsiteX109" fmla="*/ 407601 w 4114165"/>
              <a:gd name="connsiteY109" fmla="*/ 1332723 h 3063504"/>
              <a:gd name="connsiteX110" fmla="*/ 413962 w 4114165"/>
              <a:gd name="connsiteY110" fmla="*/ 1099706 h 3063504"/>
              <a:gd name="connsiteX111" fmla="*/ 426698 w 4114165"/>
              <a:gd name="connsiteY111" fmla="*/ 106593 h 3063504"/>
              <a:gd name="connsiteX112" fmla="*/ 429891 w 4114165"/>
              <a:gd name="connsiteY112" fmla="*/ 163744 h 3063504"/>
              <a:gd name="connsiteX113" fmla="*/ 433072 w 4114165"/>
              <a:gd name="connsiteY113" fmla="*/ 272852 h 3063504"/>
              <a:gd name="connsiteX114" fmla="*/ 436253 w 4114165"/>
              <a:gd name="connsiteY114" fmla="*/ 264073 h 3063504"/>
              <a:gd name="connsiteX115" fmla="*/ 442627 w 4114165"/>
              <a:gd name="connsiteY115" fmla="*/ 0 h 3063504"/>
              <a:gd name="connsiteX116" fmla="*/ 448989 w 4114165"/>
              <a:gd name="connsiteY116" fmla="*/ 212600 h 3063504"/>
              <a:gd name="connsiteX117" fmla="*/ 452182 w 4114165"/>
              <a:gd name="connsiteY117" fmla="*/ 53217 h 3063504"/>
              <a:gd name="connsiteX118" fmla="*/ 455363 w 4114165"/>
              <a:gd name="connsiteY118" fmla="*/ 35493 h 3063504"/>
              <a:gd name="connsiteX119" fmla="*/ 458544 w 4114165"/>
              <a:gd name="connsiteY119" fmla="*/ 61732 h 3063504"/>
              <a:gd name="connsiteX120" fmla="*/ 468099 w 4114165"/>
              <a:gd name="connsiteY120" fmla="*/ 648880 h 3063504"/>
              <a:gd name="connsiteX121" fmla="*/ 474473 w 4114165"/>
              <a:gd name="connsiteY121" fmla="*/ 828686 h 3063504"/>
              <a:gd name="connsiteX122" fmla="*/ 477654 w 4114165"/>
              <a:gd name="connsiteY122" fmla="*/ 981747 h 3063504"/>
              <a:gd name="connsiteX123" fmla="*/ 480835 w 4114165"/>
              <a:gd name="connsiteY123" fmla="*/ 1056676 h 3063504"/>
              <a:gd name="connsiteX124" fmla="*/ 499945 w 4114165"/>
              <a:gd name="connsiteY124" fmla="*/ 1995963 h 3063504"/>
              <a:gd name="connsiteX125" fmla="*/ 506306 w 4114165"/>
              <a:gd name="connsiteY125" fmla="*/ 2089444 h 3063504"/>
              <a:gd name="connsiteX126" fmla="*/ 515861 w 4114165"/>
              <a:gd name="connsiteY126" fmla="*/ 2169159 h 3063504"/>
              <a:gd name="connsiteX127" fmla="*/ 519042 w 4114165"/>
              <a:gd name="connsiteY127" fmla="*/ 2238212 h 3063504"/>
              <a:gd name="connsiteX128" fmla="*/ 522235 w 4114165"/>
              <a:gd name="connsiteY128" fmla="*/ 2227980 h 3063504"/>
              <a:gd name="connsiteX129" fmla="*/ 525416 w 4114165"/>
              <a:gd name="connsiteY129" fmla="*/ 2306214 h 3063504"/>
              <a:gd name="connsiteX130" fmla="*/ 528597 w 4114165"/>
              <a:gd name="connsiteY130" fmla="*/ 2337277 h 3063504"/>
              <a:gd name="connsiteX131" fmla="*/ 531791 w 4114165"/>
              <a:gd name="connsiteY131" fmla="*/ 2346281 h 3063504"/>
              <a:gd name="connsiteX132" fmla="*/ 538152 w 4114165"/>
              <a:gd name="connsiteY132" fmla="*/ 2373532 h 3063504"/>
              <a:gd name="connsiteX133" fmla="*/ 541333 w 4114165"/>
              <a:gd name="connsiteY133" fmla="*/ 2419740 h 3063504"/>
              <a:gd name="connsiteX134" fmla="*/ 544526 w 4114165"/>
              <a:gd name="connsiteY134" fmla="*/ 2436253 h 3063504"/>
              <a:gd name="connsiteX135" fmla="*/ 550888 w 4114165"/>
              <a:gd name="connsiteY135" fmla="*/ 2604245 h 3063504"/>
              <a:gd name="connsiteX136" fmla="*/ 557262 w 4114165"/>
              <a:gd name="connsiteY136" fmla="*/ 2762219 h 3063504"/>
              <a:gd name="connsiteX137" fmla="*/ 563624 w 4114165"/>
              <a:gd name="connsiteY137" fmla="*/ 2916876 h 3063504"/>
              <a:gd name="connsiteX138" fmla="*/ 566817 w 4114165"/>
              <a:gd name="connsiteY138" fmla="*/ 2948433 h 3063504"/>
              <a:gd name="connsiteX139" fmla="*/ 569998 w 4114165"/>
              <a:gd name="connsiteY139" fmla="*/ 2949953 h 3063504"/>
              <a:gd name="connsiteX140" fmla="*/ 579553 w 4114165"/>
              <a:gd name="connsiteY140" fmla="*/ 2905732 h 3063504"/>
              <a:gd name="connsiteX141" fmla="*/ 585915 w 4114165"/>
              <a:gd name="connsiteY141" fmla="*/ 2936086 h 3063504"/>
              <a:gd name="connsiteX142" fmla="*/ 589108 w 4114165"/>
              <a:gd name="connsiteY142" fmla="*/ 2986638 h 3063504"/>
              <a:gd name="connsiteX143" fmla="*/ 592289 w 4114165"/>
              <a:gd name="connsiteY143" fmla="*/ 2980851 h 3063504"/>
              <a:gd name="connsiteX144" fmla="*/ 595470 w 4114165"/>
              <a:gd name="connsiteY144" fmla="*/ 3017587 h 3063504"/>
              <a:gd name="connsiteX145" fmla="*/ 598650 w 4114165"/>
              <a:gd name="connsiteY145" fmla="*/ 3005962 h 3063504"/>
              <a:gd name="connsiteX146" fmla="*/ 601844 w 4114165"/>
              <a:gd name="connsiteY146" fmla="*/ 3021335 h 3063504"/>
              <a:gd name="connsiteX147" fmla="*/ 605025 w 4114165"/>
              <a:gd name="connsiteY147" fmla="*/ 3001467 h 3063504"/>
              <a:gd name="connsiteX148" fmla="*/ 608205 w 4114165"/>
              <a:gd name="connsiteY148" fmla="*/ 2999694 h 3063504"/>
              <a:gd name="connsiteX149" fmla="*/ 611399 w 4114165"/>
              <a:gd name="connsiteY149" fmla="*/ 3008976 h 3063504"/>
              <a:gd name="connsiteX150" fmla="*/ 614580 w 4114165"/>
              <a:gd name="connsiteY150" fmla="*/ 2974747 h 3063504"/>
              <a:gd name="connsiteX151" fmla="*/ 617760 w 4114165"/>
              <a:gd name="connsiteY151" fmla="*/ 2990247 h 3063504"/>
              <a:gd name="connsiteX152" fmla="*/ 620941 w 4114165"/>
              <a:gd name="connsiteY152" fmla="*/ 2914571 h 3063504"/>
              <a:gd name="connsiteX153" fmla="*/ 624135 w 4114165"/>
              <a:gd name="connsiteY153" fmla="*/ 2993438 h 3063504"/>
              <a:gd name="connsiteX154" fmla="*/ 627315 w 4114165"/>
              <a:gd name="connsiteY154" fmla="*/ 2906277 h 3063504"/>
              <a:gd name="connsiteX155" fmla="*/ 630496 w 4114165"/>
              <a:gd name="connsiteY155" fmla="*/ 2932984 h 3063504"/>
              <a:gd name="connsiteX156" fmla="*/ 633690 w 4114165"/>
              <a:gd name="connsiteY156" fmla="*/ 2767576 h 3063504"/>
              <a:gd name="connsiteX157" fmla="*/ 636870 w 4114165"/>
              <a:gd name="connsiteY157" fmla="*/ 2826485 h 3063504"/>
              <a:gd name="connsiteX158" fmla="*/ 640051 w 4114165"/>
              <a:gd name="connsiteY158" fmla="*/ 2799196 h 3063504"/>
              <a:gd name="connsiteX159" fmla="*/ 643232 w 4114165"/>
              <a:gd name="connsiteY159" fmla="*/ 2831943 h 3063504"/>
              <a:gd name="connsiteX160" fmla="*/ 646426 w 4114165"/>
              <a:gd name="connsiteY160" fmla="*/ 2681453 h 3063504"/>
              <a:gd name="connsiteX161" fmla="*/ 649606 w 4114165"/>
              <a:gd name="connsiteY161" fmla="*/ 2708654 h 3063504"/>
              <a:gd name="connsiteX162" fmla="*/ 652787 w 4114165"/>
              <a:gd name="connsiteY162" fmla="*/ 2870946 h 3063504"/>
              <a:gd name="connsiteX163" fmla="*/ 655981 w 4114165"/>
              <a:gd name="connsiteY163" fmla="*/ 2515703 h 3063504"/>
              <a:gd name="connsiteX164" fmla="*/ 659161 w 4114165"/>
              <a:gd name="connsiteY164" fmla="*/ 2685087 h 3063504"/>
              <a:gd name="connsiteX165" fmla="*/ 662342 w 4114165"/>
              <a:gd name="connsiteY165" fmla="*/ 1744647 h 3063504"/>
              <a:gd name="connsiteX166" fmla="*/ 668716 w 4114165"/>
              <a:gd name="connsiteY166" fmla="*/ 1481428 h 3063504"/>
              <a:gd name="connsiteX167" fmla="*/ 671897 w 4114165"/>
              <a:gd name="connsiteY167" fmla="*/ 1603059 h 3063504"/>
              <a:gd name="connsiteX168" fmla="*/ 675078 w 4114165"/>
              <a:gd name="connsiteY168" fmla="*/ 1584469 h 3063504"/>
              <a:gd name="connsiteX169" fmla="*/ 678259 w 4114165"/>
              <a:gd name="connsiteY169" fmla="*/ 1607631 h 3063504"/>
              <a:gd name="connsiteX170" fmla="*/ 681452 w 4114165"/>
              <a:gd name="connsiteY170" fmla="*/ 1604680 h 3063504"/>
              <a:gd name="connsiteX171" fmla="*/ 684633 w 4114165"/>
              <a:gd name="connsiteY171" fmla="*/ 1275637 h 3063504"/>
              <a:gd name="connsiteX172" fmla="*/ 687814 w 4114165"/>
              <a:gd name="connsiteY172" fmla="*/ 1501386 h 3063504"/>
              <a:gd name="connsiteX173" fmla="*/ 691007 w 4114165"/>
              <a:gd name="connsiteY173" fmla="*/ 1211206 h 3063504"/>
              <a:gd name="connsiteX174" fmla="*/ 694188 w 4114165"/>
              <a:gd name="connsiteY174" fmla="*/ 1600970 h 3063504"/>
              <a:gd name="connsiteX175" fmla="*/ 697369 w 4114165"/>
              <a:gd name="connsiteY175" fmla="*/ 1080141 h 3063504"/>
              <a:gd name="connsiteX176" fmla="*/ 700550 w 4114165"/>
              <a:gd name="connsiteY176" fmla="*/ 1550570 h 3063504"/>
              <a:gd name="connsiteX177" fmla="*/ 703743 w 4114165"/>
              <a:gd name="connsiteY177" fmla="*/ 1284008 h 3063504"/>
              <a:gd name="connsiteX178" fmla="*/ 706924 w 4114165"/>
              <a:gd name="connsiteY178" fmla="*/ 1613367 h 3063504"/>
              <a:gd name="connsiteX179" fmla="*/ 710105 w 4114165"/>
              <a:gd name="connsiteY179" fmla="*/ 1411489 h 3063504"/>
              <a:gd name="connsiteX180" fmla="*/ 713298 w 4114165"/>
              <a:gd name="connsiteY180" fmla="*/ 1407690 h 3063504"/>
              <a:gd name="connsiteX181" fmla="*/ 716479 w 4114165"/>
              <a:gd name="connsiteY181" fmla="*/ 1894404 h 3063504"/>
              <a:gd name="connsiteX182" fmla="*/ 719660 w 4114165"/>
              <a:gd name="connsiteY182" fmla="*/ 1220412 h 3063504"/>
              <a:gd name="connsiteX183" fmla="*/ 722840 w 4114165"/>
              <a:gd name="connsiteY183" fmla="*/ 1962405 h 3063504"/>
              <a:gd name="connsiteX184" fmla="*/ 726034 w 4114165"/>
              <a:gd name="connsiteY184" fmla="*/ 1431066 h 3063504"/>
              <a:gd name="connsiteX185" fmla="*/ 729215 w 4114165"/>
              <a:gd name="connsiteY185" fmla="*/ 2100461 h 3063504"/>
              <a:gd name="connsiteX186" fmla="*/ 732395 w 4114165"/>
              <a:gd name="connsiteY186" fmla="*/ 1845042 h 3063504"/>
              <a:gd name="connsiteX187" fmla="*/ 735589 w 4114165"/>
              <a:gd name="connsiteY187" fmla="*/ 2177327 h 3063504"/>
              <a:gd name="connsiteX188" fmla="*/ 738770 w 4114165"/>
              <a:gd name="connsiteY188" fmla="*/ 2353549 h 3063504"/>
              <a:gd name="connsiteX189" fmla="*/ 741950 w 4114165"/>
              <a:gd name="connsiteY189" fmla="*/ 2300896 h 3063504"/>
              <a:gd name="connsiteX190" fmla="*/ 745131 w 4114165"/>
              <a:gd name="connsiteY190" fmla="*/ 2571371 h 3063504"/>
              <a:gd name="connsiteX191" fmla="*/ 748325 w 4114165"/>
              <a:gd name="connsiteY191" fmla="*/ 2227879 h 3063504"/>
              <a:gd name="connsiteX192" fmla="*/ 751505 w 4114165"/>
              <a:gd name="connsiteY192" fmla="*/ 2581793 h 3063504"/>
              <a:gd name="connsiteX193" fmla="*/ 754686 w 4114165"/>
              <a:gd name="connsiteY193" fmla="*/ 2147214 h 3063504"/>
              <a:gd name="connsiteX194" fmla="*/ 757880 w 4114165"/>
              <a:gd name="connsiteY194" fmla="*/ 2506915 h 3063504"/>
              <a:gd name="connsiteX195" fmla="*/ 761061 w 4114165"/>
              <a:gd name="connsiteY195" fmla="*/ 2098713 h 3063504"/>
              <a:gd name="connsiteX196" fmla="*/ 764241 w 4114165"/>
              <a:gd name="connsiteY196" fmla="*/ 2375698 h 3063504"/>
              <a:gd name="connsiteX197" fmla="*/ 767422 w 4114165"/>
              <a:gd name="connsiteY197" fmla="*/ 2074754 h 3063504"/>
              <a:gd name="connsiteX198" fmla="*/ 770616 w 4114165"/>
              <a:gd name="connsiteY198" fmla="*/ 2073589 h 3063504"/>
              <a:gd name="connsiteX199" fmla="*/ 773796 w 4114165"/>
              <a:gd name="connsiteY199" fmla="*/ 2025519 h 3063504"/>
              <a:gd name="connsiteX200" fmla="*/ 776977 w 4114165"/>
              <a:gd name="connsiteY200" fmla="*/ 1733998 h 3063504"/>
              <a:gd name="connsiteX201" fmla="*/ 780158 w 4114165"/>
              <a:gd name="connsiteY201" fmla="*/ 2112238 h 3063504"/>
              <a:gd name="connsiteX202" fmla="*/ 783351 w 4114165"/>
              <a:gd name="connsiteY202" fmla="*/ 1632742 h 3063504"/>
              <a:gd name="connsiteX203" fmla="*/ 786532 w 4114165"/>
              <a:gd name="connsiteY203" fmla="*/ 1981907 h 3063504"/>
              <a:gd name="connsiteX204" fmla="*/ 789713 w 4114165"/>
              <a:gd name="connsiteY204" fmla="*/ 1791514 h 3063504"/>
              <a:gd name="connsiteX205" fmla="*/ 796087 w 4114165"/>
              <a:gd name="connsiteY205" fmla="*/ 2454476 h 3063504"/>
              <a:gd name="connsiteX206" fmla="*/ 802449 w 4114165"/>
              <a:gd name="connsiteY206" fmla="*/ 2696243 h 3063504"/>
              <a:gd name="connsiteX207" fmla="*/ 805642 w 4114165"/>
              <a:gd name="connsiteY207" fmla="*/ 2628356 h 3063504"/>
              <a:gd name="connsiteX208" fmla="*/ 808823 w 4114165"/>
              <a:gd name="connsiteY208" fmla="*/ 2769881 h 3063504"/>
              <a:gd name="connsiteX209" fmla="*/ 812004 w 4114165"/>
              <a:gd name="connsiteY209" fmla="*/ 2580539 h 3063504"/>
              <a:gd name="connsiteX210" fmla="*/ 815197 w 4114165"/>
              <a:gd name="connsiteY210" fmla="*/ 2709971 h 3063504"/>
              <a:gd name="connsiteX211" fmla="*/ 818378 w 4114165"/>
              <a:gd name="connsiteY211" fmla="*/ 2534571 h 3063504"/>
              <a:gd name="connsiteX212" fmla="*/ 821559 w 4114165"/>
              <a:gd name="connsiteY212" fmla="*/ 2621429 h 3063504"/>
              <a:gd name="connsiteX213" fmla="*/ 824740 w 4114165"/>
              <a:gd name="connsiteY213" fmla="*/ 2635802 h 3063504"/>
              <a:gd name="connsiteX214" fmla="*/ 827933 w 4114165"/>
              <a:gd name="connsiteY214" fmla="*/ 2639259 h 3063504"/>
              <a:gd name="connsiteX215" fmla="*/ 831114 w 4114165"/>
              <a:gd name="connsiteY215" fmla="*/ 2616376 h 3063504"/>
              <a:gd name="connsiteX216" fmla="*/ 834295 w 4114165"/>
              <a:gd name="connsiteY216" fmla="*/ 2571029 h 3063504"/>
              <a:gd name="connsiteX217" fmla="*/ 837488 w 4114165"/>
              <a:gd name="connsiteY217" fmla="*/ 2589986 h 3063504"/>
              <a:gd name="connsiteX218" fmla="*/ 840669 w 4114165"/>
              <a:gd name="connsiteY218" fmla="*/ 2514221 h 3063504"/>
              <a:gd name="connsiteX219" fmla="*/ 843850 w 4114165"/>
              <a:gd name="connsiteY219" fmla="*/ 2581413 h 3063504"/>
              <a:gd name="connsiteX220" fmla="*/ 847030 w 4114165"/>
              <a:gd name="connsiteY220" fmla="*/ 2497746 h 3063504"/>
              <a:gd name="connsiteX221" fmla="*/ 850224 w 4114165"/>
              <a:gd name="connsiteY221" fmla="*/ 2528885 h 3063504"/>
              <a:gd name="connsiteX222" fmla="*/ 853405 w 4114165"/>
              <a:gd name="connsiteY222" fmla="*/ 2497772 h 3063504"/>
              <a:gd name="connsiteX223" fmla="*/ 856585 w 4114165"/>
              <a:gd name="connsiteY223" fmla="*/ 2518577 h 3063504"/>
              <a:gd name="connsiteX224" fmla="*/ 859766 w 4114165"/>
              <a:gd name="connsiteY224" fmla="*/ 2520110 h 3063504"/>
              <a:gd name="connsiteX225" fmla="*/ 862960 w 4114165"/>
              <a:gd name="connsiteY225" fmla="*/ 2511511 h 3063504"/>
              <a:gd name="connsiteX226" fmla="*/ 866140 w 4114165"/>
              <a:gd name="connsiteY226" fmla="*/ 2537446 h 3063504"/>
              <a:gd name="connsiteX227" fmla="*/ 869321 w 4114165"/>
              <a:gd name="connsiteY227" fmla="*/ 2525023 h 3063504"/>
              <a:gd name="connsiteX228" fmla="*/ 872515 w 4114165"/>
              <a:gd name="connsiteY228" fmla="*/ 2567850 h 3063504"/>
              <a:gd name="connsiteX229" fmla="*/ 875695 w 4114165"/>
              <a:gd name="connsiteY229" fmla="*/ 2560379 h 3063504"/>
              <a:gd name="connsiteX230" fmla="*/ 878876 w 4114165"/>
              <a:gd name="connsiteY230" fmla="*/ 2622214 h 3063504"/>
              <a:gd name="connsiteX231" fmla="*/ 882057 w 4114165"/>
              <a:gd name="connsiteY231" fmla="*/ 2628989 h 3063504"/>
              <a:gd name="connsiteX232" fmla="*/ 885250 w 4114165"/>
              <a:gd name="connsiteY232" fmla="*/ 2672475 h 3063504"/>
              <a:gd name="connsiteX233" fmla="*/ 888431 w 4114165"/>
              <a:gd name="connsiteY233" fmla="*/ 2665966 h 3063504"/>
              <a:gd name="connsiteX234" fmla="*/ 894805 w 4114165"/>
              <a:gd name="connsiteY234" fmla="*/ 2728117 h 3063504"/>
              <a:gd name="connsiteX235" fmla="*/ 897986 w 4114165"/>
              <a:gd name="connsiteY235" fmla="*/ 2743997 h 3063504"/>
              <a:gd name="connsiteX236" fmla="*/ 901167 w 4114165"/>
              <a:gd name="connsiteY236" fmla="*/ 2781999 h 3063504"/>
              <a:gd name="connsiteX237" fmla="*/ 904348 w 4114165"/>
              <a:gd name="connsiteY237" fmla="*/ 2768082 h 3063504"/>
              <a:gd name="connsiteX238" fmla="*/ 907541 w 4114165"/>
              <a:gd name="connsiteY238" fmla="*/ 2802248 h 3063504"/>
              <a:gd name="connsiteX239" fmla="*/ 910722 w 4114165"/>
              <a:gd name="connsiteY239" fmla="*/ 2763574 h 3063504"/>
              <a:gd name="connsiteX240" fmla="*/ 913903 w 4114165"/>
              <a:gd name="connsiteY240" fmla="*/ 2755774 h 3063504"/>
              <a:gd name="connsiteX241" fmla="*/ 917096 w 4114165"/>
              <a:gd name="connsiteY241" fmla="*/ 2743604 h 3063504"/>
              <a:gd name="connsiteX242" fmla="*/ 920277 w 4114165"/>
              <a:gd name="connsiteY242" fmla="*/ 2747112 h 3063504"/>
              <a:gd name="connsiteX243" fmla="*/ 929832 w 4114165"/>
              <a:gd name="connsiteY243" fmla="*/ 2494492 h 3063504"/>
              <a:gd name="connsiteX244" fmla="*/ 945749 w 4114165"/>
              <a:gd name="connsiteY244" fmla="*/ 1907485 h 3063504"/>
              <a:gd name="connsiteX245" fmla="*/ 952123 w 4114165"/>
              <a:gd name="connsiteY245" fmla="*/ 1838229 h 3063504"/>
              <a:gd name="connsiteX246" fmla="*/ 955304 w 4114165"/>
              <a:gd name="connsiteY246" fmla="*/ 1782612 h 3063504"/>
              <a:gd name="connsiteX247" fmla="*/ 958485 w 4114165"/>
              <a:gd name="connsiteY247" fmla="*/ 1689372 h 3063504"/>
              <a:gd name="connsiteX248" fmla="*/ 961665 w 4114165"/>
              <a:gd name="connsiteY248" fmla="*/ 1657030 h 3063504"/>
              <a:gd name="connsiteX249" fmla="*/ 964859 w 4114165"/>
              <a:gd name="connsiteY249" fmla="*/ 1549747 h 3063504"/>
              <a:gd name="connsiteX250" fmla="*/ 968040 w 4114165"/>
              <a:gd name="connsiteY250" fmla="*/ 1500284 h 3063504"/>
              <a:gd name="connsiteX251" fmla="*/ 974414 w 4114165"/>
              <a:gd name="connsiteY251" fmla="*/ 1298000 h 3063504"/>
              <a:gd name="connsiteX252" fmla="*/ 980776 w 4114165"/>
              <a:gd name="connsiteY252" fmla="*/ 1110786 h 3063504"/>
              <a:gd name="connsiteX253" fmla="*/ 987150 w 4114165"/>
              <a:gd name="connsiteY253" fmla="*/ 823912 h 3063504"/>
              <a:gd name="connsiteX254" fmla="*/ 990331 w 4114165"/>
              <a:gd name="connsiteY254" fmla="*/ 704864 h 3063504"/>
              <a:gd name="connsiteX255" fmla="*/ 993511 w 4114165"/>
              <a:gd name="connsiteY255" fmla="*/ 662873 h 3063504"/>
              <a:gd name="connsiteX256" fmla="*/ 996705 w 4114165"/>
              <a:gd name="connsiteY256" fmla="*/ 671053 h 3063504"/>
              <a:gd name="connsiteX257" fmla="*/ 999886 w 4114165"/>
              <a:gd name="connsiteY257" fmla="*/ 570015 h 3063504"/>
              <a:gd name="connsiteX258" fmla="*/ 1006247 w 4114165"/>
              <a:gd name="connsiteY258" fmla="*/ 530037 h 3063504"/>
              <a:gd name="connsiteX259" fmla="*/ 1009441 w 4114165"/>
              <a:gd name="connsiteY259" fmla="*/ 603419 h 3063504"/>
              <a:gd name="connsiteX260" fmla="*/ 1012621 w 4114165"/>
              <a:gd name="connsiteY260" fmla="*/ 548202 h 3063504"/>
              <a:gd name="connsiteX261" fmla="*/ 1015802 w 4114165"/>
              <a:gd name="connsiteY261" fmla="*/ 568308 h 3063504"/>
              <a:gd name="connsiteX262" fmla="*/ 1022176 w 4114165"/>
              <a:gd name="connsiteY262" fmla="*/ 655566 h 3063504"/>
              <a:gd name="connsiteX263" fmla="*/ 1025357 w 4114165"/>
              <a:gd name="connsiteY263" fmla="*/ 612777 h 3063504"/>
              <a:gd name="connsiteX264" fmla="*/ 1028538 w 4114165"/>
              <a:gd name="connsiteY264" fmla="*/ 618653 h 3063504"/>
              <a:gd name="connsiteX265" fmla="*/ 1031731 w 4114165"/>
              <a:gd name="connsiteY265" fmla="*/ 556261 h 3063504"/>
              <a:gd name="connsiteX266" fmla="*/ 1034912 w 4114165"/>
              <a:gd name="connsiteY266" fmla="*/ 562606 h 3063504"/>
              <a:gd name="connsiteX267" fmla="*/ 1038093 w 4114165"/>
              <a:gd name="connsiteY267" fmla="*/ 590553 h 3063504"/>
              <a:gd name="connsiteX268" fmla="*/ 1041274 w 4114165"/>
              <a:gd name="connsiteY268" fmla="*/ 574483 h 3063504"/>
              <a:gd name="connsiteX269" fmla="*/ 1044467 w 4114165"/>
              <a:gd name="connsiteY269" fmla="*/ 675701 h 3063504"/>
              <a:gd name="connsiteX270" fmla="*/ 1047648 w 4114165"/>
              <a:gd name="connsiteY270" fmla="*/ 698381 h 3063504"/>
              <a:gd name="connsiteX271" fmla="*/ 1050829 w 4114165"/>
              <a:gd name="connsiteY271" fmla="*/ 809577 h 3063504"/>
              <a:gd name="connsiteX272" fmla="*/ 1054022 w 4114165"/>
              <a:gd name="connsiteY272" fmla="*/ 769941 h 3063504"/>
              <a:gd name="connsiteX273" fmla="*/ 1057203 w 4114165"/>
              <a:gd name="connsiteY273" fmla="*/ 800903 h 3063504"/>
              <a:gd name="connsiteX274" fmla="*/ 1060384 w 4114165"/>
              <a:gd name="connsiteY274" fmla="*/ 932880 h 3063504"/>
              <a:gd name="connsiteX275" fmla="*/ 1063565 w 4114165"/>
              <a:gd name="connsiteY275" fmla="*/ 1147700 h 3063504"/>
              <a:gd name="connsiteX276" fmla="*/ 1066758 w 4114165"/>
              <a:gd name="connsiteY276" fmla="*/ 1071745 h 3063504"/>
              <a:gd name="connsiteX277" fmla="*/ 1069939 w 4114165"/>
              <a:gd name="connsiteY277" fmla="*/ 1202304 h 3063504"/>
              <a:gd name="connsiteX278" fmla="*/ 1073120 w 4114165"/>
              <a:gd name="connsiteY278" fmla="*/ 1529979 h 3063504"/>
              <a:gd name="connsiteX279" fmla="*/ 1076313 w 4114165"/>
              <a:gd name="connsiteY279" fmla="*/ 1482593 h 3063504"/>
              <a:gd name="connsiteX280" fmla="*/ 1082675 w 4114165"/>
              <a:gd name="connsiteY280" fmla="*/ 2071639 h 3063504"/>
              <a:gd name="connsiteX281" fmla="*/ 1098604 w 4114165"/>
              <a:gd name="connsiteY281" fmla="*/ 2722254 h 3063504"/>
              <a:gd name="connsiteX282" fmla="*/ 1101785 w 4114165"/>
              <a:gd name="connsiteY282" fmla="*/ 2668372 h 3063504"/>
              <a:gd name="connsiteX283" fmla="*/ 1104965 w 4114165"/>
              <a:gd name="connsiteY283" fmla="*/ 2693027 h 3063504"/>
              <a:gd name="connsiteX284" fmla="*/ 1108146 w 4114165"/>
              <a:gd name="connsiteY284" fmla="*/ 2737741 h 3063504"/>
              <a:gd name="connsiteX285" fmla="*/ 1111340 w 4114165"/>
              <a:gd name="connsiteY285" fmla="*/ 2813645 h 3063504"/>
              <a:gd name="connsiteX286" fmla="*/ 1117701 w 4114165"/>
              <a:gd name="connsiteY286" fmla="*/ 2823890 h 3063504"/>
              <a:gd name="connsiteX287" fmla="*/ 1120895 w 4114165"/>
              <a:gd name="connsiteY287" fmla="*/ 2892626 h 3063504"/>
              <a:gd name="connsiteX288" fmla="*/ 1124076 w 4114165"/>
              <a:gd name="connsiteY288" fmla="*/ 2892752 h 3063504"/>
              <a:gd name="connsiteX289" fmla="*/ 1127256 w 4114165"/>
              <a:gd name="connsiteY289" fmla="*/ 2909152 h 3063504"/>
              <a:gd name="connsiteX290" fmla="*/ 1130437 w 4114165"/>
              <a:gd name="connsiteY290" fmla="*/ 2907847 h 3063504"/>
              <a:gd name="connsiteX291" fmla="*/ 1133631 w 4114165"/>
              <a:gd name="connsiteY291" fmla="*/ 2903187 h 3063504"/>
              <a:gd name="connsiteX292" fmla="*/ 1136811 w 4114165"/>
              <a:gd name="connsiteY292" fmla="*/ 2901452 h 3063504"/>
              <a:gd name="connsiteX293" fmla="*/ 1139992 w 4114165"/>
              <a:gd name="connsiteY293" fmla="*/ 2903719 h 3063504"/>
              <a:gd name="connsiteX294" fmla="*/ 1143173 w 4114165"/>
              <a:gd name="connsiteY294" fmla="*/ 2875973 h 3063504"/>
              <a:gd name="connsiteX295" fmla="*/ 1146367 w 4114165"/>
              <a:gd name="connsiteY295" fmla="*/ 2829348 h 3063504"/>
              <a:gd name="connsiteX296" fmla="*/ 1149547 w 4114165"/>
              <a:gd name="connsiteY296" fmla="*/ 2875822 h 3063504"/>
              <a:gd name="connsiteX297" fmla="*/ 1152728 w 4114165"/>
              <a:gd name="connsiteY297" fmla="*/ 2885281 h 3063504"/>
              <a:gd name="connsiteX298" fmla="*/ 1155922 w 4114165"/>
              <a:gd name="connsiteY298" fmla="*/ 2836110 h 3063504"/>
              <a:gd name="connsiteX299" fmla="*/ 1159102 w 4114165"/>
              <a:gd name="connsiteY299" fmla="*/ 2830234 h 3063504"/>
              <a:gd name="connsiteX300" fmla="*/ 1165464 w 4114165"/>
              <a:gd name="connsiteY300" fmla="*/ 2770020 h 3063504"/>
              <a:gd name="connsiteX301" fmla="*/ 1168657 w 4114165"/>
              <a:gd name="connsiteY301" fmla="*/ 2684568 h 3063504"/>
              <a:gd name="connsiteX302" fmla="*/ 1171838 w 4114165"/>
              <a:gd name="connsiteY302" fmla="*/ 2705792 h 3063504"/>
              <a:gd name="connsiteX303" fmla="*/ 1175019 w 4114165"/>
              <a:gd name="connsiteY303" fmla="*/ 2747188 h 3063504"/>
              <a:gd name="connsiteX304" fmla="*/ 1178212 w 4114165"/>
              <a:gd name="connsiteY304" fmla="*/ 2624379 h 3063504"/>
              <a:gd name="connsiteX305" fmla="*/ 1181393 w 4114165"/>
              <a:gd name="connsiteY305" fmla="*/ 2615464 h 3063504"/>
              <a:gd name="connsiteX306" fmla="*/ 1184574 w 4114165"/>
              <a:gd name="connsiteY306" fmla="*/ 2621023 h 3063504"/>
              <a:gd name="connsiteX307" fmla="*/ 1187755 w 4114165"/>
              <a:gd name="connsiteY307" fmla="*/ 2640588 h 3063504"/>
              <a:gd name="connsiteX308" fmla="*/ 1194129 w 4114165"/>
              <a:gd name="connsiteY308" fmla="*/ 2445852 h 3063504"/>
              <a:gd name="connsiteX309" fmla="*/ 1197310 w 4114165"/>
              <a:gd name="connsiteY309" fmla="*/ 2619871 h 3063504"/>
              <a:gd name="connsiteX310" fmla="*/ 1200503 w 4114165"/>
              <a:gd name="connsiteY310" fmla="*/ 2622759 h 3063504"/>
              <a:gd name="connsiteX311" fmla="*/ 1203684 w 4114165"/>
              <a:gd name="connsiteY311" fmla="*/ 2517843 h 3063504"/>
              <a:gd name="connsiteX312" fmla="*/ 1206865 w 4114165"/>
              <a:gd name="connsiteY312" fmla="*/ 2481955 h 3063504"/>
              <a:gd name="connsiteX313" fmla="*/ 1210046 w 4114165"/>
              <a:gd name="connsiteY313" fmla="*/ 2505610 h 3063504"/>
              <a:gd name="connsiteX314" fmla="*/ 1216420 w 4114165"/>
              <a:gd name="connsiteY314" fmla="*/ 2610057 h 3063504"/>
              <a:gd name="connsiteX315" fmla="*/ 1219601 w 4114165"/>
              <a:gd name="connsiteY315" fmla="*/ 2630876 h 3063504"/>
              <a:gd name="connsiteX316" fmla="*/ 1225975 w 4114165"/>
              <a:gd name="connsiteY316" fmla="*/ 2720164 h 3063504"/>
              <a:gd name="connsiteX317" fmla="*/ 1229156 w 4114165"/>
              <a:gd name="connsiteY317" fmla="*/ 2747276 h 3063504"/>
              <a:gd name="connsiteX318" fmla="*/ 1232336 w 4114165"/>
              <a:gd name="connsiteY318" fmla="*/ 2713162 h 3063504"/>
              <a:gd name="connsiteX319" fmla="*/ 1235530 w 4114165"/>
              <a:gd name="connsiteY319" fmla="*/ 2730206 h 3063504"/>
              <a:gd name="connsiteX320" fmla="*/ 1238711 w 4114165"/>
              <a:gd name="connsiteY320" fmla="*/ 2842694 h 3063504"/>
              <a:gd name="connsiteX321" fmla="*/ 1241891 w 4114165"/>
              <a:gd name="connsiteY321" fmla="*/ 2837477 h 3063504"/>
              <a:gd name="connsiteX322" fmla="*/ 1245072 w 4114165"/>
              <a:gd name="connsiteY322" fmla="*/ 2805173 h 3063504"/>
              <a:gd name="connsiteX323" fmla="*/ 1248266 w 4114165"/>
              <a:gd name="connsiteY323" fmla="*/ 2791092 h 3063504"/>
              <a:gd name="connsiteX324" fmla="*/ 1251446 w 4114165"/>
              <a:gd name="connsiteY324" fmla="*/ 2825131 h 3063504"/>
              <a:gd name="connsiteX325" fmla="*/ 1254627 w 4114165"/>
              <a:gd name="connsiteY325" fmla="*/ 2843416 h 3063504"/>
              <a:gd name="connsiteX326" fmla="*/ 1257821 w 4114165"/>
              <a:gd name="connsiteY326" fmla="*/ 2842099 h 3063504"/>
              <a:gd name="connsiteX327" fmla="*/ 1261001 w 4114165"/>
              <a:gd name="connsiteY327" fmla="*/ 2824738 h 3063504"/>
              <a:gd name="connsiteX328" fmla="*/ 1267363 w 4114165"/>
              <a:gd name="connsiteY328" fmla="*/ 2890840 h 3063504"/>
              <a:gd name="connsiteX329" fmla="*/ 1270556 w 4114165"/>
              <a:gd name="connsiteY329" fmla="*/ 2845405 h 3063504"/>
              <a:gd name="connsiteX330" fmla="*/ 1273737 w 4114165"/>
              <a:gd name="connsiteY330" fmla="*/ 2841314 h 3063504"/>
              <a:gd name="connsiteX331" fmla="*/ 1280112 w 4114165"/>
              <a:gd name="connsiteY331" fmla="*/ 2472635 h 3063504"/>
              <a:gd name="connsiteX332" fmla="*/ 1286473 w 4114165"/>
              <a:gd name="connsiteY332" fmla="*/ 2380472 h 3063504"/>
              <a:gd name="connsiteX333" fmla="*/ 1289654 w 4114165"/>
              <a:gd name="connsiteY333" fmla="*/ 2486590 h 3063504"/>
              <a:gd name="connsiteX334" fmla="*/ 1292847 w 4114165"/>
              <a:gd name="connsiteY334" fmla="*/ 2640094 h 3063504"/>
              <a:gd name="connsiteX335" fmla="*/ 1296028 w 4114165"/>
              <a:gd name="connsiteY335" fmla="*/ 2663939 h 3063504"/>
              <a:gd name="connsiteX336" fmla="*/ 1299209 w 4114165"/>
              <a:gd name="connsiteY336" fmla="*/ 2713833 h 3063504"/>
              <a:gd name="connsiteX337" fmla="*/ 1302390 w 4114165"/>
              <a:gd name="connsiteY337" fmla="*/ 2711756 h 3063504"/>
              <a:gd name="connsiteX338" fmla="*/ 1305583 w 4114165"/>
              <a:gd name="connsiteY338" fmla="*/ 2728814 h 3063504"/>
              <a:gd name="connsiteX339" fmla="*/ 1308764 w 4114165"/>
              <a:gd name="connsiteY339" fmla="*/ 2734373 h 3063504"/>
              <a:gd name="connsiteX340" fmla="*/ 1311945 w 4114165"/>
              <a:gd name="connsiteY340" fmla="*/ 2716518 h 3063504"/>
              <a:gd name="connsiteX341" fmla="*/ 1315138 w 4114165"/>
              <a:gd name="connsiteY341" fmla="*/ 2738083 h 3063504"/>
              <a:gd name="connsiteX342" fmla="*/ 1318319 w 4114165"/>
              <a:gd name="connsiteY342" fmla="*/ 2716441 h 3063504"/>
              <a:gd name="connsiteX343" fmla="*/ 1321500 w 4114165"/>
              <a:gd name="connsiteY343" fmla="*/ 2764334 h 3063504"/>
              <a:gd name="connsiteX344" fmla="*/ 1324681 w 4114165"/>
              <a:gd name="connsiteY344" fmla="*/ 2723583 h 3063504"/>
              <a:gd name="connsiteX345" fmla="*/ 1327874 w 4114165"/>
              <a:gd name="connsiteY345" fmla="*/ 2779049 h 3063504"/>
              <a:gd name="connsiteX346" fmla="*/ 1331055 w 4114165"/>
              <a:gd name="connsiteY346" fmla="*/ 2687734 h 3063504"/>
              <a:gd name="connsiteX347" fmla="*/ 1334236 w 4114165"/>
              <a:gd name="connsiteY347" fmla="*/ 2754279 h 3063504"/>
              <a:gd name="connsiteX348" fmla="*/ 1337429 w 4114165"/>
              <a:gd name="connsiteY348" fmla="*/ 2645856 h 3063504"/>
              <a:gd name="connsiteX349" fmla="*/ 1340610 w 4114165"/>
              <a:gd name="connsiteY349" fmla="*/ 2717936 h 3063504"/>
              <a:gd name="connsiteX350" fmla="*/ 1343791 w 4114165"/>
              <a:gd name="connsiteY350" fmla="*/ 2672234 h 3063504"/>
              <a:gd name="connsiteX351" fmla="*/ 1346971 w 4114165"/>
              <a:gd name="connsiteY351" fmla="*/ 2745010 h 3063504"/>
              <a:gd name="connsiteX352" fmla="*/ 1353346 w 4114165"/>
              <a:gd name="connsiteY352" fmla="*/ 2678490 h 3063504"/>
              <a:gd name="connsiteX353" fmla="*/ 1356526 w 4114165"/>
              <a:gd name="connsiteY353" fmla="*/ 2667181 h 3063504"/>
              <a:gd name="connsiteX354" fmla="*/ 1359720 w 4114165"/>
              <a:gd name="connsiteY354" fmla="*/ 2358653 h 3063504"/>
              <a:gd name="connsiteX355" fmla="*/ 1362901 w 4114165"/>
              <a:gd name="connsiteY355" fmla="*/ 2541485 h 3063504"/>
              <a:gd name="connsiteX356" fmla="*/ 1366081 w 4114165"/>
              <a:gd name="connsiteY356" fmla="*/ 2069018 h 3063504"/>
              <a:gd name="connsiteX357" fmla="*/ 1369262 w 4114165"/>
              <a:gd name="connsiteY357" fmla="*/ 2275810 h 3063504"/>
              <a:gd name="connsiteX358" fmla="*/ 1372456 w 4114165"/>
              <a:gd name="connsiteY358" fmla="*/ 1632742 h 3063504"/>
              <a:gd name="connsiteX359" fmla="*/ 1375636 w 4114165"/>
              <a:gd name="connsiteY359" fmla="*/ 1659791 h 3063504"/>
              <a:gd name="connsiteX360" fmla="*/ 1378817 w 4114165"/>
              <a:gd name="connsiteY360" fmla="*/ 1076456 h 3063504"/>
              <a:gd name="connsiteX361" fmla="*/ 1382011 w 4114165"/>
              <a:gd name="connsiteY361" fmla="*/ 926282 h 3063504"/>
              <a:gd name="connsiteX362" fmla="*/ 1385191 w 4114165"/>
              <a:gd name="connsiteY362" fmla="*/ 1092615 h 3063504"/>
              <a:gd name="connsiteX363" fmla="*/ 1388372 w 4114165"/>
              <a:gd name="connsiteY363" fmla="*/ 918089 h 3063504"/>
              <a:gd name="connsiteX364" fmla="*/ 1391553 w 4114165"/>
              <a:gd name="connsiteY364" fmla="*/ 1138709 h 3063504"/>
              <a:gd name="connsiteX365" fmla="*/ 1394746 w 4114165"/>
              <a:gd name="connsiteY365" fmla="*/ 571059 h 3063504"/>
              <a:gd name="connsiteX366" fmla="*/ 1397927 w 4114165"/>
              <a:gd name="connsiteY366" fmla="*/ 1172520 h 3063504"/>
              <a:gd name="connsiteX367" fmla="*/ 1401108 w 4114165"/>
              <a:gd name="connsiteY367" fmla="*/ 478485 h 3063504"/>
              <a:gd name="connsiteX368" fmla="*/ 1404289 w 4114165"/>
              <a:gd name="connsiteY368" fmla="*/ 1044773 h 3063504"/>
              <a:gd name="connsiteX369" fmla="*/ 1407482 w 4114165"/>
              <a:gd name="connsiteY369" fmla="*/ 527467 h 3063504"/>
              <a:gd name="connsiteX370" fmla="*/ 1410663 w 4114165"/>
              <a:gd name="connsiteY370" fmla="*/ 1033793 h 3063504"/>
              <a:gd name="connsiteX371" fmla="*/ 1413844 w 4114165"/>
              <a:gd name="connsiteY371" fmla="*/ 568747 h 3063504"/>
              <a:gd name="connsiteX372" fmla="*/ 1417037 w 4114165"/>
              <a:gd name="connsiteY372" fmla="*/ 612435 h 3063504"/>
              <a:gd name="connsiteX373" fmla="*/ 1420218 w 4114165"/>
              <a:gd name="connsiteY373" fmla="*/ 780857 h 3063504"/>
              <a:gd name="connsiteX374" fmla="*/ 1423399 w 4114165"/>
              <a:gd name="connsiteY374" fmla="*/ 331837 h 3063504"/>
              <a:gd name="connsiteX375" fmla="*/ 1426580 w 4114165"/>
              <a:gd name="connsiteY375" fmla="*/ 1069694 h 3063504"/>
              <a:gd name="connsiteX376" fmla="*/ 1429773 w 4114165"/>
              <a:gd name="connsiteY376" fmla="*/ 329314 h 3063504"/>
              <a:gd name="connsiteX377" fmla="*/ 1432954 w 4114165"/>
              <a:gd name="connsiteY377" fmla="*/ 1268508 h 3063504"/>
              <a:gd name="connsiteX378" fmla="*/ 1436135 w 4114165"/>
              <a:gd name="connsiteY378" fmla="*/ 267892 h 3063504"/>
              <a:gd name="connsiteX379" fmla="*/ 1439328 w 4114165"/>
              <a:gd name="connsiteY379" fmla="*/ 1156007 h 3063504"/>
              <a:gd name="connsiteX380" fmla="*/ 1442509 w 4114165"/>
              <a:gd name="connsiteY380" fmla="*/ 613055 h 3063504"/>
              <a:gd name="connsiteX381" fmla="*/ 1445690 w 4114165"/>
              <a:gd name="connsiteY381" fmla="*/ 957396 h 3063504"/>
              <a:gd name="connsiteX382" fmla="*/ 1448870 w 4114165"/>
              <a:gd name="connsiteY382" fmla="*/ 1082800 h 3063504"/>
              <a:gd name="connsiteX383" fmla="*/ 1452064 w 4114165"/>
              <a:gd name="connsiteY383" fmla="*/ 832776 h 3063504"/>
              <a:gd name="connsiteX384" fmla="*/ 1455245 w 4114165"/>
              <a:gd name="connsiteY384" fmla="*/ 1393304 h 3063504"/>
              <a:gd name="connsiteX385" fmla="*/ 1458426 w 4114165"/>
              <a:gd name="connsiteY385" fmla="*/ 752149 h 3063504"/>
              <a:gd name="connsiteX386" fmla="*/ 1461619 w 4114165"/>
              <a:gd name="connsiteY386" fmla="*/ 1571984 h 3063504"/>
              <a:gd name="connsiteX387" fmla="*/ 1464800 w 4114165"/>
              <a:gd name="connsiteY387" fmla="*/ 775424 h 3063504"/>
              <a:gd name="connsiteX388" fmla="*/ 1467981 w 4114165"/>
              <a:gd name="connsiteY388" fmla="*/ 1737379 h 3063504"/>
              <a:gd name="connsiteX389" fmla="*/ 1471161 w 4114165"/>
              <a:gd name="connsiteY389" fmla="*/ 1500018 h 3063504"/>
              <a:gd name="connsiteX390" fmla="*/ 1477536 w 4114165"/>
              <a:gd name="connsiteY390" fmla="*/ 2132524 h 3063504"/>
              <a:gd name="connsiteX391" fmla="*/ 1480716 w 4114165"/>
              <a:gd name="connsiteY391" fmla="*/ 2150050 h 3063504"/>
              <a:gd name="connsiteX392" fmla="*/ 1483897 w 4114165"/>
              <a:gd name="connsiteY392" fmla="*/ 2514753 h 3063504"/>
              <a:gd name="connsiteX393" fmla="*/ 1487091 w 4114165"/>
              <a:gd name="connsiteY393" fmla="*/ 2296058 h 3063504"/>
              <a:gd name="connsiteX394" fmla="*/ 1490272 w 4114165"/>
              <a:gd name="connsiteY394" fmla="*/ 2543157 h 3063504"/>
              <a:gd name="connsiteX395" fmla="*/ 1493452 w 4114165"/>
              <a:gd name="connsiteY395" fmla="*/ 2427820 h 3063504"/>
              <a:gd name="connsiteX396" fmla="*/ 1496646 w 4114165"/>
              <a:gd name="connsiteY396" fmla="*/ 2618643 h 3063504"/>
              <a:gd name="connsiteX397" fmla="*/ 1499827 w 4114165"/>
              <a:gd name="connsiteY397" fmla="*/ 2483373 h 3063504"/>
              <a:gd name="connsiteX398" fmla="*/ 1503007 w 4114165"/>
              <a:gd name="connsiteY398" fmla="*/ 2647819 h 3063504"/>
              <a:gd name="connsiteX399" fmla="*/ 1506188 w 4114165"/>
              <a:gd name="connsiteY399" fmla="*/ 2560176 h 3063504"/>
              <a:gd name="connsiteX400" fmla="*/ 1509382 w 4114165"/>
              <a:gd name="connsiteY400" fmla="*/ 2679579 h 3063504"/>
              <a:gd name="connsiteX401" fmla="*/ 1512562 w 4114165"/>
              <a:gd name="connsiteY401" fmla="*/ 2647591 h 3063504"/>
              <a:gd name="connsiteX402" fmla="*/ 1515743 w 4114165"/>
              <a:gd name="connsiteY402" fmla="*/ 2665915 h 3063504"/>
              <a:gd name="connsiteX403" fmla="*/ 1518937 w 4114165"/>
              <a:gd name="connsiteY403" fmla="*/ 2695813 h 3063504"/>
              <a:gd name="connsiteX404" fmla="*/ 1522117 w 4114165"/>
              <a:gd name="connsiteY404" fmla="*/ 2660267 h 3063504"/>
              <a:gd name="connsiteX405" fmla="*/ 1528479 w 4114165"/>
              <a:gd name="connsiteY405" fmla="*/ 2815810 h 3063504"/>
              <a:gd name="connsiteX406" fmla="*/ 1531672 w 4114165"/>
              <a:gd name="connsiteY406" fmla="*/ 2780721 h 3063504"/>
              <a:gd name="connsiteX407" fmla="*/ 1534853 w 4114165"/>
              <a:gd name="connsiteY407" fmla="*/ 2686594 h 3063504"/>
              <a:gd name="connsiteX408" fmla="*/ 1538034 w 4114165"/>
              <a:gd name="connsiteY408" fmla="*/ 2519654 h 3063504"/>
              <a:gd name="connsiteX409" fmla="*/ 1544408 w 4114165"/>
              <a:gd name="connsiteY409" fmla="*/ 2791294 h 3063504"/>
              <a:gd name="connsiteX410" fmla="*/ 1550770 w 4114165"/>
              <a:gd name="connsiteY410" fmla="*/ 2490326 h 3063504"/>
              <a:gd name="connsiteX411" fmla="*/ 1553963 w 4114165"/>
              <a:gd name="connsiteY411" fmla="*/ 2036739 h 3063504"/>
              <a:gd name="connsiteX412" fmla="*/ 1557144 w 4114165"/>
              <a:gd name="connsiteY412" fmla="*/ 2266755 h 3063504"/>
              <a:gd name="connsiteX413" fmla="*/ 1560325 w 4114165"/>
              <a:gd name="connsiteY413" fmla="*/ 2047921 h 3063504"/>
              <a:gd name="connsiteX414" fmla="*/ 1563518 w 4114165"/>
              <a:gd name="connsiteY414" fmla="*/ 1945791 h 3063504"/>
              <a:gd name="connsiteX415" fmla="*/ 1569880 w 4114165"/>
              <a:gd name="connsiteY415" fmla="*/ 1585407 h 3063504"/>
              <a:gd name="connsiteX416" fmla="*/ 1573060 w 4114165"/>
              <a:gd name="connsiteY416" fmla="*/ 1686422 h 3063504"/>
              <a:gd name="connsiteX417" fmla="*/ 1576254 w 4114165"/>
              <a:gd name="connsiteY417" fmla="*/ 1572490 h 3063504"/>
              <a:gd name="connsiteX418" fmla="*/ 1579435 w 4114165"/>
              <a:gd name="connsiteY418" fmla="*/ 1699313 h 3063504"/>
              <a:gd name="connsiteX419" fmla="*/ 1582615 w 4114165"/>
              <a:gd name="connsiteY419" fmla="*/ 1615393 h 3063504"/>
              <a:gd name="connsiteX420" fmla="*/ 1585796 w 4114165"/>
              <a:gd name="connsiteY420" fmla="*/ 1656422 h 3063504"/>
              <a:gd name="connsiteX421" fmla="*/ 1588990 w 4114165"/>
              <a:gd name="connsiteY421" fmla="*/ 1489685 h 3063504"/>
              <a:gd name="connsiteX422" fmla="*/ 1592171 w 4114165"/>
              <a:gd name="connsiteY422" fmla="*/ 1543377 h 3063504"/>
              <a:gd name="connsiteX423" fmla="*/ 1598545 w 4114165"/>
              <a:gd name="connsiteY423" fmla="*/ 1738708 h 3063504"/>
              <a:gd name="connsiteX424" fmla="*/ 1601726 w 4114165"/>
              <a:gd name="connsiteY424" fmla="*/ 1743761 h 3063504"/>
              <a:gd name="connsiteX425" fmla="*/ 1604906 w 4114165"/>
              <a:gd name="connsiteY425" fmla="*/ 1826984 h 3063504"/>
              <a:gd name="connsiteX426" fmla="*/ 1608087 w 4114165"/>
              <a:gd name="connsiteY426" fmla="*/ 2031826 h 3063504"/>
              <a:gd name="connsiteX427" fmla="*/ 1611281 w 4114165"/>
              <a:gd name="connsiteY427" fmla="*/ 1971080 h 3063504"/>
              <a:gd name="connsiteX428" fmla="*/ 1614461 w 4114165"/>
              <a:gd name="connsiteY428" fmla="*/ 1988834 h 3063504"/>
              <a:gd name="connsiteX429" fmla="*/ 1617642 w 4114165"/>
              <a:gd name="connsiteY429" fmla="*/ 2065611 h 3063504"/>
              <a:gd name="connsiteX430" fmla="*/ 1627197 w 4114165"/>
              <a:gd name="connsiteY430" fmla="*/ 2478245 h 3063504"/>
              <a:gd name="connsiteX431" fmla="*/ 1630378 w 4114165"/>
              <a:gd name="connsiteY431" fmla="*/ 2545436 h 3063504"/>
              <a:gd name="connsiteX432" fmla="*/ 1633572 w 4114165"/>
              <a:gd name="connsiteY432" fmla="*/ 2507510 h 3063504"/>
              <a:gd name="connsiteX433" fmla="*/ 1636752 w 4114165"/>
              <a:gd name="connsiteY433" fmla="*/ 2489857 h 3063504"/>
              <a:gd name="connsiteX434" fmla="*/ 1639933 w 4114165"/>
              <a:gd name="connsiteY434" fmla="*/ 2558036 h 3063504"/>
              <a:gd name="connsiteX435" fmla="*/ 1643127 w 4114165"/>
              <a:gd name="connsiteY435" fmla="*/ 2591797 h 3063504"/>
              <a:gd name="connsiteX436" fmla="*/ 1646307 w 4114165"/>
              <a:gd name="connsiteY436" fmla="*/ 2720000 h 3063504"/>
              <a:gd name="connsiteX437" fmla="*/ 1649488 w 4114165"/>
              <a:gd name="connsiteY437" fmla="*/ 2720418 h 3063504"/>
              <a:gd name="connsiteX438" fmla="*/ 1652669 w 4114165"/>
              <a:gd name="connsiteY438" fmla="*/ 2679692 h 3063504"/>
              <a:gd name="connsiteX439" fmla="*/ 1655862 w 4114165"/>
              <a:gd name="connsiteY439" fmla="*/ 2800564 h 3063504"/>
              <a:gd name="connsiteX440" fmla="*/ 1659043 w 4114165"/>
              <a:gd name="connsiteY440" fmla="*/ 2775731 h 3063504"/>
              <a:gd name="connsiteX441" fmla="*/ 1662224 w 4114165"/>
              <a:gd name="connsiteY441" fmla="*/ 2796486 h 3063504"/>
              <a:gd name="connsiteX442" fmla="*/ 1665405 w 4114165"/>
              <a:gd name="connsiteY442" fmla="*/ 2764663 h 3063504"/>
              <a:gd name="connsiteX443" fmla="*/ 1668598 w 4114165"/>
              <a:gd name="connsiteY443" fmla="*/ 2795676 h 3063504"/>
              <a:gd name="connsiteX444" fmla="*/ 1671779 w 4114165"/>
              <a:gd name="connsiteY444" fmla="*/ 2795372 h 3063504"/>
              <a:gd name="connsiteX445" fmla="*/ 1674960 w 4114165"/>
              <a:gd name="connsiteY445" fmla="*/ 2791826 h 3063504"/>
              <a:gd name="connsiteX446" fmla="*/ 1678153 w 4114165"/>
              <a:gd name="connsiteY446" fmla="*/ 2833222 h 3063504"/>
              <a:gd name="connsiteX447" fmla="*/ 1681334 w 4114165"/>
              <a:gd name="connsiteY447" fmla="*/ 2751645 h 3063504"/>
              <a:gd name="connsiteX448" fmla="*/ 1684515 w 4114165"/>
              <a:gd name="connsiteY448" fmla="*/ 2737437 h 3063504"/>
              <a:gd name="connsiteX449" fmla="*/ 1687696 w 4114165"/>
              <a:gd name="connsiteY449" fmla="*/ 2806186 h 3063504"/>
              <a:gd name="connsiteX450" fmla="*/ 1690889 w 4114165"/>
              <a:gd name="connsiteY450" fmla="*/ 2761612 h 3063504"/>
              <a:gd name="connsiteX451" fmla="*/ 1694070 w 4114165"/>
              <a:gd name="connsiteY451" fmla="*/ 2644071 h 3063504"/>
              <a:gd name="connsiteX452" fmla="*/ 1697251 w 4114165"/>
              <a:gd name="connsiteY452" fmla="*/ 2695459 h 3063504"/>
              <a:gd name="connsiteX453" fmla="*/ 1700444 w 4114165"/>
              <a:gd name="connsiteY453" fmla="*/ 2683517 h 3063504"/>
              <a:gd name="connsiteX454" fmla="*/ 1706806 w 4114165"/>
              <a:gd name="connsiteY454" fmla="*/ 2640462 h 3063504"/>
              <a:gd name="connsiteX455" fmla="*/ 1709986 w 4114165"/>
              <a:gd name="connsiteY455" fmla="*/ 2655480 h 3063504"/>
              <a:gd name="connsiteX456" fmla="*/ 1713180 w 4114165"/>
              <a:gd name="connsiteY456" fmla="*/ 2678148 h 3063504"/>
              <a:gd name="connsiteX457" fmla="*/ 1716361 w 4114165"/>
              <a:gd name="connsiteY457" fmla="*/ 2671221 h 3063504"/>
              <a:gd name="connsiteX458" fmla="*/ 1719541 w 4114165"/>
              <a:gd name="connsiteY458" fmla="*/ 2705336 h 3063504"/>
              <a:gd name="connsiteX459" fmla="*/ 1722735 w 4114165"/>
              <a:gd name="connsiteY459" fmla="*/ 2649782 h 3063504"/>
              <a:gd name="connsiteX460" fmla="*/ 1725916 w 4114165"/>
              <a:gd name="connsiteY460" fmla="*/ 2660444 h 3063504"/>
              <a:gd name="connsiteX461" fmla="*/ 1729096 w 4114165"/>
              <a:gd name="connsiteY461" fmla="*/ 2640867 h 3063504"/>
              <a:gd name="connsiteX462" fmla="*/ 1732277 w 4114165"/>
              <a:gd name="connsiteY462" fmla="*/ 2689697 h 3063504"/>
              <a:gd name="connsiteX463" fmla="*/ 1735471 w 4114165"/>
              <a:gd name="connsiteY463" fmla="*/ 2630825 h 3063504"/>
              <a:gd name="connsiteX464" fmla="*/ 1738651 w 4114165"/>
              <a:gd name="connsiteY464" fmla="*/ 2511283 h 3063504"/>
              <a:gd name="connsiteX465" fmla="*/ 1741832 w 4114165"/>
              <a:gd name="connsiteY465" fmla="*/ 2552756 h 3063504"/>
              <a:gd name="connsiteX466" fmla="*/ 1745026 w 4114165"/>
              <a:gd name="connsiteY466" fmla="*/ 2638752 h 3063504"/>
              <a:gd name="connsiteX467" fmla="*/ 1748206 w 4114165"/>
              <a:gd name="connsiteY467" fmla="*/ 2672449 h 3063504"/>
              <a:gd name="connsiteX468" fmla="*/ 1751387 w 4114165"/>
              <a:gd name="connsiteY468" fmla="*/ 2600699 h 3063504"/>
              <a:gd name="connsiteX469" fmla="*/ 1754568 w 4114165"/>
              <a:gd name="connsiteY469" fmla="*/ 2607854 h 3063504"/>
              <a:gd name="connsiteX470" fmla="*/ 1757761 w 4114165"/>
              <a:gd name="connsiteY470" fmla="*/ 2554174 h 3063504"/>
              <a:gd name="connsiteX471" fmla="*/ 1764123 w 4114165"/>
              <a:gd name="connsiteY471" fmla="*/ 2656861 h 3063504"/>
              <a:gd name="connsiteX472" fmla="*/ 1767304 w 4114165"/>
              <a:gd name="connsiteY472" fmla="*/ 2637182 h 3063504"/>
              <a:gd name="connsiteX473" fmla="*/ 1770497 w 4114165"/>
              <a:gd name="connsiteY473" fmla="*/ 2647009 h 3063504"/>
              <a:gd name="connsiteX474" fmla="*/ 1773678 w 4114165"/>
              <a:gd name="connsiteY474" fmla="*/ 2689266 h 3063504"/>
              <a:gd name="connsiteX475" fmla="*/ 1776859 w 4114165"/>
              <a:gd name="connsiteY475" fmla="*/ 2796423 h 3063504"/>
              <a:gd name="connsiteX476" fmla="*/ 1783233 w 4114165"/>
              <a:gd name="connsiteY476" fmla="*/ 2736867 h 3063504"/>
              <a:gd name="connsiteX477" fmla="*/ 1786414 w 4114165"/>
              <a:gd name="connsiteY477" fmla="*/ 2744237 h 3063504"/>
              <a:gd name="connsiteX478" fmla="*/ 1789595 w 4114165"/>
              <a:gd name="connsiteY478" fmla="*/ 2723951 h 3063504"/>
              <a:gd name="connsiteX479" fmla="*/ 1792788 w 4114165"/>
              <a:gd name="connsiteY479" fmla="*/ 2755419 h 3063504"/>
              <a:gd name="connsiteX480" fmla="*/ 1795969 w 4114165"/>
              <a:gd name="connsiteY480" fmla="*/ 2804439 h 3063504"/>
              <a:gd name="connsiteX481" fmla="*/ 1799150 w 4114165"/>
              <a:gd name="connsiteY481" fmla="*/ 2831171 h 3063504"/>
              <a:gd name="connsiteX482" fmla="*/ 1802343 w 4114165"/>
              <a:gd name="connsiteY482" fmla="*/ 2718619 h 3063504"/>
              <a:gd name="connsiteX483" fmla="*/ 1805524 w 4114165"/>
              <a:gd name="connsiteY483" fmla="*/ 2766943 h 3063504"/>
              <a:gd name="connsiteX484" fmla="*/ 1808705 w 4114165"/>
              <a:gd name="connsiteY484" fmla="*/ 2691204 h 3063504"/>
              <a:gd name="connsiteX485" fmla="*/ 1815079 w 4114165"/>
              <a:gd name="connsiteY485" fmla="*/ 2299819 h 3063504"/>
              <a:gd name="connsiteX486" fmla="*/ 1818260 w 4114165"/>
              <a:gd name="connsiteY486" fmla="*/ 2202730 h 3063504"/>
              <a:gd name="connsiteX487" fmla="*/ 1821441 w 4114165"/>
              <a:gd name="connsiteY487" fmla="*/ 2325386 h 3063504"/>
              <a:gd name="connsiteX488" fmla="*/ 1824634 w 4114165"/>
              <a:gd name="connsiteY488" fmla="*/ 2331300 h 3063504"/>
              <a:gd name="connsiteX489" fmla="*/ 1827815 w 4114165"/>
              <a:gd name="connsiteY489" fmla="*/ 2431821 h 3063504"/>
              <a:gd name="connsiteX490" fmla="*/ 1834176 w 4114165"/>
              <a:gd name="connsiteY490" fmla="*/ 2852863 h 3063504"/>
              <a:gd name="connsiteX491" fmla="*/ 1837370 w 4114165"/>
              <a:gd name="connsiteY491" fmla="*/ 2823687 h 3063504"/>
              <a:gd name="connsiteX492" fmla="*/ 1840551 w 4114165"/>
              <a:gd name="connsiteY492" fmla="*/ 2745922 h 3063504"/>
              <a:gd name="connsiteX493" fmla="*/ 1843731 w 4114165"/>
              <a:gd name="connsiteY493" fmla="*/ 2531937 h 3063504"/>
              <a:gd name="connsiteX494" fmla="*/ 1846912 w 4114165"/>
              <a:gd name="connsiteY494" fmla="*/ 2413143 h 3063504"/>
              <a:gd name="connsiteX495" fmla="*/ 1850106 w 4114165"/>
              <a:gd name="connsiteY495" fmla="*/ 2441091 h 3063504"/>
              <a:gd name="connsiteX496" fmla="*/ 1853286 w 4114165"/>
              <a:gd name="connsiteY496" fmla="*/ 2411332 h 3063504"/>
              <a:gd name="connsiteX497" fmla="*/ 1856467 w 4114165"/>
              <a:gd name="connsiteY497" fmla="*/ 2408787 h 3063504"/>
              <a:gd name="connsiteX498" fmla="*/ 1859661 w 4114165"/>
              <a:gd name="connsiteY498" fmla="*/ 2227752 h 3063504"/>
              <a:gd name="connsiteX499" fmla="*/ 1862841 w 4114165"/>
              <a:gd name="connsiteY499" fmla="*/ 2223219 h 3063504"/>
              <a:gd name="connsiteX500" fmla="*/ 1866022 w 4114165"/>
              <a:gd name="connsiteY500" fmla="*/ 2150012 h 3063504"/>
              <a:gd name="connsiteX501" fmla="*/ 1869203 w 4114165"/>
              <a:gd name="connsiteY501" fmla="*/ 2222282 h 3063504"/>
              <a:gd name="connsiteX502" fmla="*/ 1872396 w 4114165"/>
              <a:gd name="connsiteY502" fmla="*/ 2116265 h 3063504"/>
              <a:gd name="connsiteX503" fmla="*/ 1875577 w 4114165"/>
              <a:gd name="connsiteY503" fmla="*/ 2150063 h 3063504"/>
              <a:gd name="connsiteX504" fmla="*/ 1881951 w 4114165"/>
              <a:gd name="connsiteY504" fmla="*/ 2062433 h 3063504"/>
              <a:gd name="connsiteX505" fmla="*/ 1885132 w 4114165"/>
              <a:gd name="connsiteY505" fmla="*/ 2064294 h 3063504"/>
              <a:gd name="connsiteX506" fmla="*/ 1888313 w 4114165"/>
              <a:gd name="connsiteY506" fmla="*/ 2008247 h 3063504"/>
              <a:gd name="connsiteX507" fmla="*/ 1891494 w 4114165"/>
              <a:gd name="connsiteY507" fmla="*/ 2117493 h 3063504"/>
              <a:gd name="connsiteX508" fmla="*/ 1894687 w 4114165"/>
              <a:gd name="connsiteY508" fmla="*/ 1969054 h 3063504"/>
              <a:gd name="connsiteX509" fmla="*/ 1897868 w 4114165"/>
              <a:gd name="connsiteY509" fmla="*/ 2191307 h 3063504"/>
              <a:gd name="connsiteX510" fmla="*/ 1901049 w 4114165"/>
              <a:gd name="connsiteY510" fmla="*/ 2022658 h 3063504"/>
              <a:gd name="connsiteX511" fmla="*/ 1904242 w 4114165"/>
              <a:gd name="connsiteY511" fmla="*/ 2215988 h 3063504"/>
              <a:gd name="connsiteX512" fmla="*/ 1907423 w 4114165"/>
              <a:gd name="connsiteY512" fmla="*/ 1937218 h 3063504"/>
              <a:gd name="connsiteX513" fmla="*/ 1910604 w 4114165"/>
              <a:gd name="connsiteY513" fmla="*/ 2103057 h 3063504"/>
              <a:gd name="connsiteX514" fmla="*/ 1916978 w 4114165"/>
              <a:gd name="connsiteY514" fmla="*/ 2012235 h 3063504"/>
              <a:gd name="connsiteX515" fmla="*/ 1920159 w 4114165"/>
              <a:gd name="connsiteY515" fmla="*/ 2171464 h 3063504"/>
              <a:gd name="connsiteX516" fmla="*/ 1923340 w 4114165"/>
              <a:gd name="connsiteY516" fmla="*/ 1790210 h 3063504"/>
              <a:gd name="connsiteX517" fmla="*/ 1926520 w 4114165"/>
              <a:gd name="connsiteY517" fmla="*/ 2366187 h 3063504"/>
              <a:gd name="connsiteX518" fmla="*/ 1929714 w 4114165"/>
              <a:gd name="connsiteY518" fmla="*/ 1631476 h 3063504"/>
              <a:gd name="connsiteX519" fmla="*/ 1932895 w 4114165"/>
              <a:gd name="connsiteY519" fmla="*/ 2269149 h 3063504"/>
              <a:gd name="connsiteX520" fmla="*/ 1936075 w 4114165"/>
              <a:gd name="connsiteY520" fmla="*/ 1478655 h 3063504"/>
              <a:gd name="connsiteX521" fmla="*/ 1939269 w 4114165"/>
              <a:gd name="connsiteY521" fmla="*/ 1710608 h 3063504"/>
              <a:gd name="connsiteX522" fmla="*/ 1942450 w 4114165"/>
              <a:gd name="connsiteY522" fmla="*/ 1817107 h 3063504"/>
              <a:gd name="connsiteX523" fmla="*/ 1945631 w 4114165"/>
              <a:gd name="connsiteY523" fmla="*/ 1149561 h 3063504"/>
              <a:gd name="connsiteX524" fmla="*/ 1948811 w 4114165"/>
              <a:gd name="connsiteY524" fmla="*/ 2165955 h 3063504"/>
              <a:gd name="connsiteX525" fmla="*/ 1952005 w 4114165"/>
              <a:gd name="connsiteY525" fmla="*/ 846592 h 3063504"/>
              <a:gd name="connsiteX526" fmla="*/ 1955186 w 4114165"/>
              <a:gd name="connsiteY526" fmla="*/ 1950350 h 3063504"/>
              <a:gd name="connsiteX527" fmla="*/ 1958366 w 4114165"/>
              <a:gd name="connsiteY527" fmla="*/ 864169 h 3063504"/>
              <a:gd name="connsiteX528" fmla="*/ 1961560 w 4114165"/>
              <a:gd name="connsiteY528" fmla="*/ 1399560 h 3063504"/>
              <a:gd name="connsiteX529" fmla="*/ 1964741 w 4114165"/>
              <a:gd name="connsiteY529" fmla="*/ 1303623 h 3063504"/>
              <a:gd name="connsiteX530" fmla="*/ 1967921 w 4114165"/>
              <a:gd name="connsiteY530" fmla="*/ 789202 h 3063504"/>
              <a:gd name="connsiteX531" fmla="*/ 1971102 w 4114165"/>
              <a:gd name="connsiteY531" fmla="*/ 1617673 h 3063504"/>
              <a:gd name="connsiteX532" fmla="*/ 1974296 w 4114165"/>
              <a:gd name="connsiteY532" fmla="*/ 501977 h 3063504"/>
              <a:gd name="connsiteX533" fmla="*/ 1977477 w 4114165"/>
              <a:gd name="connsiteY533" fmla="*/ 1724918 h 3063504"/>
              <a:gd name="connsiteX534" fmla="*/ 1980657 w 4114165"/>
              <a:gd name="connsiteY534" fmla="*/ 540785 h 3063504"/>
              <a:gd name="connsiteX535" fmla="*/ 1983851 w 4114165"/>
              <a:gd name="connsiteY535" fmla="*/ 1270926 h 3063504"/>
              <a:gd name="connsiteX536" fmla="*/ 1987032 w 4114165"/>
              <a:gd name="connsiteY536" fmla="*/ 845186 h 3063504"/>
              <a:gd name="connsiteX537" fmla="*/ 1993393 w 4114165"/>
              <a:gd name="connsiteY537" fmla="*/ 1188248 h 3063504"/>
              <a:gd name="connsiteX538" fmla="*/ 1996587 w 4114165"/>
              <a:gd name="connsiteY538" fmla="*/ 828990 h 3063504"/>
              <a:gd name="connsiteX539" fmla="*/ 1999767 w 4114165"/>
              <a:gd name="connsiteY539" fmla="*/ 1529232 h 3063504"/>
              <a:gd name="connsiteX540" fmla="*/ 2002948 w 4114165"/>
              <a:gd name="connsiteY540" fmla="*/ 867398 h 3063504"/>
              <a:gd name="connsiteX541" fmla="*/ 2006142 w 4114165"/>
              <a:gd name="connsiteY541" fmla="*/ 1526636 h 3063504"/>
              <a:gd name="connsiteX542" fmla="*/ 2009322 w 4114165"/>
              <a:gd name="connsiteY542" fmla="*/ 947050 h 3063504"/>
              <a:gd name="connsiteX543" fmla="*/ 2012503 w 4114165"/>
              <a:gd name="connsiteY543" fmla="*/ 1598918 h 3063504"/>
              <a:gd name="connsiteX544" fmla="*/ 2015684 w 4114165"/>
              <a:gd name="connsiteY544" fmla="*/ 1262733 h 3063504"/>
              <a:gd name="connsiteX545" fmla="*/ 2018877 w 4114165"/>
              <a:gd name="connsiteY545" fmla="*/ 1568362 h 3063504"/>
              <a:gd name="connsiteX546" fmla="*/ 2022058 w 4114165"/>
              <a:gd name="connsiteY546" fmla="*/ 1696438 h 3063504"/>
              <a:gd name="connsiteX547" fmla="*/ 2025239 w 4114165"/>
              <a:gd name="connsiteY547" fmla="*/ 1640530 h 3063504"/>
              <a:gd name="connsiteX548" fmla="*/ 2028420 w 4114165"/>
              <a:gd name="connsiteY548" fmla="*/ 1925378 h 3063504"/>
              <a:gd name="connsiteX549" fmla="*/ 2031613 w 4114165"/>
              <a:gd name="connsiteY549" fmla="*/ 1618471 h 3063504"/>
              <a:gd name="connsiteX550" fmla="*/ 2034794 w 4114165"/>
              <a:gd name="connsiteY550" fmla="*/ 2157408 h 3063504"/>
              <a:gd name="connsiteX551" fmla="*/ 2037975 w 4114165"/>
              <a:gd name="connsiteY551" fmla="*/ 1957366 h 3063504"/>
              <a:gd name="connsiteX552" fmla="*/ 2041168 w 4114165"/>
              <a:gd name="connsiteY552" fmla="*/ 2357956 h 3063504"/>
              <a:gd name="connsiteX553" fmla="*/ 2044349 w 4114165"/>
              <a:gd name="connsiteY553" fmla="*/ 2274214 h 3063504"/>
              <a:gd name="connsiteX554" fmla="*/ 2047530 w 4114165"/>
              <a:gd name="connsiteY554" fmla="*/ 2456160 h 3063504"/>
              <a:gd name="connsiteX555" fmla="*/ 2050711 w 4114165"/>
              <a:gd name="connsiteY555" fmla="*/ 2483753 h 3063504"/>
              <a:gd name="connsiteX556" fmla="*/ 2053904 w 4114165"/>
              <a:gd name="connsiteY556" fmla="*/ 2551363 h 3063504"/>
              <a:gd name="connsiteX557" fmla="*/ 2063459 w 4114165"/>
              <a:gd name="connsiteY557" fmla="*/ 2850027 h 3063504"/>
              <a:gd name="connsiteX558" fmla="*/ 2066640 w 4114165"/>
              <a:gd name="connsiteY558" fmla="*/ 2850698 h 3063504"/>
              <a:gd name="connsiteX559" fmla="*/ 2069821 w 4114165"/>
              <a:gd name="connsiteY559" fmla="*/ 2919308 h 3063504"/>
              <a:gd name="connsiteX560" fmla="*/ 2073001 w 4114165"/>
              <a:gd name="connsiteY560" fmla="*/ 2817925 h 3063504"/>
              <a:gd name="connsiteX561" fmla="*/ 2076195 w 4114165"/>
              <a:gd name="connsiteY561" fmla="*/ 2931122 h 3063504"/>
              <a:gd name="connsiteX562" fmla="*/ 2079376 w 4114165"/>
              <a:gd name="connsiteY562" fmla="*/ 2871744 h 3063504"/>
              <a:gd name="connsiteX563" fmla="*/ 2082556 w 4114165"/>
              <a:gd name="connsiteY563" fmla="*/ 2969986 h 3063504"/>
              <a:gd name="connsiteX564" fmla="*/ 2085750 w 4114165"/>
              <a:gd name="connsiteY564" fmla="*/ 2951561 h 3063504"/>
              <a:gd name="connsiteX565" fmla="*/ 2088931 w 4114165"/>
              <a:gd name="connsiteY565" fmla="*/ 2984789 h 3063504"/>
              <a:gd name="connsiteX566" fmla="*/ 2092111 w 4114165"/>
              <a:gd name="connsiteY566" fmla="*/ 2969315 h 3063504"/>
              <a:gd name="connsiteX567" fmla="*/ 2095292 w 4114165"/>
              <a:gd name="connsiteY567" fmla="*/ 2967314 h 3063504"/>
              <a:gd name="connsiteX568" fmla="*/ 2098486 w 4114165"/>
              <a:gd name="connsiteY568" fmla="*/ 2976229 h 3063504"/>
              <a:gd name="connsiteX569" fmla="*/ 2101666 w 4114165"/>
              <a:gd name="connsiteY569" fmla="*/ 2978280 h 3063504"/>
              <a:gd name="connsiteX570" fmla="*/ 2104847 w 4114165"/>
              <a:gd name="connsiteY570" fmla="*/ 2986499 h 3063504"/>
              <a:gd name="connsiteX571" fmla="*/ 2108028 w 4114165"/>
              <a:gd name="connsiteY571" fmla="*/ 2960919 h 3063504"/>
              <a:gd name="connsiteX572" fmla="*/ 2111222 w 4114165"/>
              <a:gd name="connsiteY572" fmla="*/ 2976609 h 3063504"/>
              <a:gd name="connsiteX573" fmla="*/ 2114402 w 4114165"/>
              <a:gd name="connsiteY573" fmla="*/ 2965301 h 3063504"/>
              <a:gd name="connsiteX574" fmla="*/ 2117583 w 4114165"/>
              <a:gd name="connsiteY574" fmla="*/ 3007077 h 3063504"/>
              <a:gd name="connsiteX575" fmla="*/ 2120777 w 4114165"/>
              <a:gd name="connsiteY575" fmla="*/ 2964338 h 3063504"/>
              <a:gd name="connsiteX576" fmla="*/ 2123957 w 4114165"/>
              <a:gd name="connsiteY576" fmla="*/ 2959425 h 3063504"/>
              <a:gd name="connsiteX577" fmla="*/ 2127138 w 4114165"/>
              <a:gd name="connsiteY577" fmla="*/ 2922904 h 3063504"/>
              <a:gd name="connsiteX578" fmla="*/ 2130319 w 4114165"/>
              <a:gd name="connsiteY578" fmla="*/ 2967719 h 3063504"/>
              <a:gd name="connsiteX579" fmla="*/ 2133512 w 4114165"/>
              <a:gd name="connsiteY579" fmla="*/ 2748100 h 3063504"/>
              <a:gd name="connsiteX580" fmla="*/ 2136693 w 4114165"/>
              <a:gd name="connsiteY580" fmla="*/ 2770425 h 3063504"/>
              <a:gd name="connsiteX581" fmla="*/ 2139874 w 4114165"/>
              <a:gd name="connsiteY581" fmla="*/ 2840744 h 3063504"/>
              <a:gd name="connsiteX582" fmla="*/ 2143068 w 4114165"/>
              <a:gd name="connsiteY582" fmla="*/ 2520490 h 3063504"/>
              <a:gd name="connsiteX583" fmla="*/ 2155803 w 4114165"/>
              <a:gd name="connsiteY583" fmla="*/ 2802843 h 3063504"/>
              <a:gd name="connsiteX584" fmla="*/ 2158984 w 4114165"/>
              <a:gd name="connsiteY584" fmla="*/ 2808542 h 3063504"/>
              <a:gd name="connsiteX585" fmla="*/ 2165358 w 4114165"/>
              <a:gd name="connsiteY585" fmla="*/ 2716695 h 3063504"/>
              <a:gd name="connsiteX586" fmla="*/ 2168539 w 4114165"/>
              <a:gd name="connsiteY586" fmla="*/ 2878050 h 3063504"/>
              <a:gd name="connsiteX587" fmla="*/ 2171720 w 4114165"/>
              <a:gd name="connsiteY587" fmla="*/ 2791725 h 3063504"/>
              <a:gd name="connsiteX588" fmla="*/ 2174901 w 4114165"/>
              <a:gd name="connsiteY588" fmla="*/ 2656911 h 3063504"/>
              <a:gd name="connsiteX589" fmla="*/ 2178094 w 4114165"/>
              <a:gd name="connsiteY589" fmla="*/ 2667789 h 3063504"/>
              <a:gd name="connsiteX590" fmla="*/ 2184456 w 4114165"/>
              <a:gd name="connsiteY590" fmla="*/ 2001358 h 3063504"/>
              <a:gd name="connsiteX591" fmla="*/ 2187649 w 4114165"/>
              <a:gd name="connsiteY591" fmla="*/ 2232932 h 3063504"/>
              <a:gd name="connsiteX592" fmla="*/ 2190830 w 4114165"/>
              <a:gd name="connsiteY592" fmla="*/ 2350396 h 3063504"/>
              <a:gd name="connsiteX593" fmla="*/ 2194011 w 4114165"/>
              <a:gd name="connsiteY593" fmla="*/ 2318029 h 3063504"/>
              <a:gd name="connsiteX594" fmla="*/ 2197192 w 4114165"/>
              <a:gd name="connsiteY594" fmla="*/ 2241720 h 3063504"/>
              <a:gd name="connsiteX595" fmla="*/ 2200385 w 4114165"/>
              <a:gd name="connsiteY595" fmla="*/ 2286801 h 3063504"/>
              <a:gd name="connsiteX596" fmla="*/ 2203566 w 4114165"/>
              <a:gd name="connsiteY596" fmla="*/ 2371265 h 3063504"/>
              <a:gd name="connsiteX597" fmla="*/ 2206747 w 4114165"/>
              <a:gd name="connsiteY597" fmla="*/ 2299768 h 3063504"/>
              <a:gd name="connsiteX598" fmla="*/ 2209927 w 4114165"/>
              <a:gd name="connsiteY598" fmla="*/ 2269744 h 3063504"/>
              <a:gd name="connsiteX599" fmla="*/ 2213121 w 4114165"/>
              <a:gd name="connsiteY599" fmla="*/ 2346103 h 3063504"/>
              <a:gd name="connsiteX600" fmla="*/ 2216302 w 4114165"/>
              <a:gd name="connsiteY600" fmla="*/ 2368999 h 3063504"/>
              <a:gd name="connsiteX601" fmla="*/ 2219482 w 4114165"/>
              <a:gd name="connsiteY601" fmla="*/ 2328628 h 3063504"/>
              <a:gd name="connsiteX602" fmla="*/ 2222676 w 4114165"/>
              <a:gd name="connsiteY602" fmla="*/ 2314243 h 3063504"/>
              <a:gd name="connsiteX603" fmla="*/ 2232218 w 4114165"/>
              <a:gd name="connsiteY603" fmla="*/ 1898848 h 3063504"/>
              <a:gd name="connsiteX604" fmla="*/ 2235412 w 4114165"/>
              <a:gd name="connsiteY604" fmla="*/ 1656663 h 3063504"/>
              <a:gd name="connsiteX605" fmla="*/ 2238592 w 4114165"/>
              <a:gd name="connsiteY605" fmla="*/ 1296050 h 3063504"/>
              <a:gd name="connsiteX606" fmla="*/ 2244967 w 4114165"/>
              <a:gd name="connsiteY606" fmla="*/ 875173 h 3063504"/>
              <a:gd name="connsiteX607" fmla="*/ 2248147 w 4114165"/>
              <a:gd name="connsiteY607" fmla="*/ 593693 h 3063504"/>
              <a:gd name="connsiteX608" fmla="*/ 2251328 w 4114165"/>
              <a:gd name="connsiteY608" fmla="*/ 644612 h 3063504"/>
              <a:gd name="connsiteX609" fmla="*/ 2254509 w 4114165"/>
              <a:gd name="connsiteY609" fmla="*/ 515406 h 3063504"/>
              <a:gd name="connsiteX610" fmla="*/ 2257702 w 4114165"/>
              <a:gd name="connsiteY610" fmla="*/ 504589 h 3063504"/>
              <a:gd name="connsiteX611" fmla="*/ 2260883 w 4114165"/>
              <a:gd name="connsiteY611" fmla="*/ 533884 h 3063504"/>
              <a:gd name="connsiteX612" fmla="*/ 2264064 w 4114165"/>
              <a:gd name="connsiteY612" fmla="*/ 440313 h 3063504"/>
              <a:gd name="connsiteX613" fmla="*/ 2267257 w 4114165"/>
              <a:gd name="connsiteY613" fmla="*/ 452684 h 3063504"/>
              <a:gd name="connsiteX614" fmla="*/ 2270438 w 4114165"/>
              <a:gd name="connsiteY614" fmla="*/ 500866 h 3063504"/>
              <a:gd name="connsiteX615" fmla="*/ 2273619 w 4114165"/>
              <a:gd name="connsiteY615" fmla="*/ 629986 h 3063504"/>
              <a:gd name="connsiteX616" fmla="*/ 2276800 w 4114165"/>
              <a:gd name="connsiteY616" fmla="*/ 641320 h 3063504"/>
              <a:gd name="connsiteX617" fmla="*/ 2283174 w 4114165"/>
              <a:gd name="connsiteY617" fmla="*/ 799763 h 3063504"/>
              <a:gd name="connsiteX618" fmla="*/ 2286355 w 4114165"/>
              <a:gd name="connsiteY618" fmla="*/ 849492 h 3063504"/>
              <a:gd name="connsiteX619" fmla="*/ 2295910 w 4114165"/>
              <a:gd name="connsiteY619" fmla="*/ 1157273 h 3063504"/>
              <a:gd name="connsiteX620" fmla="*/ 2299091 w 4114165"/>
              <a:gd name="connsiteY620" fmla="*/ 1247360 h 3063504"/>
              <a:gd name="connsiteX621" fmla="*/ 2305465 w 4114165"/>
              <a:gd name="connsiteY621" fmla="*/ 1627740 h 3063504"/>
              <a:gd name="connsiteX622" fmla="*/ 2327756 w 4114165"/>
              <a:gd name="connsiteY622" fmla="*/ 2527644 h 3063504"/>
              <a:gd name="connsiteX623" fmla="*/ 2330936 w 4114165"/>
              <a:gd name="connsiteY623" fmla="*/ 2536230 h 3063504"/>
              <a:gd name="connsiteX624" fmla="*/ 2334117 w 4114165"/>
              <a:gd name="connsiteY624" fmla="*/ 2575347 h 3063504"/>
              <a:gd name="connsiteX625" fmla="*/ 2337311 w 4114165"/>
              <a:gd name="connsiteY625" fmla="*/ 2567559 h 3063504"/>
              <a:gd name="connsiteX626" fmla="*/ 2340491 w 4114165"/>
              <a:gd name="connsiteY626" fmla="*/ 2657735 h 3063504"/>
              <a:gd name="connsiteX627" fmla="*/ 2343672 w 4114165"/>
              <a:gd name="connsiteY627" fmla="*/ 2677679 h 3063504"/>
              <a:gd name="connsiteX628" fmla="*/ 2346866 w 4114165"/>
              <a:gd name="connsiteY628" fmla="*/ 2676653 h 3063504"/>
              <a:gd name="connsiteX629" fmla="*/ 2350047 w 4114165"/>
              <a:gd name="connsiteY629" fmla="*/ 2718873 h 3063504"/>
              <a:gd name="connsiteX630" fmla="*/ 2353227 w 4114165"/>
              <a:gd name="connsiteY630" fmla="*/ 2727256 h 3063504"/>
              <a:gd name="connsiteX631" fmla="*/ 2359602 w 4114165"/>
              <a:gd name="connsiteY631" fmla="*/ 2758344 h 3063504"/>
              <a:gd name="connsiteX632" fmla="*/ 2362782 w 4114165"/>
              <a:gd name="connsiteY632" fmla="*/ 2709464 h 3063504"/>
              <a:gd name="connsiteX633" fmla="*/ 2365963 w 4114165"/>
              <a:gd name="connsiteY633" fmla="*/ 2701651 h 3063504"/>
              <a:gd name="connsiteX634" fmla="*/ 2369144 w 4114165"/>
              <a:gd name="connsiteY634" fmla="*/ 2749581 h 3063504"/>
              <a:gd name="connsiteX635" fmla="*/ 2372337 w 4114165"/>
              <a:gd name="connsiteY635" fmla="*/ 2738311 h 3063504"/>
              <a:gd name="connsiteX636" fmla="*/ 2375518 w 4114165"/>
              <a:gd name="connsiteY636" fmla="*/ 2683466 h 3063504"/>
              <a:gd name="connsiteX637" fmla="*/ 2381892 w 4114165"/>
              <a:gd name="connsiteY637" fmla="*/ 2760295 h 3063504"/>
              <a:gd name="connsiteX638" fmla="*/ 2385073 w 4114165"/>
              <a:gd name="connsiteY638" fmla="*/ 2736829 h 3063504"/>
              <a:gd name="connsiteX639" fmla="*/ 2388254 w 4114165"/>
              <a:gd name="connsiteY639" fmla="*/ 2701106 h 3063504"/>
              <a:gd name="connsiteX640" fmla="*/ 2391435 w 4114165"/>
              <a:gd name="connsiteY640" fmla="*/ 2683530 h 3063504"/>
              <a:gd name="connsiteX641" fmla="*/ 2394628 w 4114165"/>
              <a:gd name="connsiteY641" fmla="*/ 2730574 h 3063504"/>
              <a:gd name="connsiteX642" fmla="*/ 2397809 w 4114165"/>
              <a:gd name="connsiteY642" fmla="*/ 2662280 h 3063504"/>
              <a:gd name="connsiteX643" fmla="*/ 2400990 w 4114165"/>
              <a:gd name="connsiteY643" fmla="*/ 2633636 h 3063504"/>
              <a:gd name="connsiteX644" fmla="*/ 2404183 w 4114165"/>
              <a:gd name="connsiteY644" fmla="*/ 2647958 h 3063504"/>
              <a:gd name="connsiteX645" fmla="*/ 2407364 w 4114165"/>
              <a:gd name="connsiteY645" fmla="*/ 2741350 h 3063504"/>
              <a:gd name="connsiteX646" fmla="*/ 2410545 w 4114165"/>
              <a:gd name="connsiteY646" fmla="*/ 2674665 h 3063504"/>
              <a:gd name="connsiteX647" fmla="*/ 2413726 w 4114165"/>
              <a:gd name="connsiteY647" fmla="*/ 2647211 h 3063504"/>
              <a:gd name="connsiteX648" fmla="*/ 2416919 w 4114165"/>
              <a:gd name="connsiteY648" fmla="*/ 2707716 h 3063504"/>
              <a:gd name="connsiteX649" fmla="*/ 2420100 w 4114165"/>
              <a:gd name="connsiteY649" fmla="*/ 2636891 h 3063504"/>
              <a:gd name="connsiteX650" fmla="*/ 2423281 w 4114165"/>
              <a:gd name="connsiteY650" fmla="*/ 2730726 h 3063504"/>
              <a:gd name="connsiteX651" fmla="*/ 2426474 w 4114165"/>
              <a:gd name="connsiteY651" fmla="*/ 2679870 h 3063504"/>
              <a:gd name="connsiteX652" fmla="*/ 2429655 w 4114165"/>
              <a:gd name="connsiteY652" fmla="*/ 2703993 h 3063504"/>
              <a:gd name="connsiteX653" fmla="*/ 2432836 w 4114165"/>
              <a:gd name="connsiteY653" fmla="*/ 2809251 h 3063504"/>
              <a:gd name="connsiteX654" fmla="*/ 2436017 w 4114165"/>
              <a:gd name="connsiteY654" fmla="*/ 2763612 h 3063504"/>
              <a:gd name="connsiteX655" fmla="*/ 2439210 w 4114165"/>
              <a:gd name="connsiteY655" fmla="*/ 2782544 h 3063504"/>
              <a:gd name="connsiteX656" fmla="*/ 2442391 w 4114165"/>
              <a:gd name="connsiteY656" fmla="*/ 2865324 h 3063504"/>
              <a:gd name="connsiteX657" fmla="*/ 2445572 w 4114165"/>
              <a:gd name="connsiteY657" fmla="*/ 2880304 h 3063504"/>
              <a:gd name="connsiteX658" fmla="*/ 2448765 w 4114165"/>
              <a:gd name="connsiteY658" fmla="*/ 2785836 h 3063504"/>
              <a:gd name="connsiteX659" fmla="*/ 2451946 w 4114165"/>
              <a:gd name="connsiteY659" fmla="*/ 2807731 h 3063504"/>
              <a:gd name="connsiteX660" fmla="*/ 2455127 w 4114165"/>
              <a:gd name="connsiteY660" fmla="*/ 2849938 h 3063504"/>
              <a:gd name="connsiteX661" fmla="*/ 2458308 w 4114165"/>
              <a:gd name="connsiteY661" fmla="*/ 2849710 h 3063504"/>
              <a:gd name="connsiteX662" fmla="*/ 2461501 w 4114165"/>
              <a:gd name="connsiteY662" fmla="*/ 2889346 h 3063504"/>
              <a:gd name="connsiteX663" fmla="*/ 2464682 w 4114165"/>
              <a:gd name="connsiteY663" fmla="*/ 2898337 h 3063504"/>
              <a:gd name="connsiteX664" fmla="*/ 2467863 w 4114165"/>
              <a:gd name="connsiteY664" fmla="*/ 2934136 h 3063504"/>
              <a:gd name="connsiteX665" fmla="*/ 2477418 w 4114165"/>
              <a:gd name="connsiteY665" fmla="*/ 2787850 h 3063504"/>
              <a:gd name="connsiteX666" fmla="*/ 2480598 w 4114165"/>
              <a:gd name="connsiteY666" fmla="*/ 2852167 h 3063504"/>
              <a:gd name="connsiteX667" fmla="*/ 2483792 w 4114165"/>
              <a:gd name="connsiteY667" fmla="*/ 2877151 h 3063504"/>
              <a:gd name="connsiteX668" fmla="*/ 2486973 w 4114165"/>
              <a:gd name="connsiteY668" fmla="*/ 2878772 h 3063504"/>
              <a:gd name="connsiteX669" fmla="*/ 2490153 w 4114165"/>
              <a:gd name="connsiteY669" fmla="*/ 2869097 h 3063504"/>
              <a:gd name="connsiteX670" fmla="*/ 2493334 w 4114165"/>
              <a:gd name="connsiteY670" fmla="*/ 2704285 h 3063504"/>
              <a:gd name="connsiteX671" fmla="*/ 2496528 w 4114165"/>
              <a:gd name="connsiteY671" fmla="*/ 2715289 h 3063504"/>
              <a:gd name="connsiteX672" fmla="*/ 2499708 w 4114165"/>
              <a:gd name="connsiteY672" fmla="*/ 2345875 h 3063504"/>
              <a:gd name="connsiteX673" fmla="*/ 2502889 w 4114165"/>
              <a:gd name="connsiteY673" fmla="*/ 1782447 h 3063504"/>
              <a:gd name="connsiteX674" fmla="*/ 2506083 w 4114165"/>
              <a:gd name="connsiteY674" fmla="*/ 1608011 h 3063504"/>
              <a:gd name="connsiteX675" fmla="*/ 2509263 w 4114165"/>
              <a:gd name="connsiteY675" fmla="*/ 1562030 h 3063504"/>
              <a:gd name="connsiteX676" fmla="*/ 2512444 w 4114165"/>
              <a:gd name="connsiteY676" fmla="*/ 1481416 h 3063504"/>
              <a:gd name="connsiteX677" fmla="*/ 2518818 w 4114165"/>
              <a:gd name="connsiteY677" fmla="*/ 1498625 h 3063504"/>
              <a:gd name="connsiteX678" fmla="*/ 2521999 w 4114165"/>
              <a:gd name="connsiteY678" fmla="*/ 1532157 h 3063504"/>
              <a:gd name="connsiteX679" fmla="*/ 2525180 w 4114165"/>
              <a:gd name="connsiteY679" fmla="*/ 1514518 h 3063504"/>
              <a:gd name="connsiteX680" fmla="*/ 2528373 w 4114165"/>
              <a:gd name="connsiteY680" fmla="*/ 1432130 h 3063504"/>
              <a:gd name="connsiteX681" fmla="*/ 2531554 w 4114165"/>
              <a:gd name="connsiteY681" fmla="*/ 1431294 h 3063504"/>
              <a:gd name="connsiteX682" fmla="*/ 2534735 w 4114165"/>
              <a:gd name="connsiteY682" fmla="*/ 1413186 h 3063504"/>
              <a:gd name="connsiteX683" fmla="*/ 2537916 w 4114165"/>
              <a:gd name="connsiteY683" fmla="*/ 1511086 h 3063504"/>
              <a:gd name="connsiteX684" fmla="*/ 2541109 w 4114165"/>
              <a:gd name="connsiteY684" fmla="*/ 1427647 h 3063504"/>
              <a:gd name="connsiteX685" fmla="*/ 2544290 w 4114165"/>
              <a:gd name="connsiteY685" fmla="*/ 1460369 h 3063504"/>
              <a:gd name="connsiteX686" fmla="*/ 2550652 w 4114165"/>
              <a:gd name="connsiteY686" fmla="*/ 1651382 h 3063504"/>
              <a:gd name="connsiteX687" fmla="*/ 2553845 w 4114165"/>
              <a:gd name="connsiteY687" fmla="*/ 1886312 h 3063504"/>
              <a:gd name="connsiteX688" fmla="*/ 2560207 w 4114165"/>
              <a:gd name="connsiteY688" fmla="*/ 2090115 h 3063504"/>
              <a:gd name="connsiteX689" fmla="*/ 2563400 w 4114165"/>
              <a:gd name="connsiteY689" fmla="*/ 2090963 h 3063504"/>
              <a:gd name="connsiteX690" fmla="*/ 2566581 w 4114165"/>
              <a:gd name="connsiteY690" fmla="*/ 2006372 h 3063504"/>
              <a:gd name="connsiteX691" fmla="*/ 2569762 w 4114165"/>
              <a:gd name="connsiteY691" fmla="*/ 1971903 h 3063504"/>
              <a:gd name="connsiteX692" fmla="*/ 2572942 w 4114165"/>
              <a:gd name="connsiteY692" fmla="*/ 1987859 h 3063504"/>
              <a:gd name="connsiteX693" fmla="*/ 2579317 w 4114165"/>
              <a:gd name="connsiteY693" fmla="*/ 2167437 h 3063504"/>
              <a:gd name="connsiteX694" fmla="*/ 2582497 w 4114165"/>
              <a:gd name="connsiteY694" fmla="*/ 2167184 h 3063504"/>
              <a:gd name="connsiteX695" fmla="*/ 2588872 w 4114165"/>
              <a:gd name="connsiteY695" fmla="*/ 2209568 h 3063504"/>
              <a:gd name="connsiteX696" fmla="*/ 2598427 w 4114165"/>
              <a:gd name="connsiteY696" fmla="*/ 2462694 h 3063504"/>
              <a:gd name="connsiteX697" fmla="*/ 2601607 w 4114165"/>
              <a:gd name="connsiteY697" fmla="*/ 2500773 h 3063504"/>
              <a:gd name="connsiteX698" fmla="*/ 2611162 w 4114165"/>
              <a:gd name="connsiteY698" fmla="*/ 2806731 h 3063504"/>
              <a:gd name="connsiteX699" fmla="*/ 2614343 w 4114165"/>
              <a:gd name="connsiteY699" fmla="*/ 2888472 h 3063504"/>
              <a:gd name="connsiteX700" fmla="*/ 2617524 w 4114165"/>
              <a:gd name="connsiteY700" fmla="*/ 2880609 h 3063504"/>
              <a:gd name="connsiteX701" fmla="*/ 2620717 w 4114165"/>
              <a:gd name="connsiteY701" fmla="*/ 2920523 h 3063504"/>
              <a:gd name="connsiteX702" fmla="*/ 2623898 w 4114165"/>
              <a:gd name="connsiteY702" fmla="*/ 2910532 h 3063504"/>
              <a:gd name="connsiteX703" fmla="*/ 2627079 w 4114165"/>
              <a:gd name="connsiteY703" fmla="*/ 2940481 h 3063504"/>
              <a:gd name="connsiteX704" fmla="*/ 2633453 w 4114165"/>
              <a:gd name="connsiteY704" fmla="*/ 2957424 h 3063504"/>
              <a:gd name="connsiteX705" fmla="*/ 2636634 w 4114165"/>
              <a:gd name="connsiteY705" fmla="*/ 3004671 h 3063504"/>
              <a:gd name="connsiteX706" fmla="*/ 2639815 w 4114165"/>
              <a:gd name="connsiteY706" fmla="*/ 3009217 h 3063504"/>
              <a:gd name="connsiteX707" fmla="*/ 2643008 w 4114165"/>
              <a:gd name="connsiteY707" fmla="*/ 3025249 h 3063504"/>
              <a:gd name="connsiteX708" fmla="*/ 2646189 w 4114165"/>
              <a:gd name="connsiteY708" fmla="*/ 3020145 h 3063504"/>
              <a:gd name="connsiteX709" fmla="*/ 2649370 w 4114165"/>
              <a:gd name="connsiteY709" fmla="*/ 3036734 h 3063504"/>
              <a:gd name="connsiteX710" fmla="*/ 2652551 w 4114165"/>
              <a:gd name="connsiteY710" fmla="*/ 3017613 h 3063504"/>
              <a:gd name="connsiteX711" fmla="*/ 2655744 w 4114165"/>
              <a:gd name="connsiteY711" fmla="*/ 3025135 h 3063504"/>
              <a:gd name="connsiteX712" fmla="*/ 2658925 w 4114165"/>
              <a:gd name="connsiteY712" fmla="*/ 3026211 h 3063504"/>
              <a:gd name="connsiteX713" fmla="*/ 2662106 w 4114165"/>
              <a:gd name="connsiteY713" fmla="*/ 3043484 h 3063504"/>
              <a:gd name="connsiteX714" fmla="*/ 2665299 w 4114165"/>
              <a:gd name="connsiteY714" fmla="*/ 3041090 h 3063504"/>
              <a:gd name="connsiteX715" fmla="*/ 2668480 w 4114165"/>
              <a:gd name="connsiteY715" fmla="*/ 3036569 h 3063504"/>
              <a:gd name="connsiteX716" fmla="*/ 2671661 w 4114165"/>
              <a:gd name="connsiteY716" fmla="*/ 3044877 h 3063504"/>
              <a:gd name="connsiteX717" fmla="*/ 2674841 w 4114165"/>
              <a:gd name="connsiteY717" fmla="*/ 3032720 h 3063504"/>
              <a:gd name="connsiteX718" fmla="*/ 2678035 w 4114165"/>
              <a:gd name="connsiteY718" fmla="*/ 3051955 h 3063504"/>
              <a:gd name="connsiteX719" fmla="*/ 2681216 w 4114165"/>
              <a:gd name="connsiteY719" fmla="*/ 3027604 h 3063504"/>
              <a:gd name="connsiteX720" fmla="*/ 2684396 w 4114165"/>
              <a:gd name="connsiteY720" fmla="*/ 3063504 h 3063504"/>
              <a:gd name="connsiteX721" fmla="*/ 2687590 w 4114165"/>
              <a:gd name="connsiteY721" fmla="*/ 3027959 h 3063504"/>
              <a:gd name="connsiteX722" fmla="*/ 2690771 w 4114165"/>
              <a:gd name="connsiteY722" fmla="*/ 3063239 h 3063504"/>
              <a:gd name="connsiteX723" fmla="*/ 2693951 w 4114165"/>
              <a:gd name="connsiteY723" fmla="*/ 3022387 h 3063504"/>
              <a:gd name="connsiteX724" fmla="*/ 2697132 w 4114165"/>
              <a:gd name="connsiteY724" fmla="*/ 3055159 h 3063504"/>
              <a:gd name="connsiteX725" fmla="*/ 2700326 w 4114165"/>
              <a:gd name="connsiteY725" fmla="*/ 3015042 h 3063504"/>
              <a:gd name="connsiteX726" fmla="*/ 2703507 w 4114165"/>
              <a:gd name="connsiteY726" fmla="*/ 3029098 h 3063504"/>
              <a:gd name="connsiteX727" fmla="*/ 2706687 w 4114165"/>
              <a:gd name="connsiteY727" fmla="*/ 3023374 h 3063504"/>
              <a:gd name="connsiteX728" fmla="*/ 2709881 w 4114165"/>
              <a:gd name="connsiteY728" fmla="*/ 3009647 h 3063504"/>
              <a:gd name="connsiteX729" fmla="*/ 2713062 w 4114165"/>
              <a:gd name="connsiteY729" fmla="*/ 3033644 h 3063504"/>
              <a:gd name="connsiteX730" fmla="*/ 2716242 w 4114165"/>
              <a:gd name="connsiteY730" fmla="*/ 2920751 h 3063504"/>
              <a:gd name="connsiteX731" fmla="*/ 2719423 w 4114165"/>
              <a:gd name="connsiteY731" fmla="*/ 3048752 h 3063504"/>
              <a:gd name="connsiteX732" fmla="*/ 2722617 w 4114165"/>
              <a:gd name="connsiteY732" fmla="*/ 2843036 h 3063504"/>
              <a:gd name="connsiteX733" fmla="*/ 2725797 w 4114165"/>
              <a:gd name="connsiteY733" fmla="*/ 2786077 h 3063504"/>
              <a:gd name="connsiteX734" fmla="*/ 2728978 w 4114165"/>
              <a:gd name="connsiteY734" fmla="*/ 2556276 h 3063504"/>
              <a:gd name="connsiteX735" fmla="*/ 2732159 w 4114165"/>
              <a:gd name="connsiteY735" fmla="*/ 2734499 h 3063504"/>
              <a:gd name="connsiteX736" fmla="*/ 2735353 w 4114165"/>
              <a:gd name="connsiteY736" fmla="*/ 2543575 h 3063504"/>
              <a:gd name="connsiteX737" fmla="*/ 2738533 w 4114165"/>
              <a:gd name="connsiteY737" fmla="*/ 2707742 h 3063504"/>
              <a:gd name="connsiteX738" fmla="*/ 2741714 w 4114165"/>
              <a:gd name="connsiteY738" fmla="*/ 2453425 h 3063504"/>
              <a:gd name="connsiteX739" fmla="*/ 2744908 w 4114165"/>
              <a:gd name="connsiteY739" fmla="*/ 1655447 h 3063504"/>
              <a:gd name="connsiteX740" fmla="*/ 2748088 w 4114165"/>
              <a:gd name="connsiteY740" fmla="*/ 1718549 h 3063504"/>
              <a:gd name="connsiteX741" fmla="*/ 2751269 w 4114165"/>
              <a:gd name="connsiteY741" fmla="*/ 1458368 h 3063504"/>
              <a:gd name="connsiteX742" fmla="*/ 2754450 w 4114165"/>
              <a:gd name="connsiteY742" fmla="*/ 1717004 h 3063504"/>
              <a:gd name="connsiteX743" fmla="*/ 2757643 w 4114165"/>
              <a:gd name="connsiteY743" fmla="*/ 1229289 h 3063504"/>
              <a:gd name="connsiteX744" fmla="*/ 2760824 w 4114165"/>
              <a:gd name="connsiteY744" fmla="*/ 1562321 h 3063504"/>
              <a:gd name="connsiteX745" fmla="*/ 2764005 w 4114165"/>
              <a:gd name="connsiteY745" fmla="*/ 1551760 h 3063504"/>
              <a:gd name="connsiteX746" fmla="*/ 2767199 w 4114165"/>
              <a:gd name="connsiteY746" fmla="*/ 1347793 h 3063504"/>
              <a:gd name="connsiteX747" fmla="*/ 2770379 w 4114165"/>
              <a:gd name="connsiteY747" fmla="*/ 1343550 h 3063504"/>
              <a:gd name="connsiteX748" fmla="*/ 2773560 w 4114165"/>
              <a:gd name="connsiteY748" fmla="*/ 1304345 h 3063504"/>
              <a:gd name="connsiteX749" fmla="*/ 2776741 w 4114165"/>
              <a:gd name="connsiteY749" fmla="*/ 1548240 h 3063504"/>
              <a:gd name="connsiteX750" fmla="*/ 2779934 w 4114165"/>
              <a:gd name="connsiteY750" fmla="*/ 1319566 h 3063504"/>
              <a:gd name="connsiteX751" fmla="*/ 2783115 w 4114165"/>
              <a:gd name="connsiteY751" fmla="*/ 1482631 h 3063504"/>
              <a:gd name="connsiteX752" fmla="*/ 2786296 w 4114165"/>
              <a:gd name="connsiteY752" fmla="*/ 1443514 h 3063504"/>
              <a:gd name="connsiteX753" fmla="*/ 2789489 w 4114165"/>
              <a:gd name="connsiteY753" fmla="*/ 1552989 h 3063504"/>
              <a:gd name="connsiteX754" fmla="*/ 2792670 w 4114165"/>
              <a:gd name="connsiteY754" fmla="*/ 1539262 h 3063504"/>
              <a:gd name="connsiteX755" fmla="*/ 2795851 w 4114165"/>
              <a:gd name="connsiteY755" fmla="*/ 1809281 h 3063504"/>
              <a:gd name="connsiteX756" fmla="*/ 2799032 w 4114165"/>
              <a:gd name="connsiteY756" fmla="*/ 1595765 h 3063504"/>
              <a:gd name="connsiteX757" fmla="*/ 2802225 w 4114165"/>
              <a:gd name="connsiteY757" fmla="*/ 1867798 h 3063504"/>
              <a:gd name="connsiteX758" fmla="*/ 2805406 w 4114165"/>
              <a:gd name="connsiteY758" fmla="*/ 1864164 h 3063504"/>
              <a:gd name="connsiteX759" fmla="*/ 2808587 w 4114165"/>
              <a:gd name="connsiteY759" fmla="*/ 1906421 h 3063504"/>
              <a:gd name="connsiteX760" fmla="*/ 2811780 w 4114165"/>
              <a:gd name="connsiteY760" fmla="*/ 2144998 h 3063504"/>
              <a:gd name="connsiteX761" fmla="*/ 2814961 w 4114165"/>
              <a:gd name="connsiteY761" fmla="*/ 2067144 h 3063504"/>
              <a:gd name="connsiteX762" fmla="*/ 2818142 w 4114165"/>
              <a:gd name="connsiteY762" fmla="*/ 2270339 h 3063504"/>
              <a:gd name="connsiteX763" fmla="*/ 2821323 w 4114165"/>
              <a:gd name="connsiteY763" fmla="*/ 2064940 h 3063504"/>
              <a:gd name="connsiteX764" fmla="*/ 2824516 w 4114165"/>
              <a:gd name="connsiteY764" fmla="*/ 2089684 h 3063504"/>
              <a:gd name="connsiteX765" fmla="*/ 2827697 w 4114165"/>
              <a:gd name="connsiteY765" fmla="*/ 1934850 h 3063504"/>
              <a:gd name="connsiteX766" fmla="*/ 2830878 w 4114165"/>
              <a:gd name="connsiteY766" fmla="*/ 2050441 h 3063504"/>
              <a:gd name="connsiteX767" fmla="*/ 2834058 w 4114165"/>
              <a:gd name="connsiteY767" fmla="*/ 1936433 h 3063504"/>
              <a:gd name="connsiteX768" fmla="*/ 2837252 w 4114165"/>
              <a:gd name="connsiteY768" fmla="*/ 1983161 h 3063504"/>
              <a:gd name="connsiteX769" fmla="*/ 2840433 w 4114165"/>
              <a:gd name="connsiteY769" fmla="*/ 1981654 h 3063504"/>
              <a:gd name="connsiteX770" fmla="*/ 2843613 w 4114165"/>
              <a:gd name="connsiteY770" fmla="*/ 1923162 h 3063504"/>
              <a:gd name="connsiteX771" fmla="*/ 2846807 w 4114165"/>
              <a:gd name="connsiteY771" fmla="*/ 1949540 h 3063504"/>
              <a:gd name="connsiteX772" fmla="*/ 2849988 w 4114165"/>
              <a:gd name="connsiteY772" fmla="*/ 1890263 h 3063504"/>
              <a:gd name="connsiteX773" fmla="*/ 2853168 w 4114165"/>
              <a:gd name="connsiteY773" fmla="*/ 1943170 h 3063504"/>
              <a:gd name="connsiteX774" fmla="*/ 2856349 w 4114165"/>
              <a:gd name="connsiteY774" fmla="*/ 1903673 h 3063504"/>
              <a:gd name="connsiteX775" fmla="*/ 2859543 w 4114165"/>
              <a:gd name="connsiteY775" fmla="*/ 1948564 h 3063504"/>
              <a:gd name="connsiteX776" fmla="*/ 2862723 w 4114165"/>
              <a:gd name="connsiteY776" fmla="*/ 1935002 h 3063504"/>
              <a:gd name="connsiteX777" fmla="*/ 2865904 w 4114165"/>
              <a:gd name="connsiteY777" fmla="*/ 2011387 h 3063504"/>
              <a:gd name="connsiteX778" fmla="*/ 2869098 w 4114165"/>
              <a:gd name="connsiteY778" fmla="*/ 2005258 h 3063504"/>
              <a:gd name="connsiteX779" fmla="*/ 2872278 w 4114165"/>
              <a:gd name="connsiteY779" fmla="*/ 2058723 h 3063504"/>
              <a:gd name="connsiteX780" fmla="*/ 2875459 w 4114165"/>
              <a:gd name="connsiteY780" fmla="*/ 2025621 h 3063504"/>
              <a:gd name="connsiteX781" fmla="*/ 2878640 w 4114165"/>
              <a:gd name="connsiteY781" fmla="*/ 2106717 h 3063504"/>
              <a:gd name="connsiteX782" fmla="*/ 2885014 w 4114165"/>
              <a:gd name="connsiteY782" fmla="*/ 2094496 h 3063504"/>
              <a:gd name="connsiteX783" fmla="*/ 2888195 w 4114165"/>
              <a:gd name="connsiteY783" fmla="*/ 2130131 h 3063504"/>
              <a:gd name="connsiteX784" fmla="*/ 2891388 w 4114165"/>
              <a:gd name="connsiteY784" fmla="*/ 2116961 h 3063504"/>
              <a:gd name="connsiteX785" fmla="*/ 2894569 w 4114165"/>
              <a:gd name="connsiteY785" fmla="*/ 2158598 h 3063504"/>
              <a:gd name="connsiteX786" fmla="*/ 2897750 w 4114165"/>
              <a:gd name="connsiteY786" fmla="*/ 2139476 h 3063504"/>
              <a:gd name="connsiteX787" fmla="*/ 2900931 w 4114165"/>
              <a:gd name="connsiteY787" fmla="*/ 2179303 h 3063504"/>
              <a:gd name="connsiteX788" fmla="*/ 2904124 w 4114165"/>
              <a:gd name="connsiteY788" fmla="*/ 2123381 h 3063504"/>
              <a:gd name="connsiteX789" fmla="*/ 2907305 w 4114165"/>
              <a:gd name="connsiteY789" fmla="*/ 2153203 h 3063504"/>
              <a:gd name="connsiteX790" fmla="*/ 2910486 w 4114165"/>
              <a:gd name="connsiteY790" fmla="*/ 2118848 h 3063504"/>
              <a:gd name="connsiteX791" fmla="*/ 2913667 w 4114165"/>
              <a:gd name="connsiteY791" fmla="*/ 2124356 h 3063504"/>
              <a:gd name="connsiteX792" fmla="*/ 2916860 w 4114165"/>
              <a:gd name="connsiteY792" fmla="*/ 2111681 h 3063504"/>
              <a:gd name="connsiteX793" fmla="*/ 2920041 w 4114165"/>
              <a:gd name="connsiteY793" fmla="*/ 2118797 h 3063504"/>
              <a:gd name="connsiteX794" fmla="*/ 2926415 w 4114165"/>
              <a:gd name="connsiteY794" fmla="*/ 2074691 h 3063504"/>
              <a:gd name="connsiteX795" fmla="*/ 2929596 w 4114165"/>
              <a:gd name="connsiteY795" fmla="*/ 2081314 h 3063504"/>
              <a:gd name="connsiteX796" fmla="*/ 2932777 w 4114165"/>
              <a:gd name="connsiteY796" fmla="*/ 2075109 h 3063504"/>
              <a:gd name="connsiteX797" fmla="*/ 2935957 w 4114165"/>
              <a:gd name="connsiteY797" fmla="*/ 2102500 h 3063504"/>
              <a:gd name="connsiteX798" fmla="*/ 2939151 w 4114165"/>
              <a:gd name="connsiteY798" fmla="*/ 2076958 h 3063504"/>
              <a:gd name="connsiteX799" fmla="*/ 2942332 w 4114165"/>
              <a:gd name="connsiteY799" fmla="*/ 2124724 h 3063504"/>
              <a:gd name="connsiteX800" fmla="*/ 2945512 w 4114165"/>
              <a:gd name="connsiteY800" fmla="*/ 2110997 h 3063504"/>
              <a:gd name="connsiteX801" fmla="*/ 2948706 w 4114165"/>
              <a:gd name="connsiteY801" fmla="*/ 2173629 h 3063504"/>
              <a:gd name="connsiteX802" fmla="*/ 2951887 w 4114165"/>
              <a:gd name="connsiteY802" fmla="*/ 2166247 h 3063504"/>
              <a:gd name="connsiteX803" fmla="*/ 2955067 w 4114165"/>
              <a:gd name="connsiteY803" fmla="*/ 2198462 h 3063504"/>
              <a:gd name="connsiteX804" fmla="*/ 2958248 w 4114165"/>
              <a:gd name="connsiteY804" fmla="*/ 2174756 h 3063504"/>
              <a:gd name="connsiteX805" fmla="*/ 2961442 w 4114165"/>
              <a:gd name="connsiteY805" fmla="*/ 2233286 h 3063504"/>
              <a:gd name="connsiteX806" fmla="*/ 2964622 w 4114165"/>
              <a:gd name="connsiteY806" fmla="*/ 2253484 h 3063504"/>
              <a:gd name="connsiteX807" fmla="*/ 2967803 w 4114165"/>
              <a:gd name="connsiteY807" fmla="*/ 2300870 h 3063504"/>
              <a:gd name="connsiteX808" fmla="*/ 2974177 w 4114165"/>
              <a:gd name="connsiteY808" fmla="*/ 2461694 h 3063504"/>
              <a:gd name="connsiteX809" fmla="*/ 2977358 w 4114165"/>
              <a:gd name="connsiteY809" fmla="*/ 2547804 h 3063504"/>
              <a:gd name="connsiteX810" fmla="*/ 2980539 w 4114165"/>
              <a:gd name="connsiteY810" fmla="*/ 2549514 h 3063504"/>
              <a:gd name="connsiteX811" fmla="*/ 2983732 w 4114165"/>
              <a:gd name="connsiteY811" fmla="*/ 2586706 h 3063504"/>
              <a:gd name="connsiteX812" fmla="*/ 2986913 w 4114165"/>
              <a:gd name="connsiteY812" fmla="*/ 2362629 h 3063504"/>
              <a:gd name="connsiteX813" fmla="*/ 2990094 w 4114165"/>
              <a:gd name="connsiteY813" fmla="*/ 2527644 h 3063504"/>
              <a:gd name="connsiteX814" fmla="*/ 2993275 w 4114165"/>
              <a:gd name="connsiteY814" fmla="*/ 2429668 h 3063504"/>
              <a:gd name="connsiteX815" fmla="*/ 2996468 w 4114165"/>
              <a:gd name="connsiteY815" fmla="*/ 2387360 h 3063504"/>
              <a:gd name="connsiteX816" fmla="*/ 2999649 w 4114165"/>
              <a:gd name="connsiteY816" fmla="*/ 2296045 h 3063504"/>
              <a:gd name="connsiteX817" fmla="*/ 3002830 w 4114165"/>
              <a:gd name="connsiteY817" fmla="*/ 2136880 h 3063504"/>
              <a:gd name="connsiteX818" fmla="*/ 3006023 w 4114165"/>
              <a:gd name="connsiteY818" fmla="*/ 2097270 h 3063504"/>
              <a:gd name="connsiteX819" fmla="*/ 3009204 w 4114165"/>
              <a:gd name="connsiteY819" fmla="*/ 1934293 h 3063504"/>
              <a:gd name="connsiteX820" fmla="*/ 3012385 w 4114165"/>
              <a:gd name="connsiteY820" fmla="*/ 1944803 h 3063504"/>
              <a:gd name="connsiteX821" fmla="*/ 3015566 w 4114165"/>
              <a:gd name="connsiteY821" fmla="*/ 1826858 h 3063504"/>
              <a:gd name="connsiteX822" fmla="*/ 3018759 w 4114165"/>
              <a:gd name="connsiteY822" fmla="*/ 1821438 h 3063504"/>
              <a:gd name="connsiteX823" fmla="*/ 3021940 w 4114165"/>
              <a:gd name="connsiteY823" fmla="*/ 1704999 h 3063504"/>
              <a:gd name="connsiteX824" fmla="*/ 3025121 w 4114165"/>
              <a:gd name="connsiteY824" fmla="*/ 1738101 h 3063504"/>
              <a:gd name="connsiteX825" fmla="*/ 3028314 w 4114165"/>
              <a:gd name="connsiteY825" fmla="*/ 1638744 h 3063504"/>
              <a:gd name="connsiteX826" fmla="*/ 3031495 w 4114165"/>
              <a:gd name="connsiteY826" fmla="*/ 1634983 h 3063504"/>
              <a:gd name="connsiteX827" fmla="*/ 3034676 w 4114165"/>
              <a:gd name="connsiteY827" fmla="*/ 1617343 h 3063504"/>
              <a:gd name="connsiteX828" fmla="*/ 3044231 w 4114165"/>
              <a:gd name="connsiteY828" fmla="*/ 1465852 h 3063504"/>
              <a:gd name="connsiteX829" fmla="*/ 3047412 w 4114165"/>
              <a:gd name="connsiteY829" fmla="*/ 1387682 h 3063504"/>
              <a:gd name="connsiteX830" fmla="*/ 3050605 w 4114165"/>
              <a:gd name="connsiteY830" fmla="*/ 1255047 h 3063504"/>
              <a:gd name="connsiteX831" fmla="*/ 3053786 w 4114165"/>
              <a:gd name="connsiteY831" fmla="*/ 1385326 h 3063504"/>
              <a:gd name="connsiteX832" fmla="*/ 3060147 w 4114165"/>
              <a:gd name="connsiteY832" fmla="*/ 1201303 h 3063504"/>
              <a:gd name="connsiteX833" fmla="*/ 3063341 w 4114165"/>
              <a:gd name="connsiteY833" fmla="*/ 986889 h 3063504"/>
              <a:gd name="connsiteX834" fmla="*/ 3066522 w 4114165"/>
              <a:gd name="connsiteY834" fmla="*/ 983039 h 3063504"/>
              <a:gd name="connsiteX835" fmla="*/ 3072896 w 4114165"/>
              <a:gd name="connsiteY835" fmla="*/ 740486 h 3063504"/>
              <a:gd name="connsiteX836" fmla="*/ 3076077 w 4114165"/>
              <a:gd name="connsiteY836" fmla="*/ 756265 h 3063504"/>
              <a:gd name="connsiteX837" fmla="*/ 3079258 w 4114165"/>
              <a:gd name="connsiteY837" fmla="*/ 597188 h 3063504"/>
              <a:gd name="connsiteX838" fmla="*/ 3082438 w 4114165"/>
              <a:gd name="connsiteY838" fmla="*/ 606015 h 3063504"/>
              <a:gd name="connsiteX839" fmla="*/ 3085632 w 4114165"/>
              <a:gd name="connsiteY839" fmla="*/ 563436 h 3063504"/>
              <a:gd name="connsiteX840" fmla="*/ 3088813 w 4114165"/>
              <a:gd name="connsiteY840" fmla="*/ 771093 h 3063504"/>
              <a:gd name="connsiteX841" fmla="*/ 3091993 w 4114165"/>
              <a:gd name="connsiteY841" fmla="*/ 702648 h 3063504"/>
              <a:gd name="connsiteX842" fmla="*/ 3095174 w 4114165"/>
              <a:gd name="connsiteY842" fmla="*/ 812667 h 3063504"/>
              <a:gd name="connsiteX843" fmla="*/ 3098368 w 4114165"/>
              <a:gd name="connsiteY843" fmla="*/ 764027 h 3063504"/>
              <a:gd name="connsiteX844" fmla="*/ 3101548 w 4114165"/>
              <a:gd name="connsiteY844" fmla="*/ 850391 h 3063504"/>
              <a:gd name="connsiteX845" fmla="*/ 3104729 w 4114165"/>
              <a:gd name="connsiteY845" fmla="*/ 1024498 h 3063504"/>
              <a:gd name="connsiteX846" fmla="*/ 3107923 w 4114165"/>
              <a:gd name="connsiteY846" fmla="*/ 875312 h 3063504"/>
              <a:gd name="connsiteX847" fmla="*/ 3111104 w 4114165"/>
              <a:gd name="connsiteY847" fmla="*/ 1035668 h 3063504"/>
              <a:gd name="connsiteX848" fmla="*/ 3114284 w 4114165"/>
              <a:gd name="connsiteY848" fmla="*/ 755631 h 3063504"/>
              <a:gd name="connsiteX849" fmla="*/ 3117465 w 4114165"/>
              <a:gd name="connsiteY849" fmla="*/ 845427 h 3063504"/>
              <a:gd name="connsiteX850" fmla="*/ 3120659 w 4114165"/>
              <a:gd name="connsiteY850" fmla="*/ 820835 h 3063504"/>
              <a:gd name="connsiteX851" fmla="*/ 3123839 w 4114165"/>
              <a:gd name="connsiteY851" fmla="*/ 778641 h 3063504"/>
              <a:gd name="connsiteX852" fmla="*/ 3127020 w 4114165"/>
              <a:gd name="connsiteY852" fmla="*/ 687858 h 3063504"/>
              <a:gd name="connsiteX853" fmla="*/ 3136575 w 4114165"/>
              <a:gd name="connsiteY853" fmla="*/ 544626 h 3063504"/>
              <a:gd name="connsiteX854" fmla="*/ 3139756 w 4114165"/>
              <a:gd name="connsiteY854" fmla="*/ 540338 h 3063504"/>
              <a:gd name="connsiteX855" fmla="*/ 3142949 w 4114165"/>
              <a:gd name="connsiteY855" fmla="*/ 586466 h 3063504"/>
              <a:gd name="connsiteX856" fmla="*/ 3146130 w 4114165"/>
              <a:gd name="connsiteY856" fmla="*/ 531934 h 3063504"/>
              <a:gd name="connsiteX857" fmla="*/ 3149311 w 4114165"/>
              <a:gd name="connsiteY857" fmla="*/ 439962 h 3063504"/>
              <a:gd name="connsiteX858" fmla="*/ 3152504 w 4114165"/>
              <a:gd name="connsiteY858" fmla="*/ 685933 h 3063504"/>
              <a:gd name="connsiteX859" fmla="*/ 3155685 w 4114165"/>
              <a:gd name="connsiteY859" fmla="*/ 603786 h 3063504"/>
              <a:gd name="connsiteX860" fmla="*/ 3158866 w 4114165"/>
              <a:gd name="connsiteY860" fmla="*/ 880048 h 3063504"/>
              <a:gd name="connsiteX861" fmla="*/ 3162047 w 4114165"/>
              <a:gd name="connsiteY861" fmla="*/ 735864 h 3063504"/>
              <a:gd name="connsiteX862" fmla="*/ 3165240 w 4114165"/>
              <a:gd name="connsiteY862" fmla="*/ 1040834 h 3063504"/>
              <a:gd name="connsiteX863" fmla="*/ 3168421 w 4114165"/>
              <a:gd name="connsiteY863" fmla="*/ 1045887 h 3063504"/>
              <a:gd name="connsiteX864" fmla="*/ 3177976 w 4114165"/>
              <a:gd name="connsiteY864" fmla="*/ 1555116 h 3063504"/>
              <a:gd name="connsiteX865" fmla="*/ 3181157 w 4114165"/>
              <a:gd name="connsiteY865" fmla="*/ 2063661 h 3063504"/>
              <a:gd name="connsiteX866" fmla="*/ 3184338 w 4114165"/>
              <a:gd name="connsiteY866" fmla="*/ 1967458 h 3063504"/>
              <a:gd name="connsiteX867" fmla="*/ 3187531 w 4114165"/>
              <a:gd name="connsiteY867" fmla="*/ 2374621 h 3063504"/>
              <a:gd name="connsiteX868" fmla="*/ 3190712 w 4114165"/>
              <a:gd name="connsiteY868" fmla="*/ 2156078 h 3063504"/>
              <a:gd name="connsiteX869" fmla="*/ 3193893 w 4114165"/>
              <a:gd name="connsiteY869" fmla="*/ 2192067 h 3063504"/>
              <a:gd name="connsiteX870" fmla="*/ 3197073 w 4114165"/>
              <a:gd name="connsiteY870" fmla="*/ 2181557 h 3063504"/>
              <a:gd name="connsiteX871" fmla="*/ 3203448 w 4114165"/>
              <a:gd name="connsiteY871" fmla="*/ 2290309 h 3063504"/>
              <a:gd name="connsiteX872" fmla="*/ 3209822 w 4114165"/>
              <a:gd name="connsiteY872" fmla="*/ 2370734 h 3063504"/>
              <a:gd name="connsiteX873" fmla="*/ 3213003 w 4114165"/>
              <a:gd name="connsiteY873" fmla="*/ 2327096 h 3063504"/>
              <a:gd name="connsiteX874" fmla="*/ 3216183 w 4114165"/>
              <a:gd name="connsiteY874" fmla="*/ 2420678 h 3063504"/>
              <a:gd name="connsiteX875" fmla="*/ 3219364 w 4114165"/>
              <a:gd name="connsiteY875" fmla="*/ 2347496 h 3063504"/>
              <a:gd name="connsiteX876" fmla="*/ 3222558 w 4114165"/>
              <a:gd name="connsiteY876" fmla="*/ 2439052 h 3063504"/>
              <a:gd name="connsiteX877" fmla="*/ 3225738 w 4114165"/>
              <a:gd name="connsiteY877" fmla="*/ 2402126 h 3063504"/>
              <a:gd name="connsiteX878" fmla="*/ 3228919 w 4114165"/>
              <a:gd name="connsiteY878" fmla="*/ 2502153 h 3063504"/>
              <a:gd name="connsiteX879" fmla="*/ 3232113 w 4114165"/>
              <a:gd name="connsiteY879" fmla="*/ 2495999 h 3063504"/>
              <a:gd name="connsiteX880" fmla="*/ 3235293 w 4114165"/>
              <a:gd name="connsiteY880" fmla="*/ 2558556 h 3063504"/>
              <a:gd name="connsiteX881" fmla="*/ 3238474 w 4114165"/>
              <a:gd name="connsiteY881" fmla="*/ 2504724 h 3063504"/>
              <a:gd name="connsiteX882" fmla="*/ 3241655 w 4114165"/>
              <a:gd name="connsiteY882" fmla="*/ 2609677 h 3063504"/>
              <a:gd name="connsiteX883" fmla="*/ 3244848 w 4114165"/>
              <a:gd name="connsiteY883" fmla="*/ 2621226 h 3063504"/>
              <a:gd name="connsiteX884" fmla="*/ 3248029 w 4114165"/>
              <a:gd name="connsiteY884" fmla="*/ 2674222 h 3063504"/>
              <a:gd name="connsiteX885" fmla="*/ 3251210 w 4114165"/>
              <a:gd name="connsiteY885" fmla="*/ 2633877 h 3063504"/>
              <a:gd name="connsiteX886" fmla="*/ 3254403 w 4114165"/>
              <a:gd name="connsiteY886" fmla="*/ 2615439 h 3063504"/>
              <a:gd name="connsiteX887" fmla="*/ 3257584 w 4114165"/>
              <a:gd name="connsiteY887" fmla="*/ 2757141 h 3063504"/>
              <a:gd name="connsiteX888" fmla="*/ 3260765 w 4114165"/>
              <a:gd name="connsiteY888" fmla="*/ 2567610 h 3063504"/>
              <a:gd name="connsiteX889" fmla="*/ 3263946 w 4114165"/>
              <a:gd name="connsiteY889" fmla="*/ 2710008 h 3063504"/>
              <a:gd name="connsiteX890" fmla="*/ 3267139 w 4114165"/>
              <a:gd name="connsiteY890" fmla="*/ 2669208 h 3063504"/>
              <a:gd name="connsiteX891" fmla="*/ 3270320 w 4114165"/>
              <a:gd name="connsiteY891" fmla="*/ 2695661 h 3063504"/>
              <a:gd name="connsiteX892" fmla="*/ 3273501 w 4114165"/>
              <a:gd name="connsiteY892" fmla="*/ 2276063 h 3063504"/>
              <a:gd name="connsiteX893" fmla="*/ 3276682 w 4114165"/>
              <a:gd name="connsiteY893" fmla="*/ 2686240 h 3063504"/>
              <a:gd name="connsiteX894" fmla="*/ 3279875 w 4114165"/>
              <a:gd name="connsiteY894" fmla="*/ 2095079 h 3063504"/>
              <a:gd name="connsiteX895" fmla="*/ 3283056 w 4114165"/>
              <a:gd name="connsiteY895" fmla="*/ 2249913 h 3063504"/>
              <a:gd name="connsiteX896" fmla="*/ 3286237 w 4114165"/>
              <a:gd name="connsiteY896" fmla="*/ 2228297 h 3063504"/>
              <a:gd name="connsiteX897" fmla="*/ 3289430 w 4114165"/>
              <a:gd name="connsiteY897" fmla="*/ 1724716 h 3063504"/>
              <a:gd name="connsiteX898" fmla="*/ 3292611 w 4114165"/>
              <a:gd name="connsiteY898" fmla="*/ 2246519 h 3063504"/>
              <a:gd name="connsiteX899" fmla="*/ 3295792 w 4114165"/>
              <a:gd name="connsiteY899" fmla="*/ 1117675 h 3063504"/>
              <a:gd name="connsiteX900" fmla="*/ 3298972 w 4114165"/>
              <a:gd name="connsiteY900" fmla="*/ 1902217 h 3063504"/>
              <a:gd name="connsiteX901" fmla="*/ 3302166 w 4114165"/>
              <a:gd name="connsiteY901" fmla="*/ 998602 h 3063504"/>
              <a:gd name="connsiteX902" fmla="*/ 3305347 w 4114165"/>
              <a:gd name="connsiteY902" fmla="*/ 1384200 h 3063504"/>
              <a:gd name="connsiteX903" fmla="*/ 3311721 w 4114165"/>
              <a:gd name="connsiteY903" fmla="*/ 1143306 h 3063504"/>
              <a:gd name="connsiteX904" fmla="*/ 3314902 w 4114165"/>
              <a:gd name="connsiteY904" fmla="*/ 1440931 h 3063504"/>
              <a:gd name="connsiteX905" fmla="*/ 3318082 w 4114165"/>
              <a:gd name="connsiteY905" fmla="*/ 986699 h 3063504"/>
              <a:gd name="connsiteX906" fmla="*/ 3321263 w 4114165"/>
              <a:gd name="connsiteY906" fmla="*/ 1526978 h 3063504"/>
              <a:gd name="connsiteX907" fmla="*/ 3324457 w 4114165"/>
              <a:gd name="connsiteY907" fmla="*/ 669318 h 3063504"/>
              <a:gd name="connsiteX908" fmla="*/ 3327637 w 4114165"/>
              <a:gd name="connsiteY908" fmla="*/ 1522749 h 3063504"/>
              <a:gd name="connsiteX909" fmla="*/ 3330818 w 4114165"/>
              <a:gd name="connsiteY909" fmla="*/ 778805 h 3063504"/>
              <a:gd name="connsiteX910" fmla="*/ 3334012 w 4114165"/>
              <a:gd name="connsiteY910" fmla="*/ 1461661 h 3063504"/>
              <a:gd name="connsiteX911" fmla="*/ 3337192 w 4114165"/>
              <a:gd name="connsiteY911" fmla="*/ 1018433 h 3063504"/>
              <a:gd name="connsiteX912" fmla="*/ 3340373 w 4114165"/>
              <a:gd name="connsiteY912" fmla="*/ 1152145 h 3063504"/>
              <a:gd name="connsiteX913" fmla="*/ 3343554 w 4114165"/>
              <a:gd name="connsiteY913" fmla="*/ 1199189 h 3063504"/>
              <a:gd name="connsiteX914" fmla="*/ 3346747 w 4114165"/>
              <a:gd name="connsiteY914" fmla="*/ 938857 h 3063504"/>
              <a:gd name="connsiteX915" fmla="*/ 3349928 w 4114165"/>
              <a:gd name="connsiteY915" fmla="*/ 1449960 h 3063504"/>
              <a:gd name="connsiteX916" fmla="*/ 3353109 w 4114165"/>
              <a:gd name="connsiteY916" fmla="*/ 991207 h 3063504"/>
              <a:gd name="connsiteX917" fmla="*/ 3356290 w 4114165"/>
              <a:gd name="connsiteY917" fmla="*/ 1534323 h 3063504"/>
              <a:gd name="connsiteX918" fmla="*/ 3359483 w 4114165"/>
              <a:gd name="connsiteY918" fmla="*/ 992764 h 3063504"/>
              <a:gd name="connsiteX919" fmla="*/ 3362664 w 4114165"/>
              <a:gd name="connsiteY919" fmla="*/ 1638175 h 3063504"/>
              <a:gd name="connsiteX920" fmla="*/ 3365845 w 4114165"/>
              <a:gd name="connsiteY920" fmla="*/ 1054815 h 3063504"/>
              <a:gd name="connsiteX921" fmla="*/ 3369038 w 4114165"/>
              <a:gd name="connsiteY921" fmla="*/ 1484012 h 3063504"/>
              <a:gd name="connsiteX922" fmla="*/ 3372219 w 4114165"/>
              <a:gd name="connsiteY922" fmla="*/ 1191667 h 3063504"/>
              <a:gd name="connsiteX923" fmla="*/ 3375400 w 4114165"/>
              <a:gd name="connsiteY923" fmla="*/ 1379400 h 3063504"/>
              <a:gd name="connsiteX924" fmla="*/ 3378581 w 4114165"/>
              <a:gd name="connsiteY924" fmla="*/ 1440830 h 3063504"/>
              <a:gd name="connsiteX925" fmla="*/ 3381774 w 4114165"/>
              <a:gd name="connsiteY925" fmla="*/ 1218399 h 3063504"/>
              <a:gd name="connsiteX926" fmla="*/ 3384955 w 4114165"/>
              <a:gd name="connsiteY926" fmla="*/ 1640973 h 3063504"/>
              <a:gd name="connsiteX927" fmla="*/ 3388136 w 4114165"/>
              <a:gd name="connsiteY927" fmla="*/ 1208357 h 3063504"/>
              <a:gd name="connsiteX928" fmla="*/ 3391329 w 4114165"/>
              <a:gd name="connsiteY928" fmla="*/ 1712268 h 3063504"/>
              <a:gd name="connsiteX929" fmla="*/ 3394510 w 4114165"/>
              <a:gd name="connsiteY929" fmla="*/ 1348160 h 3063504"/>
              <a:gd name="connsiteX930" fmla="*/ 3397691 w 4114165"/>
              <a:gd name="connsiteY930" fmla="*/ 1739924 h 3063504"/>
              <a:gd name="connsiteX931" fmla="*/ 3400872 w 4114165"/>
              <a:gd name="connsiteY931" fmla="*/ 1630944 h 3063504"/>
              <a:gd name="connsiteX932" fmla="*/ 3404065 w 4114165"/>
              <a:gd name="connsiteY932" fmla="*/ 1785157 h 3063504"/>
              <a:gd name="connsiteX933" fmla="*/ 3407246 w 4114165"/>
              <a:gd name="connsiteY933" fmla="*/ 1755209 h 3063504"/>
              <a:gd name="connsiteX934" fmla="*/ 3410427 w 4114165"/>
              <a:gd name="connsiteY934" fmla="*/ 1707126 h 3063504"/>
              <a:gd name="connsiteX935" fmla="*/ 3413620 w 4114165"/>
              <a:gd name="connsiteY935" fmla="*/ 1782245 h 3063504"/>
              <a:gd name="connsiteX936" fmla="*/ 3416801 w 4114165"/>
              <a:gd name="connsiteY936" fmla="*/ 1690828 h 3063504"/>
              <a:gd name="connsiteX937" fmla="*/ 3419982 w 4114165"/>
              <a:gd name="connsiteY937" fmla="*/ 1891162 h 3063504"/>
              <a:gd name="connsiteX938" fmla="*/ 3423163 w 4114165"/>
              <a:gd name="connsiteY938" fmla="*/ 1842978 h 3063504"/>
              <a:gd name="connsiteX939" fmla="*/ 3426356 w 4114165"/>
              <a:gd name="connsiteY939" fmla="*/ 1883285 h 3063504"/>
              <a:gd name="connsiteX940" fmla="*/ 3429537 w 4114165"/>
              <a:gd name="connsiteY940" fmla="*/ 1830568 h 3063504"/>
              <a:gd name="connsiteX941" fmla="*/ 3432718 w 4114165"/>
              <a:gd name="connsiteY941" fmla="*/ 1925125 h 3063504"/>
              <a:gd name="connsiteX942" fmla="*/ 3435911 w 4114165"/>
              <a:gd name="connsiteY942" fmla="*/ 1861568 h 3063504"/>
              <a:gd name="connsiteX943" fmla="*/ 3439092 w 4114165"/>
              <a:gd name="connsiteY943" fmla="*/ 1992468 h 3063504"/>
              <a:gd name="connsiteX944" fmla="*/ 3442273 w 4114165"/>
              <a:gd name="connsiteY944" fmla="*/ 2001750 h 3063504"/>
              <a:gd name="connsiteX945" fmla="*/ 3445453 w 4114165"/>
              <a:gd name="connsiteY945" fmla="*/ 2021037 h 3063504"/>
              <a:gd name="connsiteX946" fmla="*/ 3448647 w 4114165"/>
              <a:gd name="connsiteY946" fmla="*/ 2079414 h 3063504"/>
              <a:gd name="connsiteX947" fmla="*/ 3451828 w 4114165"/>
              <a:gd name="connsiteY947" fmla="*/ 2093572 h 3063504"/>
              <a:gd name="connsiteX948" fmla="*/ 3455008 w 4114165"/>
              <a:gd name="connsiteY948" fmla="*/ 2090090 h 3063504"/>
              <a:gd name="connsiteX949" fmla="*/ 3458189 w 4114165"/>
              <a:gd name="connsiteY949" fmla="*/ 2207643 h 3063504"/>
              <a:gd name="connsiteX950" fmla="*/ 3461383 w 4114165"/>
              <a:gd name="connsiteY950" fmla="*/ 2216786 h 3063504"/>
              <a:gd name="connsiteX951" fmla="*/ 3464564 w 4114165"/>
              <a:gd name="connsiteY951" fmla="*/ 2214658 h 3063504"/>
              <a:gd name="connsiteX952" fmla="*/ 3467744 w 4114165"/>
              <a:gd name="connsiteY952" fmla="*/ 2342254 h 3063504"/>
              <a:gd name="connsiteX953" fmla="*/ 3470938 w 4114165"/>
              <a:gd name="connsiteY953" fmla="*/ 2375812 h 3063504"/>
              <a:gd name="connsiteX954" fmla="*/ 3474119 w 4114165"/>
              <a:gd name="connsiteY954" fmla="*/ 2456072 h 3063504"/>
              <a:gd name="connsiteX955" fmla="*/ 3477299 w 4114165"/>
              <a:gd name="connsiteY955" fmla="*/ 2484488 h 3063504"/>
              <a:gd name="connsiteX956" fmla="*/ 3490035 w 4114165"/>
              <a:gd name="connsiteY956" fmla="*/ 2697003 h 3063504"/>
              <a:gd name="connsiteX957" fmla="*/ 3502771 w 4114165"/>
              <a:gd name="connsiteY957" fmla="*/ 2946762 h 3063504"/>
              <a:gd name="connsiteX958" fmla="*/ 3509145 w 4114165"/>
              <a:gd name="connsiteY958" fmla="*/ 2842758 h 3063504"/>
              <a:gd name="connsiteX959" fmla="*/ 3515519 w 4114165"/>
              <a:gd name="connsiteY959" fmla="*/ 2807795 h 3063504"/>
              <a:gd name="connsiteX960" fmla="*/ 3518700 w 4114165"/>
              <a:gd name="connsiteY960" fmla="*/ 2760370 h 3063504"/>
              <a:gd name="connsiteX961" fmla="*/ 3525062 w 4114165"/>
              <a:gd name="connsiteY961" fmla="*/ 2827879 h 3063504"/>
              <a:gd name="connsiteX962" fmla="*/ 3528255 w 4114165"/>
              <a:gd name="connsiteY962" fmla="*/ 2815861 h 3063504"/>
              <a:gd name="connsiteX963" fmla="*/ 3534617 w 4114165"/>
              <a:gd name="connsiteY963" fmla="*/ 2864374 h 3063504"/>
              <a:gd name="connsiteX964" fmla="*/ 3537797 w 4114165"/>
              <a:gd name="connsiteY964" fmla="*/ 2863842 h 3063504"/>
              <a:gd name="connsiteX965" fmla="*/ 3540991 w 4114165"/>
              <a:gd name="connsiteY965" fmla="*/ 2847051 h 3063504"/>
              <a:gd name="connsiteX966" fmla="*/ 3544172 w 4114165"/>
              <a:gd name="connsiteY966" fmla="*/ 2881533 h 3063504"/>
              <a:gd name="connsiteX967" fmla="*/ 3547353 w 4114165"/>
              <a:gd name="connsiteY967" fmla="*/ 2860664 h 3063504"/>
              <a:gd name="connsiteX968" fmla="*/ 3550546 w 4114165"/>
              <a:gd name="connsiteY968" fmla="*/ 2801830 h 3063504"/>
              <a:gd name="connsiteX969" fmla="*/ 3556908 w 4114165"/>
              <a:gd name="connsiteY969" fmla="*/ 2785457 h 3063504"/>
              <a:gd name="connsiteX970" fmla="*/ 3563282 w 4114165"/>
              <a:gd name="connsiteY970" fmla="*/ 2861702 h 3063504"/>
              <a:gd name="connsiteX971" fmla="*/ 3566463 w 4114165"/>
              <a:gd name="connsiteY971" fmla="*/ 2837224 h 3063504"/>
              <a:gd name="connsiteX972" fmla="*/ 3569643 w 4114165"/>
              <a:gd name="connsiteY972" fmla="*/ 2846405 h 3063504"/>
              <a:gd name="connsiteX973" fmla="*/ 3572837 w 4114165"/>
              <a:gd name="connsiteY973" fmla="*/ 2897451 h 3063504"/>
              <a:gd name="connsiteX974" fmla="*/ 3576018 w 4114165"/>
              <a:gd name="connsiteY974" fmla="*/ 2891106 h 3063504"/>
              <a:gd name="connsiteX975" fmla="*/ 3579198 w 4114165"/>
              <a:gd name="connsiteY975" fmla="*/ 2858840 h 3063504"/>
              <a:gd name="connsiteX976" fmla="*/ 3582379 w 4114165"/>
              <a:gd name="connsiteY976" fmla="*/ 2854142 h 3063504"/>
              <a:gd name="connsiteX977" fmla="*/ 3585573 w 4114165"/>
              <a:gd name="connsiteY977" fmla="*/ 2862563 h 3063504"/>
              <a:gd name="connsiteX978" fmla="*/ 3588753 w 4114165"/>
              <a:gd name="connsiteY978" fmla="*/ 2841251 h 3063504"/>
              <a:gd name="connsiteX979" fmla="*/ 3591934 w 4114165"/>
              <a:gd name="connsiteY979" fmla="*/ 2856143 h 3063504"/>
              <a:gd name="connsiteX980" fmla="*/ 3595128 w 4114165"/>
              <a:gd name="connsiteY980" fmla="*/ 2894513 h 3063504"/>
              <a:gd name="connsiteX981" fmla="*/ 3598308 w 4114165"/>
              <a:gd name="connsiteY981" fmla="*/ 2846874 h 3063504"/>
              <a:gd name="connsiteX982" fmla="*/ 3601489 w 4114165"/>
              <a:gd name="connsiteY982" fmla="*/ 2829601 h 3063504"/>
              <a:gd name="connsiteX983" fmla="*/ 3604670 w 4114165"/>
              <a:gd name="connsiteY983" fmla="*/ 2915762 h 3063504"/>
              <a:gd name="connsiteX984" fmla="*/ 3607863 w 4114165"/>
              <a:gd name="connsiteY984" fmla="*/ 2844974 h 3063504"/>
              <a:gd name="connsiteX985" fmla="*/ 3611044 w 4114165"/>
              <a:gd name="connsiteY985" fmla="*/ 2836692 h 3063504"/>
              <a:gd name="connsiteX986" fmla="*/ 3614225 w 4114165"/>
              <a:gd name="connsiteY986" fmla="*/ 2856814 h 3063504"/>
              <a:gd name="connsiteX987" fmla="*/ 3623780 w 4114165"/>
              <a:gd name="connsiteY987" fmla="*/ 2745098 h 3063504"/>
              <a:gd name="connsiteX988" fmla="*/ 3626961 w 4114165"/>
              <a:gd name="connsiteY988" fmla="*/ 2773946 h 3063504"/>
              <a:gd name="connsiteX989" fmla="*/ 3630154 w 4114165"/>
              <a:gd name="connsiteY989" fmla="*/ 2601041 h 3063504"/>
              <a:gd name="connsiteX990" fmla="*/ 3639696 w 4114165"/>
              <a:gd name="connsiteY990" fmla="*/ 1685459 h 3063504"/>
              <a:gd name="connsiteX991" fmla="*/ 3646071 w 4114165"/>
              <a:gd name="connsiteY991" fmla="*/ 1252805 h 3063504"/>
              <a:gd name="connsiteX992" fmla="*/ 3649251 w 4114165"/>
              <a:gd name="connsiteY992" fmla="*/ 1297684 h 3063504"/>
              <a:gd name="connsiteX993" fmla="*/ 3652445 w 4114165"/>
              <a:gd name="connsiteY993" fmla="*/ 1489330 h 3063504"/>
              <a:gd name="connsiteX994" fmla="*/ 3655626 w 4114165"/>
              <a:gd name="connsiteY994" fmla="*/ 1397306 h 3063504"/>
              <a:gd name="connsiteX995" fmla="*/ 3661987 w 4114165"/>
              <a:gd name="connsiteY995" fmla="*/ 1027373 h 3063504"/>
              <a:gd name="connsiteX996" fmla="*/ 3668362 w 4114165"/>
              <a:gd name="connsiteY996" fmla="*/ 1159591 h 3063504"/>
              <a:gd name="connsiteX997" fmla="*/ 3671542 w 4114165"/>
              <a:gd name="connsiteY997" fmla="*/ 1120410 h 3063504"/>
              <a:gd name="connsiteX998" fmla="*/ 3674736 w 4114165"/>
              <a:gd name="connsiteY998" fmla="*/ 1104315 h 3063504"/>
              <a:gd name="connsiteX999" fmla="*/ 3677917 w 4114165"/>
              <a:gd name="connsiteY999" fmla="*/ 928815 h 3063504"/>
              <a:gd name="connsiteX1000" fmla="*/ 3681097 w 4114165"/>
              <a:gd name="connsiteY1000" fmla="*/ 979164 h 3063504"/>
              <a:gd name="connsiteX1001" fmla="*/ 3684278 w 4114165"/>
              <a:gd name="connsiteY1001" fmla="*/ 1608973 h 3063504"/>
              <a:gd name="connsiteX1002" fmla="*/ 3687472 w 4114165"/>
              <a:gd name="connsiteY1002" fmla="*/ 1528004 h 3063504"/>
              <a:gd name="connsiteX1003" fmla="*/ 3690652 w 4114165"/>
              <a:gd name="connsiteY1003" fmla="*/ 1090728 h 3063504"/>
              <a:gd name="connsiteX1004" fmla="*/ 3693833 w 4114165"/>
              <a:gd name="connsiteY1004" fmla="*/ 1363026 h 3063504"/>
              <a:gd name="connsiteX1005" fmla="*/ 3697027 w 4114165"/>
              <a:gd name="connsiteY1005" fmla="*/ 987306 h 3063504"/>
              <a:gd name="connsiteX1006" fmla="*/ 3700208 w 4114165"/>
              <a:gd name="connsiteY1006" fmla="*/ 1009771 h 3063504"/>
              <a:gd name="connsiteX1007" fmla="*/ 3703388 w 4114165"/>
              <a:gd name="connsiteY1007" fmla="*/ 947987 h 3063504"/>
              <a:gd name="connsiteX1008" fmla="*/ 3706569 w 4114165"/>
              <a:gd name="connsiteY1008" fmla="*/ 857457 h 3063504"/>
              <a:gd name="connsiteX1009" fmla="*/ 3709763 w 4114165"/>
              <a:gd name="connsiteY1009" fmla="*/ 935526 h 3063504"/>
              <a:gd name="connsiteX1010" fmla="*/ 3712943 w 4114165"/>
              <a:gd name="connsiteY1010" fmla="*/ 766028 h 3063504"/>
              <a:gd name="connsiteX1011" fmla="*/ 3716124 w 4114165"/>
              <a:gd name="connsiteY1011" fmla="*/ 800105 h 3063504"/>
              <a:gd name="connsiteX1012" fmla="*/ 3719305 w 4114165"/>
              <a:gd name="connsiteY1012" fmla="*/ 617374 h 3063504"/>
              <a:gd name="connsiteX1013" fmla="*/ 3722498 w 4114165"/>
              <a:gd name="connsiteY1013" fmla="*/ 765281 h 3063504"/>
              <a:gd name="connsiteX1014" fmla="*/ 3728860 w 4114165"/>
              <a:gd name="connsiteY1014" fmla="*/ 399180 h 3063504"/>
              <a:gd name="connsiteX1015" fmla="*/ 3732054 w 4114165"/>
              <a:gd name="connsiteY1015" fmla="*/ 403989 h 3063504"/>
              <a:gd name="connsiteX1016" fmla="*/ 3735234 w 4114165"/>
              <a:gd name="connsiteY1016" fmla="*/ 485506 h 3063504"/>
              <a:gd name="connsiteX1017" fmla="*/ 3738415 w 4114165"/>
              <a:gd name="connsiteY1017" fmla="*/ 374250 h 3063504"/>
              <a:gd name="connsiteX1018" fmla="*/ 3741596 w 4114165"/>
              <a:gd name="connsiteY1018" fmla="*/ 371702 h 3063504"/>
              <a:gd name="connsiteX1019" fmla="*/ 3744789 w 4114165"/>
              <a:gd name="connsiteY1019" fmla="*/ 344610 h 3063504"/>
              <a:gd name="connsiteX1020" fmla="*/ 3747970 w 4114165"/>
              <a:gd name="connsiteY1020" fmla="*/ 394226 h 3063504"/>
              <a:gd name="connsiteX1021" fmla="*/ 3751151 w 4114165"/>
              <a:gd name="connsiteY1021" fmla="*/ 353527 h 3063504"/>
              <a:gd name="connsiteX1022" fmla="*/ 3754344 w 4114165"/>
              <a:gd name="connsiteY1022" fmla="*/ 147922 h 3063504"/>
              <a:gd name="connsiteX1023" fmla="*/ 3757525 w 4114165"/>
              <a:gd name="connsiteY1023" fmla="*/ 391444 h 3063504"/>
              <a:gd name="connsiteX1024" fmla="*/ 3760706 w 4114165"/>
              <a:gd name="connsiteY1024" fmla="*/ 334550 h 3063504"/>
              <a:gd name="connsiteX1025" fmla="*/ 3763887 w 4114165"/>
              <a:gd name="connsiteY1025" fmla="*/ 426961 h 3063504"/>
              <a:gd name="connsiteX1026" fmla="*/ 3767080 w 4114165"/>
              <a:gd name="connsiteY1026" fmla="*/ 423509 h 3063504"/>
              <a:gd name="connsiteX1027" fmla="*/ 3770261 w 4114165"/>
              <a:gd name="connsiteY1027" fmla="*/ 573155 h 3063504"/>
              <a:gd name="connsiteX1028" fmla="*/ 3773442 w 4114165"/>
              <a:gd name="connsiteY1028" fmla="*/ 291831 h 3063504"/>
              <a:gd name="connsiteX1029" fmla="*/ 3776635 w 4114165"/>
              <a:gd name="connsiteY1029" fmla="*/ 574040 h 3063504"/>
              <a:gd name="connsiteX1030" fmla="*/ 3779816 w 4114165"/>
              <a:gd name="connsiteY1030" fmla="*/ 325796 h 3063504"/>
              <a:gd name="connsiteX1031" fmla="*/ 3789371 w 4114165"/>
              <a:gd name="connsiteY1031" fmla="*/ 598531 h 3063504"/>
              <a:gd name="connsiteX1032" fmla="*/ 3792552 w 4114165"/>
              <a:gd name="connsiteY1032" fmla="*/ 638724 h 3063504"/>
              <a:gd name="connsiteX1033" fmla="*/ 3795733 w 4114165"/>
              <a:gd name="connsiteY1033" fmla="*/ 414247 h 3063504"/>
              <a:gd name="connsiteX1034" fmla="*/ 3798926 w 4114165"/>
              <a:gd name="connsiteY1034" fmla="*/ 773740 h 3063504"/>
              <a:gd name="connsiteX1035" fmla="*/ 3802107 w 4114165"/>
              <a:gd name="connsiteY1035" fmla="*/ 351274 h 3063504"/>
              <a:gd name="connsiteX1036" fmla="*/ 3805288 w 4114165"/>
              <a:gd name="connsiteY1036" fmla="*/ 953837 h 3063504"/>
              <a:gd name="connsiteX1037" fmla="*/ 3808468 w 4114165"/>
              <a:gd name="connsiteY1037" fmla="*/ 601380 h 3063504"/>
              <a:gd name="connsiteX1038" fmla="*/ 3811662 w 4114165"/>
              <a:gd name="connsiteY1038" fmla="*/ 1166239 h 3063504"/>
              <a:gd name="connsiteX1039" fmla="*/ 3814843 w 4114165"/>
              <a:gd name="connsiteY1039" fmla="*/ 433804 h 3063504"/>
              <a:gd name="connsiteX1040" fmla="*/ 3821204 w 4114165"/>
              <a:gd name="connsiteY1040" fmla="*/ 948835 h 3063504"/>
              <a:gd name="connsiteX1041" fmla="*/ 3824398 w 4114165"/>
              <a:gd name="connsiteY1041" fmla="*/ 1039530 h 3063504"/>
              <a:gd name="connsiteX1042" fmla="*/ 3827578 w 4114165"/>
              <a:gd name="connsiteY1042" fmla="*/ 1196960 h 3063504"/>
              <a:gd name="connsiteX1043" fmla="*/ 3830759 w 4114165"/>
              <a:gd name="connsiteY1043" fmla="*/ 700078 h 3063504"/>
              <a:gd name="connsiteX1044" fmla="*/ 3833953 w 4114165"/>
              <a:gd name="connsiteY1044" fmla="*/ 1226605 h 3063504"/>
              <a:gd name="connsiteX1045" fmla="*/ 3837133 w 4114165"/>
              <a:gd name="connsiteY1045" fmla="*/ 724087 h 3063504"/>
              <a:gd name="connsiteX1046" fmla="*/ 3840314 w 4114165"/>
              <a:gd name="connsiteY1046" fmla="*/ 1564575 h 3063504"/>
              <a:gd name="connsiteX1047" fmla="*/ 3843495 w 4114165"/>
              <a:gd name="connsiteY1047" fmla="*/ 762824 h 3063504"/>
              <a:gd name="connsiteX1048" fmla="*/ 3846688 w 4114165"/>
              <a:gd name="connsiteY1048" fmla="*/ 1385998 h 3063504"/>
              <a:gd name="connsiteX1049" fmla="*/ 3849869 w 4114165"/>
              <a:gd name="connsiteY1049" fmla="*/ 804512 h 3063504"/>
              <a:gd name="connsiteX1050" fmla="*/ 3853050 w 4114165"/>
              <a:gd name="connsiteY1050" fmla="*/ 1263164 h 3063504"/>
              <a:gd name="connsiteX1051" fmla="*/ 3859424 w 4114165"/>
              <a:gd name="connsiteY1051" fmla="*/ 894776 h 3063504"/>
              <a:gd name="connsiteX1052" fmla="*/ 3862605 w 4114165"/>
              <a:gd name="connsiteY1052" fmla="*/ 1361760 h 3063504"/>
              <a:gd name="connsiteX1053" fmla="*/ 3865786 w 4114165"/>
              <a:gd name="connsiteY1053" fmla="*/ 1035364 h 3063504"/>
              <a:gd name="connsiteX1054" fmla="*/ 3868979 w 4114165"/>
              <a:gd name="connsiteY1054" fmla="*/ 1779180 h 3063504"/>
              <a:gd name="connsiteX1055" fmla="*/ 3872160 w 4114165"/>
              <a:gd name="connsiteY1055" fmla="*/ 997564 h 3063504"/>
              <a:gd name="connsiteX1056" fmla="*/ 3875341 w 4114165"/>
              <a:gd name="connsiteY1056" fmla="*/ 1754107 h 3063504"/>
              <a:gd name="connsiteX1057" fmla="*/ 3878534 w 4114165"/>
              <a:gd name="connsiteY1057" fmla="*/ 930360 h 3063504"/>
              <a:gd name="connsiteX1058" fmla="*/ 3881715 w 4114165"/>
              <a:gd name="connsiteY1058" fmla="*/ 1633527 h 3063504"/>
              <a:gd name="connsiteX1059" fmla="*/ 3884896 w 4114165"/>
              <a:gd name="connsiteY1059" fmla="*/ 988142 h 3063504"/>
              <a:gd name="connsiteX1060" fmla="*/ 3888077 w 4114165"/>
              <a:gd name="connsiteY1060" fmla="*/ 1470095 h 3063504"/>
              <a:gd name="connsiteX1061" fmla="*/ 3891270 w 4114165"/>
              <a:gd name="connsiteY1061" fmla="*/ 1700756 h 3063504"/>
              <a:gd name="connsiteX1062" fmla="*/ 3894451 w 4114165"/>
              <a:gd name="connsiteY1062" fmla="*/ 1503323 h 3063504"/>
              <a:gd name="connsiteX1063" fmla="*/ 3897632 w 4114165"/>
              <a:gd name="connsiteY1063" fmla="*/ 1666895 h 3063504"/>
              <a:gd name="connsiteX1064" fmla="*/ 3900812 w 4114165"/>
              <a:gd name="connsiteY1064" fmla="*/ 882860 h 3063504"/>
              <a:gd name="connsiteX1065" fmla="*/ 3904006 w 4114165"/>
              <a:gd name="connsiteY1065" fmla="*/ 1935433 h 3063504"/>
              <a:gd name="connsiteX1066" fmla="*/ 3907187 w 4114165"/>
              <a:gd name="connsiteY1066" fmla="*/ 1273079 h 3063504"/>
              <a:gd name="connsiteX1067" fmla="*/ 3910367 w 4114165"/>
              <a:gd name="connsiteY1067" fmla="*/ 1932976 h 3063504"/>
              <a:gd name="connsiteX1068" fmla="*/ 3913561 w 4114165"/>
              <a:gd name="connsiteY1068" fmla="*/ 1237913 h 3063504"/>
              <a:gd name="connsiteX1069" fmla="*/ 3916742 w 4114165"/>
              <a:gd name="connsiteY1069" fmla="*/ 1646178 h 3063504"/>
              <a:gd name="connsiteX1070" fmla="*/ 3919922 w 4114165"/>
              <a:gd name="connsiteY1070" fmla="*/ 1386137 h 3063504"/>
              <a:gd name="connsiteX1071" fmla="*/ 3923103 w 4114165"/>
              <a:gd name="connsiteY1071" fmla="*/ 1405689 h 3063504"/>
              <a:gd name="connsiteX1072" fmla="*/ 3926297 w 4114165"/>
              <a:gd name="connsiteY1072" fmla="*/ 1721436 h 3063504"/>
              <a:gd name="connsiteX1073" fmla="*/ 3929477 w 4114165"/>
              <a:gd name="connsiteY1073" fmla="*/ 1256174 h 3063504"/>
              <a:gd name="connsiteX1074" fmla="*/ 3932658 w 4114165"/>
              <a:gd name="connsiteY1074" fmla="*/ 1840585 h 3063504"/>
              <a:gd name="connsiteX1075" fmla="*/ 3935852 w 4114165"/>
              <a:gd name="connsiteY1075" fmla="*/ 1233937 h 3063504"/>
              <a:gd name="connsiteX1076" fmla="*/ 3939032 w 4114165"/>
              <a:gd name="connsiteY1076" fmla="*/ 1818360 h 3063504"/>
              <a:gd name="connsiteX1077" fmla="*/ 3942213 w 4114165"/>
              <a:gd name="connsiteY1077" fmla="*/ 1246410 h 3063504"/>
              <a:gd name="connsiteX1078" fmla="*/ 3945394 w 4114165"/>
              <a:gd name="connsiteY1078" fmla="*/ 1695641 h 3063504"/>
              <a:gd name="connsiteX1079" fmla="*/ 3948587 w 4114165"/>
              <a:gd name="connsiteY1079" fmla="*/ 1438360 h 3063504"/>
              <a:gd name="connsiteX1080" fmla="*/ 3951768 w 4114165"/>
              <a:gd name="connsiteY1080" fmla="*/ 1533031 h 3063504"/>
              <a:gd name="connsiteX1081" fmla="*/ 3954949 w 4114165"/>
              <a:gd name="connsiteY1081" fmla="*/ 1689461 h 3063504"/>
              <a:gd name="connsiteX1082" fmla="*/ 3958142 w 4114165"/>
              <a:gd name="connsiteY1082" fmla="*/ 1465219 h 3063504"/>
              <a:gd name="connsiteX1083" fmla="*/ 3961323 w 4114165"/>
              <a:gd name="connsiteY1083" fmla="*/ 1874066 h 3063504"/>
              <a:gd name="connsiteX1084" fmla="*/ 3964504 w 4114165"/>
              <a:gd name="connsiteY1084" fmla="*/ 1503627 h 3063504"/>
              <a:gd name="connsiteX1085" fmla="*/ 3967685 w 4114165"/>
              <a:gd name="connsiteY1085" fmla="*/ 2051517 h 3063504"/>
              <a:gd name="connsiteX1086" fmla="*/ 3970878 w 4114165"/>
              <a:gd name="connsiteY1086" fmla="*/ 1635844 h 3063504"/>
              <a:gd name="connsiteX1087" fmla="*/ 3974059 w 4114165"/>
              <a:gd name="connsiteY1087" fmla="*/ 2140755 h 3063504"/>
              <a:gd name="connsiteX1088" fmla="*/ 3977240 w 4114165"/>
              <a:gd name="connsiteY1088" fmla="*/ 1949362 h 3063504"/>
              <a:gd name="connsiteX1089" fmla="*/ 3983614 w 4114165"/>
              <a:gd name="connsiteY1089" fmla="*/ 2083910 h 3063504"/>
              <a:gd name="connsiteX1090" fmla="*/ 3986795 w 4114165"/>
              <a:gd name="connsiteY1090" fmla="*/ 1880221 h 3063504"/>
              <a:gd name="connsiteX1091" fmla="*/ 3989976 w 4114165"/>
              <a:gd name="connsiteY1091" fmla="*/ 2092382 h 3063504"/>
              <a:gd name="connsiteX1092" fmla="*/ 3993169 w 4114165"/>
              <a:gd name="connsiteY1092" fmla="*/ 1831037 h 3063504"/>
              <a:gd name="connsiteX1093" fmla="*/ 3996350 w 4114165"/>
              <a:gd name="connsiteY1093" fmla="*/ 2108350 h 3063504"/>
              <a:gd name="connsiteX1094" fmla="*/ 3999531 w 4114165"/>
              <a:gd name="connsiteY1094" fmla="*/ 1816626 h 3063504"/>
              <a:gd name="connsiteX1095" fmla="*/ 4002711 w 4114165"/>
              <a:gd name="connsiteY1095" fmla="*/ 2082669 h 3063504"/>
              <a:gd name="connsiteX1096" fmla="*/ 4005905 w 4114165"/>
              <a:gd name="connsiteY1096" fmla="*/ 1911816 h 3063504"/>
              <a:gd name="connsiteX1097" fmla="*/ 4009086 w 4114165"/>
              <a:gd name="connsiteY1097" fmla="*/ 2012299 h 3063504"/>
              <a:gd name="connsiteX1098" fmla="*/ 4012267 w 4114165"/>
              <a:gd name="connsiteY1098" fmla="*/ 1951654 h 3063504"/>
              <a:gd name="connsiteX1099" fmla="*/ 4015460 w 4114165"/>
              <a:gd name="connsiteY1099" fmla="*/ 1921731 h 3063504"/>
              <a:gd name="connsiteX1100" fmla="*/ 4018641 w 4114165"/>
              <a:gd name="connsiteY1100" fmla="*/ 2068055 h 3063504"/>
              <a:gd name="connsiteX1101" fmla="*/ 4021822 w 4114165"/>
              <a:gd name="connsiteY1101" fmla="*/ 1909688 h 3063504"/>
              <a:gd name="connsiteX1102" fmla="*/ 4025002 w 4114165"/>
              <a:gd name="connsiteY1102" fmla="*/ 2091584 h 3063504"/>
              <a:gd name="connsiteX1103" fmla="*/ 4028196 w 4114165"/>
              <a:gd name="connsiteY1103" fmla="*/ 1924200 h 3063504"/>
              <a:gd name="connsiteX1104" fmla="*/ 4031377 w 4114165"/>
              <a:gd name="connsiteY1104" fmla="*/ 2070753 h 3063504"/>
              <a:gd name="connsiteX1105" fmla="*/ 4034557 w 4114165"/>
              <a:gd name="connsiteY1105" fmla="*/ 2000851 h 3063504"/>
              <a:gd name="connsiteX1106" fmla="*/ 4037751 w 4114165"/>
              <a:gd name="connsiteY1106" fmla="*/ 2039310 h 3063504"/>
              <a:gd name="connsiteX1107" fmla="*/ 4040932 w 4114165"/>
              <a:gd name="connsiteY1107" fmla="*/ 1984123 h 3063504"/>
              <a:gd name="connsiteX1108" fmla="*/ 4047293 w 4114165"/>
              <a:gd name="connsiteY1108" fmla="*/ 2012995 h 3063504"/>
              <a:gd name="connsiteX1109" fmla="*/ 4050487 w 4114165"/>
              <a:gd name="connsiteY1109" fmla="*/ 1977234 h 3063504"/>
              <a:gd name="connsiteX1110" fmla="*/ 4053668 w 4114165"/>
              <a:gd name="connsiteY1110" fmla="*/ 2025342 h 3063504"/>
              <a:gd name="connsiteX1111" fmla="*/ 4056848 w 4114165"/>
              <a:gd name="connsiteY1111" fmla="*/ 1987023 h 3063504"/>
              <a:gd name="connsiteX1112" fmla="*/ 4060042 w 4114165"/>
              <a:gd name="connsiteY1112" fmla="*/ 2085683 h 3063504"/>
              <a:gd name="connsiteX1113" fmla="*/ 4063223 w 4114165"/>
              <a:gd name="connsiteY1113" fmla="*/ 2002561 h 3063504"/>
              <a:gd name="connsiteX1114" fmla="*/ 4066403 w 4114165"/>
              <a:gd name="connsiteY1114" fmla="*/ 2077059 h 3063504"/>
              <a:gd name="connsiteX1115" fmla="*/ 4069584 w 4114165"/>
              <a:gd name="connsiteY1115" fmla="*/ 2024430 h 3063504"/>
              <a:gd name="connsiteX1116" fmla="*/ 4072778 w 4114165"/>
              <a:gd name="connsiteY1116" fmla="*/ 2099233 h 3063504"/>
              <a:gd name="connsiteX1117" fmla="*/ 4075958 w 4114165"/>
              <a:gd name="connsiteY1117" fmla="*/ 2070398 h 3063504"/>
              <a:gd name="connsiteX1118" fmla="*/ 4079139 w 4114165"/>
              <a:gd name="connsiteY1118" fmla="*/ 2073184 h 3063504"/>
              <a:gd name="connsiteX1119" fmla="*/ 4082320 w 4114165"/>
              <a:gd name="connsiteY1119" fmla="*/ 2178036 h 3063504"/>
              <a:gd name="connsiteX1120" fmla="*/ 4085514 w 4114165"/>
              <a:gd name="connsiteY1120" fmla="*/ 2086721 h 3063504"/>
              <a:gd name="connsiteX1121" fmla="*/ 4088694 w 4114165"/>
              <a:gd name="connsiteY1121" fmla="*/ 2211505 h 3063504"/>
              <a:gd name="connsiteX1122" fmla="*/ 4091875 w 4114165"/>
              <a:gd name="connsiteY1122" fmla="*/ 2096092 h 3063504"/>
              <a:gd name="connsiteX1123" fmla="*/ 4095069 w 4114165"/>
              <a:gd name="connsiteY1123" fmla="*/ 2309392 h 3063504"/>
              <a:gd name="connsiteX1124" fmla="*/ 4098249 w 4114165"/>
              <a:gd name="connsiteY1124" fmla="*/ 2293994 h 3063504"/>
              <a:gd name="connsiteX1125" fmla="*/ 4101430 w 4114165"/>
              <a:gd name="connsiteY1125" fmla="*/ 2474357 h 3063504"/>
              <a:gd name="connsiteX1126" fmla="*/ 4104611 w 4114165"/>
              <a:gd name="connsiteY1126" fmla="*/ 2520604 h 3063504"/>
              <a:gd name="connsiteX1127" fmla="*/ 4107804 w 4114165"/>
              <a:gd name="connsiteY1127" fmla="*/ 2511904 h 3063504"/>
              <a:gd name="connsiteX1128" fmla="*/ 4110985 w 4114165"/>
              <a:gd name="connsiteY1128" fmla="*/ 2735398 h 3063504"/>
              <a:gd name="connsiteX1129" fmla="*/ 4114166 w 4114165"/>
              <a:gd name="connsiteY1129" fmla="*/ 2546905 h 3063504"/>
              <a:gd name="connsiteX1130" fmla="*/ 4114166 w 4114165"/>
              <a:gd name="connsiteY1130" fmla="*/ 2546905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</a:cxnLst>
            <a:rect l="l" t="t" r="r" b="b"/>
            <a:pathLst>
              <a:path w="4114165" h="3063504">
                <a:moveTo>
                  <a:pt x="0" y="3011446"/>
                </a:moveTo>
                <a:lnTo>
                  <a:pt x="3185" y="3013332"/>
                </a:lnTo>
                <a:lnTo>
                  <a:pt x="9554" y="2826245"/>
                </a:lnTo>
                <a:lnTo>
                  <a:pt x="12738" y="2838655"/>
                </a:lnTo>
                <a:lnTo>
                  <a:pt x="15922" y="2924828"/>
                </a:lnTo>
                <a:lnTo>
                  <a:pt x="19106" y="2725369"/>
                </a:lnTo>
                <a:lnTo>
                  <a:pt x="22291" y="2641399"/>
                </a:lnTo>
                <a:lnTo>
                  <a:pt x="25475" y="2821179"/>
                </a:lnTo>
                <a:lnTo>
                  <a:pt x="28660" y="2514627"/>
                </a:lnTo>
                <a:lnTo>
                  <a:pt x="31843" y="2618250"/>
                </a:lnTo>
                <a:lnTo>
                  <a:pt x="35028" y="2254674"/>
                </a:lnTo>
                <a:lnTo>
                  <a:pt x="38212" y="2269567"/>
                </a:lnTo>
                <a:lnTo>
                  <a:pt x="44582" y="1843155"/>
                </a:lnTo>
                <a:lnTo>
                  <a:pt x="47765" y="1889465"/>
                </a:lnTo>
                <a:lnTo>
                  <a:pt x="50950" y="1451074"/>
                </a:lnTo>
                <a:lnTo>
                  <a:pt x="54134" y="1745876"/>
                </a:lnTo>
                <a:lnTo>
                  <a:pt x="57319" y="1707861"/>
                </a:lnTo>
                <a:lnTo>
                  <a:pt x="60503" y="1736163"/>
                </a:lnTo>
                <a:lnTo>
                  <a:pt x="66871" y="1595803"/>
                </a:lnTo>
                <a:lnTo>
                  <a:pt x="70056" y="1611164"/>
                </a:lnTo>
                <a:lnTo>
                  <a:pt x="73240" y="1610809"/>
                </a:lnTo>
                <a:lnTo>
                  <a:pt x="76425" y="1814308"/>
                </a:lnTo>
                <a:lnTo>
                  <a:pt x="79608" y="1666945"/>
                </a:lnTo>
                <a:lnTo>
                  <a:pt x="82793" y="1683737"/>
                </a:lnTo>
                <a:lnTo>
                  <a:pt x="85978" y="1724374"/>
                </a:lnTo>
                <a:lnTo>
                  <a:pt x="89162" y="1786398"/>
                </a:lnTo>
                <a:lnTo>
                  <a:pt x="92347" y="1745293"/>
                </a:lnTo>
                <a:lnTo>
                  <a:pt x="95530" y="1727286"/>
                </a:lnTo>
                <a:lnTo>
                  <a:pt x="98715" y="1781827"/>
                </a:lnTo>
                <a:lnTo>
                  <a:pt x="101899" y="1772203"/>
                </a:lnTo>
                <a:lnTo>
                  <a:pt x="105084" y="1830365"/>
                </a:lnTo>
                <a:lnTo>
                  <a:pt x="108268" y="1860162"/>
                </a:lnTo>
                <a:lnTo>
                  <a:pt x="111452" y="1854540"/>
                </a:lnTo>
                <a:lnTo>
                  <a:pt x="124190" y="2026178"/>
                </a:lnTo>
                <a:lnTo>
                  <a:pt x="127373" y="1988302"/>
                </a:lnTo>
                <a:lnTo>
                  <a:pt x="133742" y="1778623"/>
                </a:lnTo>
                <a:lnTo>
                  <a:pt x="136927" y="1775546"/>
                </a:lnTo>
                <a:lnTo>
                  <a:pt x="140112" y="1739620"/>
                </a:lnTo>
                <a:lnTo>
                  <a:pt x="143296" y="1765352"/>
                </a:lnTo>
                <a:lnTo>
                  <a:pt x="146480" y="1810927"/>
                </a:lnTo>
                <a:lnTo>
                  <a:pt x="152849" y="1709469"/>
                </a:lnTo>
                <a:lnTo>
                  <a:pt x="156033" y="1680153"/>
                </a:lnTo>
                <a:lnTo>
                  <a:pt x="159218" y="1678089"/>
                </a:lnTo>
                <a:lnTo>
                  <a:pt x="162401" y="1664945"/>
                </a:lnTo>
                <a:lnTo>
                  <a:pt x="165586" y="1675164"/>
                </a:lnTo>
                <a:lnTo>
                  <a:pt x="168770" y="1620218"/>
                </a:lnTo>
                <a:lnTo>
                  <a:pt x="171955" y="1594144"/>
                </a:lnTo>
                <a:lnTo>
                  <a:pt x="175140" y="1608986"/>
                </a:lnTo>
                <a:lnTo>
                  <a:pt x="178323" y="1606884"/>
                </a:lnTo>
                <a:lnTo>
                  <a:pt x="181508" y="1608441"/>
                </a:lnTo>
                <a:lnTo>
                  <a:pt x="184692" y="1602160"/>
                </a:lnTo>
                <a:lnTo>
                  <a:pt x="187877" y="1607871"/>
                </a:lnTo>
                <a:lnTo>
                  <a:pt x="191061" y="1561270"/>
                </a:lnTo>
                <a:lnTo>
                  <a:pt x="194245" y="1591447"/>
                </a:lnTo>
                <a:lnTo>
                  <a:pt x="200614" y="1561156"/>
                </a:lnTo>
                <a:lnTo>
                  <a:pt x="206983" y="1586116"/>
                </a:lnTo>
                <a:lnTo>
                  <a:pt x="210166" y="1617799"/>
                </a:lnTo>
                <a:lnTo>
                  <a:pt x="213351" y="1602755"/>
                </a:lnTo>
                <a:lnTo>
                  <a:pt x="216535" y="1596981"/>
                </a:lnTo>
                <a:lnTo>
                  <a:pt x="219720" y="1570641"/>
                </a:lnTo>
                <a:lnTo>
                  <a:pt x="222905" y="1594195"/>
                </a:lnTo>
                <a:lnTo>
                  <a:pt x="226089" y="1556180"/>
                </a:lnTo>
                <a:lnTo>
                  <a:pt x="229272" y="1552989"/>
                </a:lnTo>
                <a:lnTo>
                  <a:pt x="232457" y="1561714"/>
                </a:lnTo>
                <a:lnTo>
                  <a:pt x="238826" y="1454734"/>
                </a:lnTo>
                <a:lnTo>
                  <a:pt x="248379" y="1211852"/>
                </a:lnTo>
                <a:lnTo>
                  <a:pt x="251563" y="1302015"/>
                </a:lnTo>
                <a:lnTo>
                  <a:pt x="254748" y="1329861"/>
                </a:lnTo>
                <a:lnTo>
                  <a:pt x="257933" y="1292593"/>
                </a:lnTo>
                <a:lnTo>
                  <a:pt x="261116" y="1329114"/>
                </a:lnTo>
                <a:lnTo>
                  <a:pt x="264300" y="1279094"/>
                </a:lnTo>
                <a:lnTo>
                  <a:pt x="267485" y="1355023"/>
                </a:lnTo>
                <a:lnTo>
                  <a:pt x="270670" y="1329405"/>
                </a:lnTo>
                <a:lnTo>
                  <a:pt x="273854" y="1335243"/>
                </a:lnTo>
                <a:lnTo>
                  <a:pt x="277037" y="1297063"/>
                </a:lnTo>
                <a:lnTo>
                  <a:pt x="280222" y="1222008"/>
                </a:lnTo>
                <a:lnTo>
                  <a:pt x="283407" y="1184943"/>
                </a:lnTo>
                <a:lnTo>
                  <a:pt x="286591" y="1180510"/>
                </a:lnTo>
                <a:lnTo>
                  <a:pt x="289776" y="1181283"/>
                </a:lnTo>
                <a:lnTo>
                  <a:pt x="292959" y="1142799"/>
                </a:lnTo>
                <a:lnTo>
                  <a:pt x="296144" y="1200240"/>
                </a:lnTo>
                <a:lnTo>
                  <a:pt x="302513" y="1061286"/>
                </a:lnTo>
                <a:lnTo>
                  <a:pt x="305698" y="1043367"/>
                </a:lnTo>
                <a:lnTo>
                  <a:pt x="308881" y="1015761"/>
                </a:lnTo>
                <a:lnTo>
                  <a:pt x="312065" y="1020636"/>
                </a:lnTo>
                <a:lnTo>
                  <a:pt x="315250" y="995728"/>
                </a:lnTo>
                <a:lnTo>
                  <a:pt x="324803" y="1044659"/>
                </a:lnTo>
                <a:lnTo>
                  <a:pt x="327987" y="1045304"/>
                </a:lnTo>
                <a:lnTo>
                  <a:pt x="331172" y="978037"/>
                </a:lnTo>
                <a:lnTo>
                  <a:pt x="334354" y="967488"/>
                </a:lnTo>
                <a:lnTo>
                  <a:pt x="337535" y="942922"/>
                </a:lnTo>
                <a:lnTo>
                  <a:pt x="343909" y="1069605"/>
                </a:lnTo>
                <a:lnTo>
                  <a:pt x="347090" y="1001996"/>
                </a:lnTo>
                <a:lnTo>
                  <a:pt x="350283" y="1035959"/>
                </a:lnTo>
                <a:lnTo>
                  <a:pt x="353464" y="1037035"/>
                </a:lnTo>
                <a:lnTo>
                  <a:pt x="356645" y="1209180"/>
                </a:lnTo>
                <a:lnTo>
                  <a:pt x="359825" y="1224300"/>
                </a:lnTo>
                <a:lnTo>
                  <a:pt x="366200" y="1319275"/>
                </a:lnTo>
                <a:lnTo>
                  <a:pt x="369380" y="1254337"/>
                </a:lnTo>
                <a:lnTo>
                  <a:pt x="372574" y="1298140"/>
                </a:lnTo>
                <a:lnTo>
                  <a:pt x="375755" y="1247778"/>
                </a:lnTo>
                <a:lnTo>
                  <a:pt x="378935" y="1301951"/>
                </a:lnTo>
                <a:lnTo>
                  <a:pt x="382116" y="1294214"/>
                </a:lnTo>
                <a:lnTo>
                  <a:pt x="385310" y="1319591"/>
                </a:lnTo>
                <a:lnTo>
                  <a:pt x="388490" y="1313690"/>
                </a:lnTo>
                <a:lnTo>
                  <a:pt x="391671" y="1316970"/>
                </a:lnTo>
                <a:lnTo>
                  <a:pt x="394865" y="1262986"/>
                </a:lnTo>
                <a:lnTo>
                  <a:pt x="401226" y="1288414"/>
                </a:lnTo>
                <a:lnTo>
                  <a:pt x="404407" y="1275067"/>
                </a:lnTo>
                <a:lnTo>
                  <a:pt x="407601" y="1332723"/>
                </a:lnTo>
                <a:lnTo>
                  <a:pt x="413962" y="1099706"/>
                </a:lnTo>
                <a:lnTo>
                  <a:pt x="426698" y="106593"/>
                </a:lnTo>
                <a:lnTo>
                  <a:pt x="429891" y="163744"/>
                </a:lnTo>
                <a:lnTo>
                  <a:pt x="433072" y="272852"/>
                </a:lnTo>
                <a:lnTo>
                  <a:pt x="436253" y="264073"/>
                </a:lnTo>
                <a:lnTo>
                  <a:pt x="442627" y="0"/>
                </a:lnTo>
                <a:lnTo>
                  <a:pt x="448989" y="212600"/>
                </a:lnTo>
                <a:lnTo>
                  <a:pt x="452182" y="53217"/>
                </a:lnTo>
                <a:lnTo>
                  <a:pt x="455363" y="35493"/>
                </a:lnTo>
                <a:lnTo>
                  <a:pt x="458544" y="61732"/>
                </a:lnTo>
                <a:lnTo>
                  <a:pt x="468099" y="648880"/>
                </a:lnTo>
                <a:lnTo>
                  <a:pt x="474473" y="828686"/>
                </a:lnTo>
                <a:lnTo>
                  <a:pt x="477654" y="981747"/>
                </a:lnTo>
                <a:lnTo>
                  <a:pt x="480835" y="1056676"/>
                </a:lnTo>
                <a:lnTo>
                  <a:pt x="499945" y="1995963"/>
                </a:lnTo>
                <a:lnTo>
                  <a:pt x="506306" y="2089444"/>
                </a:lnTo>
                <a:lnTo>
                  <a:pt x="515861" y="2169159"/>
                </a:lnTo>
                <a:lnTo>
                  <a:pt x="519042" y="2238212"/>
                </a:lnTo>
                <a:lnTo>
                  <a:pt x="522235" y="2227980"/>
                </a:lnTo>
                <a:lnTo>
                  <a:pt x="525416" y="2306214"/>
                </a:lnTo>
                <a:lnTo>
                  <a:pt x="528597" y="2337277"/>
                </a:lnTo>
                <a:lnTo>
                  <a:pt x="531791" y="2346281"/>
                </a:lnTo>
                <a:lnTo>
                  <a:pt x="538152" y="2373532"/>
                </a:lnTo>
                <a:lnTo>
                  <a:pt x="541333" y="2419740"/>
                </a:lnTo>
                <a:lnTo>
                  <a:pt x="544526" y="2436253"/>
                </a:lnTo>
                <a:lnTo>
                  <a:pt x="550888" y="2604245"/>
                </a:lnTo>
                <a:lnTo>
                  <a:pt x="557262" y="2762219"/>
                </a:lnTo>
                <a:lnTo>
                  <a:pt x="563624" y="2916876"/>
                </a:lnTo>
                <a:lnTo>
                  <a:pt x="566817" y="2948433"/>
                </a:lnTo>
                <a:lnTo>
                  <a:pt x="569998" y="2949953"/>
                </a:lnTo>
                <a:lnTo>
                  <a:pt x="579553" y="2905732"/>
                </a:lnTo>
                <a:lnTo>
                  <a:pt x="585915" y="2936086"/>
                </a:lnTo>
                <a:lnTo>
                  <a:pt x="589108" y="2986638"/>
                </a:lnTo>
                <a:lnTo>
                  <a:pt x="592289" y="2980851"/>
                </a:lnTo>
                <a:lnTo>
                  <a:pt x="595470" y="3017587"/>
                </a:lnTo>
                <a:lnTo>
                  <a:pt x="598650" y="3005962"/>
                </a:lnTo>
                <a:lnTo>
                  <a:pt x="601844" y="3021335"/>
                </a:lnTo>
                <a:lnTo>
                  <a:pt x="605025" y="3001467"/>
                </a:lnTo>
                <a:lnTo>
                  <a:pt x="608205" y="2999694"/>
                </a:lnTo>
                <a:lnTo>
                  <a:pt x="611399" y="3008976"/>
                </a:lnTo>
                <a:lnTo>
                  <a:pt x="614580" y="2974747"/>
                </a:lnTo>
                <a:lnTo>
                  <a:pt x="617760" y="2990247"/>
                </a:lnTo>
                <a:lnTo>
                  <a:pt x="620941" y="2914571"/>
                </a:lnTo>
                <a:lnTo>
                  <a:pt x="624135" y="2993438"/>
                </a:lnTo>
                <a:lnTo>
                  <a:pt x="627315" y="2906277"/>
                </a:lnTo>
                <a:lnTo>
                  <a:pt x="630496" y="2932984"/>
                </a:lnTo>
                <a:lnTo>
                  <a:pt x="633690" y="2767576"/>
                </a:lnTo>
                <a:lnTo>
                  <a:pt x="636870" y="2826485"/>
                </a:lnTo>
                <a:lnTo>
                  <a:pt x="640051" y="2799196"/>
                </a:lnTo>
                <a:lnTo>
                  <a:pt x="643232" y="2831943"/>
                </a:lnTo>
                <a:lnTo>
                  <a:pt x="646426" y="2681453"/>
                </a:lnTo>
                <a:lnTo>
                  <a:pt x="649606" y="2708654"/>
                </a:lnTo>
                <a:lnTo>
                  <a:pt x="652787" y="2870946"/>
                </a:lnTo>
                <a:lnTo>
                  <a:pt x="655981" y="2515703"/>
                </a:lnTo>
                <a:lnTo>
                  <a:pt x="659161" y="2685087"/>
                </a:lnTo>
                <a:lnTo>
                  <a:pt x="662342" y="1744647"/>
                </a:lnTo>
                <a:lnTo>
                  <a:pt x="668716" y="1481428"/>
                </a:lnTo>
                <a:lnTo>
                  <a:pt x="671897" y="1603059"/>
                </a:lnTo>
                <a:lnTo>
                  <a:pt x="675078" y="1584469"/>
                </a:lnTo>
                <a:lnTo>
                  <a:pt x="678259" y="1607631"/>
                </a:lnTo>
                <a:lnTo>
                  <a:pt x="681452" y="1604680"/>
                </a:lnTo>
                <a:lnTo>
                  <a:pt x="684633" y="1275637"/>
                </a:lnTo>
                <a:lnTo>
                  <a:pt x="687814" y="1501386"/>
                </a:lnTo>
                <a:lnTo>
                  <a:pt x="691007" y="1211206"/>
                </a:lnTo>
                <a:lnTo>
                  <a:pt x="694188" y="1600970"/>
                </a:lnTo>
                <a:lnTo>
                  <a:pt x="697369" y="1080141"/>
                </a:lnTo>
                <a:lnTo>
                  <a:pt x="700550" y="1550570"/>
                </a:lnTo>
                <a:lnTo>
                  <a:pt x="703743" y="1284008"/>
                </a:lnTo>
                <a:lnTo>
                  <a:pt x="706924" y="1613367"/>
                </a:lnTo>
                <a:lnTo>
                  <a:pt x="710105" y="1411489"/>
                </a:lnTo>
                <a:lnTo>
                  <a:pt x="713298" y="1407690"/>
                </a:lnTo>
                <a:lnTo>
                  <a:pt x="716479" y="1894404"/>
                </a:lnTo>
                <a:lnTo>
                  <a:pt x="719660" y="1220412"/>
                </a:lnTo>
                <a:lnTo>
                  <a:pt x="722840" y="1962405"/>
                </a:lnTo>
                <a:lnTo>
                  <a:pt x="726034" y="1431066"/>
                </a:lnTo>
                <a:lnTo>
                  <a:pt x="729215" y="2100461"/>
                </a:lnTo>
                <a:lnTo>
                  <a:pt x="732395" y="1845042"/>
                </a:lnTo>
                <a:lnTo>
                  <a:pt x="735589" y="2177327"/>
                </a:lnTo>
                <a:lnTo>
                  <a:pt x="738770" y="2353549"/>
                </a:lnTo>
                <a:lnTo>
                  <a:pt x="741950" y="2300896"/>
                </a:lnTo>
                <a:lnTo>
                  <a:pt x="745131" y="2571371"/>
                </a:lnTo>
                <a:lnTo>
                  <a:pt x="748325" y="2227879"/>
                </a:lnTo>
                <a:lnTo>
                  <a:pt x="751505" y="2581793"/>
                </a:lnTo>
                <a:lnTo>
                  <a:pt x="754686" y="2147214"/>
                </a:lnTo>
                <a:lnTo>
                  <a:pt x="757880" y="2506915"/>
                </a:lnTo>
                <a:lnTo>
                  <a:pt x="761061" y="2098713"/>
                </a:lnTo>
                <a:lnTo>
                  <a:pt x="764241" y="2375698"/>
                </a:lnTo>
                <a:lnTo>
                  <a:pt x="767422" y="2074754"/>
                </a:lnTo>
                <a:lnTo>
                  <a:pt x="770616" y="2073589"/>
                </a:lnTo>
                <a:lnTo>
                  <a:pt x="773796" y="2025519"/>
                </a:lnTo>
                <a:lnTo>
                  <a:pt x="776977" y="1733998"/>
                </a:lnTo>
                <a:lnTo>
                  <a:pt x="780158" y="2112238"/>
                </a:lnTo>
                <a:lnTo>
                  <a:pt x="783351" y="1632742"/>
                </a:lnTo>
                <a:lnTo>
                  <a:pt x="786532" y="1981907"/>
                </a:lnTo>
                <a:lnTo>
                  <a:pt x="789713" y="1791514"/>
                </a:lnTo>
                <a:lnTo>
                  <a:pt x="796087" y="2454476"/>
                </a:lnTo>
                <a:lnTo>
                  <a:pt x="802449" y="2696243"/>
                </a:lnTo>
                <a:lnTo>
                  <a:pt x="805642" y="2628356"/>
                </a:lnTo>
                <a:lnTo>
                  <a:pt x="808823" y="2769881"/>
                </a:lnTo>
                <a:lnTo>
                  <a:pt x="812004" y="2580539"/>
                </a:lnTo>
                <a:lnTo>
                  <a:pt x="815197" y="2709971"/>
                </a:lnTo>
                <a:lnTo>
                  <a:pt x="818378" y="2534571"/>
                </a:lnTo>
                <a:lnTo>
                  <a:pt x="821559" y="2621429"/>
                </a:lnTo>
                <a:lnTo>
                  <a:pt x="824740" y="2635802"/>
                </a:lnTo>
                <a:lnTo>
                  <a:pt x="827933" y="2639259"/>
                </a:lnTo>
                <a:lnTo>
                  <a:pt x="831114" y="2616376"/>
                </a:lnTo>
                <a:lnTo>
                  <a:pt x="834295" y="2571029"/>
                </a:lnTo>
                <a:lnTo>
                  <a:pt x="837488" y="2589986"/>
                </a:lnTo>
                <a:lnTo>
                  <a:pt x="840669" y="2514221"/>
                </a:lnTo>
                <a:lnTo>
                  <a:pt x="843850" y="2581413"/>
                </a:lnTo>
                <a:lnTo>
                  <a:pt x="847030" y="2497746"/>
                </a:lnTo>
                <a:lnTo>
                  <a:pt x="850224" y="2528885"/>
                </a:lnTo>
                <a:lnTo>
                  <a:pt x="853405" y="2497772"/>
                </a:lnTo>
                <a:lnTo>
                  <a:pt x="856585" y="2518577"/>
                </a:lnTo>
                <a:lnTo>
                  <a:pt x="859766" y="2520110"/>
                </a:lnTo>
                <a:lnTo>
                  <a:pt x="862960" y="2511511"/>
                </a:lnTo>
                <a:lnTo>
                  <a:pt x="866140" y="2537446"/>
                </a:lnTo>
                <a:lnTo>
                  <a:pt x="869321" y="2525023"/>
                </a:lnTo>
                <a:lnTo>
                  <a:pt x="872515" y="2567850"/>
                </a:lnTo>
                <a:lnTo>
                  <a:pt x="875695" y="2560379"/>
                </a:lnTo>
                <a:lnTo>
                  <a:pt x="878876" y="2622214"/>
                </a:lnTo>
                <a:lnTo>
                  <a:pt x="882057" y="2628989"/>
                </a:lnTo>
                <a:lnTo>
                  <a:pt x="885250" y="2672475"/>
                </a:lnTo>
                <a:lnTo>
                  <a:pt x="888431" y="2665966"/>
                </a:lnTo>
                <a:lnTo>
                  <a:pt x="894805" y="2728117"/>
                </a:lnTo>
                <a:lnTo>
                  <a:pt x="897986" y="2743997"/>
                </a:lnTo>
                <a:lnTo>
                  <a:pt x="901167" y="2781999"/>
                </a:lnTo>
                <a:lnTo>
                  <a:pt x="904348" y="2768082"/>
                </a:lnTo>
                <a:lnTo>
                  <a:pt x="907541" y="2802248"/>
                </a:lnTo>
                <a:lnTo>
                  <a:pt x="910722" y="2763574"/>
                </a:lnTo>
                <a:lnTo>
                  <a:pt x="913903" y="2755774"/>
                </a:lnTo>
                <a:lnTo>
                  <a:pt x="917096" y="2743604"/>
                </a:lnTo>
                <a:lnTo>
                  <a:pt x="920277" y="2747112"/>
                </a:lnTo>
                <a:lnTo>
                  <a:pt x="929832" y="2494492"/>
                </a:lnTo>
                <a:lnTo>
                  <a:pt x="945749" y="1907485"/>
                </a:lnTo>
                <a:lnTo>
                  <a:pt x="952123" y="1838229"/>
                </a:lnTo>
                <a:lnTo>
                  <a:pt x="955304" y="1782612"/>
                </a:lnTo>
                <a:lnTo>
                  <a:pt x="958485" y="1689372"/>
                </a:lnTo>
                <a:lnTo>
                  <a:pt x="961665" y="1657030"/>
                </a:lnTo>
                <a:lnTo>
                  <a:pt x="964859" y="1549747"/>
                </a:lnTo>
                <a:lnTo>
                  <a:pt x="968040" y="1500284"/>
                </a:lnTo>
                <a:lnTo>
                  <a:pt x="974414" y="1298000"/>
                </a:lnTo>
                <a:lnTo>
                  <a:pt x="980776" y="1110786"/>
                </a:lnTo>
                <a:lnTo>
                  <a:pt x="987150" y="823912"/>
                </a:lnTo>
                <a:lnTo>
                  <a:pt x="990331" y="704864"/>
                </a:lnTo>
                <a:lnTo>
                  <a:pt x="993511" y="662873"/>
                </a:lnTo>
                <a:lnTo>
                  <a:pt x="996705" y="671053"/>
                </a:lnTo>
                <a:lnTo>
                  <a:pt x="999886" y="570015"/>
                </a:lnTo>
                <a:lnTo>
                  <a:pt x="1006247" y="530037"/>
                </a:lnTo>
                <a:lnTo>
                  <a:pt x="1009441" y="603419"/>
                </a:lnTo>
                <a:lnTo>
                  <a:pt x="1012621" y="548202"/>
                </a:lnTo>
                <a:lnTo>
                  <a:pt x="1015802" y="568308"/>
                </a:lnTo>
                <a:lnTo>
                  <a:pt x="1022176" y="655566"/>
                </a:lnTo>
                <a:lnTo>
                  <a:pt x="1025357" y="612777"/>
                </a:lnTo>
                <a:lnTo>
                  <a:pt x="1028538" y="618653"/>
                </a:lnTo>
                <a:lnTo>
                  <a:pt x="1031731" y="556261"/>
                </a:lnTo>
                <a:lnTo>
                  <a:pt x="1034912" y="562606"/>
                </a:lnTo>
                <a:lnTo>
                  <a:pt x="1038093" y="590553"/>
                </a:lnTo>
                <a:lnTo>
                  <a:pt x="1041274" y="574483"/>
                </a:lnTo>
                <a:lnTo>
                  <a:pt x="1044467" y="675701"/>
                </a:lnTo>
                <a:lnTo>
                  <a:pt x="1047648" y="698381"/>
                </a:lnTo>
                <a:lnTo>
                  <a:pt x="1050829" y="809577"/>
                </a:lnTo>
                <a:lnTo>
                  <a:pt x="1054022" y="769941"/>
                </a:lnTo>
                <a:lnTo>
                  <a:pt x="1057203" y="800903"/>
                </a:lnTo>
                <a:lnTo>
                  <a:pt x="1060384" y="932880"/>
                </a:lnTo>
                <a:lnTo>
                  <a:pt x="1063565" y="1147700"/>
                </a:lnTo>
                <a:lnTo>
                  <a:pt x="1066758" y="1071745"/>
                </a:lnTo>
                <a:lnTo>
                  <a:pt x="1069939" y="1202304"/>
                </a:lnTo>
                <a:lnTo>
                  <a:pt x="1073120" y="1529979"/>
                </a:lnTo>
                <a:lnTo>
                  <a:pt x="1076313" y="1482593"/>
                </a:lnTo>
                <a:lnTo>
                  <a:pt x="1082675" y="2071639"/>
                </a:lnTo>
                <a:lnTo>
                  <a:pt x="1098604" y="2722254"/>
                </a:lnTo>
                <a:lnTo>
                  <a:pt x="1101785" y="2668372"/>
                </a:lnTo>
                <a:lnTo>
                  <a:pt x="1104965" y="2693027"/>
                </a:lnTo>
                <a:lnTo>
                  <a:pt x="1108146" y="2737741"/>
                </a:lnTo>
                <a:lnTo>
                  <a:pt x="1111340" y="2813645"/>
                </a:lnTo>
                <a:lnTo>
                  <a:pt x="1117701" y="2823890"/>
                </a:lnTo>
                <a:lnTo>
                  <a:pt x="1120895" y="2892626"/>
                </a:lnTo>
                <a:lnTo>
                  <a:pt x="1124076" y="2892752"/>
                </a:lnTo>
                <a:lnTo>
                  <a:pt x="1127256" y="2909152"/>
                </a:lnTo>
                <a:lnTo>
                  <a:pt x="1130437" y="2907847"/>
                </a:lnTo>
                <a:lnTo>
                  <a:pt x="1133631" y="2903187"/>
                </a:lnTo>
                <a:lnTo>
                  <a:pt x="1136811" y="2901452"/>
                </a:lnTo>
                <a:lnTo>
                  <a:pt x="1139992" y="2903719"/>
                </a:lnTo>
                <a:lnTo>
                  <a:pt x="1143173" y="2875973"/>
                </a:lnTo>
                <a:lnTo>
                  <a:pt x="1146367" y="2829348"/>
                </a:lnTo>
                <a:lnTo>
                  <a:pt x="1149547" y="2875822"/>
                </a:lnTo>
                <a:lnTo>
                  <a:pt x="1152728" y="2885281"/>
                </a:lnTo>
                <a:lnTo>
                  <a:pt x="1155922" y="2836110"/>
                </a:lnTo>
                <a:lnTo>
                  <a:pt x="1159102" y="2830234"/>
                </a:lnTo>
                <a:lnTo>
                  <a:pt x="1165464" y="2770020"/>
                </a:lnTo>
                <a:lnTo>
                  <a:pt x="1168657" y="2684568"/>
                </a:lnTo>
                <a:lnTo>
                  <a:pt x="1171838" y="2705792"/>
                </a:lnTo>
                <a:lnTo>
                  <a:pt x="1175019" y="2747188"/>
                </a:lnTo>
                <a:lnTo>
                  <a:pt x="1178212" y="2624379"/>
                </a:lnTo>
                <a:lnTo>
                  <a:pt x="1181393" y="2615464"/>
                </a:lnTo>
                <a:lnTo>
                  <a:pt x="1184574" y="2621023"/>
                </a:lnTo>
                <a:lnTo>
                  <a:pt x="1187755" y="2640588"/>
                </a:lnTo>
                <a:lnTo>
                  <a:pt x="1194129" y="2445852"/>
                </a:lnTo>
                <a:lnTo>
                  <a:pt x="1197310" y="2619871"/>
                </a:lnTo>
                <a:lnTo>
                  <a:pt x="1200503" y="2622759"/>
                </a:lnTo>
                <a:lnTo>
                  <a:pt x="1203684" y="2517843"/>
                </a:lnTo>
                <a:lnTo>
                  <a:pt x="1206865" y="2481955"/>
                </a:lnTo>
                <a:lnTo>
                  <a:pt x="1210046" y="2505610"/>
                </a:lnTo>
                <a:lnTo>
                  <a:pt x="1216420" y="2610057"/>
                </a:lnTo>
                <a:lnTo>
                  <a:pt x="1219601" y="2630876"/>
                </a:lnTo>
                <a:lnTo>
                  <a:pt x="1225975" y="2720164"/>
                </a:lnTo>
                <a:lnTo>
                  <a:pt x="1229156" y="2747276"/>
                </a:lnTo>
                <a:lnTo>
                  <a:pt x="1232336" y="2713162"/>
                </a:lnTo>
                <a:lnTo>
                  <a:pt x="1235530" y="2730206"/>
                </a:lnTo>
                <a:lnTo>
                  <a:pt x="1238711" y="2842694"/>
                </a:lnTo>
                <a:lnTo>
                  <a:pt x="1241891" y="2837477"/>
                </a:lnTo>
                <a:lnTo>
                  <a:pt x="1245072" y="2805173"/>
                </a:lnTo>
                <a:lnTo>
                  <a:pt x="1248266" y="2791092"/>
                </a:lnTo>
                <a:lnTo>
                  <a:pt x="1251446" y="2825131"/>
                </a:lnTo>
                <a:lnTo>
                  <a:pt x="1254627" y="2843416"/>
                </a:lnTo>
                <a:lnTo>
                  <a:pt x="1257821" y="2842099"/>
                </a:lnTo>
                <a:lnTo>
                  <a:pt x="1261001" y="2824738"/>
                </a:lnTo>
                <a:lnTo>
                  <a:pt x="1267363" y="2890840"/>
                </a:lnTo>
                <a:lnTo>
                  <a:pt x="1270556" y="2845405"/>
                </a:lnTo>
                <a:lnTo>
                  <a:pt x="1273737" y="2841314"/>
                </a:lnTo>
                <a:lnTo>
                  <a:pt x="1280112" y="2472635"/>
                </a:lnTo>
                <a:lnTo>
                  <a:pt x="1286473" y="2380472"/>
                </a:lnTo>
                <a:lnTo>
                  <a:pt x="1289654" y="2486590"/>
                </a:lnTo>
                <a:lnTo>
                  <a:pt x="1292847" y="2640094"/>
                </a:lnTo>
                <a:lnTo>
                  <a:pt x="1296028" y="2663939"/>
                </a:lnTo>
                <a:lnTo>
                  <a:pt x="1299209" y="2713833"/>
                </a:lnTo>
                <a:lnTo>
                  <a:pt x="1302390" y="2711756"/>
                </a:lnTo>
                <a:lnTo>
                  <a:pt x="1305583" y="2728814"/>
                </a:lnTo>
                <a:lnTo>
                  <a:pt x="1308764" y="2734373"/>
                </a:lnTo>
                <a:lnTo>
                  <a:pt x="1311945" y="2716518"/>
                </a:lnTo>
                <a:lnTo>
                  <a:pt x="1315138" y="2738083"/>
                </a:lnTo>
                <a:lnTo>
                  <a:pt x="1318319" y="2716441"/>
                </a:lnTo>
                <a:lnTo>
                  <a:pt x="1321500" y="2764334"/>
                </a:lnTo>
                <a:lnTo>
                  <a:pt x="1324681" y="2723583"/>
                </a:lnTo>
                <a:lnTo>
                  <a:pt x="1327874" y="2779049"/>
                </a:lnTo>
                <a:lnTo>
                  <a:pt x="1331055" y="2687734"/>
                </a:lnTo>
                <a:lnTo>
                  <a:pt x="1334236" y="2754279"/>
                </a:lnTo>
                <a:lnTo>
                  <a:pt x="1337429" y="2645856"/>
                </a:lnTo>
                <a:lnTo>
                  <a:pt x="1340610" y="2717936"/>
                </a:lnTo>
                <a:lnTo>
                  <a:pt x="1343791" y="2672234"/>
                </a:lnTo>
                <a:lnTo>
                  <a:pt x="1346971" y="2745010"/>
                </a:lnTo>
                <a:lnTo>
                  <a:pt x="1353346" y="2678490"/>
                </a:lnTo>
                <a:lnTo>
                  <a:pt x="1356526" y="2667181"/>
                </a:lnTo>
                <a:lnTo>
                  <a:pt x="1359720" y="2358653"/>
                </a:lnTo>
                <a:lnTo>
                  <a:pt x="1362901" y="2541485"/>
                </a:lnTo>
                <a:lnTo>
                  <a:pt x="1366081" y="2069018"/>
                </a:lnTo>
                <a:lnTo>
                  <a:pt x="1369262" y="2275810"/>
                </a:lnTo>
                <a:lnTo>
                  <a:pt x="1372456" y="1632742"/>
                </a:lnTo>
                <a:lnTo>
                  <a:pt x="1375636" y="1659791"/>
                </a:lnTo>
                <a:lnTo>
                  <a:pt x="1378817" y="1076456"/>
                </a:lnTo>
                <a:lnTo>
                  <a:pt x="1382011" y="926282"/>
                </a:lnTo>
                <a:lnTo>
                  <a:pt x="1385191" y="1092615"/>
                </a:lnTo>
                <a:lnTo>
                  <a:pt x="1388372" y="918089"/>
                </a:lnTo>
                <a:lnTo>
                  <a:pt x="1391553" y="1138709"/>
                </a:lnTo>
                <a:lnTo>
                  <a:pt x="1394746" y="571059"/>
                </a:lnTo>
                <a:lnTo>
                  <a:pt x="1397927" y="1172520"/>
                </a:lnTo>
                <a:lnTo>
                  <a:pt x="1401108" y="478485"/>
                </a:lnTo>
                <a:lnTo>
                  <a:pt x="1404289" y="1044773"/>
                </a:lnTo>
                <a:lnTo>
                  <a:pt x="1407482" y="527467"/>
                </a:lnTo>
                <a:lnTo>
                  <a:pt x="1410663" y="1033793"/>
                </a:lnTo>
                <a:lnTo>
                  <a:pt x="1413844" y="568747"/>
                </a:lnTo>
                <a:lnTo>
                  <a:pt x="1417037" y="612435"/>
                </a:lnTo>
                <a:lnTo>
                  <a:pt x="1420218" y="780857"/>
                </a:lnTo>
                <a:lnTo>
                  <a:pt x="1423399" y="331837"/>
                </a:lnTo>
                <a:lnTo>
                  <a:pt x="1426580" y="1069694"/>
                </a:lnTo>
                <a:lnTo>
                  <a:pt x="1429773" y="329314"/>
                </a:lnTo>
                <a:lnTo>
                  <a:pt x="1432954" y="1268508"/>
                </a:lnTo>
                <a:lnTo>
                  <a:pt x="1436135" y="267892"/>
                </a:lnTo>
                <a:lnTo>
                  <a:pt x="1439328" y="1156007"/>
                </a:lnTo>
                <a:lnTo>
                  <a:pt x="1442509" y="613055"/>
                </a:lnTo>
                <a:lnTo>
                  <a:pt x="1445690" y="957396"/>
                </a:lnTo>
                <a:lnTo>
                  <a:pt x="1448870" y="1082800"/>
                </a:lnTo>
                <a:lnTo>
                  <a:pt x="1452064" y="832776"/>
                </a:lnTo>
                <a:lnTo>
                  <a:pt x="1455245" y="1393304"/>
                </a:lnTo>
                <a:lnTo>
                  <a:pt x="1458426" y="752149"/>
                </a:lnTo>
                <a:lnTo>
                  <a:pt x="1461619" y="1571984"/>
                </a:lnTo>
                <a:lnTo>
                  <a:pt x="1464800" y="775424"/>
                </a:lnTo>
                <a:lnTo>
                  <a:pt x="1467981" y="1737379"/>
                </a:lnTo>
                <a:lnTo>
                  <a:pt x="1471161" y="1500018"/>
                </a:lnTo>
                <a:lnTo>
                  <a:pt x="1477536" y="2132524"/>
                </a:lnTo>
                <a:lnTo>
                  <a:pt x="1480716" y="2150050"/>
                </a:lnTo>
                <a:lnTo>
                  <a:pt x="1483897" y="2514753"/>
                </a:lnTo>
                <a:lnTo>
                  <a:pt x="1487091" y="2296058"/>
                </a:lnTo>
                <a:lnTo>
                  <a:pt x="1490272" y="2543157"/>
                </a:lnTo>
                <a:lnTo>
                  <a:pt x="1493452" y="2427820"/>
                </a:lnTo>
                <a:lnTo>
                  <a:pt x="1496646" y="2618643"/>
                </a:lnTo>
                <a:lnTo>
                  <a:pt x="1499827" y="2483373"/>
                </a:lnTo>
                <a:lnTo>
                  <a:pt x="1503007" y="2647819"/>
                </a:lnTo>
                <a:lnTo>
                  <a:pt x="1506188" y="2560176"/>
                </a:lnTo>
                <a:lnTo>
                  <a:pt x="1509382" y="2679579"/>
                </a:lnTo>
                <a:lnTo>
                  <a:pt x="1512562" y="2647591"/>
                </a:lnTo>
                <a:lnTo>
                  <a:pt x="1515743" y="2665915"/>
                </a:lnTo>
                <a:lnTo>
                  <a:pt x="1518937" y="2695813"/>
                </a:lnTo>
                <a:lnTo>
                  <a:pt x="1522117" y="2660267"/>
                </a:lnTo>
                <a:lnTo>
                  <a:pt x="1528479" y="2815810"/>
                </a:lnTo>
                <a:lnTo>
                  <a:pt x="1531672" y="2780721"/>
                </a:lnTo>
                <a:lnTo>
                  <a:pt x="1534853" y="2686594"/>
                </a:lnTo>
                <a:lnTo>
                  <a:pt x="1538034" y="2519654"/>
                </a:lnTo>
                <a:lnTo>
                  <a:pt x="1544408" y="2791294"/>
                </a:lnTo>
                <a:lnTo>
                  <a:pt x="1550770" y="2490326"/>
                </a:lnTo>
                <a:lnTo>
                  <a:pt x="1553963" y="2036739"/>
                </a:lnTo>
                <a:lnTo>
                  <a:pt x="1557144" y="2266755"/>
                </a:lnTo>
                <a:lnTo>
                  <a:pt x="1560325" y="2047921"/>
                </a:lnTo>
                <a:lnTo>
                  <a:pt x="1563518" y="1945791"/>
                </a:lnTo>
                <a:lnTo>
                  <a:pt x="1569880" y="1585407"/>
                </a:lnTo>
                <a:lnTo>
                  <a:pt x="1573060" y="1686422"/>
                </a:lnTo>
                <a:lnTo>
                  <a:pt x="1576254" y="1572490"/>
                </a:lnTo>
                <a:lnTo>
                  <a:pt x="1579435" y="1699313"/>
                </a:lnTo>
                <a:lnTo>
                  <a:pt x="1582615" y="1615393"/>
                </a:lnTo>
                <a:lnTo>
                  <a:pt x="1585796" y="1656422"/>
                </a:lnTo>
                <a:lnTo>
                  <a:pt x="1588990" y="1489685"/>
                </a:lnTo>
                <a:lnTo>
                  <a:pt x="1592171" y="1543377"/>
                </a:lnTo>
                <a:lnTo>
                  <a:pt x="1598545" y="1738708"/>
                </a:lnTo>
                <a:lnTo>
                  <a:pt x="1601726" y="1743761"/>
                </a:lnTo>
                <a:lnTo>
                  <a:pt x="1604906" y="1826984"/>
                </a:lnTo>
                <a:lnTo>
                  <a:pt x="1608087" y="2031826"/>
                </a:lnTo>
                <a:lnTo>
                  <a:pt x="1611281" y="1971080"/>
                </a:lnTo>
                <a:lnTo>
                  <a:pt x="1614461" y="1988834"/>
                </a:lnTo>
                <a:lnTo>
                  <a:pt x="1617642" y="2065611"/>
                </a:lnTo>
                <a:lnTo>
                  <a:pt x="1627197" y="2478245"/>
                </a:lnTo>
                <a:lnTo>
                  <a:pt x="1630378" y="2545436"/>
                </a:lnTo>
                <a:lnTo>
                  <a:pt x="1633572" y="2507510"/>
                </a:lnTo>
                <a:lnTo>
                  <a:pt x="1636752" y="2489857"/>
                </a:lnTo>
                <a:lnTo>
                  <a:pt x="1639933" y="2558036"/>
                </a:lnTo>
                <a:lnTo>
                  <a:pt x="1643127" y="2591797"/>
                </a:lnTo>
                <a:lnTo>
                  <a:pt x="1646307" y="2720000"/>
                </a:lnTo>
                <a:lnTo>
                  <a:pt x="1649488" y="2720418"/>
                </a:lnTo>
                <a:lnTo>
                  <a:pt x="1652669" y="2679692"/>
                </a:lnTo>
                <a:lnTo>
                  <a:pt x="1655862" y="2800564"/>
                </a:lnTo>
                <a:lnTo>
                  <a:pt x="1659043" y="2775731"/>
                </a:lnTo>
                <a:lnTo>
                  <a:pt x="1662224" y="2796486"/>
                </a:lnTo>
                <a:lnTo>
                  <a:pt x="1665405" y="2764663"/>
                </a:lnTo>
                <a:lnTo>
                  <a:pt x="1668598" y="2795676"/>
                </a:lnTo>
                <a:lnTo>
                  <a:pt x="1671779" y="2795372"/>
                </a:lnTo>
                <a:lnTo>
                  <a:pt x="1674960" y="2791826"/>
                </a:lnTo>
                <a:lnTo>
                  <a:pt x="1678153" y="2833222"/>
                </a:lnTo>
                <a:lnTo>
                  <a:pt x="1681334" y="2751645"/>
                </a:lnTo>
                <a:lnTo>
                  <a:pt x="1684515" y="2737437"/>
                </a:lnTo>
                <a:lnTo>
                  <a:pt x="1687696" y="2806186"/>
                </a:lnTo>
                <a:lnTo>
                  <a:pt x="1690889" y="2761612"/>
                </a:lnTo>
                <a:lnTo>
                  <a:pt x="1694070" y="2644071"/>
                </a:lnTo>
                <a:lnTo>
                  <a:pt x="1697251" y="2695459"/>
                </a:lnTo>
                <a:lnTo>
                  <a:pt x="1700444" y="2683517"/>
                </a:lnTo>
                <a:lnTo>
                  <a:pt x="1706806" y="2640462"/>
                </a:lnTo>
                <a:lnTo>
                  <a:pt x="1709986" y="2655480"/>
                </a:lnTo>
                <a:lnTo>
                  <a:pt x="1713180" y="2678148"/>
                </a:lnTo>
                <a:lnTo>
                  <a:pt x="1716361" y="2671221"/>
                </a:lnTo>
                <a:lnTo>
                  <a:pt x="1719541" y="2705336"/>
                </a:lnTo>
                <a:lnTo>
                  <a:pt x="1722735" y="2649782"/>
                </a:lnTo>
                <a:lnTo>
                  <a:pt x="1725916" y="2660444"/>
                </a:lnTo>
                <a:lnTo>
                  <a:pt x="1729096" y="2640867"/>
                </a:lnTo>
                <a:lnTo>
                  <a:pt x="1732277" y="2689697"/>
                </a:lnTo>
                <a:lnTo>
                  <a:pt x="1735471" y="2630825"/>
                </a:lnTo>
                <a:lnTo>
                  <a:pt x="1738651" y="2511283"/>
                </a:lnTo>
                <a:lnTo>
                  <a:pt x="1741832" y="2552756"/>
                </a:lnTo>
                <a:lnTo>
                  <a:pt x="1745026" y="2638752"/>
                </a:lnTo>
                <a:lnTo>
                  <a:pt x="1748206" y="2672449"/>
                </a:lnTo>
                <a:lnTo>
                  <a:pt x="1751387" y="2600699"/>
                </a:lnTo>
                <a:lnTo>
                  <a:pt x="1754568" y="2607854"/>
                </a:lnTo>
                <a:lnTo>
                  <a:pt x="1757761" y="2554174"/>
                </a:lnTo>
                <a:lnTo>
                  <a:pt x="1764123" y="2656861"/>
                </a:lnTo>
                <a:lnTo>
                  <a:pt x="1767304" y="2637182"/>
                </a:lnTo>
                <a:lnTo>
                  <a:pt x="1770497" y="2647009"/>
                </a:lnTo>
                <a:lnTo>
                  <a:pt x="1773678" y="2689266"/>
                </a:lnTo>
                <a:lnTo>
                  <a:pt x="1776859" y="2796423"/>
                </a:lnTo>
                <a:lnTo>
                  <a:pt x="1783233" y="2736867"/>
                </a:lnTo>
                <a:lnTo>
                  <a:pt x="1786414" y="2744237"/>
                </a:lnTo>
                <a:lnTo>
                  <a:pt x="1789595" y="2723951"/>
                </a:lnTo>
                <a:lnTo>
                  <a:pt x="1792788" y="2755419"/>
                </a:lnTo>
                <a:lnTo>
                  <a:pt x="1795969" y="2804439"/>
                </a:lnTo>
                <a:lnTo>
                  <a:pt x="1799150" y="2831171"/>
                </a:lnTo>
                <a:lnTo>
                  <a:pt x="1802343" y="2718619"/>
                </a:lnTo>
                <a:lnTo>
                  <a:pt x="1805524" y="2766943"/>
                </a:lnTo>
                <a:lnTo>
                  <a:pt x="1808705" y="2691204"/>
                </a:lnTo>
                <a:lnTo>
                  <a:pt x="1815079" y="2299819"/>
                </a:lnTo>
                <a:lnTo>
                  <a:pt x="1818260" y="2202730"/>
                </a:lnTo>
                <a:lnTo>
                  <a:pt x="1821441" y="2325386"/>
                </a:lnTo>
                <a:lnTo>
                  <a:pt x="1824634" y="2331300"/>
                </a:lnTo>
                <a:lnTo>
                  <a:pt x="1827815" y="2431821"/>
                </a:lnTo>
                <a:lnTo>
                  <a:pt x="1834176" y="2852863"/>
                </a:lnTo>
                <a:lnTo>
                  <a:pt x="1837370" y="2823687"/>
                </a:lnTo>
                <a:lnTo>
                  <a:pt x="1840551" y="2745922"/>
                </a:lnTo>
                <a:lnTo>
                  <a:pt x="1843731" y="2531937"/>
                </a:lnTo>
                <a:lnTo>
                  <a:pt x="1846912" y="2413143"/>
                </a:lnTo>
                <a:lnTo>
                  <a:pt x="1850106" y="2441091"/>
                </a:lnTo>
                <a:lnTo>
                  <a:pt x="1853286" y="2411332"/>
                </a:lnTo>
                <a:lnTo>
                  <a:pt x="1856467" y="2408787"/>
                </a:lnTo>
                <a:lnTo>
                  <a:pt x="1859661" y="2227752"/>
                </a:lnTo>
                <a:lnTo>
                  <a:pt x="1862841" y="2223219"/>
                </a:lnTo>
                <a:lnTo>
                  <a:pt x="1866022" y="2150012"/>
                </a:lnTo>
                <a:lnTo>
                  <a:pt x="1869203" y="2222282"/>
                </a:lnTo>
                <a:lnTo>
                  <a:pt x="1872396" y="2116265"/>
                </a:lnTo>
                <a:lnTo>
                  <a:pt x="1875577" y="2150063"/>
                </a:lnTo>
                <a:lnTo>
                  <a:pt x="1881951" y="2062433"/>
                </a:lnTo>
                <a:lnTo>
                  <a:pt x="1885132" y="2064294"/>
                </a:lnTo>
                <a:lnTo>
                  <a:pt x="1888313" y="2008247"/>
                </a:lnTo>
                <a:lnTo>
                  <a:pt x="1891494" y="2117493"/>
                </a:lnTo>
                <a:lnTo>
                  <a:pt x="1894687" y="1969054"/>
                </a:lnTo>
                <a:lnTo>
                  <a:pt x="1897868" y="2191307"/>
                </a:lnTo>
                <a:lnTo>
                  <a:pt x="1901049" y="2022658"/>
                </a:lnTo>
                <a:lnTo>
                  <a:pt x="1904242" y="2215988"/>
                </a:lnTo>
                <a:lnTo>
                  <a:pt x="1907423" y="1937218"/>
                </a:lnTo>
                <a:lnTo>
                  <a:pt x="1910604" y="2103057"/>
                </a:lnTo>
                <a:lnTo>
                  <a:pt x="1916978" y="2012235"/>
                </a:lnTo>
                <a:lnTo>
                  <a:pt x="1920159" y="2171464"/>
                </a:lnTo>
                <a:lnTo>
                  <a:pt x="1923340" y="1790210"/>
                </a:lnTo>
                <a:lnTo>
                  <a:pt x="1926520" y="2366187"/>
                </a:lnTo>
                <a:lnTo>
                  <a:pt x="1929714" y="1631476"/>
                </a:lnTo>
                <a:lnTo>
                  <a:pt x="1932895" y="2269149"/>
                </a:lnTo>
                <a:lnTo>
                  <a:pt x="1936075" y="1478655"/>
                </a:lnTo>
                <a:lnTo>
                  <a:pt x="1939269" y="1710608"/>
                </a:lnTo>
                <a:lnTo>
                  <a:pt x="1942450" y="1817107"/>
                </a:lnTo>
                <a:lnTo>
                  <a:pt x="1945631" y="1149561"/>
                </a:lnTo>
                <a:lnTo>
                  <a:pt x="1948811" y="2165955"/>
                </a:lnTo>
                <a:lnTo>
                  <a:pt x="1952005" y="846592"/>
                </a:lnTo>
                <a:lnTo>
                  <a:pt x="1955186" y="1950350"/>
                </a:lnTo>
                <a:lnTo>
                  <a:pt x="1958366" y="864169"/>
                </a:lnTo>
                <a:lnTo>
                  <a:pt x="1961560" y="1399560"/>
                </a:lnTo>
                <a:lnTo>
                  <a:pt x="1964741" y="1303623"/>
                </a:lnTo>
                <a:lnTo>
                  <a:pt x="1967921" y="789202"/>
                </a:lnTo>
                <a:lnTo>
                  <a:pt x="1971102" y="1617673"/>
                </a:lnTo>
                <a:lnTo>
                  <a:pt x="1974296" y="501977"/>
                </a:lnTo>
                <a:lnTo>
                  <a:pt x="1977477" y="1724918"/>
                </a:lnTo>
                <a:lnTo>
                  <a:pt x="1980657" y="540785"/>
                </a:lnTo>
                <a:lnTo>
                  <a:pt x="1983851" y="1270926"/>
                </a:lnTo>
                <a:lnTo>
                  <a:pt x="1987032" y="845186"/>
                </a:lnTo>
                <a:lnTo>
                  <a:pt x="1993393" y="1188248"/>
                </a:lnTo>
                <a:lnTo>
                  <a:pt x="1996587" y="828990"/>
                </a:lnTo>
                <a:lnTo>
                  <a:pt x="1999767" y="1529232"/>
                </a:lnTo>
                <a:lnTo>
                  <a:pt x="2002948" y="867398"/>
                </a:lnTo>
                <a:lnTo>
                  <a:pt x="2006142" y="1526636"/>
                </a:lnTo>
                <a:lnTo>
                  <a:pt x="2009322" y="947050"/>
                </a:lnTo>
                <a:lnTo>
                  <a:pt x="2012503" y="1598918"/>
                </a:lnTo>
                <a:lnTo>
                  <a:pt x="2015684" y="1262733"/>
                </a:lnTo>
                <a:lnTo>
                  <a:pt x="2018877" y="1568362"/>
                </a:lnTo>
                <a:lnTo>
                  <a:pt x="2022058" y="1696438"/>
                </a:lnTo>
                <a:lnTo>
                  <a:pt x="2025239" y="1640530"/>
                </a:lnTo>
                <a:lnTo>
                  <a:pt x="2028420" y="1925378"/>
                </a:lnTo>
                <a:lnTo>
                  <a:pt x="2031613" y="1618471"/>
                </a:lnTo>
                <a:lnTo>
                  <a:pt x="2034794" y="2157408"/>
                </a:lnTo>
                <a:lnTo>
                  <a:pt x="2037975" y="1957366"/>
                </a:lnTo>
                <a:lnTo>
                  <a:pt x="2041168" y="2357956"/>
                </a:lnTo>
                <a:lnTo>
                  <a:pt x="2044349" y="2274214"/>
                </a:lnTo>
                <a:lnTo>
                  <a:pt x="2047530" y="2456160"/>
                </a:lnTo>
                <a:lnTo>
                  <a:pt x="2050711" y="2483753"/>
                </a:lnTo>
                <a:lnTo>
                  <a:pt x="2053904" y="2551363"/>
                </a:lnTo>
                <a:lnTo>
                  <a:pt x="2063459" y="2850027"/>
                </a:lnTo>
                <a:lnTo>
                  <a:pt x="2066640" y="2850698"/>
                </a:lnTo>
                <a:lnTo>
                  <a:pt x="2069821" y="2919308"/>
                </a:lnTo>
                <a:lnTo>
                  <a:pt x="2073001" y="2817925"/>
                </a:lnTo>
                <a:lnTo>
                  <a:pt x="2076195" y="2931122"/>
                </a:lnTo>
                <a:lnTo>
                  <a:pt x="2079376" y="2871744"/>
                </a:lnTo>
                <a:lnTo>
                  <a:pt x="2082556" y="2969986"/>
                </a:lnTo>
                <a:lnTo>
                  <a:pt x="2085750" y="2951561"/>
                </a:lnTo>
                <a:lnTo>
                  <a:pt x="2088931" y="2984789"/>
                </a:lnTo>
                <a:lnTo>
                  <a:pt x="2092111" y="2969315"/>
                </a:lnTo>
                <a:lnTo>
                  <a:pt x="2095292" y="2967314"/>
                </a:lnTo>
                <a:lnTo>
                  <a:pt x="2098486" y="2976229"/>
                </a:lnTo>
                <a:lnTo>
                  <a:pt x="2101666" y="2978280"/>
                </a:lnTo>
                <a:lnTo>
                  <a:pt x="2104847" y="2986499"/>
                </a:lnTo>
                <a:lnTo>
                  <a:pt x="2108028" y="2960919"/>
                </a:lnTo>
                <a:lnTo>
                  <a:pt x="2111222" y="2976609"/>
                </a:lnTo>
                <a:lnTo>
                  <a:pt x="2114402" y="2965301"/>
                </a:lnTo>
                <a:lnTo>
                  <a:pt x="2117583" y="3007077"/>
                </a:lnTo>
                <a:lnTo>
                  <a:pt x="2120777" y="2964338"/>
                </a:lnTo>
                <a:lnTo>
                  <a:pt x="2123957" y="2959425"/>
                </a:lnTo>
                <a:lnTo>
                  <a:pt x="2127138" y="2922904"/>
                </a:lnTo>
                <a:lnTo>
                  <a:pt x="2130319" y="2967719"/>
                </a:lnTo>
                <a:lnTo>
                  <a:pt x="2133512" y="2748100"/>
                </a:lnTo>
                <a:lnTo>
                  <a:pt x="2136693" y="2770425"/>
                </a:lnTo>
                <a:lnTo>
                  <a:pt x="2139874" y="2840744"/>
                </a:lnTo>
                <a:lnTo>
                  <a:pt x="2143068" y="2520490"/>
                </a:lnTo>
                <a:lnTo>
                  <a:pt x="2155803" y="2802843"/>
                </a:lnTo>
                <a:lnTo>
                  <a:pt x="2158984" y="2808542"/>
                </a:lnTo>
                <a:lnTo>
                  <a:pt x="2165358" y="2716695"/>
                </a:lnTo>
                <a:lnTo>
                  <a:pt x="2168539" y="2878050"/>
                </a:lnTo>
                <a:lnTo>
                  <a:pt x="2171720" y="2791725"/>
                </a:lnTo>
                <a:lnTo>
                  <a:pt x="2174901" y="2656911"/>
                </a:lnTo>
                <a:lnTo>
                  <a:pt x="2178094" y="2667789"/>
                </a:lnTo>
                <a:lnTo>
                  <a:pt x="2184456" y="2001358"/>
                </a:lnTo>
                <a:lnTo>
                  <a:pt x="2187649" y="2232932"/>
                </a:lnTo>
                <a:lnTo>
                  <a:pt x="2190830" y="2350396"/>
                </a:lnTo>
                <a:lnTo>
                  <a:pt x="2194011" y="2318029"/>
                </a:lnTo>
                <a:lnTo>
                  <a:pt x="2197192" y="2241720"/>
                </a:lnTo>
                <a:lnTo>
                  <a:pt x="2200385" y="2286801"/>
                </a:lnTo>
                <a:lnTo>
                  <a:pt x="2203566" y="2371265"/>
                </a:lnTo>
                <a:lnTo>
                  <a:pt x="2206747" y="2299768"/>
                </a:lnTo>
                <a:lnTo>
                  <a:pt x="2209927" y="2269744"/>
                </a:lnTo>
                <a:lnTo>
                  <a:pt x="2213121" y="2346103"/>
                </a:lnTo>
                <a:lnTo>
                  <a:pt x="2216302" y="2368999"/>
                </a:lnTo>
                <a:lnTo>
                  <a:pt x="2219482" y="2328628"/>
                </a:lnTo>
                <a:lnTo>
                  <a:pt x="2222676" y="2314243"/>
                </a:lnTo>
                <a:lnTo>
                  <a:pt x="2232218" y="1898848"/>
                </a:lnTo>
                <a:lnTo>
                  <a:pt x="2235412" y="1656663"/>
                </a:lnTo>
                <a:lnTo>
                  <a:pt x="2238592" y="1296050"/>
                </a:lnTo>
                <a:lnTo>
                  <a:pt x="2244967" y="875173"/>
                </a:lnTo>
                <a:lnTo>
                  <a:pt x="2248147" y="593693"/>
                </a:lnTo>
                <a:lnTo>
                  <a:pt x="2251328" y="644612"/>
                </a:lnTo>
                <a:lnTo>
                  <a:pt x="2254509" y="515406"/>
                </a:lnTo>
                <a:lnTo>
                  <a:pt x="2257702" y="504589"/>
                </a:lnTo>
                <a:lnTo>
                  <a:pt x="2260883" y="533884"/>
                </a:lnTo>
                <a:lnTo>
                  <a:pt x="2264064" y="440313"/>
                </a:lnTo>
                <a:lnTo>
                  <a:pt x="2267257" y="452684"/>
                </a:lnTo>
                <a:lnTo>
                  <a:pt x="2270438" y="500866"/>
                </a:lnTo>
                <a:lnTo>
                  <a:pt x="2273619" y="629986"/>
                </a:lnTo>
                <a:lnTo>
                  <a:pt x="2276800" y="641320"/>
                </a:lnTo>
                <a:lnTo>
                  <a:pt x="2283174" y="799763"/>
                </a:lnTo>
                <a:lnTo>
                  <a:pt x="2286355" y="849492"/>
                </a:lnTo>
                <a:lnTo>
                  <a:pt x="2295910" y="1157273"/>
                </a:lnTo>
                <a:lnTo>
                  <a:pt x="2299091" y="1247360"/>
                </a:lnTo>
                <a:lnTo>
                  <a:pt x="2305465" y="1627740"/>
                </a:lnTo>
                <a:lnTo>
                  <a:pt x="2327756" y="2527644"/>
                </a:lnTo>
                <a:lnTo>
                  <a:pt x="2330936" y="2536230"/>
                </a:lnTo>
                <a:lnTo>
                  <a:pt x="2334117" y="2575347"/>
                </a:lnTo>
                <a:lnTo>
                  <a:pt x="2337311" y="2567559"/>
                </a:lnTo>
                <a:lnTo>
                  <a:pt x="2340491" y="2657735"/>
                </a:lnTo>
                <a:lnTo>
                  <a:pt x="2343672" y="2677679"/>
                </a:lnTo>
                <a:lnTo>
                  <a:pt x="2346866" y="2676653"/>
                </a:lnTo>
                <a:lnTo>
                  <a:pt x="2350047" y="2718873"/>
                </a:lnTo>
                <a:lnTo>
                  <a:pt x="2353227" y="2727256"/>
                </a:lnTo>
                <a:lnTo>
                  <a:pt x="2359602" y="2758344"/>
                </a:lnTo>
                <a:lnTo>
                  <a:pt x="2362782" y="2709464"/>
                </a:lnTo>
                <a:lnTo>
                  <a:pt x="2365963" y="2701651"/>
                </a:lnTo>
                <a:lnTo>
                  <a:pt x="2369144" y="2749581"/>
                </a:lnTo>
                <a:lnTo>
                  <a:pt x="2372337" y="2738311"/>
                </a:lnTo>
                <a:lnTo>
                  <a:pt x="2375518" y="2683466"/>
                </a:lnTo>
                <a:lnTo>
                  <a:pt x="2381892" y="2760295"/>
                </a:lnTo>
                <a:lnTo>
                  <a:pt x="2385073" y="2736829"/>
                </a:lnTo>
                <a:lnTo>
                  <a:pt x="2388254" y="2701106"/>
                </a:lnTo>
                <a:lnTo>
                  <a:pt x="2391435" y="2683530"/>
                </a:lnTo>
                <a:lnTo>
                  <a:pt x="2394628" y="2730574"/>
                </a:lnTo>
                <a:lnTo>
                  <a:pt x="2397809" y="2662280"/>
                </a:lnTo>
                <a:lnTo>
                  <a:pt x="2400990" y="2633636"/>
                </a:lnTo>
                <a:lnTo>
                  <a:pt x="2404183" y="2647958"/>
                </a:lnTo>
                <a:lnTo>
                  <a:pt x="2407364" y="2741350"/>
                </a:lnTo>
                <a:lnTo>
                  <a:pt x="2410545" y="2674665"/>
                </a:lnTo>
                <a:lnTo>
                  <a:pt x="2413726" y="2647211"/>
                </a:lnTo>
                <a:lnTo>
                  <a:pt x="2416919" y="2707716"/>
                </a:lnTo>
                <a:lnTo>
                  <a:pt x="2420100" y="2636891"/>
                </a:lnTo>
                <a:lnTo>
                  <a:pt x="2423281" y="2730726"/>
                </a:lnTo>
                <a:lnTo>
                  <a:pt x="2426474" y="2679870"/>
                </a:lnTo>
                <a:lnTo>
                  <a:pt x="2429655" y="2703993"/>
                </a:lnTo>
                <a:lnTo>
                  <a:pt x="2432836" y="2809251"/>
                </a:lnTo>
                <a:lnTo>
                  <a:pt x="2436017" y="2763612"/>
                </a:lnTo>
                <a:lnTo>
                  <a:pt x="2439210" y="2782544"/>
                </a:lnTo>
                <a:lnTo>
                  <a:pt x="2442391" y="2865324"/>
                </a:lnTo>
                <a:lnTo>
                  <a:pt x="2445572" y="2880304"/>
                </a:lnTo>
                <a:lnTo>
                  <a:pt x="2448765" y="2785836"/>
                </a:lnTo>
                <a:lnTo>
                  <a:pt x="2451946" y="2807731"/>
                </a:lnTo>
                <a:lnTo>
                  <a:pt x="2455127" y="2849938"/>
                </a:lnTo>
                <a:lnTo>
                  <a:pt x="2458308" y="2849710"/>
                </a:lnTo>
                <a:lnTo>
                  <a:pt x="2461501" y="2889346"/>
                </a:lnTo>
                <a:lnTo>
                  <a:pt x="2464682" y="2898337"/>
                </a:lnTo>
                <a:lnTo>
                  <a:pt x="2467863" y="2934136"/>
                </a:lnTo>
                <a:lnTo>
                  <a:pt x="2477418" y="2787850"/>
                </a:lnTo>
                <a:lnTo>
                  <a:pt x="2480598" y="2852167"/>
                </a:lnTo>
                <a:lnTo>
                  <a:pt x="2483792" y="2877151"/>
                </a:lnTo>
                <a:lnTo>
                  <a:pt x="2486973" y="2878772"/>
                </a:lnTo>
                <a:lnTo>
                  <a:pt x="2490153" y="2869097"/>
                </a:lnTo>
                <a:lnTo>
                  <a:pt x="2493334" y="2704285"/>
                </a:lnTo>
                <a:lnTo>
                  <a:pt x="2496528" y="2715289"/>
                </a:lnTo>
                <a:lnTo>
                  <a:pt x="2499708" y="2345875"/>
                </a:lnTo>
                <a:lnTo>
                  <a:pt x="2502889" y="1782447"/>
                </a:lnTo>
                <a:lnTo>
                  <a:pt x="2506083" y="1608011"/>
                </a:lnTo>
                <a:lnTo>
                  <a:pt x="2509263" y="1562030"/>
                </a:lnTo>
                <a:lnTo>
                  <a:pt x="2512444" y="1481416"/>
                </a:lnTo>
                <a:lnTo>
                  <a:pt x="2518818" y="1498625"/>
                </a:lnTo>
                <a:lnTo>
                  <a:pt x="2521999" y="1532157"/>
                </a:lnTo>
                <a:lnTo>
                  <a:pt x="2525180" y="1514518"/>
                </a:lnTo>
                <a:lnTo>
                  <a:pt x="2528373" y="1432130"/>
                </a:lnTo>
                <a:lnTo>
                  <a:pt x="2531554" y="1431294"/>
                </a:lnTo>
                <a:lnTo>
                  <a:pt x="2534735" y="1413186"/>
                </a:lnTo>
                <a:lnTo>
                  <a:pt x="2537916" y="1511086"/>
                </a:lnTo>
                <a:lnTo>
                  <a:pt x="2541109" y="1427647"/>
                </a:lnTo>
                <a:lnTo>
                  <a:pt x="2544290" y="1460369"/>
                </a:lnTo>
                <a:lnTo>
                  <a:pt x="2550652" y="1651382"/>
                </a:lnTo>
                <a:lnTo>
                  <a:pt x="2553845" y="1886312"/>
                </a:lnTo>
                <a:lnTo>
                  <a:pt x="2560207" y="2090115"/>
                </a:lnTo>
                <a:lnTo>
                  <a:pt x="2563400" y="2090963"/>
                </a:lnTo>
                <a:lnTo>
                  <a:pt x="2566581" y="2006372"/>
                </a:lnTo>
                <a:lnTo>
                  <a:pt x="2569762" y="1971903"/>
                </a:lnTo>
                <a:lnTo>
                  <a:pt x="2572942" y="1987859"/>
                </a:lnTo>
                <a:lnTo>
                  <a:pt x="2579317" y="2167437"/>
                </a:lnTo>
                <a:lnTo>
                  <a:pt x="2582497" y="2167184"/>
                </a:lnTo>
                <a:lnTo>
                  <a:pt x="2588872" y="2209568"/>
                </a:lnTo>
                <a:lnTo>
                  <a:pt x="2598427" y="2462694"/>
                </a:lnTo>
                <a:lnTo>
                  <a:pt x="2601607" y="2500773"/>
                </a:lnTo>
                <a:lnTo>
                  <a:pt x="2611162" y="2806731"/>
                </a:lnTo>
                <a:lnTo>
                  <a:pt x="2614343" y="2888472"/>
                </a:lnTo>
                <a:lnTo>
                  <a:pt x="2617524" y="2880609"/>
                </a:lnTo>
                <a:lnTo>
                  <a:pt x="2620717" y="2920523"/>
                </a:lnTo>
                <a:lnTo>
                  <a:pt x="2623898" y="2910532"/>
                </a:lnTo>
                <a:lnTo>
                  <a:pt x="2627079" y="2940481"/>
                </a:lnTo>
                <a:lnTo>
                  <a:pt x="2633453" y="2957424"/>
                </a:lnTo>
                <a:lnTo>
                  <a:pt x="2636634" y="3004671"/>
                </a:lnTo>
                <a:lnTo>
                  <a:pt x="2639815" y="3009217"/>
                </a:lnTo>
                <a:lnTo>
                  <a:pt x="2643008" y="3025249"/>
                </a:lnTo>
                <a:lnTo>
                  <a:pt x="2646189" y="3020145"/>
                </a:lnTo>
                <a:lnTo>
                  <a:pt x="2649370" y="3036734"/>
                </a:lnTo>
                <a:lnTo>
                  <a:pt x="2652551" y="3017613"/>
                </a:lnTo>
                <a:lnTo>
                  <a:pt x="2655744" y="3025135"/>
                </a:lnTo>
                <a:lnTo>
                  <a:pt x="2658925" y="3026211"/>
                </a:lnTo>
                <a:lnTo>
                  <a:pt x="2662106" y="3043484"/>
                </a:lnTo>
                <a:lnTo>
                  <a:pt x="2665299" y="3041090"/>
                </a:lnTo>
                <a:lnTo>
                  <a:pt x="2668480" y="3036569"/>
                </a:lnTo>
                <a:lnTo>
                  <a:pt x="2671661" y="3044877"/>
                </a:lnTo>
                <a:lnTo>
                  <a:pt x="2674841" y="3032720"/>
                </a:lnTo>
                <a:lnTo>
                  <a:pt x="2678035" y="3051955"/>
                </a:lnTo>
                <a:lnTo>
                  <a:pt x="2681216" y="3027604"/>
                </a:lnTo>
                <a:lnTo>
                  <a:pt x="2684396" y="3063504"/>
                </a:lnTo>
                <a:lnTo>
                  <a:pt x="2687590" y="3027959"/>
                </a:lnTo>
                <a:lnTo>
                  <a:pt x="2690771" y="3063239"/>
                </a:lnTo>
                <a:lnTo>
                  <a:pt x="2693951" y="3022387"/>
                </a:lnTo>
                <a:lnTo>
                  <a:pt x="2697132" y="3055159"/>
                </a:lnTo>
                <a:lnTo>
                  <a:pt x="2700326" y="3015042"/>
                </a:lnTo>
                <a:lnTo>
                  <a:pt x="2703507" y="3029098"/>
                </a:lnTo>
                <a:lnTo>
                  <a:pt x="2706687" y="3023374"/>
                </a:lnTo>
                <a:lnTo>
                  <a:pt x="2709881" y="3009647"/>
                </a:lnTo>
                <a:lnTo>
                  <a:pt x="2713062" y="3033644"/>
                </a:lnTo>
                <a:lnTo>
                  <a:pt x="2716242" y="2920751"/>
                </a:lnTo>
                <a:lnTo>
                  <a:pt x="2719423" y="3048752"/>
                </a:lnTo>
                <a:lnTo>
                  <a:pt x="2722617" y="2843036"/>
                </a:lnTo>
                <a:lnTo>
                  <a:pt x="2725797" y="2786077"/>
                </a:lnTo>
                <a:lnTo>
                  <a:pt x="2728978" y="2556276"/>
                </a:lnTo>
                <a:lnTo>
                  <a:pt x="2732159" y="2734499"/>
                </a:lnTo>
                <a:lnTo>
                  <a:pt x="2735353" y="2543575"/>
                </a:lnTo>
                <a:lnTo>
                  <a:pt x="2738533" y="2707742"/>
                </a:lnTo>
                <a:lnTo>
                  <a:pt x="2741714" y="2453425"/>
                </a:lnTo>
                <a:lnTo>
                  <a:pt x="2744908" y="1655447"/>
                </a:lnTo>
                <a:lnTo>
                  <a:pt x="2748088" y="1718549"/>
                </a:lnTo>
                <a:lnTo>
                  <a:pt x="2751269" y="1458368"/>
                </a:lnTo>
                <a:lnTo>
                  <a:pt x="2754450" y="1717004"/>
                </a:lnTo>
                <a:lnTo>
                  <a:pt x="2757643" y="1229289"/>
                </a:lnTo>
                <a:lnTo>
                  <a:pt x="2760824" y="1562321"/>
                </a:lnTo>
                <a:lnTo>
                  <a:pt x="2764005" y="1551760"/>
                </a:lnTo>
                <a:lnTo>
                  <a:pt x="2767199" y="1347793"/>
                </a:lnTo>
                <a:lnTo>
                  <a:pt x="2770379" y="1343550"/>
                </a:lnTo>
                <a:lnTo>
                  <a:pt x="2773560" y="1304345"/>
                </a:lnTo>
                <a:lnTo>
                  <a:pt x="2776741" y="1548240"/>
                </a:lnTo>
                <a:lnTo>
                  <a:pt x="2779934" y="1319566"/>
                </a:lnTo>
                <a:lnTo>
                  <a:pt x="2783115" y="1482631"/>
                </a:lnTo>
                <a:lnTo>
                  <a:pt x="2786296" y="1443514"/>
                </a:lnTo>
                <a:lnTo>
                  <a:pt x="2789489" y="1552989"/>
                </a:lnTo>
                <a:lnTo>
                  <a:pt x="2792670" y="1539262"/>
                </a:lnTo>
                <a:lnTo>
                  <a:pt x="2795851" y="1809281"/>
                </a:lnTo>
                <a:lnTo>
                  <a:pt x="2799032" y="1595765"/>
                </a:lnTo>
                <a:lnTo>
                  <a:pt x="2802225" y="1867798"/>
                </a:lnTo>
                <a:lnTo>
                  <a:pt x="2805406" y="1864164"/>
                </a:lnTo>
                <a:lnTo>
                  <a:pt x="2808587" y="1906421"/>
                </a:lnTo>
                <a:lnTo>
                  <a:pt x="2811780" y="2144998"/>
                </a:lnTo>
                <a:lnTo>
                  <a:pt x="2814961" y="2067144"/>
                </a:lnTo>
                <a:lnTo>
                  <a:pt x="2818142" y="2270339"/>
                </a:lnTo>
                <a:lnTo>
                  <a:pt x="2821323" y="2064940"/>
                </a:lnTo>
                <a:lnTo>
                  <a:pt x="2824516" y="2089684"/>
                </a:lnTo>
                <a:lnTo>
                  <a:pt x="2827697" y="1934850"/>
                </a:lnTo>
                <a:lnTo>
                  <a:pt x="2830878" y="2050441"/>
                </a:lnTo>
                <a:lnTo>
                  <a:pt x="2834058" y="1936433"/>
                </a:lnTo>
                <a:lnTo>
                  <a:pt x="2837252" y="1983161"/>
                </a:lnTo>
                <a:lnTo>
                  <a:pt x="2840433" y="1981654"/>
                </a:lnTo>
                <a:lnTo>
                  <a:pt x="2843613" y="1923162"/>
                </a:lnTo>
                <a:lnTo>
                  <a:pt x="2846807" y="1949540"/>
                </a:lnTo>
                <a:lnTo>
                  <a:pt x="2849988" y="1890263"/>
                </a:lnTo>
                <a:lnTo>
                  <a:pt x="2853168" y="1943170"/>
                </a:lnTo>
                <a:lnTo>
                  <a:pt x="2856349" y="1903673"/>
                </a:lnTo>
                <a:lnTo>
                  <a:pt x="2859543" y="1948564"/>
                </a:lnTo>
                <a:lnTo>
                  <a:pt x="2862723" y="1935002"/>
                </a:lnTo>
                <a:lnTo>
                  <a:pt x="2865904" y="2011387"/>
                </a:lnTo>
                <a:lnTo>
                  <a:pt x="2869098" y="2005258"/>
                </a:lnTo>
                <a:lnTo>
                  <a:pt x="2872278" y="2058723"/>
                </a:lnTo>
                <a:lnTo>
                  <a:pt x="2875459" y="2025621"/>
                </a:lnTo>
                <a:lnTo>
                  <a:pt x="2878640" y="2106717"/>
                </a:lnTo>
                <a:lnTo>
                  <a:pt x="2885014" y="2094496"/>
                </a:lnTo>
                <a:lnTo>
                  <a:pt x="2888195" y="2130131"/>
                </a:lnTo>
                <a:lnTo>
                  <a:pt x="2891388" y="2116961"/>
                </a:lnTo>
                <a:lnTo>
                  <a:pt x="2894569" y="2158598"/>
                </a:lnTo>
                <a:lnTo>
                  <a:pt x="2897750" y="2139476"/>
                </a:lnTo>
                <a:lnTo>
                  <a:pt x="2900931" y="2179303"/>
                </a:lnTo>
                <a:lnTo>
                  <a:pt x="2904124" y="2123381"/>
                </a:lnTo>
                <a:lnTo>
                  <a:pt x="2907305" y="2153203"/>
                </a:lnTo>
                <a:lnTo>
                  <a:pt x="2910486" y="2118848"/>
                </a:lnTo>
                <a:lnTo>
                  <a:pt x="2913667" y="2124356"/>
                </a:lnTo>
                <a:lnTo>
                  <a:pt x="2916860" y="2111681"/>
                </a:lnTo>
                <a:lnTo>
                  <a:pt x="2920041" y="2118797"/>
                </a:lnTo>
                <a:lnTo>
                  <a:pt x="2926415" y="2074691"/>
                </a:lnTo>
                <a:lnTo>
                  <a:pt x="2929596" y="2081314"/>
                </a:lnTo>
                <a:lnTo>
                  <a:pt x="2932777" y="2075109"/>
                </a:lnTo>
                <a:lnTo>
                  <a:pt x="2935957" y="2102500"/>
                </a:lnTo>
                <a:lnTo>
                  <a:pt x="2939151" y="2076958"/>
                </a:lnTo>
                <a:lnTo>
                  <a:pt x="2942332" y="2124724"/>
                </a:lnTo>
                <a:lnTo>
                  <a:pt x="2945512" y="2110997"/>
                </a:lnTo>
                <a:lnTo>
                  <a:pt x="2948706" y="2173629"/>
                </a:lnTo>
                <a:lnTo>
                  <a:pt x="2951887" y="2166247"/>
                </a:lnTo>
                <a:lnTo>
                  <a:pt x="2955067" y="2198462"/>
                </a:lnTo>
                <a:lnTo>
                  <a:pt x="2958248" y="2174756"/>
                </a:lnTo>
                <a:lnTo>
                  <a:pt x="2961442" y="2233286"/>
                </a:lnTo>
                <a:lnTo>
                  <a:pt x="2964622" y="2253484"/>
                </a:lnTo>
                <a:lnTo>
                  <a:pt x="2967803" y="2300870"/>
                </a:lnTo>
                <a:lnTo>
                  <a:pt x="2974177" y="2461694"/>
                </a:lnTo>
                <a:lnTo>
                  <a:pt x="2977358" y="2547804"/>
                </a:lnTo>
                <a:lnTo>
                  <a:pt x="2980539" y="2549514"/>
                </a:lnTo>
                <a:lnTo>
                  <a:pt x="2983732" y="2586706"/>
                </a:lnTo>
                <a:lnTo>
                  <a:pt x="2986913" y="2362629"/>
                </a:lnTo>
                <a:lnTo>
                  <a:pt x="2990094" y="2527644"/>
                </a:lnTo>
                <a:lnTo>
                  <a:pt x="2993275" y="2429668"/>
                </a:lnTo>
                <a:lnTo>
                  <a:pt x="2996468" y="2387360"/>
                </a:lnTo>
                <a:lnTo>
                  <a:pt x="2999649" y="2296045"/>
                </a:lnTo>
                <a:lnTo>
                  <a:pt x="3002830" y="2136880"/>
                </a:lnTo>
                <a:lnTo>
                  <a:pt x="3006023" y="2097270"/>
                </a:lnTo>
                <a:lnTo>
                  <a:pt x="3009204" y="1934293"/>
                </a:lnTo>
                <a:lnTo>
                  <a:pt x="3012385" y="1944803"/>
                </a:lnTo>
                <a:lnTo>
                  <a:pt x="3015566" y="1826858"/>
                </a:lnTo>
                <a:lnTo>
                  <a:pt x="3018759" y="1821438"/>
                </a:lnTo>
                <a:lnTo>
                  <a:pt x="3021940" y="1704999"/>
                </a:lnTo>
                <a:lnTo>
                  <a:pt x="3025121" y="1738101"/>
                </a:lnTo>
                <a:lnTo>
                  <a:pt x="3028314" y="1638744"/>
                </a:lnTo>
                <a:lnTo>
                  <a:pt x="3031495" y="1634983"/>
                </a:lnTo>
                <a:lnTo>
                  <a:pt x="3034676" y="1617343"/>
                </a:lnTo>
                <a:lnTo>
                  <a:pt x="3044231" y="1465852"/>
                </a:lnTo>
                <a:lnTo>
                  <a:pt x="3047412" y="1387682"/>
                </a:lnTo>
                <a:lnTo>
                  <a:pt x="3050605" y="1255047"/>
                </a:lnTo>
                <a:lnTo>
                  <a:pt x="3053786" y="1385326"/>
                </a:lnTo>
                <a:lnTo>
                  <a:pt x="3060147" y="1201303"/>
                </a:lnTo>
                <a:lnTo>
                  <a:pt x="3063341" y="986889"/>
                </a:lnTo>
                <a:lnTo>
                  <a:pt x="3066522" y="983039"/>
                </a:lnTo>
                <a:lnTo>
                  <a:pt x="3072896" y="740486"/>
                </a:lnTo>
                <a:lnTo>
                  <a:pt x="3076077" y="756265"/>
                </a:lnTo>
                <a:lnTo>
                  <a:pt x="3079258" y="597188"/>
                </a:lnTo>
                <a:lnTo>
                  <a:pt x="3082438" y="606015"/>
                </a:lnTo>
                <a:lnTo>
                  <a:pt x="3085632" y="563436"/>
                </a:lnTo>
                <a:lnTo>
                  <a:pt x="3088813" y="771093"/>
                </a:lnTo>
                <a:lnTo>
                  <a:pt x="3091993" y="702648"/>
                </a:lnTo>
                <a:lnTo>
                  <a:pt x="3095174" y="812667"/>
                </a:lnTo>
                <a:lnTo>
                  <a:pt x="3098368" y="764027"/>
                </a:lnTo>
                <a:lnTo>
                  <a:pt x="3101548" y="850391"/>
                </a:lnTo>
                <a:lnTo>
                  <a:pt x="3104729" y="1024498"/>
                </a:lnTo>
                <a:lnTo>
                  <a:pt x="3107923" y="875312"/>
                </a:lnTo>
                <a:lnTo>
                  <a:pt x="3111104" y="1035668"/>
                </a:lnTo>
                <a:lnTo>
                  <a:pt x="3114284" y="755631"/>
                </a:lnTo>
                <a:lnTo>
                  <a:pt x="3117465" y="845427"/>
                </a:lnTo>
                <a:lnTo>
                  <a:pt x="3120659" y="820835"/>
                </a:lnTo>
                <a:lnTo>
                  <a:pt x="3123839" y="778641"/>
                </a:lnTo>
                <a:lnTo>
                  <a:pt x="3127020" y="687858"/>
                </a:lnTo>
                <a:lnTo>
                  <a:pt x="3136575" y="544626"/>
                </a:lnTo>
                <a:lnTo>
                  <a:pt x="3139756" y="540338"/>
                </a:lnTo>
                <a:lnTo>
                  <a:pt x="3142949" y="586466"/>
                </a:lnTo>
                <a:lnTo>
                  <a:pt x="3146130" y="531934"/>
                </a:lnTo>
                <a:lnTo>
                  <a:pt x="3149311" y="439962"/>
                </a:lnTo>
                <a:lnTo>
                  <a:pt x="3152504" y="685933"/>
                </a:lnTo>
                <a:lnTo>
                  <a:pt x="3155685" y="603786"/>
                </a:lnTo>
                <a:lnTo>
                  <a:pt x="3158866" y="880048"/>
                </a:lnTo>
                <a:lnTo>
                  <a:pt x="3162047" y="735864"/>
                </a:lnTo>
                <a:lnTo>
                  <a:pt x="3165240" y="1040834"/>
                </a:lnTo>
                <a:lnTo>
                  <a:pt x="3168421" y="1045887"/>
                </a:lnTo>
                <a:lnTo>
                  <a:pt x="3177976" y="1555116"/>
                </a:lnTo>
                <a:lnTo>
                  <a:pt x="3181157" y="2063661"/>
                </a:lnTo>
                <a:lnTo>
                  <a:pt x="3184338" y="1967458"/>
                </a:lnTo>
                <a:lnTo>
                  <a:pt x="3187531" y="2374621"/>
                </a:lnTo>
                <a:lnTo>
                  <a:pt x="3190712" y="2156078"/>
                </a:lnTo>
                <a:lnTo>
                  <a:pt x="3193893" y="2192067"/>
                </a:lnTo>
                <a:lnTo>
                  <a:pt x="3197073" y="2181557"/>
                </a:lnTo>
                <a:lnTo>
                  <a:pt x="3203448" y="2290309"/>
                </a:lnTo>
                <a:lnTo>
                  <a:pt x="3209822" y="2370734"/>
                </a:lnTo>
                <a:lnTo>
                  <a:pt x="3213003" y="2327096"/>
                </a:lnTo>
                <a:lnTo>
                  <a:pt x="3216183" y="2420678"/>
                </a:lnTo>
                <a:lnTo>
                  <a:pt x="3219364" y="2347496"/>
                </a:lnTo>
                <a:lnTo>
                  <a:pt x="3222558" y="2439052"/>
                </a:lnTo>
                <a:lnTo>
                  <a:pt x="3225738" y="2402126"/>
                </a:lnTo>
                <a:lnTo>
                  <a:pt x="3228919" y="2502153"/>
                </a:lnTo>
                <a:lnTo>
                  <a:pt x="3232113" y="2495999"/>
                </a:lnTo>
                <a:lnTo>
                  <a:pt x="3235293" y="2558556"/>
                </a:lnTo>
                <a:lnTo>
                  <a:pt x="3238474" y="2504724"/>
                </a:lnTo>
                <a:lnTo>
                  <a:pt x="3241655" y="2609677"/>
                </a:lnTo>
                <a:lnTo>
                  <a:pt x="3244848" y="2621226"/>
                </a:lnTo>
                <a:lnTo>
                  <a:pt x="3248029" y="2674222"/>
                </a:lnTo>
                <a:lnTo>
                  <a:pt x="3251210" y="2633877"/>
                </a:lnTo>
                <a:lnTo>
                  <a:pt x="3254403" y="2615439"/>
                </a:lnTo>
                <a:lnTo>
                  <a:pt x="3257584" y="2757141"/>
                </a:lnTo>
                <a:lnTo>
                  <a:pt x="3260765" y="2567610"/>
                </a:lnTo>
                <a:lnTo>
                  <a:pt x="3263946" y="2710008"/>
                </a:lnTo>
                <a:lnTo>
                  <a:pt x="3267139" y="2669208"/>
                </a:lnTo>
                <a:lnTo>
                  <a:pt x="3270320" y="2695661"/>
                </a:lnTo>
                <a:lnTo>
                  <a:pt x="3273501" y="2276063"/>
                </a:lnTo>
                <a:lnTo>
                  <a:pt x="3276682" y="2686240"/>
                </a:lnTo>
                <a:lnTo>
                  <a:pt x="3279875" y="2095079"/>
                </a:lnTo>
                <a:lnTo>
                  <a:pt x="3283056" y="2249913"/>
                </a:lnTo>
                <a:lnTo>
                  <a:pt x="3286237" y="2228297"/>
                </a:lnTo>
                <a:lnTo>
                  <a:pt x="3289430" y="1724716"/>
                </a:lnTo>
                <a:lnTo>
                  <a:pt x="3292611" y="2246519"/>
                </a:lnTo>
                <a:lnTo>
                  <a:pt x="3295792" y="1117675"/>
                </a:lnTo>
                <a:lnTo>
                  <a:pt x="3298972" y="1902217"/>
                </a:lnTo>
                <a:lnTo>
                  <a:pt x="3302166" y="998602"/>
                </a:lnTo>
                <a:lnTo>
                  <a:pt x="3305347" y="1384200"/>
                </a:lnTo>
                <a:lnTo>
                  <a:pt x="3311721" y="1143306"/>
                </a:lnTo>
                <a:lnTo>
                  <a:pt x="3314902" y="1440931"/>
                </a:lnTo>
                <a:lnTo>
                  <a:pt x="3318082" y="986699"/>
                </a:lnTo>
                <a:lnTo>
                  <a:pt x="3321263" y="1526978"/>
                </a:lnTo>
                <a:lnTo>
                  <a:pt x="3324457" y="669318"/>
                </a:lnTo>
                <a:lnTo>
                  <a:pt x="3327637" y="1522749"/>
                </a:lnTo>
                <a:lnTo>
                  <a:pt x="3330818" y="778805"/>
                </a:lnTo>
                <a:lnTo>
                  <a:pt x="3334012" y="1461661"/>
                </a:lnTo>
                <a:lnTo>
                  <a:pt x="3337192" y="1018433"/>
                </a:lnTo>
                <a:lnTo>
                  <a:pt x="3340373" y="1152145"/>
                </a:lnTo>
                <a:lnTo>
                  <a:pt x="3343554" y="1199189"/>
                </a:lnTo>
                <a:lnTo>
                  <a:pt x="3346747" y="938857"/>
                </a:lnTo>
                <a:lnTo>
                  <a:pt x="3349928" y="1449960"/>
                </a:lnTo>
                <a:lnTo>
                  <a:pt x="3353109" y="991207"/>
                </a:lnTo>
                <a:lnTo>
                  <a:pt x="3356290" y="1534323"/>
                </a:lnTo>
                <a:lnTo>
                  <a:pt x="3359483" y="992764"/>
                </a:lnTo>
                <a:lnTo>
                  <a:pt x="3362664" y="1638175"/>
                </a:lnTo>
                <a:lnTo>
                  <a:pt x="3365845" y="1054815"/>
                </a:lnTo>
                <a:lnTo>
                  <a:pt x="3369038" y="1484012"/>
                </a:lnTo>
                <a:lnTo>
                  <a:pt x="3372219" y="1191667"/>
                </a:lnTo>
                <a:lnTo>
                  <a:pt x="3375400" y="1379400"/>
                </a:lnTo>
                <a:lnTo>
                  <a:pt x="3378581" y="1440830"/>
                </a:lnTo>
                <a:lnTo>
                  <a:pt x="3381774" y="1218399"/>
                </a:lnTo>
                <a:lnTo>
                  <a:pt x="3384955" y="1640973"/>
                </a:lnTo>
                <a:lnTo>
                  <a:pt x="3388136" y="1208357"/>
                </a:lnTo>
                <a:lnTo>
                  <a:pt x="3391329" y="1712268"/>
                </a:lnTo>
                <a:lnTo>
                  <a:pt x="3394510" y="1348160"/>
                </a:lnTo>
                <a:lnTo>
                  <a:pt x="3397691" y="1739924"/>
                </a:lnTo>
                <a:lnTo>
                  <a:pt x="3400872" y="1630944"/>
                </a:lnTo>
                <a:lnTo>
                  <a:pt x="3404065" y="1785157"/>
                </a:lnTo>
                <a:lnTo>
                  <a:pt x="3407246" y="1755209"/>
                </a:lnTo>
                <a:lnTo>
                  <a:pt x="3410427" y="1707126"/>
                </a:lnTo>
                <a:lnTo>
                  <a:pt x="3413620" y="1782245"/>
                </a:lnTo>
                <a:lnTo>
                  <a:pt x="3416801" y="1690828"/>
                </a:lnTo>
                <a:lnTo>
                  <a:pt x="3419982" y="1891162"/>
                </a:lnTo>
                <a:lnTo>
                  <a:pt x="3423163" y="1842978"/>
                </a:lnTo>
                <a:lnTo>
                  <a:pt x="3426356" y="1883285"/>
                </a:lnTo>
                <a:lnTo>
                  <a:pt x="3429537" y="1830568"/>
                </a:lnTo>
                <a:lnTo>
                  <a:pt x="3432718" y="1925125"/>
                </a:lnTo>
                <a:lnTo>
                  <a:pt x="3435911" y="1861568"/>
                </a:lnTo>
                <a:lnTo>
                  <a:pt x="3439092" y="1992468"/>
                </a:lnTo>
                <a:lnTo>
                  <a:pt x="3442273" y="2001750"/>
                </a:lnTo>
                <a:lnTo>
                  <a:pt x="3445453" y="2021037"/>
                </a:lnTo>
                <a:lnTo>
                  <a:pt x="3448647" y="2079414"/>
                </a:lnTo>
                <a:lnTo>
                  <a:pt x="3451828" y="2093572"/>
                </a:lnTo>
                <a:lnTo>
                  <a:pt x="3455008" y="2090090"/>
                </a:lnTo>
                <a:lnTo>
                  <a:pt x="3458189" y="2207643"/>
                </a:lnTo>
                <a:lnTo>
                  <a:pt x="3461383" y="2216786"/>
                </a:lnTo>
                <a:lnTo>
                  <a:pt x="3464564" y="2214658"/>
                </a:lnTo>
                <a:lnTo>
                  <a:pt x="3467744" y="2342254"/>
                </a:lnTo>
                <a:lnTo>
                  <a:pt x="3470938" y="2375812"/>
                </a:lnTo>
                <a:lnTo>
                  <a:pt x="3474119" y="2456072"/>
                </a:lnTo>
                <a:lnTo>
                  <a:pt x="3477299" y="2484488"/>
                </a:lnTo>
                <a:lnTo>
                  <a:pt x="3490035" y="2697003"/>
                </a:lnTo>
                <a:lnTo>
                  <a:pt x="3502771" y="2946762"/>
                </a:lnTo>
                <a:lnTo>
                  <a:pt x="3509145" y="2842758"/>
                </a:lnTo>
                <a:lnTo>
                  <a:pt x="3515519" y="2807795"/>
                </a:lnTo>
                <a:lnTo>
                  <a:pt x="3518700" y="2760370"/>
                </a:lnTo>
                <a:lnTo>
                  <a:pt x="3525062" y="2827879"/>
                </a:lnTo>
                <a:lnTo>
                  <a:pt x="3528255" y="2815861"/>
                </a:lnTo>
                <a:lnTo>
                  <a:pt x="3534617" y="2864374"/>
                </a:lnTo>
                <a:lnTo>
                  <a:pt x="3537797" y="2863842"/>
                </a:lnTo>
                <a:lnTo>
                  <a:pt x="3540991" y="2847051"/>
                </a:lnTo>
                <a:lnTo>
                  <a:pt x="3544172" y="2881533"/>
                </a:lnTo>
                <a:lnTo>
                  <a:pt x="3547353" y="2860664"/>
                </a:lnTo>
                <a:lnTo>
                  <a:pt x="3550546" y="2801830"/>
                </a:lnTo>
                <a:lnTo>
                  <a:pt x="3556908" y="2785457"/>
                </a:lnTo>
                <a:lnTo>
                  <a:pt x="3563282" y="2861702"/>
                </a:lnTo>
                <a:lnTo>
                  <a:pt x="3566463" y="2837224"/>
                </a:lnTo>
                <a:lnTo>
                  <a:pt x="3569643" y="2846405"/>
                </a:lnTo>
                <a:lnTo>
                  <a:pt x="3572837" y="2897451"/>
                </a:lnTo>
                <a:lnTo>
                  <a:pt x="3576018" y="2891106"/>
                </a:lnTo>
                <a:lnTo>
                  <a:pt x="3579198" y="2858840"/>
                </a:lnTo>
                <a:lnTo>
                  <a:pt x="3582379" y="2854142"/>
                </a:lnTo>
                <a:lnTo>
                  <a:pt x="3585573" y="2862563"/>
                </a:lnTo>
                <a:lnTo>
                  <a:pt x="3588753" y="2841251"/>
                </a:lnTo>
                <a:lnTo>
                  <a:pt x="3591934" y="2856143"/>
                </a:lnTo>
                <a:lnTo>
                  <a:pt x="3595128" y="2894513"/>
                </a:lnTo>
                <a:lnTo>
                  <a:pt x="3598308" y="2846874"/>
                </a:lnTo>
                <a:lnTo>
                  <a:pt x="3601489" y="2829601"/>
                </a:lnTo>
                <a:lnTo>
                  <a:pt x="3604670" y="2915762"/>
                </a:lnTo>
                <a:lnTo>
                  <a:pt x="3607863" y="2844974"/>
                </a:lnTo>
                <a:lnTo>
                  <a:pt x="3611044" y="2836692"/>
                </a:lnTo>
                <a:lnTo>
                  <a:pt x="3614225" y="2856814"/>
                </a:lnTo>
                <a:lnTo>
                  <a:pt x="3623780" y="2745098"/>
                </a:lnTo>
                <a:lnTo>
                  <a:pt x="3626961" y="2773946"/>
                </a:lnTo>
                <a:lnTo>
                  <a:pt x="3630154" y="2601041"/>
                </a:lnTo>
                <a:lnTo>
                  <a:pt x="3639696" y="1685459"/>
                </a:lnTo>
                <a:lnTo>
                  <a:pt x="3646071" y="1252805"/>
                </a:lnTo>
                <a:lnTo>
                  <a:pt x="3649251" y="1297684"/>
                </a:lnTo>
                <a:lnTo>
                  <a:pt x="3652445" y="1489330"/>
                </a:lnTo>
                <a:lnTo>
                  <a:pt x="3655626" y="1397306"/>
                </a:lnTo>
                <a:lnTo>
                  <a:pt x="3661987" y="1027373"/>
                </a:lnTo>
                <a:lnTo>
                  <a:pt x="3668362" y="1159591"/>
                </a:lnTo>
                <a:lnTo>
                  <a:pt x="3671542" y="1120410"/>
                </a:lnTo>
                <a:lnTo>
                  <a:pt x="3674736" y="1104315"/>
                </a:lnTo>
                <a:lnTo>
                  <a:pt x="3677917" y="928815"/>
                </a:lnTo>
                <a:lnTo>
                  <a:pt x="3681097" y="979164"/>
                </a:lnTo>
                <a:lnTo>
                  <a:pt x="3684278" y="1608973"/>
                </a:lnTo>
                <a:lnTo>
                  <a:pt x="3687472" y="1528004"/>
                </a:lnTo>
                <a:lnTo>
                  <a:pt x="3690652" y="1090728"/>
                </a:lnTo>
                <a:lnTo>
                  <a:pt x="3693833" y="1363026"/>
                </a:lnTo>
                <a:lnTo>
                  <a:pt x="3697027" y="987306"/>
                </a:lnTo>
                <a:lnTo>
                  <a:pt x="3700208" y="1009771"/>
                </a:lnTo>
                <a:lnTo>
                  <a:pt x="3703388" y="947987"/>
                </a:lnTo>
                <a:lnTo>
                  <a:pt x="3706569" y="857457"/>
                </a:lnTo>
                <a:lnTo>
                  <a:pt x="3709763" y="935526"/>
                </a:lnTo>
                <a:lnTo>
                  <a:pt x="3712943" y="766028"/>
                </a:lnTo>
                <a:lnTo>
                  <a:pt x="3716124" y="800105"/>
                </a:lnTo>
                <a:lnTo>
                  <a:pt x="3719305" y="617374"/>
                </a:lnTo>
                <a:lnTo>
                  <a:pt x="3722498" y="765281"/>
                </a:lnTo>
                <a:lnTo>
                  <a:pt x="3728860" y="399180"/>
                </a:lnTo>
                <a:lnTo>
                  <a:pt x="3732054" y="403989"/>
                </a:lnTo>
                <a:lnTo>
                  <a:pt x="3735234" y="485506"/>
                </a:lnTo>
                <a:lnTo>
                  <a:pt x="3738415" y="374250"/>
                </a:lnTo>
                <a:lnTo>
                  <a:pt x="3741596" y="371702"/>
                </a:lnTo>
                <a:lnTo>
                  <a:pt x="3744789" y="344610"/>
                </a:lnTo>
                <a:lnTo>
                  <a:pt x="3747970" y="394226"/>
                </a:lnTo>
                <a:lnTo>
                  <a:pt x="3751151" y="353527"/>
                </a:lnTo>
                <a:lnTo>
                  <a:pt x="3754344" y="147922"/>
                </a:lnTo>
                <a:lnTo>
                  <a:pt x="3757525" y="391444"/>
                </a:lnTo>
                <a:lnTo>
                  <a:pt x="3760706" y="334550"/>
                </a:lnTo>
                <a:lnTo>
                  <a:pt x="3763887" y="426961"/>
                </a:lnTo>
                <a:lnTo>
                  <a:pt x="3767080" y="423509"/>
                </a:lnTo>
                <a:lnTo>
                  <a:pt x="3770261" y="573155"/>
                </a:lnTo>
                <a:lnTo>
                  <a:pt x="3773442" y="291831"/>
                </a:lnTo>
                <a:lnTo>
                  <a:pt x="3776635" y="574040"/>
                </a:lnTo>
                <a:lnTo>
                  <a:pt x="3779816" y="325796"/>
                </a:lnTo>
                <a:lnTo>
                  <a:pt x="3789371" y="598531"/>
                </a:lnTo>
                <a:lnTo>
                  <a:pt x="3792552" y="638724"/>
                </a:lnTo>
                <a:lnTo>
                  <a:pt x="3795733" y="414247"/>
                </a:lnTo>
                <a:lnTo>
                  <a:pt x="3798926" y="773740"/>
                </a:lnTo>
                <a:lnTo>
                  <a:pt x="3802107" y="351274"/>
                </a:lnTo>
                <a:lnTo>
                  <a:pt x="3805288" y="953837"/>
                </a:lnTo>
                <a:lnTo>
                  <a:pt x="3808468" y="601380"/>
                </a:lnTo>
                <a:lnTo>
                  <a:pt x="3811662" y="1166239"/>
                </a:lnTo>
                <a:lnTo>
                  <a:pt x="3814843" y="433804"/>
                </a:lnTo>
                <a:lnTo>
                  <a:pt x="3821204" y="948835"/>
                </a:lnTo>
                <a:lnTo>
                  <a:pt x="3824398" y="1039530"/>
                </a:lnTo>
                <a:lnTo>
                  <a:pt x="3827578" y="1196960"/>
                </a:lnTo>
                <a:lnTo>
                  <a:pt x="3830759" y="700078"/>
                </a:lnTo>
                <a:lnTo>
                  <a:pt x="3833953" y="1226605"/>
                </a:lnTo>
                <a:lnTo>
                  <a:pt x="3837133" y="724087"/>
                </a:lnTo>
                <a:lnTo>
                  <a:pt x="3840314" y="1564575"/>
                </a:lnTo>
                <a:lnTo>
                  <a:pt x="3843495" y="762824"/>
                </a:lnTo>
                <a:lnTo>
                  <a:pt x="3846688" y="1385998"/>
                </a:lnTo>
                <a:lnTo>
                  <a:pt x="3849869" y="804512"/>
                </a:lnTo>
                <a:lnTo>
                  <a:pt x="3853050" y="1263164"/>
                </a:lnTo>
                <a:lnTo>
                  <a:pt x="3859424" y="894776"/>
                </a:lnTo>
                <a:lnTo>
                  <a:pt x="3862605" y="1361760"/>
                </a:lnTo>
                <a:lnTo>
                  <a:pt x="3865786" y="1035364"/>
                </a:lnTo>
                <a:lnTo>
                  <a:pt x="3868979" y="1779180"/>
                </a:lnTo>
                <a:lnTo>
                  <a:pt x="3872160" y="997564"/>
                </a:lnTo>
                <a:lnTo>
                  <a:pt x="3875341" y="1754107"/>
                </a:lnTo>
                <a:lnTo>
                  <a:pt x="3878534" y="930360"/>
                </a:lnTo>
                <a:lnTo>
                  <a:pt x="3881715" y="1633527"/>
                </a:lnTo>
                <a:lnTo>
                  <a:pt x="3884896" y="988142"/>
                </a:lnTo>
                <a:lnTo>
                  <a:pt x="3888077" y="1470095"/>
                </a:lnTo>
                <a:lnTo>
                  <a:pt x="3891270" y="1700756"/>
                </a:lnTo>
                <a:lnTo>
                  <a:pt x="3894451" y="1503323"/>
                </a:lnTo>
                <a:lnTo>
                  <a:pt x="3897632" y="1666895"/>
                </a:lnTo>
                <a:lnTo>
                  <a:pt x="3900812" y="882860"/>
                </a:lnTo>
                <a:lnTo>
                  <a:pt x="3904006" y="1935433"/>
                </a:lnTo>
                <a:lnTo>
                  <a:pt x="3907187" y="1273079"/>
                </a:lnTo>
                <a:lnTo>
                  <a:pt x="3910367" y="1932976"/>
                </a:lnTo>
                <a:lnTo>
                  <a:pt x="3913561" y="1237913"/>
                </a:lnTo>
                <a:lnTo>
                  <a:pt x="3916742" y="1646178"/>
                </a:lnTo>
                <a:lnTo>
                  <a:pt x="3919922" y="1386137"/>
                </a:lnTo>
                <a:lnTo>
                  <a:pt x="3923103" y="1405689"/>
                </a:lnTo>
                <a:lnTo>
                  <a:pt x="3926297" y="1721436"/>
                </a:lnTo>
                <a:lnTo>
                  <a:pt x="3929477" y="1256174"/>
                </a:lnTo>
                <a:lnTo>
                  <a:pt x="3932658" y="1840585"/>
                </a:lnTo>
                <a:lnTo>
                  <a:pt x="3935852" y="1233937"/>
                </a:lnTo>
                <a:lnTo>
                  <a:pt x="3939032" y="1818360"/>
                </a:lnTo>
                <a:lnTo>
                  <a:pt x="3942213" y="1246410"/>
                </a:lnTo>
                <a:lnTo>
                  <a:pt x="3945394" y="1695641"/>
                </a:lnTo>
                <a:lnTo>
                  <a:pt x="3948587" y="1438360"/>
                </a:lnTo>
                <a:lnTo>
                  <a:pt x="3951768" y="1533031"/>
                </a:lnTo>
                <a:lnTo>
                  <a:pt x="3954949" y="1689461"/>
                </a:lnTo>
                <a:lnTo>
                  <a:pt x="3958142" y="1465219"/>
                </a:lnTo>
                <a:lnTo>
                  <a:pt x="3961323" y="1874066"/>
                </a:lnTo>
                <a:lnTo>
                  <a:pt x="3964504" y="1503627"/>
                </a:lnTo>
                <a:lnTo>
                  <a:pt x="3967685" y="2051517"/>
                </a:lnTo>
                <a:lnTo>
                  <a:pt x="3970878" y="1635844"/>
                </a:lnTo>
                <a:lnTo>
                  <a:pt x="3974059" y="2140755"/>
                </a:lnTo>
                <a:lnTo>
                  <a:pt x="3977240" y="1949362"/>
                </a:lnTo>
                <a:lnTo>
                  <a:pt x="3983614" y="2083910"/>
                </a:lnTo>
                <a:lnTo>
                  <a:pt x="3986795" y="1880221"/>
                </a:lnTo>
                <a:lnTo>
                  <a:pt x="3989976" y="2092382"/>
                </a:lnTo>
                <a:lnTo>
                  <a:pt x="3993169" y="1831037"/>
                </a:lnTo>
                <a:lnTo>
                  <a:pt x="3996350" y="2108350"/>
                </a:lnTo>
                <a:lnTo>
                  <a:pt x="3999531" y="1816626"/>
                </a:lnTo>
                <a:lnTo>
                  <a:pt x="4002711" y="2082669"/>
                </a:lnTo>
                <a:lnTo>
                  <a:pt x="4005905" y="1911816"/>
                </a:lnTo>
                <a:lnTo>
                  <a:pt x="4009086" y="2012299"/>
                </a:lnTo>
                <a:lnTo>
                  <a:pt x="4012267" y="1951654"/>
                </a:lnTo>
                <a:lnTo>
                  <a:pt x="4015460" y="1921731"/>
                </a:lnTo>
                <a:lnTo>
                  <a:pt x="4018641" y="2068055"/>
                </a:lnTo>
                <a:lnTo>
                  <a:pt x="4021822" y="1909688"/>
                </a:lnTo>
                <a:lnTo>
                  <a:pt x="4025002" y="2091584"/>
                </a:lnTo>
                <a:lnTo>
                  <a:pt x="4028196" y="1924200"/>
                </a:lnTo>
                <a:lnTo>
                  <a:pt x="4031377" y="2070753"/>
                </a:lnTo>
                <a:lnTo>
                  <a:pt x="4034557" y="2000851"/>
                </a:lnTo>
                <a:lnTo>
                  <a:pt x="4037751" y="2039310"/>
                </a:lnTo>
                <a:lnTo>
                  <a:pt x="4040932" y="1984123"/>
                </a:lnTo>
                <a:lnTo>
                  <a:pt x="4047293" y="2012995"/>
                </a:lnTo>
                <a:lnTo>
                  <a:pt x="4050487" y="1977234"/>
                </a:lnTo>
                <a:lnTo>
                  <a:pt x="4053668" y="2025342"/>
                </a:lnTo>
                <a:lnTo>
                  <a:pt x="4056848" y="1987023"/>
                </a:lnTo>
                <a:lnTo>
                  <a:pt x="4060042" y="2085683"/>
                </a:lnTo>
                <a:lnTo>
                  <a:pt x="4063223" y="2002561"/>
                </a:lnTo>
                <a:lnTo>
                  <a:pt x="4066403" y="2077059"/>
                </a:lnTo>
                <a:lnTo>
                  <a:pt x="4069584" y="2024430"/>
                </a:lnTo>
                <a:lnTo>
                  <a:pt x="4072778" y="2099233"/>
                </a:lnTo>
                <a:lnTo>
                  <a:pt x="4075958" y="2070398"/>
                </a:lnTo>
                <a:lnTo>
                  <a:pt x="4079139" y="2073184"/>
                </a:lnTo>
                <a:lnTo>
                  <a:pt x="4082320" y="2178036"/>
                </a:lnTo>
                <a:lnTo>
                  <a:pt x="4085514" y="2086721"/>
                </a:lnTo>
                <a:lnTo>
                  <a:pt x="4088694" y="2211505"/>
                </a:lnTo>
                <a:lnTo>
                  <a:pt x="4091875" y="2096092"/>
                </a:lnTo>
                <a:lnTo>
                  <a:pt x="4095069" y="2309392"/>
                </a:lnTo>
                <a:lnTo>
                  <a:pt x="4098249" y="2293994"/>
                </a:lnTo>
                <a:lnTo>
                  <a:pt x="4101430" y="2474357"/>
                </a:lnTo>
                <a:lnTo>
                  <a:pt x="4104611" y="2520604"/>
                </a:lnTo>
                <a:lnTo>
                  <a:pt x="4107804" y="2511904"/>
                </a:lnTo>
                <a:lnTo>
                  <a:pt x="4110985" y="2735398"/>
                </a:lnTo>
                <a:lnTo>
                  <a:pt x="4114166" y="2546905"/>
                </a:lnTo>
                <a:lnTo>
                  <a:pt x="4114166" y="2546905"/>
                </a:lnTo>
              </a:path>
            </a:pathLst>
          </a:custGeom>
          <a:noFill/>
          <a:ln w="6350" cap="sq">
            <a:solidFill>
              <a:srgbClr val="ED7D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Rettangolo con angoli arrotondati 97">
            <a:extLst>
              <a:ext uri="{FF2B5EF4-FFF2-40B4-BE49-F238E27FC236}">
                <a16:creationId xmlns:a16="http://schemas.microsoft.com/office/drawing/2014/main" id="{25097F07-EC6F-0FFF-EB34-795812303F89}"/>
              </a:ext>
            </a:extLst>
          </p:cNvPr>
          <p:cNvSpPr/>
          <p:nvPr/>
        </p:nvSpPr>
        <p:spPr>
          <a:xfrm>
            <a:off x="7309897" y="656696"/>
            <a:ext cx="4734851" cy="5904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F6126896-9990-C69E-B50E-75FFEEE7E61D}"/>
              </a:ext>
            </a:extLst>
          </p:cNvPr>
          <p:cNvCxnSpPr>
            <a:cxnSpLocks/>
          </p:cNvCxnSpPr>
          <p:nvPr/>
        </p:nvCxnSpPr>
        <p:spPr>
          <a:xfrm flipH="1" flipV="1">
            <a:off x="3310346" y="2149533"/>
            <a:ext cx="8905" cy="770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E99EFBD8-5A5C-7C09-B381-716CD1000990}"/>
              </a:ext>
            </a:extLst>
          </p:cNvPr>
          <p:cNvCxnSpPr>
            <a:cxnSpLocks/>
          </p:cNvCxnSpPr>
          <p:nvPr/>
        </p:nvCxnSpPr>
        <p:spPr>
          <a:xfrm>
            <a:off x="3310346" y="2920487"/>
            <a:ext cx="782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9" name="Ovale 108">
            <a:extLst>
              <a:ext uri="{FF2B5EF4-FFF2-40B4-BE49-F238E27FC236}">
                <a16:creationId xmlns:a16="http://schemas.microsoft.com/office/drawing/2014/main" id="{72A1F963-1179-7AB4-CB0D-5E63A577A87D}"/>
              </a:ext>
            </a:extLst>
          </p:cNvPr>
          <p:cNvSpPr/>
          <p:nvPr/>
        </p:nvSpPr>
        <p:spPr>
          <a:xfrm>
            <a:off x="3598557" y="22141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198E8471-0A79-973B-18C3-7EF61CD8C551}"/>
              </a:ext>
            </a:extLst>
          </p:cNvPr>
          <p:cNvSpPr/>
          <p:nvPr/>
        </p:nvSpPr>
        <p:spPr>
          <a:xfrm>
            <a:off x="3750957" y="23665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Connettore 2 110">
            <a:extLst>
              <a:ext uri="{FF2B5EF4-FFF2-40B4-BE49-F238E27FC236}">
                <a16:creationId xmlns:a16="http://schemas.microsoft.com/office/drawing/2014/main" id="{2CE6A6C1-5836-E2D2-C97F-BE1904D69797}"/>
              </a:ext>
            </a:extLst>
          </p:cNvPr>
          <p:cNvCxnSpPr>
            <a:cxnSpLocks/>
            <a:endCxn id="109" idx="3"/>
          </p:cNvCxnSpPr>
          <p:nvPr/>
        </p:nvCxnSpPr>
        <p:spPr>
          <a:xfrm flipV="1">
            <a:off x="3319251" y="2306357"/>
            <a:ext cx="295122" cy="60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C007A345-17A1-EF10-B603-D7466039E9C8}"/>
              </a:ext>
            </a:extLst>
          </p:cNvPr>
          <p:cNvCxnSpPr>
            <a:cxnSpLocks/>
          </p:cNvCxnSpPr>
          <p:nvPr/>
        </p:nvCxnSpPr>
        <p:spPr>
          <a:xfrm flipV="1">
            <a:off x="3328156" y="2458757"/>
            <a:ext cx="438617" cy="44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17EC0207-C975-EAD6-F9D0-8CA44B3D3E46}"/>
              </a:ext>
            </a:extLst>
          </p:cNvPr>
          <p:cNvSpPr txBox="1"/>
          <p:nvPr/>
        </p:nvSpPr>
        <p:spPr>
          <a:xfrm>
            <a:off x="3090403" y="2991365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</a:rPr>
              <a:t>Shared latent space</a:t>
            </a:r>
          </a:p>
        </p:txBody>
      </p:sp>
      <p:cxnSp>
        <p:nvCxnSpPr>
          <p:cNvPr id="120" name="Connettore 4 119">
            <a:extLst>
              <a:ext uri="{FF2B5EF4-FFF2-40B4-BE49-F238E27FC236}">
                <a16:creationId xmlns:a16="http://schemas.microsoft.com/office/drawing/2014/main" id="{19F2F1BC-52EB-AC8C-DBC3-C1B9F8F03006}"/>
              </a:ext>
            </a:extLst>
          </p:cNvPr>
          <p:cNvCxnSpPr>
            <a:cxnSpLocks/>
            <a:stCxn id="59" idx="0"/>
            <a:endCxn id="123" idx="1"/>
          </p:cNvCxnSpPr>
          <p:nvPr/>
        </p:nvCxnSpPr>
        <p:spPr>
          <a:xfrm rot="5400000" flipH="1" flipV="1">
            <a:off x="2372054" y="1221704"/>
            <a:ext cx="758091" cy="11306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2" name="Connettore 4 121">
            <a:extLst>
              <a:ext uri="{FF2B5EF4-FFF2-40B4-BE49-F238E27FC236}">
                <a16:creationId xmlns:a16="http://schemas.microsoft.com/office/drawing/2014/main" id="{037D7487-7891-BB60-3728-5E2E768A8DFD}"/>
              </a:ext>
            </a:extLst>
          </p:cNvPr>
          <p:cNvCxnSpPr>
            <a:cxnSpLocks/>
            <a:stCxn id="90" idx="6"/>
            <a:endCxn id="123" idx="3"/>
          </p:cNvCxnSpPr>
          <p:nvPr/>
        </p:nvCxnSpPr>
        <p:spPr>
          <a:xfrm rot="16200000" flipV="1">
            <a:off x="4140477" y="1195925"/>
            <a:ext cx="758091" cy="11822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3" name="Rettangolo con angoli arrotondati 122">
            <a:extLst>
              <a:ext uri="{FF2B5EF4-FFF2-40B4-BE49-F238E27FC236}">
                <a16:creationId xmlns:a16="http://schemas.microsoft.com/office/drawing/2014/main" id="{CE777744-8103-0B44-56DF-30D6D4639016}"/>
              </a:ext>
            </a:extLst>
          </p:cNvPr>
          <p:cNvSpPr/>
          <p:nvPr/>
        </p:nvSpPr>
        <p:spPr>
          <a:xfrm>
            <a:off x="3316421" y="1101980"/>
            <a:ext cx="612000" cy="612000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/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it-IT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)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blipFill>
                <a:blip r:embed="rId7"/>
                <a:stretch>
                  <a:fillRect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BDFC3CE4-0767-4EBD-E7D8-63C25566B329}"/>
              </a:ext>
            </a:extLst>
          </p:cNvPr>
          <p:cNvSpPr txBox="1"/>
          <p:nvPr/>
        </p:nvSpPr>
        <p:spPr>
          <a:xfrm>
            <a:off x="3466946" y="1228274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FED55E35-772A-8213-B2D1-8621B3789EAF}"/>
              </a:ext>
            </a:extLst>
          </p:cNvPr>
          <p:cNvGrpSpPr/>
          <p:nvPr/>
        </p:nvGrpSpPr>
        <p:grpSpPr>
          <a:xfrm>
            <a:off x="726474" y="936685"/>
            <a:ext cx="6116649" cy="4291298"/>
            <a:chOff x="684105" y="936685"/>
            <a:chExt cx="6382617" cy="4291298"/>
          </a:xfrm>
        </p:grpSpPr>
        <p:cxnSp>
          <p:nvCxnSpPr>
            <p:cNvPr id="135" name="Connettore 1 134">
              <a:extLst>
                <a:ext uri="{FF2B5EF4-FFF2-40B4-BE49-F238E27FC236}">
                  <a16:creationId xmlns:a16="http://schemas.microsoft.com/office/drawing/2014/main" id="{14ADAD73-EE10-6119-1AAD-029F788D72C0}"/>
                </a:ext>
              </a:extLst>
            </p:cNvPr>
            <p:cNvCxnSpPr/>
            <p:nvPr/>
          </p:nvCxnSpPr>
          <p:spPr>
            <a:xfrm>
              <a:off x="685800" y="944217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6" name="Connettore 1 135">
              <a:extLst>
                <a:ext uri="{FF2B5EF4-FFF2-40B4-BE49-F238E27FC236}">
                  <a16:creationId xmlns:a16="http://schemas.microsoft.com/office/drawing/2014/main" id="{0DB50979-086F-A476-5B0B-76E7A9031F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944217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9" name="Connettore 1 138">
              <a:extLst>
                <a:ext uri="{FF2B5EF4-FFF2-40B4-BE49-F238E27FC236}">
                  <a16:creationId xmlns:a16="http://schemas.microsoft.com/office/drawing/2014/main" id="{1F79427B-2A35-6FE6-AB4A-EBF52ED91260}"/>
                </a:ext>
              </a:extLst>
            </p:cNvPr>
            <p:cNvCxnSpPr/>
            <p:nvPr/>
          </p:nvCxnSpPr>
          <p:spPr>
            <a:xfrm>
              <a:off x="7066722" y="936685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0" name="Connettore 1 139">
              <a:extLst>
                <a:ext uri="{FF2B5EF4-FFF2-40B4-BE49-F238E27FC236}">
                  <a16:creationId xmlns:a16="http://schemas.microsoft.com/office/drawing/2014/main" id="{30732E91-5EB0-073E-9823-EF574598B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105" y="5220451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42" name="CasellaDiTesto 141">
            <a:extLst>
              <a:ext uri="{FF2B5EF4-FFF2-40B4-BE49-F238E27FC236}">
                <a16:creationId xmlns:a16="http://schemas.microsoft.com/office/drawing/2014/main" id="{DA04E14C-42BD-654B-4CA6-819ECEFA2C50}"/>
              </a:ext>
            </a:extLst>
          </p:cNvPr>
          <p:cNvSpPr txBox="1"/>
          <p:nvPr/>
        </p:nvSpPr>
        <p:spPr>
          <a:xfrm>
            <a:off x="807459" y="1000227"/>
            <a:ext cx="32573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F</a:t>
            </a:r>
          </a:p>
        </p:txBody>
      </p:sp>
      <p:sp>
        <p:nvSpPr>
          <p:cNvPr id="145" name="Arco 144">
            <a:extLst>
              <a:ext uri="{FF2B5EF4-FFF2-40B4-BE49-F238E27FC236}">
                <a16:creationId xmlns:a16="http://schemas.microsoft.com/office/drawing/2014/main" id="{FFC26BFA-73BA-3542-D278-018FD6A49D51}"/>
              </a:ext>
            </a:extLst>
          </p:cNvPr>
          <p:cNvSpPr/>
          <p:nvPr/>
        </p:nvSpPr>
        <p:spPr>
          <a:xfrm>
            <a:off x="3180522" y="2579302"/>
            <a:ext cx="433851" cy="380941"/>
          </a:xfrm>
          <a:prstGeom prst="arc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/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blipFill>
                <a:blip r:embed="rId8"/>
                <a:stretch>
                  <a:fillRect t="-576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653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169E49-B75A-1B35-18EB-428536B02DEE}"/>
              </a:ext>
            </a:extLst>
          </p:cNvPr>
          <p:cNvSpPr txBox="1"/>
          <p:nvPr/>
        </p:nvSpPr>
        <p:spPr>
          <a:xfrm>
            <a:off x="4625597" y="137794"/>
            <a:ext cx="2940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Framework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60B3CBD-C5B7-D182-9014-359F2D787161}"/>
              </a:ext>
            </a:extLst>
          </p:cNvPr>
          <p:cNvGrpSpPr/>
          <p:nvPr/>
        </p:nvGrpSpPr>
        <p:grpSpPr>
          <a:xfrm rot="16200000">
            <a:off x="1885156" y="5417136"/>
            <a:ext cx="587829" cy="587829"/>
            <a:chOff x="9442770" y="1140101"/>
            <a:chExt cx="587829" cy="587829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74FB21CB-8FE9-79E2-AC0A-11D6B9E98EBF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227565DA-1F62-458D-D880-17AB1D3B08DA}"/>
                    </a:ext>
                  </a:extLst>
                </p:cNvPr>
                <p:cNvSpPr txBox="1"/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C524FD53-64D6-CB9B-43A6-2800D77D2721}"/>
              </a:ext>
            </a:extLst>
          </p:cNvPr>
          <p:cNvSpPr/>
          <p:nvPr/>
        </p:nvSpPr>
        <p:spPr>
          <a:xfrm>
            <a:off x="1461951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29F9148C-04AC-F48D-8DA0-D84E61414CDA}"/>
              </a:ext>
            </a:extLst>
          </p:cNvPr>
          <p:cNvGrpSpPr/>
          <p:nvPr/>
        </p:nvGrpSpPr>
        <p:grpSpPr>
          <a:xfrm rot="16200000">
            <a:off x="4820516" y="5417136"/>
            <a:ext cx="587829" cy="587829"/>
            <a:chOff x="9442770" y="1140101"/>
            <a:chExt cx="587829" cy="587829"/>
          </a:xfrm>
        </p:grpSpPr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5FD36FA6-89C2-C50D-7D1C-2A89B67385D9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/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Figura a mano libera 34">
            <a:extLst>
              <a:ext uri="{FF2B5EF4-FFF2-40B4-BE49-F238E27FC236}">
                <a16:creationId xmlns:a16="http://schemas.microsoft.com/office/drawing/2014/main" id="{9DA979DF-DF70-BB56-F397-069CF320889E}"/>
              </a:ext>
            </a:extLst>
          </p:cNvPr>
          <p:cNvSpPr/>
          <p:nvPr/>
        </p:nvSpPr>
        <p:spPr>
          <a:xfrm flipH="1">
            <a:off x="4397312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B71D419-B3DB-C695-B8AB-B445922BE86E}"/>
              </a:ext>
            </a:extLst>
          </p:cNvPr>
          <p:cNvCxnSpPr>
            <a:cxnSpLocks/>
            <a:stCxn id="19" idx="6"/>
            <a:endCxn id="42" idx="1"/>
          </p:cNvCxnSpPr>
          <p:nvPr/>
        </p:nvCxnSpPr>
        <p:spPr>
          <a:xfrm flipV="1">
            <a:off x="2179071" y="4866873"/>
            <a:ext cx="12409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0E0EAC9-D470-1070-E5B8-7FE699FF4045}"/>
              </a:ext>
            </a:extLst>
          </p:cNvPr>
          <p:cNvCxnSpPr>
            <a:cxnSpLocks/>
            <a:stCxn id="32" idx="6"/>
            <a:endCxn id="46" idx="1"/>
          </p:cNvCxnSpPr>
          <p:nvPr/>
        </p:nvCxnSpPr>
        <p:spPr>
          <a:xfrm flipH="1" flipV="1">
            <a:off x="5111960" y="4866873"/>
            <a:ext cx="2471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itardo 41">
            <a:extLst>
              <a:ext uri="{FF2B5EF4-FFF2-40B4-BE49-F238E27FC236}">
                <a16:creationId xmlns:a16="http://schemas.microsoft.com/office/drawing/2014/main" id="{1923CCC6-B286-4E58-BC4D-51C91EC4D5DC}"/>
              </a:ext>
            </a:extLst>
          </p:cNvPr>
          <p:cNvSpPr/>
          <p:nvPr/>
        </p:nvSpPr>
        <p:spPr>
          <a:xfrm rot="16200000">
            <a:off x="145292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C75464B-8DBD-621B-D597-5FF9D08A5F69}"/>
              </a:ext>
            </a:extLst>
          </p:cNvPr>
          <p:cNvSpPr txBox="1"/>
          <p:nvPr/>
        </p:nvSpPr>
        <p:spPr>
          <a:xfrm>
            <a:off x="2063347" y="403151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46" name="Ritardo 45">
            <a:extLst>
              <a:ext uri="{FF2B5EF4-FFF2-40B4-BE49-F238E27FC236}">
                <a16:creationId xmlns:a16="http://schemas.microsoft.com/office/drawing/2014/main" id="{3CA8D9C0-6044-4AFC-00AB-519240F72080}"/>
              </a:ext>
            </a:extLst>
          </p:cNvPr>
          <p:cNvSpPr/>
          <p:nvPr/>
        </p:nvSpPr>
        <p:spPr>
          <a:xfrm rot="16200000">
            <a:off x="437340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96962AD-0D5C-141F-5E1A-39CA11456D19}"/>
              </a:ext>
            </a:extLst>
          </p:cNvPr>
          <p:cNvSpPr txBox="1"/>
          <p:nvPr/>
        </p:nvSpPr>
        <p:spPr>
          <a:xfrm>
            <a:off x="4983827" y="4031513"/>
            <a:ext cx="3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f’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EB9B3B0-AEBC-05CB-2D46-9837353BFED1}"/>
              </a:ext>
            </a:extLst>
          </p:cNvPr>
          <p:cNvCxnSpPr>
            <a:cxnSpLocks/>
            <a:stCxn id="42" idx="3"/>
            <a:endCxn id="59" idx="4"/>
          </p:cNvCxnSpPr>
          <p:nvPr/>
        </p:nvCxnSpPr>
        <p:spPr>
          <a:xfrm flipH="1" flipV="1">
            <a:off x="2185777" y="2753900"/>
            <a:ext cx="5703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A987A38E-1FB6-9926-34DC-D241E1AE969E}"/>
              </a:ext>
            </a:extLst>
          </p:cNvPr>
          <p:cNvCxnSpPr>
            <a:cxnSpLocks/>
            <a:stCxn id="46" idx="3"/>
            <a:endCxn id="90" idx="2"/>
          </p:cNvCxnSpPr>
          <p:nvPr/>
        </p:nvCxnSpPr>
        <p:spPr>
          <a:xfrm flipH="1" flipV="1">
            <a:off x="5110623" y="2753900"/>
            <a:ext cx="1337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FFFC2CDE-B199-68EF-F7BC-EFF69E90E50D}"/>
              </a:ext>
            </a:extLst>
          </p:cNvPr>
          <p:cNvSpPr/>
          <p:nvPr/>
        </p:nvSpPr>
        <p:spPr>
          <a:xfrm>
            <a:off x="1891862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/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uppo 60">
            <a:extLst>
              <a:ext uri="{FF2B5EF4-FFF2-40B4-BE49-F238E27FC236}">
                <a16:creationId xmlns:a16="http://schemas.microsoft.com/office/drawing/2014/main" id="{010B97A7-E17D-5E33-DD71-10BB5603AFFE}"/>
              </a:ext>
            </a:extLst>
          </p:cNvPr>
          <p:cNvGrpSpPr/>
          <p:nvPr/>
        </p:nvGrpSpPr>
        <p:grpSpPr>
          <a:xfrm>
            <a:off x="860834" y="2539546"/>
            <a:ext cx="1031026" cy="889454"/>
            <a:chOff x="9015499" y="761216"/>
            <a:chExt cx="1537294" cy="1412853"/>
          </a:xfrm>
        </p:grpSpPr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65DB8961-1F61-A592-A80A-34492721716A}"/>
                </a:ext>
              </a:extLst>
            </p:cNvPr>
            <p:cNvSpPr/>
            <p:nvPr/>
          </p:nvSpPr>
          <p:spPr>
            <a:xfrm>
              <a:off x="10319687" y="135095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CC71AE27-460F-F26D-968E-8E895F5BE7D1}"/>
                </a:ext>
              </a:extLst>
            </p:cNvPr>
            <p:cNvSpPr/>
            <p:nvPr/>
          </p:nvSpPr>
          <p:spPr>
            <a:xfrm>
              <a:off x="9936442" y="1597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9970607B-EC40-6A17-9F69-990838600D74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4ACD2748-1BF0-AC36-6150-61A09753EA12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37FB10C5-98DB-5449-ACF6-D4C0E1DCADCB}"/>
                </a:ext>
              </a:extLst>
            </p:cNvPr>
            <p:cNvSpPr txBox="1"/>
            <p:nvPr/>
          </p:nvSpPr>
          <p:spPr>
            <a:xfrm>
              <a:off x="9794444" y="1258243"/>
              <a:ext cx="4267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46552429-628A-BA41-E156-D3B318B26756}"/>
                </a:ext>
              </a:extLst>
            </p:cNvPr>
            <p:cNvSpPr txBox="1"/>
            <p:nvPr/>
          </p:nvSpPr>
          <p:spPr>
            <a:xfrm>
              <a:off x="10189360" y="1023137"/>
              <a:ext cx="363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77" name="Figura a mano libera 76">
              <a:extLst>
                <a:ext uri="{FF2B5EF4-FFF2-40B4-BE49-F238E27FC236}">
                  <a16:creationId xmlns:a16="http://schemas.microsoft.com/office/drawing/2014/main" id="{DF052822-2BB1-C6C1-6D37-77ECA76F44C4}"/>
                </a:ext>
              </a:extLst>
            </p:cNvPr>
            <p:cNvSpPr/>
            <p:nvPr/>
          </p:nvSpPr>
          <p:spPr>
            <a:xfrm>
              <a:off x="9920426" y="76121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9" name="Figura a mano libera 78">
              <a:extLst>
                <a:ext uri="{FF2B5EF4-FFF2-40B4-BE49-F238E27FC236}">
                  <a16:creationId xmlns:a16="http://schemas.microsoft.com/office/drawing/2014/main" id="{FAA46041-A8D6-CF53-AD61-B1EB3F140AB2}"/>
                </a:ext>
              </a:extLst>
            </p:cNvPr>
            <p:cNvSpPr/>
            <p:nvPr/>
          </p:nvSpPr>
          <p:spPr>
            <a:xfrm>
              <a:off x="9779704" y="181854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3" name="Figura a mano libera 82">
              <a:extLst>
                <a:ext uri="{FF2B5EF4-FFF2-40B4-BE49-F238E27FC236}">
                  <a16:creationId xmlns:a16="http://schemas.microsoft.com/office/drawing/2014/main" id="{C372D856-9404-2B44-8A89-3F78BE417C46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90" name="Ovale 89">
            <a:extLst>
              <a:ext uri="{FF2B5EF4-FFF2-40B4-BE49-F238E27FC236}">
                <a16:creationId xmlns:a16="http://schemas.microsoft.com/office/drawing/2014/main" id="{3157B827-B9DB-5087-1571-4F3D40A4CB8F}"/>
              </a:ext>
            </a:extLst>
          </p:cNvPr>
          <p:cNvSpPr/>
          <p:nvPr/>
        </p:nvSpPr>
        <p:spPr>
          <a:xfrm rot="16200000">
            <a:off x="4816708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/>
              <p:nvPr/>
            </p:nvSpPr>
            <p:spPr>
              <a:xfrm>
                <a:off x="4922401" y="2275321"/>
                <a:ext cx="369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401" y="2275321"/>
                <a:ext cx="369332" cy="369332"/>
              </a:xfrm>
              <a:prstGeom prst="rect">
                <a:avLst/>
              </a:prstGeom>
              <a:blipFill>
                <a:blip r:embed="rId6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Figura a mano libera 96">
            <a:extLst>
              <a:ext uri="{FF2B5EF4-FFF2-40B4-BE49-F238E27FC236}">
                <a16:creationId xmlns:a16="http://schemas.microsoft.com/office/drawing/2014/main" id="{F65B4BE9-63F3-D72A-803B-9B73F90E8746}"/>
              </a:ext>
            </a:extLst>
          </p:cNvPr>
          <p:cNvSpPr/>
          <p:nvPr/>
        </p:nvSpPr>
        <p:spPr>
          <a:xfrm>
            <a:off x="5285107" y="2730077"/>
            <a:ext cx="1434235" cy="308093"/>
          </a:xfrm>
          <a:custGeom>
            <a:avLst/>
            <a:gdLst>
              <a:gd name="connsiteX0" fmla="*/ 0 w 4114165"/>
              <a:gd name="connsiteY0" fmla="*/ 3011446 h 3063504"/>
              <a:gd name="connsiteX1" fmla="*/ 3185 w 4114165"/>
              <a:gd name="connsiteY1" fmla="*/ 3013332 h 3063504"/>
              <a:gd name="connsiteX2" fmla="*/ 9554 w 4114165"/>
              <a:gd name="connsiteY2" fmla="*/ 2826245 h 3063504"/>
              <a:gd name="connsiteX3" fmla="*/ 12738 w 4114165"/>
              <a:gd name="connsiteY3" fmla="*/ 2838655 h 3063504"/>
              <a:gd name="connsiteX4" fmla="*/ 15922 w 4114165"/>
              <a:gd name="connsiteY4" fmla="*/ 2924828 h 3063504"/>
              <a:gd name="connsiteX5" fmla="*/ 19106 w 4114165"/>
              <a:gd name="connsiteY5" fmla="*/ 2725369 h 3063504"/>
              <a:gd name="connsiteX6" fmla="*/ 22291 w 4114165"/>
              <a:gd name="connsiteY6" fmla="*/ 2641399 h 3063504"/>
              <a:gd name="connsiteX7" fmla="*/ 25475 w 4114165"/>
              <a:gd name="connsiteY7" fmla="*/ 2821179 h 3063504"/>
              <a:gd name="connsiteX8" fmla="*/ 28660 w 4114165"/>
              <a:gd name="connsiteY8" fmla="*/ 2514627 h 3063504"/>
              <a:gd name="connsiteX9" fmla="*/ 31843 w 4114165"/>
              <a:gd name="connsiteY9" fmla="*/ 2618250 h 3063504"/>
              <a:gd name="connsiteX10" fmla="*/ 35028 w 4114165"/>
              <a:gd name="connsiteY10" fmla="*/ 2254674 h 3063504"/>
              <a:gd name="connsiteX11" fmla="*/ 38212 w 4114165"/>
              <a:gd name="connsiteY11" fmla="*/ 2269567 h 3063504"/>
              <a:gd name="connsiteX12" fmla="*/ 44582 w 4114165"/>
              <a:gd name="connsiteY12" fmla="*/ 1843155 h 3063504"/>
              <a:gd name="connsiteX13" fmla="*/ 47765 w 4114165"/>
              <a:gd name="connsiteY13" fmla="*/ 1889465 h 3063504"/>
              <a:gd name="connsiteX14" fmla="*/ 50950 w 4114165"/>
              <a:gd name="connsiteY14" fmla="*/ 1451074 h 3063504"/>
              <a:gd name="connsiteX15" fmla="*/ 54134 w 4114165"/>
              <a:gd name="connsiteY15" fmla="*/ 1745876 h 3063504"/>
              <a:gd name="connsiteX16" fmla="*/ 57319 w 4114165"/>
              <a:gd name="connsiteY16" fmla="*/ 1707861 h 3063504"/>
              <a:gd name="connsiteX17" fmla="*/ 60503 w 4114165"/>
              <a:gd name="connsiteY17" fmla="*/ 1736163 h 3063504"/>
              <a:gd name="connsiteX18" fmla="*/ 66871 w 4114165"/>
              <a:gd name="connsiteY18" fmla="*/ 1595803 h 3063504"/>
              <a:gd name="connsiteX19" fmla="*/ 70056 w 4114165"/>
              <a:gd name="connsiteY19" fmla="*/ 1611164 h 3063504"/>
              <a:gd name="connsiteX20" fmla="*/ 73240 w 4114165"/>
              <a:gd name="connsiteY20" fmla="*/ 1610809 h 3063504"/>
              <a:gd name="connsiteX21" fmla="*/ 76425 w 4114165"/>
              <a:gd name="connsiteY21" fmla="*/ 1814308 h 3063504"/>
              <a:gd name="connsiteX22" fmla="*/ 79608 w 4114165"/>
              <a:gd name="connsiteY22" fmla="*/ 1666945 h 3063504"/>
              <a:gd name="connsiteX23" fmla="*/ 82793 w 4114165"/>
              <a:gd name="connsiteY23" fmla="*/ 1683737 h 3063504"/>
              <a:gd name="connsiteX24" fmla="*/ 85978 w 4114165"/>
              <a:gd name="connsiteY24" fmla="*/ 1724374 h 3063504"/>
              <a:gd name="connsiteX25" fmla="*/ 89162 w 4114165"/>
              <a:gd name="connsiteY25" fmla="*/ 1786398 h 3063504"/>
              <a:gd name="connsiteX26" fmla="*/ 92347 w 4114165"/>
              <a:gd name="connsiteY26" fmla="*/ 1745293 h 3063504"/>
              <a:gd name="connsiteX27" fmla="*/ 95530 w 4114165"/>
              <a:gd name="connsiteY27" fmla="*/ 1727286 h 3063504"/>
              <a:gd name="connsiteX28" fmla="*/ 98715 w 4114165"/>
              <a:gd name="connsiteY28" fmla="*/ 1781827 h 3063504"/>
              <a:gd name="connsiteX29" fmla="*/ 101899 w 4114165"/>
              <a:gd name="connsiteY29" fmla="*/ 1772203 h 3063504"/>
              <a:gd name="connsiteX30" fmla="*/ 105084 w 4114165"/>
              <a:gd name="connsiteY30" fmla="*/ 1830365 h 3063504"/>
              <a:gd name="connsiteX31" fmla="*/ 108268 w 4114165"/>
              <a:gd name="connsiteY31" fmla="*/ 1860162 h 3063504"/>
              <a:gd name="connsiteX32" fmla="*/ 111452 w 4114165"/>
              <a:gd name="connsiteY32" fmla="*/ 1854540 h 3063504"/>
              <a:gd name="connsiteX33" fmla="*/ 124190 w 4114165"/>
              <a:gd name="connsiteY33" fmla="*/ 2026178 h 3063504"/>
              <a:gd name="connsiteX34" fmla="*/ 127373 w 4114165"/>
              <a:gd name="connsiteY34" fmla="*/ 1988302 h 3063504"/>
              <a:gd name="connsiteX35" fmla="*/ 133742 w 4114165"/>
              <a:gd name="connsiteY35" fmla="*/ 1778623 h 3063504"/>
              <a:gd name="connsiteX36" fmla="*/ 136927 w 4114165"/>
              <a:gd name="connsiteY36" fmla="*/ 1775546 h 3063504"/>
              <a:gd name="connsiteX37" fmla="*/ 140112 w 4114165"/>
              <a:gd name="connsiteY37" fmla="*/ 1739620 h 3063504"/>
              <a:gd name="connsiteX38" fmla="*/ 143296 w 4114165"/>
              <a:gd name="connsiteY38" fmla="*/ 1765352 h 3063504"/>
              <a:gd name="connsiteX39" fmla="*/ 146480 w 4114165"/>
              <a:gd name="connsiteY39" fmla="*/ 1810927 h 3063504"/>
              <a:gd name="connsiteX40" fmla="*/ 152849 w 4114165"/>
              <a:gd name="connsiteY40" fmla="*/ 1709469 h 3063504"/>
              <a:gd name="connsiteX41" fmla="*/ 156033 w 4114165"/>
              <a:gd name="connsiteY41" fmla="*/ 1680153 h 3063504"/>
              <a:gd name="connsiteX42" fmla="*/ 159218 w 4114165"/>
              <a:gd name="connsiteY42" fmla="*/ 1678089 h 3063504"/>
              <a:gd name="connsiteX43" fmla="*/ 162401 w 4114165"/>
              <a:gd name="connsiteY43" fmla="*/ 1664945 h 3063504"/>
              <a:gd name="connsiteX44" fmla="*/ 165586 w 4114165"/>
              <a:gd name="connsiteY44" fmla="*/ 1675164 h 3063504"/>
              <a:gd name="connsiteX45" fmla="*/ 168770 w 4114165"/>
              <a:gd name="connsiteY45" fmla="*/ 1620218 h 3063504"/>
              <a:gd name="connsiteX46" fmla="*/ 171955 w 4114165"/>
              <a:gd name="connsiteY46" fmla="*/ 1594144 h 3063504"/>
              <a:gd name="connsiteX47" fmla="*/ 175140 w 4114165"/>
              <a:gd name="connsiteY47" fmla="*/ 1608986 h 3063504"/>
              <a:gd name="connsiteX48" fmla="*/ 178323 w 4114165"/>
              <a:gd name="connsiteY48" fmla="*/ 1606884 h 3063504"/>
              <a:gd name="connsiteX49" fmla="*/ 181508 w 4114165"/>
              <a:gd name="connsiteY49" fmla="*/ 1608441 h 3063504"/>
              <a:gd name="connsiteX50" fmla="*/ 184692 w 4114165"/>
              <a:gd name="connsiteY50" fmla="*/ 1602160 h 3063504"/>
              <a:gd name="connsiteX51" fmla="*/ 187877 w 4114165"/>
              <a:gd name="connsiteY51" fmla="*/ 1607871 h 3063504"/>
              <a:gd name="connsiteX52" fmla="*/ 191061 w 4114165"/>
              <a:gd name="connsiteY52" fmla="*/ 1561270 h 3063504"/>
              <a:gd name="connsiteX53" fmla="*/ 194245 w 4114165"/>
              <a:gd name="connsiteY53" fmla="*/ 1591447 h 3063504"/>
              <a:gd name="connsiteX54" fmla="*/ 200614 w 4114165"/>
              <a:gd name="connsiteY54" fmla="*/ 1561156 h 3063504"/>
              <a:gd name="connsiteX55" fmla="*/ 206983 w 4114165"/>
              <a:gd name="connsiteY55" fmla="*/ 1586116 h 3063504"/>
              <a:gd name="connsiteX56" fmla="*/ 210166 w 4114165"/>
              <a:gd name="connsiteY56" fmla="*/ 1617799 h 3063504"/>
              <a:gd name="connsiteX57" fmla="*/ 213351 w 4114165"/>
              <a:gd name="connsiteY57" fmla="*/ 1602755 h 3063504"/>
              <a:gd name="connsiteX58" fmla="*/ 216535 w 4114165"/>
              <a:gd name="connsiteY58" fmla="*/ 1596981 h 3063504"/>
              <a:gd name="connsiteX59" fmla="*/ 219720 w 4114165"/>
              <a:gd name="connsiteY59" fmla="*/ 1570641 h 3063504"/>
              <a:gd name="connsiteX60" fmla="*/ 222905 w 4114165"/>
              <a:gd name="connsiteY60" fmla="*/ 1594195 h 3063504"/>
              <a:gd name="connsiteX61" fmla="*/ 226089 w 4114165"/>
              <a:gd name="connsiteY61" fmla="*/ 1556180 h 3063504"/>
              <a:gd name="connsiteX62" fmla="*/ 229272 w 4114165"/>
              <a:gd name="connsiteY62" fmla="*/ 1552989 h 3063504"/>
              <a:gd name="connsiteX63" fmla="*/ 232457 w 4114165"/>
              <a:gd name="connsiteY63" fmla="*/ 1561714 h 3063504"/>
              <a:gd name="connsiteX64" fmla="*/ 238826 w 4114165"/>
              <a:gd name="connsiteY64" fmla="*/ 1454734 h 3063504"/>
              <a:gd name="connsiteX65" fmla="*/ 248379 w 4114165"/>
              <a:gd name="connsiteY65" fmla="*/ 1211852 h 3063504"/>
              <a:gd name="connsiteX66" fmla="*/ 251563 w 4114165"/>
              <a:gd name="connsiteY66" fmla="*/ 1302015 h 3063504"/>
              <a:gd name="connsiteX67" fmla="*/ 254748 w 4114165"/>
              <a:gd name="connsiteY67" fmla="*/ 1329861 h 3063504"/>
              <a:gd name="connsiteX68" fmla="*/ 257933 w 4114165"/>
              <a:gd name="connsiteY68" fmla="*/ 1292593 h 3063504"/>
              <a:gd name="connsiteX69" fmla="*/ 261116 w 4114165"/>
              <a:gd name="connsiteY69" fmla="*/ 1329114 h 3063504"/>
              <a:gd name="connsiteX70" fmla="*/ 264300 w 4114165"/>
              <a:gd name="connsiteY70" fmla="*/ 1279094 h 3063504"/>
              <a:gd name="connsiteX71" fmla="*/ 267485 w 4114165"/>
              <a:gd name="connsiteY71" fmla="*/ 1355023 h 3063504"/>
              <a:gd name="connsiteX72" fmla="*/ 270670 w 4114165"/>
              <a:gd name="connsiteY72" fmla="*/ 1329405 h 3063504"/>
              <a:gd name="connsiteX73" fmla="*/ 273854 w 4114165"/>
              <a:gd name="connsiteY73" fmla="*/ 1335243 h 3063504"/>
              <a:gd name="connsiteX74" fmla="*/ 277037 w 4114165"/>
              <a:gd name="connsiteY74" fmla="*/ 1297063 h 3063504"/>
              <a:gd name="connsiteX75" fmla="*/ 280222 w 4114165"/>
              <a:gd name="connsiteY75" fmla="*/ 1222008 h 3063504"/>
              <a:gd name="connsiteX76" fmla="*/ 283407 w 4114165"/>
              <a:gd name="connsiteY76" fmla="*/ 1184943 h 3063504"/>
              <a:gd name="connsiteX77" fmla="*/ 286591 w 4114165"/>
              <a:gd name="connsiteY77" fmla="*/ 1180510 h 3063504"/>
              <a:gd name="connsiteX78" fmla="*/ 289776 w 4114165"/>
              <a:gd name="connsiteY78" fmla="*/ 1181283 h 3063504"/>
              <a:gd name="connsiteX79" fmla="*/ 292959 w 4114165"/>
              <a:gd name="connsiteY79" fmla="*/ 1142799 h 3063504"/>
              <a:gd name="connsiteX80" fmla="*/ 296144 w 4114165"/>
              <a:gd name="connsiteY80" fmla="*/ 1200240 h 3063504"/>
              <a:gd name="connsiteX81" fmla="*/ 302513 w 4114165"/>
              <a:gd name="connsiteY81" fmla="*/ 1061286 h 3063504"/>
              <a:gd name="connsiteX82" fmla="*/ 305698 w 4114165"/>
              <a:gd name="connsiteY82" fmla="*/ 1043367 h 3063504"/>
              <a:gd name="connsiteX83" fmla="*/ 308881 w 4114165"/>
              <a:gd name="connsiteY83" fmla="*/ 1015761 h 3063504"/>
              <a:gd name="connsiteX84" fmla="*/ 312065 w 4114165"/>
              <a:gd name="connsiteY84" fmla="*/ 1020636 h 3063504"/>
              <a:gd name="connsiteX85" fmla="*/ 315250 w 4114165"/>
              <a:gd name="connsiteY85" fmla="*/ 995728 h 3063504"/>
              <a:gd name="connsiteX86" fmla="*/ 324803 w 4114165"/>
              <a:gd name="connsiteY86" fmla="*/ 1044659 h 3063504"/>
              <a:gd name="connsiteX87" fmla="*/ 327987 w 4114165"/>
              <a:gd name="connsiteY87" fmla="*/ 1045304 h 3063504"/>
              <a:gd name="connsiteX88" fmla="*/ 331172 w 4114165"/>
              <a:gd name="connsiteY88" fmla="*/ 978037 h 3063504"/>
              <a:gd name="connsiteX89" fmla="*/ 334354 w 4114165"/>
              <a:gd name="connsiteY89" fmla="*/ 967488 h 3063504"/>
              <a:gd name="connsiteX90" fmla="*/ 337535 w 4114165"/>
              <a:gd name="connsiteY90" fmla="*/ 942922 h 3063504"/>
              <a:gd name="connsiteX91" fmla="*/ 343909 w 4114165"/>
              <a:gd name="connsiteY91" fmla="*/ 1069605 h 3063504"/>
              <a:gd name="connsiteX92" fmla="*/ 347090 w 4114165"/>
              <a:gd name="connsiteY92" fmla="*/ 1001996 h 3063504"/>
              <a:gd name="connsiteX93" fmla="*/ 350283 w 4114165"/>
              <a:gd name="connsiteY93" fmla="*/ 1035959 h 3063504"/>
              <a:gd name="connsiteX94" fmla="*/ 353464 w 4114165"/>
              <a:gd name="connsiteY94" fmla="*/ 1037035 h 3063504"/>
              <a:gd name="connsiteX95" fmla="*/ 356645 w 4114165"/>
              <a:gd name="connsiteY95" fmla="*/ 1209180 h 3063504"/>
              <a:gd name="connsiteX96" fmla="*/ 359825 w 4114165"/>
              <a:gd name="connsiteY96" fmla="*/ 1224300 h 3063504"/>
              <a:gd name="connsiteX97" fmla="*/ 366200 w 4114165"/>
              <a:gd name="connsiteY97" fmla="*/ 1319275 h 3063504"/>
              <a:gd name="connsiteX98" fmla="*/ 369380 w 4114165"/>
              <a:gd name="connsiteY98" fmla="*/ 1254337 h 3063504"/>
              <a:gd name="connsiteX99" fmla="*/ 372574 w 4114165"/>
              <a:gd name="connsiteY99" fmla="*/ 1298140 h 3063504"/>
              <a:gd name="connsiteX100" fmla="*/ 375755 w 4114165"/>
              <a:gd name="connsiteY100" fmla="*/ 1247778 h 3063504"/>
              <a:gd name="connsiteX101" fmla="*/ 378935 w 4114165"/>
              <a:gd name="connsiteY101" fmla="*/ 1301951 h 3063504"/>
              <a:gd name="connsiteX102" fmla="*/ 382116 w 4114165"/>
              <a:gd name="connsiteY102" fmla="*/ 1294214 h 3063504"/>
              <a:gd name="connsiteX103" fmla="*/ 385310 w 4114165"/>
              <a:gd name="connsiteY103" fmla="*/ 1319591 h 3063504"/>
              <a:gd name="connsiteX104" fmla="*/ 388490 w 4114165"/>
              <a:gd name="connsiteY104" fmla="*/ 1313690 h 3063504"/>
              <a:gd name="connsiteX105" fmla="*/ 391671 w 4114165"/>
              <a:gd name="connsiteY105" fmla="*/ 1316970 h 3063504"/>
              <a:gd name="connsiteX106" fmla="*/ 394865 w 4114165"/>
              <a:gd name="connsiteY106" fmla="*/ 1262986 h 3063504"/>
              <a:gd name="connsiteX107" fmla="*/ 401226 w 4114165"/>
              <a:gd name="connsiteY107" fmla="*/ 1288414 h 3063504"/>
              <a:gd name="connsiteX108" fmla="*/ 404407 w 4114165"/>
              <a:gd name="connsiteY108" fmla="*/ 1275067 h 3063504"/>
              <a:gd name="connsiteX109" fmla="*/ 407601 w 4114165"/>
              <a:gd name="connsiteY109" fmla="*/ 1332723 h 3063504"/>
              <a:gd name="connsiteX110" fmla="*/ 413962 w 4114165"/>
              <a:gd name="connsiteY110" fmla="*/ 1099706 h 3063504"/>
              <a:gd name="connsiteX111" fmla="*/ 426698 w 4114165"/>
              <a:gd name="connsiteY111" fmla="*/ 106593 h 3063504"/>
              <a:gd name="connsiteX112" fmla="*/ 429891 w 4114165"/>
              <a:gd name="connsiteY112" fmla="*/ 163744 h 3063504"/>
              <a:gd name="connsiteX113" fmla="*/ 433072 w 4114165"/>
              <a:gd name="connsiteY113" fmla="*/ 272852 h 3063504"/>
              <a:gd name="connsiteX114" fmla="*/ 436253 w 4114165"/>
              <a:gd name="connsiteY114" fmla="*/ 264073 h 3063504"/>
              <a:gd name="connsiteX115" fmla="*/ 442627 w 4114165"/>
              <a:gd name="connsiteY115" fmla="*/ 0 h 3063504"/>
              <a:gd name="connsiteX116" fmla="*/ 448989 w 4114165"/>
              <a:gd name="connsiteY116" fmla="*/ 212600 h 3063504"/>
              <a:gd name="connsiteX117" fmla="*/ 452182 w 4114165"/>
              <a:gd name="connsiteY117" fmla="*/ 53217 h 3063504"/>
              <a:gd name="connsiteX118" fmla="*/ 455363 w 4114165"/>
              <a:gd name="connsiteY118" fmla="*/ 35493 h 3063504"/>
              <a:gd name="connsiteX119" fmla="*/ 458544 w 4114165"/>
              <a:gd name="connsiteY119" fmla="*/ 61732 h 3063504"/>
              <a:gd name="connsiteX120" fmla="*/ 468099 w 4114165"/>
              <a:gd name="connsiteY120" fmla="*/ 648880 h 3063504"/>
              <a:gd name="connsiteX121" fmla="*/ 474473 w 4114165"/>
              <a:gd name="connsiteY121" fmla="*/ 828686 h 3063504"/>
              <a:gd name="connsiteX122" fmla="*/ 477654 w 4114165"/>
              <a:gd name="connsiteY122" fmla="*/ 981747 h 3063504"/>
              <a:gd name="connsiteX123" fmla="*/ 480835 w 4114165"/>
              <a:gd name="connsiteY123" fmla="*/ 1056676 h 3063504"/>
              <a:gd name="connsiteX124" fmla="*/ 499945 w 4114165"/>
              <a:gd name="connsiteY124" fmla="*/ 1995963 h 3063504"/>
              <a:gd name="connsiteX125" fmla="*/ 506306 w 4114165"/>
              <a:gd name="connsiteY125" fmla="*/ 2089444 h 3063504"/>
              <a:gd name="connsiteX126" fmla="*/ 515861 w 4114165"/>
              <a:gd name="connsiteY126" fmla="*/ 2169159 h 3063504"/>
              <a:gd name="connsiteX127" fmla="*/ 519042 w 4114165"/>
              <a:gd name="connsiteY127" fmla="*/ 2238212 h 3063504"/>
              <a:gd name="connsiteX128" fmla="*/ 522235 w 4114165"/>
              <a:gd name="connsiteY128" fmla="*/ 2227980 h 3063504"/>
              <a:gd name="connsiteX129" fmla="*/ 525416 w 4114165"/>
              <a:gd name="connsiteY129" fmla="*/ 2306214 h 3063504"/>
              <a:gd name="connsiteX130" fmla="*/ 528597 w 4114165"/>
              <a:gd name="connsiteY130" fmla="*/ 2337277 h 3063504"/>
              <a:gd name="connsiteX131" fmla="*/ 531791 w 4114165"/>
              <a:gd name="connsiteY131" fmla="*/ 2346281 h 3063504"/>
              <a:gd name="connsiteX132" fmla="*/ 538152 w 4114165"/>
              <a:gd name="connsiteY132" fmla="*/ 2373532 h 3063504"/>
              <a:gd name="connsiteX133" fmla="*/ 541333 w 4114165"/>
              <a:gd name="connsiteY133" fmla="*/ 2419740 h 3063504"/>
              <a:gd name="connsiteX134" fmla="*/ 544526 w 4114165"/>
              <a:gd name="connsiteY134" fmla="*/ 2436253 h 3063504"/>
              <a:gd name="connsiteX135" fmla="*/ 550888 w 4114165"/>
              <a:gd name="connsiteY135" fmla="*/ 2604245 h 3063504"/>
              <a:gd name="connsiteX136" fmla="*/ 557262 w 4114165"/>
              <a:gd name="connsiteY136" fmla="*/ 2762219 h 3063504"/>
              <a:gd name="connsiteX137" fmla="*/ 563624 w 4114165"/>
              <a:gd name="connsiteY137" fmla="*/ 2916876 h 3063504"/>
              <a:gd name="connsiteX138" fmla="*/ 566817 w 4114165"/>
              <a:gd name="connsiteY138" fmla="*/ 2948433 h 3063504"/>
              <a:gd name="connsiteX139" fmla="*/ 569998 w 4114165"/>
              <a:gd name="connsiteY139" fmla="*/ 2949953 h 3063504"/>
              <a:gd name="connsiteX140" fmla="*/ 579553 w 4114165"/>
              <a:gd name="connsiteY140" fmla="*/ 2905732 h 3063504"/>
              <a:gd name="connsiteX141" fmla="*/ 585915 w 4114165"/>
              <a:gd name="connsiteY141" fmla="*/ 2936086 h 3063504"/>
              <a:gd name="connsiteX142" fmla="*/ 589108 w 4114165"/>
              <a:gd name="connsiteY142" fmla="*/ 2986638 h 3063504"/>
              <a:gd name="connsiteX143" fmla="*/ 592289 w 4114165"/>
              <a:gd name="connsiteY143" fmla="*/ 2980851 h 3063504"/>
              <a:gd name="connsiteX144" fmla="*/ 595470 w 4114165"/>
              <a:gd name="connsiteY144" fmla="*/ 3017587 h 3063504"/>
              <a:gd name="connsiteX145" fmla="*/ 598650 w 4114165"/>
              <a:gd name="connsiteY145" fmla="*/ 3005962 h 3063504"/>
              <a:gd name="connsiteX146" fmla="*/ 601844 w 4114165"/>
              <a:gd name="connsiteY146" fmla="*/ 3021335 h 3063504"/>
              <a:gd name="connsiteX147" fmla="*/ 605025 w 4114165"/>
              <a:gd name="connsiteY147" fmla="*/ 3001467 h 3063504"/>
              <a:gd name="connsiteX148" fmla="*/ 608205 w 4114165"/>
              <a:gd name="connsiteY148" fmla="*/ 2999694 h 3063504"/>
              <a:gd name="connsiteX149" fmla="*/ 611399 w 4114165"/>
              <a:gd name="connsiteY149" fmla="*/ 3008976 h 3063504"/>
              <a:gd name="connsiteX150" fmla="*/ 614580 w 4114165"/>
              <a:gd name="connsiteY150" fmla="*/ 2974747 h 3063504"/>
              <a:gd name="connsiteX151" fmla="*/ 617760 w 4114165"/>
              <a:gd name="connsiteY151" fmla="*/ 2990247 h 3063504"/>
              <a:gd name="connsiteX152" fmla="*/ 620941 w 4114165"/>
              <a:gd name="connsiteY152" fmla="*/ 2914571 h 3063504"/>
              <a:gd name="connsiteX153" fmla="*/ 624135 w 4114165"/>
              <a:gd name="connsiteY153" fmla="*/ 2993438 h 3063504"/>
              <a:gd name="connsiteX154" fmla="*/ 627315 w 4114165"/>
              <a:gd name="connsiteY154" fmla="*/ 2906277 h 3063504"/>
              <a:gd name="connsiteX155" fmla="*/ 630496 w 4114165"/>
              <a:gd name="connsiteY155" fmla="*/ 2932984 h 3063504"/>
              <a:gd name="connsiteX156" fmla="*/ 633690 w 4114165"/>
              <a:gd name="connsiteY156" fmla="*/ 2767576 h 3063504"/>
              <a:gd name="connsiteX157" fmla="*/ 636870 w 4114165"/>
              <a:gd name="connsiteY157" fmla="*/ 2826485 h 3063504"/>
              <a:gd name="connsiteX158" fmla="*/ 640051 w 4114165"/>
              <a:gd name="connsiteY158" fmla="*/ 2799196 h 3063504"/>
              <a:gd name="connsiteX159" fmla="*/ 643232 w 4114165"/>
              <a:gd name="connsiteY159" fmla="*/ 2831943 h 3063504"/>
              <a:gd name="connsiteX160" fmla="*/ 646426 w 4114165"/>
              <a:gd name="connsiteY160" fmla="*/ 2681453 h 3063504"/>
              <a:gd name="connsiteX161" fmla="*/ 649606 w 4114165"/>
              <a:gd name="connsiteY161" fmla="*/ 2708654 h 3063504"/>
              <a:gd name="connsiteX162" fmla="*/ 652787 w 4114165"/>
              <a:gd name="connsiteY162" fmla="*/ 2870946 h 3063504"/>
              <a:gd name="connsiteX163" fmla="*/ 655981 w 4114165"/>
              <a:gd name="connsiteY163" fmla="*/ 2515703 h 3063504"/>
              <a:gd name="connsiteX164" fmla="*/ 659161 w 4114165"/>
              <a:gd name="connsiteY164" fmla="*/ 2685087 h 3063504"/>
              <a:gd name="connsiteX165" fmla="*/ 662342 w 4114165"/>
              <a:gd name="connsiteY165" fmla="*/ 1744647 h 3063504"/>
              <a:gd name="connsiteX166" fmla="*/ 668716 w 4114165"/>
              <a:gd name="connsiteY166" fmla="*/ 1481428 h 3063504"/>
              <a:gd name="connsiteX167" fmla="*/ 671897 w 4114165"/>
              <a:gd name="connsiteY167" fmla="*/ 1603059 h 3063504"/>
              <a:gd name="connsiteX168" fmla="*/ 675078 w 4114165"/>
              <a:gd name="connsiteY168" fmla="*/ 1584469 h 3063504"/>
              <a:gd name="connsiteX169" fmla="*/ 678259 w 4114165"/>
              <a:gd name="connsiteY169" fmla="*/ 1607631 h 3063504"/>
              <a:gd name="connsiteX170" fmla="*/ 681452 w 4114165"/>
              <a:gd name="connsiteY170" fmla="*/ 1604680 h 3063504"/>
              <a:gd name="connsiteX171" fmla="*/ 684633 w 4114165"/>
              <a:gd name="connsiteY171" fmla="*/ 1275637 h 3063504"/>
              <a:gd name="connsiteX172" fmla="*/ 687814 w 4114165"/>
              <a:gd name="connsiteY172" fmla="*/ 1501386 h 3063504"/>
              <a:gd name="connsiteX173" fmla="*/ 691007 w 4114165"/>
              <a:gd name="connsiteY173" fmla="*/ 1211206 h 3063504"/>
              <a:gd name="connsiteX174" fmla="*/ 694188 w 4114165"/>
              <a:gd name="connsiteY174" fmla="*/ 1600970 h 3063504"/>
              <a:gd name="connsiteX175" fmla="*/ 697369 w 4114165"/>
              <a:gd name="connsiteY175" fmla="*/ 1080141 h 3063504"/>
              <a:gd name="connsiteX176" fmla="*/ 700550 w 4114165"/>
              <a:gd name="connsiteY176" fmla="*/ 1550570 h 3063504"/>
              <a:gd name="connsiteX177" fmla="*/ 703743 w 4114165"/>
              <a:gd name="connsiteY177" fmla="*/ 1284008 h 3063504"/>
              <a:gd name="connsiteX178" fmla="*/ 706924 w 4114165"/>
              <a:gd name="connsiteY178" fmla="*/ 1613367 h 3063504"/>
              <a:gd name="connsiteX179" fmla="*/ 710105 w 4114165"/>
              <a:gd name="connsiteY179" fmla="*/ 1411489 h 3063504"/>
              <a:gd name="connsiteX180" fmla="*/ 713298 w 4114165"/>
              <a:gd name="connsiteY180" fmla="*/ 1407690 h 3063504"/>
              <a:gd name="connsiteX181" fmla="*/ 716479 w 4114165"/>
              <a:gd name="connsiteY181" fmla="*/ 1894404 h 3063504"/>
              <a:gd name="connsiteX182" fmla="*/ 719660 w 4114165"/>
              <a:gd name="connsiteY182" fmla="*/ 1220412 h 3063504"/>
              <a:gd name="connsiteX183" fmla="*/ 722840 w 4114165"/>
              <a:gd name="connsiteY183" fmla="*/ 1962405 h 3063504"/>
              <a:gd name="connsiteX184" fmla="*/ 726034 w 4114165"/>
              <a:gd name="connsiteY184" fmla="*/ 1431066 h 3063504"/>
              <a:gd name="connsiteX185" fmla="*/ 729215 w 4114165"/>
              <a:gd name="connsiteY185" fmla="*/ 2100461 h 3063504"/>
              <a:gd name="connsiteX186" fmla="*/ 732395 w 4114165"/>
              <a:gd name="connsiteY186" fmla="*/ 1845042 h 3063504"/>
              <a:gd name="connsiteX187" fmla="*/ 735589 w 4114165"/>
              <a:gd name="connsiteY187" fmla="*/ 2177327 h 3063504"/>
              <a:gd name="connsiteX188" fmla="*/ 738770 w 4114165"/>
              <a:gd name="connsiteY188" fmla="*/ 2353549 h 3063504"/>
              <a:gd name="connsiteX189" fmla="*/ 741950 w 4114165"/>
              <a:gd name="connsiteY189" fmla="*/ 2300896 h 3063504"/>
              <a:gd name="connsiteX190" fmla="*/ 745131 w 4114165"/>
              <a:gd name="connsiteY190" fmla="*/ 2571371 h 3063504"/>
              <a:gd name="connsiteX191" fmla="*/ 748325 w 4114165"/>
              <a:gd name="connsiteY191" fmla="*/ 2227879 h 3063504"/>
              <a:gd name="connsiteX192" fmla="*/ 751505 w 4114165"/>
              <a:gd name="connsiteY192" fmla="*/ 2581793 h 3063504"/>
              <a:gd name="connsiteX193" fmla="*/ 754686 w 4114165"/>
              <a:gd name="connsiteY193" fmla="*/ 2147214 h 3063504"/>
              <a:gd name="connsiteX194" fmla="*/ 757880 w 4114165"/>
              <a:gd name="connsiteY194" fmla="*/ 2506915 h 3063504"/>
              <a:gd name="connsiteX195" fmla="*/ 761061 w 4114165"/>
              <a:gd name="connsiteY195" fmla="*/ 2098713 h 3063504"/>
              <a:gd name="connsiteX196" fmla="*/ 764241 w 4114165"/>
              <a:gd name="connsiteY196" fmla="*/ 2375698 h 3063504"/>
              <a:gd name="connsiteX197" fmla="*/ 767422 w 4114165"/>
              <a:gd name="connsiteY197" fmla="*/ 2074754 h 3063504"/>
              <a:gd name="connsiteX198" fmla="*/ 770616 w 4114165"/>
              <a:gd name="connsiteY198" fmla="*/ 2073589 h 3063504"/>
              <a:gd name="connsiteX199" fmla="*/ 773796 w 4114165"/>
              <a:gd name="connsiteY199" fmla="*/ 2025519 h 3063504"/>
              <a:gd name="connsiteX200" fmla="*/ 776977 w 4114165"/>
              <a:gd name="connsiteY200" fmla="*/ 1733998 h 3063504"/>
              <a:gd name="connsiteX201" fmla="*/ 780158 w 4114165"/>
              <a:gd name="connsiteY201" fmla="*/ 2112238 h 3063504"/>
              <a:gd name="connsiteX202" fmla="*/ 783351 w 4114165"/>
              <a:gd name="connsiteY202" fmla="*/ 1632742 h 3063504"/>
              <a:gd name="connsiteX203" fmla="*/ 786532 w 4114165"/>
              <a:gd name="connsiteY203" fmla="*/ 1981907 h 3063504"/>
              <a:gd name="connsiteX204" fmla="*/ 789713 w 4114165"/>
              <a:gd name="connsiteY204" fmla="*/ 1791514 h 3063504"/>
              <a:gd name="connsiteX205" fmla="*/ 796087 w 4114165"/>
              <a:gd name="connsiteY205" fmla="*/ 2454476 h 3063504"/>
              <a:gd name="connsiteX206" fmla="*/ 802449 w 4114165"/>
              <a:gd name="connsiteY206" fmla="*/ 2696243 h 3063504"/>
              <a:gd name="connsiteX207" fmla="*/ 805642 w 4114165"/>
              <a:gd name="connsiteY207" fmla="*/ 2628356 h 3063504"/>
              <a:gd name="connsiteX208" fmla="*/ 808823 w 4114165"/>
              <a:gd name="connsiteY208" fmla="*/ 2769881 h 3063504"/>
              <a:gd name="connsiteX209" fmla="*/ 812004 w 4114165"/>
              <a:gd name="connsiteY209" fmla="*/ 2580539 h 3063504"/>
              <a:gd name="connsiteX210" fmla="*/ 815197 w 4114165"/>
              <a:gd name="connsiteY210" fmla="*/ 2709971 h 3063504"/>
              <a:gd name="connsiteX211" fmla="*/ 818378 w 4114165"/>
              <a:gd name="connsiteY211" fmla="*/ 2534571 h 3063504"/>
              <a:gd name="connsiteX212" fmla="*/ 821559 w 4114165"/>
              <a:gd name="connsiteY212" fmla="*/ 2621429 h 3063504"/>
              <a:gd name="connsiteX213" fmla="*/ 824740 w 4114165"/>
              <a:gd name="connsiteY213" fmla="*/ 2635802 h 3063504"/>
              <a:gd name="connsiteX214" fmla="*/ 827933 w 4114165"/>
              <a:gd name="connsiteY214" fmla="*/ 2639259 h 3063504"/>
              <a:gd name="connsiteX215" fmla="*/ 831114 w 4114165"/>
              <a:gd name="connsiteY215" fmla="*/ 2616376 h 3063504"/>
              <a:gd name="connsiteX216" fmla="*/ 834295 w 4114165"/>
              <a:gd name="connsiteY216" fmla="*/ 2571029 h 3063504"/>
              <a:gd name="connsiteX217" fmla="*/ 837488 w 4114165"/>
              <a:gd name="connsiteY217" fmla="*/ 2589986 h 3063504"/>
              <a:gd name="connsiteX218" fmla="*/ 840669 w 4114165"/>
              <a:gd name="connsiteY218" fmla="*/ 2514221 h 3063504"/>
              <a:gd name="connsiteX219" fmla="*/ 843850 w 4114165"/>
              <a:gd name="connsiteY219" fmla="*/ 2581413 h 3063504"/>
              <a:gd name="connsiteX220" fmla="*/ 847030 w 4114165"/>
              <a:gd name="connsiteY220" fmla="*/ 2497746 h 3063504"/>
              <a:gd name="connsiteX221" fmla="*/ 850224 w 4114165"/>
              <a:gd name="connsiteY221" fmla="*/ 2528885 h 3063504"/>
              <a:gd name="connsiteX222" fmla="*/ 853405 w 4114165"/>
              <a:gd name="connsiteY222" fmla="*/ 2497772 h 3063504"/>
              <a:gd name="connsiteX223" fmla="*/ 856585 w 4114165"/>
              <a:gd name="connsiteY223" fmla="*/ 2518577 h 3063504"/>
              <a:gd name="connsiteX224" fmla="*/ 859766 w 4114165"/>
              <a:gd name="connsiteY224" fmla="*/ 2520110 h 3063504"/>
              <a:gd name="connsiteX225" fmla="*/ 862960 w 4114165"/>
              <a:gd name="connsiteY225" fmla="*/ 2511511 h 3063504"/>
              <a:gd name="connsiteX226" fmla="*/ 866140 w 4114165"/>
              <a:gd name="connsiteY226" fmla="*/ 2537446 h 3063504"/>
              <a:gd name="connsiteX227" fmla="*/ 869321 w 4114165"/>
              <a:gd name="connsiteY227" fmla="*/ 2525023 h 3063504"/>
              <a:gd name="connsiteX228" fmla="*/ 872515 w 4114165"/>
              <a:gd name="connsiteY228" fmla="*/ 2567850 h 3063504"/>
              <a:gd name="connsiteX229" fmla="*/ 875695 w 4114165"/>
              <a:gd name="connsiteY229" fmla="*/ 2560379 h 3063504"/>
              <a:gd name="connsiteX230" fmla="*/ 878876 w 4114165"/>
              <a:gd name="connsiteY230" fmla="*/ 2622214 h 3063504"/>
              <a:gd name="connsiteX231" fmla="*/ 882057 w 4114165"/>
              <a:gd name="connsiteY231" fmla="*/ 2628989 h 3063504"/>
              <a:gd name="connsiteX232" fmla="*/ 885250 w 4114165"/>
              <a:gd name="connsiteY232" fmla="*/ 2672475 h 3063504"/>
              <a:gd name="connsiteX233" fmla="*/ 888431 w 4114165"/>
              <a:gd name="connsiteY233" fmla="*/ 2665966 h 3063504"/>
              <a:gd name="connsiteX234" fmla="*/ 894805 w 4114165"/>
              <a:gd name="connsiteY234" fmla="*/ 2728117 h 3063504"/>
              <a:gd name="connsiteX235" fmla="*/ 897986 w 4114165"/>
              <a:gd name="connsiteY235" fmla="*/ 2743997 h 3063504"/>
              <a:gd name="connsiteX236" fmla="*/ 901167 w 4114165"/>
              <a:gd name="connsiteY236" fmla="*/ 2781999 h 3063504"/>
              <a:gd name="connsiteX237" fmla="*/ 904348 w 4114165"/>
              <a:gd name="connsiteY237" fmla="*/ 2768082 h 3063504"/>
              <a:gd name="connsiteX238" fmla="*/ 907541 w 4114165"/>
              <a:gd name="connsiteY238" fmla="*/ 2802248 h 3063504"/>
              <a:gd name="connsiteX239" fmla="*/ 910722 w 4114165"/>
              <a:gd name="connsiteY239" fmla="*/ 2763574 h 3063504"/>
              <a:gd name="connsiteX240" fmla="*/ 913903 w 4114165"/>
              <a:gd name="connsiteY240" fmla="*/ 2755774 h 3063504"/>
              <a:gd name="connsiteX241" fmla="*/ 917096 w 4114165"/>
              <a:gd name="connsiteY241" fmla="*/ 2743604 h 3063504"/>
              <a:gd name="connsiteX242" fmla="*/ 920277 w 4114165"/>
              <a:gd name="connsiteY242" fmla="*/ 2747112 h 3063504"/>
              <a:gd name="connsiteX243" fmla="*/ 929832 w 4114165"/>
              <a:gd name="connsiteY243" fmla="*/ 2494492 h 3063504"/>
              <a:gd name="connsiteX244" fmla="*/ 945749 w 4114165"/>
              <a:gd name="connsiteY244" fmla="*/ 1907485 h 3063504"/>
              <a:gd name="connsiteX245" fmla="*/ 952123 w 4114165"/>
              <a:gd name="connsiteY245" fmla="*/ 1838229 h 3063504"/>
              <a:gd name="connsiteX246" fmla="*/ 955304 w 4114165"/>
              <a:gd name="connsiteY246" fmla="*/ 1782612 h 3063504"/>
              <a:gd name="connsiteX247" fmla="*/ 958485 w 4114165"/>
              <a:gd name="connsiteY247" fmla="*/ 1689372 h 3063504"/>
              <a:gd name="connsiteX248" fmla="*/ 961665 w 4114165"/>
              <a:gd name="connsiteY248" fmla="*/ 1657030 h 3063504"/>
              <a:gd name="connsiteX249" fmla="*/ 964859 w 4114165"/>
              <a:gd name="connsiteY249" fmla="*/ 1549747 h 3063504"/>
              <a:gd name="connsiteX250" fmla="*/ 968040 w 4114165"/>
              <a:gd name="connsiteY250" fmla="*/ 1500284 h 3063504"/>
              <a:gd name="connsiteX251" fmla="*/ 974414 w 4114165"/>
              <a:gd name="connsiteY251" fmla="*/ 1298000 h 3063504"/>
              <a:gd name="connsiteX252" fmla="*/ 980776 w 4114165"/>
              <a:gd name="connsiteY252" fmla="*/ 1110786 h 3063504"/>
              <a:gd name="connsiteX253" fmla="*/ 987150 w 4114165"/>
              <a:gd name="connsiteY253" fmla="*/ 823912 h 3063504"/>
              <a:gd name="connsiteX254" fmla="*/ 990331 w 4114165"/>
              <a:gd name="connsiteY254" fmla="*/ 704864 h 3063504"/>
              <a:gd name="connsiteX255" fmla="*/ 993511 w 4114165"/>
              <a:gd name="connsiteY255" fmla="*/ 662873 h 3063504"/>
              <a:gd name="connsiteX256" fmla="*/ 996705 w 4114165"/>
              <a:gd name="connsiteY256" fmla="*/ 671053 h 3063504"/>
              <a:gd name="connsiteX257" fmla="*/ 999886 w 4114165"/>
              <a:gd name="connsiteY257" fmla="*/ 570015 h 3063504"/>
              <a:gd name="connsiteX258" fmla="*/ 1006247 w 4114165"/>
              <a:gd name="connsiteY258" fmla="*/ 530037 h 3063504"/>
              <a:gd name="connsiteX259" fmla="*/ 1009441 w 4114165"/>
              <a:gd name="connsiteY259" fmla="*/ 603419 h 3063504"/>
              <a:gd name="connsiteX260" fmla="*/ 1012621 w 4114165"/>
              <a:gd name="connsiteY260" fmla="*/ 548202 h 3063504"/>
              <a:gd name="connsiteX261" fmla="*/ 1015802 w 4114165"/>
              <a:gd name="connsiteY261" fmla="*/ 568308 h 3063504"/>
              <a:gd name="connsiteX262" fmla="*/ 1022176 w 4114165"/>
              <a:gd name="connsiteY262" fmla="*/ 655566 h 3063504"/>
              <a:gd name="connsiteX263" fmla="*/ 1025357 w 4114165"/>
              <a:gd name="connsiteY263" fmla="*/ 612777 h 3063504"/>
              <a:gd name="connsiteX264" fmla="*/ 1028538 w 4114165"/>
              <a:gd name="connsiteY264" fmla="*/ 618653 h 3063504"/>
              <a:gd name="connsiteX265" fmla="*/ 1031731 w 4114165"/>
              <a:gd name="connsiteY265" fmla="*/ 556261 h 3063504"/>
              <a:gd name="connsiteX266" fmla="*/ 1034912 w 4114165"/>
              <a:gd name="connsiteY266" fmla="*/ 562606 h 3063504"/>
              <a:gd name="connsiteX267" fmla="*/ 1038093 w 4114165"/>
              <a:gd name="connsiteY267" fmla="*/ 590553 h 3063504"/>
              <a:gd name="connsiteX268" fmla="*/ 1041274 w 4114165"/>
              <a:gd name="connsiteY268" fmla="*/ 574483 h 3063504"/>
              <a:gd name="connsiteX269" fmla="*/ 1044467 w 4114165"/>
              <a:gd name="connsiteY269" fmla="*/ 675701 h 3063504"/>
              <a:gd name="connsiteX270" fmla="*/ 1047648 w 4114165"/>
              <a:gd name="connsiteY270" fmla="*/ 698381 h 3063504"/>
              <a:gd name="connsiteX271" fmla="*/ 1050829 w 4114165"/>
              <a:gd name="connsiteY271" fmla="*/ 809577 h 3063504"/>
              <a:gd name="connsiteX272" fmla="*/ 1054022 w 4114165"/>
              <a:gd name="connsiteY272" fmla="*/ 769941 h 3063504"/>
              <a:gd name="connsiteX273" fmla="*/ 1057203 w 4114165"/>
              <a:gd name="connsiteY273" fmla="*/ 800903 h 3063504"/>
              <a:gd name="connsiteX274" fmla="*/ 1060384 w 4114165"/>
              <a:gd name="connsiteY274" fmla="*/ 932880 h 3063504"/>
              <a:gd name="connsiteX275" fmla="*/ 1063565 w 4114165"/>
              <a:gd name="connsiteY275" fmla="*/ 1147700 h 3063504"/>
              <a:gd name="connsiteX276" fmla="*/ 1066758 w 4114165"/>
              <a:gd name="connsiteY276" fmla="*/ 1071745 h 3063504"/>
              <a:gd name="connsiteX277" fmla="*/ 1069939 w 4114165"/>
              <a:gd name="connsiteY277" fmla="*/ 1202304 h 3063504"/>
              <a:gd name="connsiteX278" fmla="*/ 1073120 w 4114165"/>
              <a:gd name="connsiteY278" fmla="*/ 1529979 h 3063504"/>
              <a:gd name="connsiteX279" fmla="*/ 1076313 w 4114165"/>
              <a:gd name="connsiteY279" fmla="*/ 1482593 h 3063504"/>
              <a:gd name="connsiteX280" fmla="*/ 1082675 w 4114165"/>
              <a:gd name="connsiteY280" fmla="*/ 2071639 h 3063504"/>
              <a:gd name="connsiteX281" fmla="*/ 1098604 w 4114165"/>
              <a:gd name="connsiteY281" fmla="*/ 2722254 h 3063504"/>
              <a:gd name="connsiteX282" fmla="*/ 1101785 w 4114165"/>
              <a:gd name="connsiteY282" fmla="*/ 2668372 h 3063504"/>
              <a:gd name="connsiteX283" fmla="*/ 1104965 w 4114165"/>
              <a:gd name="connsiteY283" fmla="*/ 2693027 h 3063504"/>
              <a:gd name="connsiteX284" fmla="*/ 1108146 w 4114165"/>
              <a:gd name="connsiteY284" fmla="*/ 2737741 h 3063504"/>
              <a:gd name="connsiteX285" fmla="*/ 1111340 w 4114165"/>
              <a:gd name="connsiteY285" fmla="*/ 2813645 h 3063504"/>
              <a:gd name="connsiteX286" fmla="*/ 1117701 w 4114165"/>
              <a:gd name="connsiteY286" fmla="*/ 2823890 h 3063504"/>
              <a:gd name="connsiteX287" fmla="*/ 1120895 w 4114165"/>
              <a:gd name="connsiteY287" fmla="*/ 2892626 h 3063504"/>
              <a:gd name="connsiteX288" fmla="*/ 1124076 w 4114165"/>
              <a:gd name="connsiteY288" fmla="*/ 2892752 h 3063504"/>
              <a:gd name="connsiteX289" fmla="*/ 1127256 w 4114165"/>
              <a:gd name="connsiteY289" fmla="*/ 2909152 h 3063504"/>
              <a:gd name="connsiteX290" fmla="*/ 1130437 w 4114165"/>
              <a:gd name="connsiteY290" fmla="*/ 2907847 h 3063504"/>
              <a:gd name="connsiteX291" fmla="*/ 1133631 w 4114165"/>
              <a:gd name="connsiteY291" fmla="*/ 2903187 h 3063504"/>
              <a:gd name="connsiteX292" fmla="*/ 1136811 w 4114165"/>
              <a:gd name="connsiteY292" fmla="*/ 2901452 h 3063504"/>
              <a:gd name="connsiteX293" fmla="*/ 1139992 w 4114165"/>
              <a:gd name="connsiteY293" fmla="*/ 2903719 h 3063504"/>
              <a:gd name="connsiteX294" fmla="*/ 1143173 w 4114165"/>
              <a:gd name="connsiteY294" fmla="*/ 2875973 h 3063504"/>
              <a:gd name="connsiteX295" fmla="*/ 1146367 w 4114165"/>
              <a:gd name="connsiteY295" fmla="*/ 2829348 h 3063504"/>
              <a:gd name="connsiteX296" fmla="*/ 1149547 w 4114165"/>
              <a:gd name="connsiteY296" fmla="*/ 2875822 h 3063504"/>
              <a:gd name="connsiteX297" fmla="*/ 1152728 w 4114165"/>
              <a:gd name="connsiteY297" fmla="*/ 2885281 h 3063504"/>
              <a:gd name="connsiteX298" fmla="*/ 1155922 w 4114165"/>
              <a:gd name="connsiteY298" fmla="*/ 2836110 h 3063504"/>
              <a:gd name="connsiteX299" fmla="*/ 1159102 w 4114165"/>
              <a:gd name="connsiteY299" fmla="*/ 2830234 h 3063504"/>
              <a:gd name="connsiteX300" fmla="*/ 1165464 w 4114165"/>
              <a:gd name="connsiteY300" fmla="*/ 2770020 h 3063504"/>
              <a:gd name="connsiteX301" fmla="*/ 1168657 w 4114165"/>
              <a:gd name="connsiteY301" fmla="*/ 2684568 h 3063504"/>
              <a:gd name="connsiteX302" fmla="*/ 1171838 w 4114165"/>
              <a:gd name="connsiteY302" fmla="*/ 2705792 h 3063504"/>
              <a:gd name="connsiteX303" fmla="*/ 1175019 w 4114165"/>
              <a:gd name="connsiteY303" fmla="*/ 2747188 h 3063504"/>
              <a:gd name="connsiteX304" fmla="*/ 1178212 w 4114165"/>
              <a:gd name="connsiteY304" fmla="*/ 2624379 h 3063504"/>
              <a:gd name="connsiteX305" fmla="*/ 1181393 w 4114165"/>
              <a:gd name="connsiteY305" fmla="*/ 2615464 h 3063504"/>
              <a:gd name="connsiteX306" fmla="*/ 1184574 w 4114165"/>
              <a:gd name="connsiteY306" fmla="*/ 2621023 h 3063504"/>
              <a:gd name="connsiteX307" fmla="*/ 1187755 w 4114165"/>
              <a:gd name="connsiteY307" fmla="*/ 2640588 h 3063504"/>
              <a:gd name="connsiteX308" fmla="*/ 1194129 w 4114165"/>
              <a:gd name="connsiteY308" fmla="*/ 2445852 h 3063504"/>
              <a:gd name="connsiteX309" fmla="*/ 1197310 w 4114165"/>
              <a:gd name="connsiteY309" fmla="*/ 2619871 h 3063504"/>
              <a:gd name="connsiteX310" fmla="*/ 1200503 w 4114165"/>
              <a:gd name="connsiteY310" fmla="*/ 2622759 h 3063504"/>
              <a:gd name="connsiteX311" fmla="*/ 1203684 w 4114165"/>
              <a:gd name="connsiteY311" fmla="*/ 2517843 h 3063504"/>
              <a:gd name="connsiteX312" fmla="*/ 1206865 w 4114165"/>
              <a:gd name="connsiteY312" fmla="*/ 2481955 h 3063504"/>
              <a:gd name="connsiteX313" fmla="*/ 1210046 w 4114165"/>
              <a:gd name="connsiteY313" fmla="*/ 2505610 h 3063504"/>
              <a:gd name="connsiteX314" fmla="*/ 1216420 w 4114165"/>
              <a:gd name="connsiteY314" fmla="*/ 2610057 h 3063504"/>
              <a:gd name="connsiteX315" fmla="*/ 1219601 w 4114165"/>
              <a:gd name="connsiteY315" fmla="*/ 2630876 h 3063504"/>
              <a:gd name="connsiteX316" fmla="*/ 1225975 w 4114165"/>
              <a:gd name="connsiteY316" fmla="*/ 2720164 h 3063504"/>
              <a:gd name="connsiteX317" fmla="*/ 1229156 w 4114165"/>
              <a:gd name="connsiteY317" fmla="*/ 2747276 h 3063504"/>
              <a:gd name="connsiteX318" fmla="*/ 1232336 w 4114165"/>
              <a:gd name="connsiteY318" fmla="*/ 2713162 h 3063504"/>
              <a:gd name="connsiteX319" fmla="*/ 1235530 w 4114165"/>
              <a:gd name="connsiteY319" fmla="*/ 2730206 h 3063504"/>
              <a:gd name="connsiteX320" fmla="*/ 1238711 w 4114165"/>
              <a:gd name="connsiteY320" fmla="*/ 2842694 h 3063504"/>
              <a:gd name="connsiteX321" fmla="*/ 1241891 w 4114165"/>
              <a:gd name="connsiteY321" fmla="*/ 2837477 h 3063504"/>
              <a:gd name="connsiteX322" fmla="*/ 1245072 w 4114165"/>
              <a:gd name="connsiteY322" fmla="*/ 2805173 h 3063504"/>
              <a:gd name="connsiteX323" fmla="*/ 1248266 w 4114165"/>
              <a:gd name="connsiteY323" fmla="*/ 2791092 h 3063504"/>
              <a:gd name="connsiteX324" fmla="*/ 1251446 w 4114165"/>
              <a:gd name="connsiteY324" fmla="*/ 2825131 h 3063504"/>
              <a:gd name="connsiteX325" fmla="*/ 1254627 w 4114165"/>
              <a:gd name="connsiteY325" fmla="*/ 2843416 h 3063504"/>
              <a:gd name="connsiteX326" fmla="*/ 1257821 w 4114165"/>
              <a:gd name="connsiteY326" fmla="*/ 2842099 h 3063504"/>
              <a:gd name="connsiteX327" fmla="*/ 1261001 w 4114165"/>
              <a:gd name="connsiteY327" fmla="*/ 2824738 h 3063504"/>
              <a:gd name="connsiteX328" fmla="*/ 1267363 w 4114165"/>
              <a:gd name="connsiteY328" fmla="*/ 2890840 h 3063504"/>
              <a:gd name="connsiteX329" fmla="*/ 1270556 w 4114165"/>
              <a:gd name="connsiteY329" fmla="*/ 2845405 h 3063504"/>
              <a:gd name="connsiteX330" fmla="*/ 1273737 w 4114165"/>
              <a:gd name="connsiteY330" fmla="*/ 2841314 h 3063504"/>
              <a:gd name="connsiteX331" fmla="*/ 1280112 w 4114165"/>
              <a:gd name="connsiteY331" fmla="*/ 2472635 h 3063504"/>
              <a:gd name="connsiteX332" fmla="*/ 1286473 w 4114165"/>
              <a:gd name="connsiteY332" fmla="*/ 2380472 h 3063504"/>
              <a:gd name="connsiteX333" fmla="*/ 1289654 w 4114165"/>
              <a:gd name="connsiteY333" fmla="*/ 2486590 h 3063504"/>
              <a:gd name="connsiteX334" fmla="*/ 1292847 w 4114165"/>
              <a:gd name="connsiteY334" fmla="*/ 2640094 h 3063504"/>
              <a:gd name="connsiteX335" fmla="*/ 1296028 w 4114165"/>
              <a:gd name="connsiteY335" fmla="*/ 2663939 h 3063504"/>
              <a:gd name="connsiteX336" fmla="*/ 1299209 w 4114165"/>
              <a:gd name="connsiteY336" fmla="*/ 2713833 h 3063504"/>
              <a:gd name="connsiteX337" fmla="*/ 1302390 w 4114165"/>
              <a:gd name="connsiteY337" fmla="*/ 2711756 h 3063504"/>
              <a:gd name="connsiteX338" fmla="*/ 1305583 w 4114165"/>
              <a:gd name="connsiteY338" fmla="*/ 2728814 h 3063504"/>
              <a:gd name="connsiteX339" fmla="*/ 1308764 w 4114165"/>
              <a:gd name="connsiteY339" fmla="*/ 2734373 h 3063504"/>
              <a:gd name="connsiteX340" fmla="*/ 1311945 w 4114165"/>
              <a:gd name="connsiteY340" fmla="*/ 2716518 h 3063504"/>
              <a:gd name="connsiteX341" fmla="*/ 1315138 w 4114165"/>
              <a:gd name="connsiteY341" fmla="*/ 2738083 h 3063504"/>
              <a:gd name="connsiteX342" fmla="*/ 1318319 w 4114165"/>
              <a:gd name="connsiteY342" fmla="*/ 2716441 h 3063504"/>
              <a:gd name="connsiteX343" fmla="*/ 1321500 w 4114165"/>
              <a:gd name="connsiteY343" fmla="*/ 2764334 h 3063504"/>
              <a:gd name="connsiteX344" fmla="*/ 1324681 w 4114165"/>
              <a:gd name="connsiteY344" fmla="*/ 2723583 h 3063504"/>
              <a:gd name="connsiteX345" fmla="*/ 1327874 w 4114165"/>
              <a:gd name="connsiteY345" fmla="*/ 2779049 h 3063504"/>
              <a:gd name="connsiteX346" fmla="*/ 1331055 w 4114165"/>
              <a:gd name="connsiteY346" fmla="*/ 2687734 h 3063504"/>
              <a:gd name="connsiteX347" fmla="*/ 1334236 w 4114165"/>
              <a:gd name="connsiteY347" fmla="*/ 2754279 h 3063504"/>
              <a:gd name="connsiteX348" fmla="*/ 1337429 w 4114165"/>
              <a:gd name="connsiteY348" fmla="*/ 2645856 h 3063504"/>
              <a:gd name="connsiteX349" fmla="*/ 1340610 w 4114165"/>
              <a:gd name="connsiteY349" fmla="*/ 2717936 h 3063504"/>
              <a:gd name="connsiteX350" fmla="*/ 1343791 w 4114165"/>
              <a:gd name="connsiteY350" fmla="*/ 2672234 h 3063504"/>
              <a:gd name="connsiteX351" fmla="*/ 1346971 w 4114165"/>
              <a:gd name="connsiteY351" fmla="*/ 2745010 h 3063504"/>
              <a:gd name="connsiteX352" fmla="*/ 1353346 w 4114165"/>
              <a:gd name="connsiteY352" fmla="*/ 2678490 h 3063504"/>
              <a:gd name="connsiteX353" fmla="*/ 1356526 w 4114165"/>
              <a:gd name="connsiteY353" fmla="*/ 2667181 h 3063504"/>
              <a:gd name="connsiteX354" fmla="*/ 1359720 w 4114165"/>
              <a:gd name="connsiteY354" fmla="*/ 2358653 h 3063504"/>
              <a:gd name="connsiteX355" fmla="*/ 1362901 w 4114165"/>
              <a:gd name="connsiteY355" fmla="*/ 2541485 h 3063504"/>
              <a:gd name="connsiteX356" fmla="*/ 1366081 w 4114165"/>
              <a:gd name="connsiteY356" fmla="*/ 2069018 h 3063504"/>
              <a:gd name="connsiteX357" fmla="*/ 1369262 w 4114165"/>
              <a:gd name="connsiteY357" fmla="*/ 2275810 h 3063504"/>
              <a:gd name="connsiteX358" fmla="*/ 1372456 w 4114165"/>
              <a:gd name="connsiteY358" fmla="*/ 1632742 h 3063504"/>
              <a:gd name="connsiteX359" fmla="*/ 1375636 w 4114165"/>
              <a:gd name="connsiteY359" fmla="*/ 1659791 h 3063504"/>
              <a:gd name="connsiteX360" fmla="*/ 1378817 w 4114165"/>
              <a:gd name="connsiteY360" fmla="*/ 1076456 h 3063504"/>
              <a:gd name="connsiteX361" fmla="*/ 1382011 w 4114165"/>
              <a:gd name="connsiteY361" fmla="*/ 926282 h 3063504"/>
              <a:gd name="connsiteX362" fmla="*/ 1385191 w 4114165"/>
              <a:gd name="connsiteY362" fmla="*/ 1092615 h 3063504"/>
              <a:gd name="connsiteX363" fmla="*/ 1388372 w 4114165"/>
              <a:gd name="connsiteY363" fmla="*/ 918089 h 3063504"/>
              <a:gd name="connsiteX364" fmla="*/ 1391553 w 4114165"/>
              <a:gd name="connsiteY364" fmla="*/ 1138709 h 3063504"/>
              <a:gd name="connsiteX365" fmla="*/ 1394746 w 4114165"/>
              <a:gd name="connsiteY365" fmla="*/ 571059 h 3063504"/>
              <a:gd name="connsiteX366" fmla="*/ 1397927 w 4114165"/>
              <a:gd name="connsiteY366" fmla="*/ 1172520 h 3063504"/>
              <a:gd name="connsiteX367" fmla="*/ 1401108 w 4114165"/>
              <a:gd name="connsiteY367" fmla="*/ 478485 h 3063504"/>
              <a:gd name="connsiteX368" fmla="*/ 1404289 w 4114165"/>
              <a:gd name="connsiteY368" fmla="*/ 1044773 h 3063504"/>
              <a:gd name="connsiteX369" fmla="*/ 1407482 w 4114165"/>
              <a:gd name="connsiteY369" fmla="*/ 527467 h 3063504"/>
              <a:gd name="connsiteX370" fmla="*/ 1410663 w 4114165"/>
              <a:gd name="connsiteY370" fmla="*/ 1033793 h 3063504"/>
              <a:gd name="connsiteX371" fmla="*/ 1413844 w 4114165"/>
              <a:gd name="connsiteY371" fmla="*/ 568747 h 3063504"/>
              <a:gd name="connsiteX372" fmla="*/ 1417037 w 4114165"/>
              <a:gd name="connsiteY372" fmla="*/ 612435 h 3063504"/>
              <a:gd name="connsiteX373" fmla="*/ 1420218 w 4114165"/>
              <a:gd name="connsiteY373" fmla="*/ 780857 h 3063504"/>
              <a:gd name="connsiteX374" fmla="*/ 1423399 w 4114165"/>
              <a:gd name="connsiteY374" fmla="*/ 331837 h 3063504"/>
              <a:gd name="connsiteX375" fmla="*/ 1426580 w 4114165"/>
              <a:gd name="connsiteY375" fmla="*/ 1069694 h 3063504"/>
              <a:gd name="connsiteX376" fmla="*/ 1429773 w 4114165"/>
              <a:gd name="connsiteY376" fmla="*/ 329314 h 3063504"/>
              <a:gd name="connsiteX377" fmla="*/ 1432954 w 4114165"/>
              <a:gd name="connsiteY377" fmla="*/ 1268508 h 3063504"/>
              <a:gd name="connsiteX378" fmla="*/ 1436135 w 4114165"/>
              <a:gd name="connsiteY378" fmla="*/ 267892 h 3063504"/>
              <a:gd name="connsiteX379" fmla="*/ 1439328 w 4114165"/>
              <a:gd name="connsiteY379" fmla="*/ 1156007 h 3063504"/>
              <a:gd name="connsiteX380" fmla="*/ 1442509 w 4114165"/>
              <a:gd name="connsiteY380" fmla="*/ 613055 h 3063504"/>
              <a:gd name="connsiteX381" fmla="*/ 1445690 w 4114165"/>
              <a:gd name="connsiteY381" fmla="*/ 957396 h 3063504"/>
              <a:gd name="connsiteX382" fmla="*/ 1448870 w 4114165"/>
              <a:gd name="connsiteY382" fmla="*/ 1082800 h 3063504"/>
              <a:gd name="connsiteX383" fmla="*/ 1452064 w 4114165"/>
              <a:gd name="connsiteY383" fmla="*/ 832776 h 3063504"/>
              <a:gd name="connsiteX384" fmla="*/ 1455245 w 4114165"/>
              <a:gd name="connsiteY384" fmla="*/ 1393304 h 3063504"/>
              <a:gd name="connsiteX385" fmla="*/ 1458426 w 4114165"/>
              <a:gd name="connsiteY385" fmla="*/ 752149 h 3063504"/>
              <a:gd name="connsiteX386" fmla="*/ 1461619 w 4114165"/>
              <a:gd name="connsiteY386" fmla="*/ 1571984 h 3063504"/>
              <a:gd name="connsiteX387" fmla="*/ 1464800 w 4114165"/>
              <a:gd name="connsiteY387" fmla="*/ 775424 h 3063504"/>
              <a:gd name="connsiteX388" fmla="*/ 1467981 w 4114165"/>
              <a:gd name="connsiteY388" fmla="*/ 1737379 h 3063504"/>
              <a:gd name="connsiteX389" fmla="*/ 1471161 w 4114165"/>
              <a:gd name="connsiteY389" fmla="*/ 1500018 h 3063504"/>
              <a:gd name="connsiteX390" fmla="*/ 1477536 w 4114165"/>
              <a:gd name="connsiteY390" fmla="*/ 2132524 h 3063504"/>
              <a:gd name="connsiteX391" fmla="*/ 1480716 w 4114165"/>
              <a:gd name="connsiteY391" fmla="*/ 2150050 h 3063504"/>
              <a:gd name="connsiteX392" fmla="*/ 1483897 w 4114165"/>
              <a:gd name="connsiteY392" fmla="*/ 2514753 h 3063504"/>
              <a:gd name="connsiteX393" fmla="*/ 1487091 w 4114165"/>
              <a:gd name="connsiteY393" fmla="*/ 2296058 h 3063504"/>
              <a:gd name="connsiteX394" fmla="*/ 1490272 w 4114165"/>
              <a:gd name="connsiteY394" fmla="*/ 2543157 h 3063504"/>
              <a:gd name="connsiteX395" fmla="*/ 1493452 w 4114165"/>
              <a:gd name="connsiteY395" fmla="*/ 2427820 h 3063504"/>
              <a:gd name="connsiteX396" fmla="*/ 1496646 w 4114165"/>
              <a:gd name="connsiteY396" fmla="*/ 2618643 h 3063504"/>
              <a:gd name="connsiteX397" fmla="*/ 1499827 w 4114165"/>
              <a:gd name="connsiteY397" fmla="*/ 2483373 h 3063504"/>
              <a:gd name="connsiteX398" fmla="*/ 1503007 w 4114165"/>
              <a:gd name="connsiteY398" fmla="*/ 2647819 h 3063504"/>
              <a:gd name="connsiteX399" fmla="*/ 1506188 w 4114165"/>
              <a:gd name="connsiteY399" fmla="*/ 2560176 h 3063504"/>
              <a:gd name="connsiteX400" fmla="*/ 1509382 w 4114165"/>
              <a:gd name="connsiteY400" fmla="*/ 2679579 h 3063504"/>
              <a:gd name="connsiteX401" fmla="*/ 1512562 w 4114165"/>
              <a:gd name="connsiteY401" fmla="*/ 2647591 h 3063504"/>
              <a:gd name="connsiteX402" fmla="*/ 1515743 w 4114165"/>
              <a:gd name="connsiteY402" fmla="*/ 2665915 h 3063504"/>
              <a:gd name="connsiteX403" fmla="*/ 1518937 w 4114165"/>
              <a:gd name="connsiteY403" fmla="*/ 2695813 h 3063504"/>
              <a:gd name="connsiteX404" fmla="*/ 1522117 w 4114165"/>
              <a:gd name="connsiteY404" fmla="*/ 2660267 h 3063504"/>
              <a:gd name="connsiteX405" fmla="*/ 1528479 w 4114165"/>
              <a:gd name="connsiteY405" fmla="*/ 2815810 h 3063504"/>
              <a:gd name="connsiteX406" fmla="*/ 1531672 w 4114165"/>
              <a:gd name="connsiteY406" fmla="*/ 2780721 h 3063504"/>
              <a:gd name="connsiteX407" fmla="*/ 1534853 w 4114165"/>
              <a:gd name="connsiteY407" fmla="*/ 2686594 h 3063504"/>
              <a:gd name="connsiteX408" fmla="*/ 1538034 w 4114165"/>
              <a:gd name="connsiteY408" fmla="*/ 2519654 h 3063504"/>
              <a:gd name="connsiteX409" fmla="*/ 1544408 w 4114165"/>
              <a:gd name="connsiteY409" fmla="*/ 2791294 h 3063504"/>
              <a:gd name="connsiteX410" fmla="*/ 1550770 w 4114165"/>
              <a:gd name="connsiteY410" fmla="*/ 2490326 h 3063504"/>
              <a:gd name="connsiteX411" fmla="*/ 1553963 w 4114165"/>
              <a:gd name="connsiteY411" fmla="*/ 2036739 h 3063504"/>
              <a:gd name="connsiteX412" fmla="*/ 1557144 w 4114165"/>
              <a:gd name="connsiteY412" fmla="*/ 2266755 h 3063504"/>
              <a:gd name="connsiteX413" fmla="*/ 1560325 w 4114165"/>
              <a:gd name="connsiteY413" fmla="*/ 2047921 h 3063504"/>
              <a:gd name="connsiteX414" fmla="*/ 1563518 w 4114165"/>
              <a:gd name="connsiteY414" fmla="*/ 1945791 h 3063504"/>
              <a:gd name="connsiteX415" fmla="*/ 1569880 w 4114165"/>
              <a:gd name="connsiteY415" fmla="*/ 1585407 h 3063504"/>
              <a:gd name="connsiteX416" fmla="*/ 1573060 w 4114165"/>
              <a:gd name="connsiteY416" fmla="*/ 1686422 h 3063504"/>
              <a:gd name="connsiteX417" fmla="*/ 1576254 w 4114165"/>
              <a:gd name="connsiteY417" fmla="*/ 1572490 h 3063504"/>
              <a:gd name="connsiteX418" fmla="*/ 1579435 w 4114165"/>
              <a:gd name="connsiteY418" fmla="*/ 1699313 h 3063504"/>
              <a:gd name="connsiteX419" fmla="*/ 1582615 w 4114165"/>
              <a:gd name="connsiteY419" fmla="*/ 1615393 h 3063504"/>
              <a:gd name="connsiteX420" fmla="*/ 1585796 w 4114165"/>
              <a:gd name="connsiteY420" fmla="*/ 1656422 h 3063504"/>
              <a:gd name="connsiteX421" fmla="*/ 1588990 w 4114165"/>
              <a:gd name="connsiteY421" fmla="*/ 1489685 h 3063504"/>
              <a:gd name="connsiteX422" fmla="*/ 1592171 w 4114165"/>
              <a:gd name="connsiteY422" fmla="*/ 1543377 h 3063504"/>
              <a:gd name="connsiteX423" fmla="*/ 1598545 w 4114165"/>
              <a:gd name="connsiteY423" fmla="*/ 1738708 h 3063504"/>
              <a:gd name="connsiteX424" fmla="*/ 1601726 w 4114165"/>
              <a:gd name="connsiteY424" fmla="*/ 1743761 h 3063504"/>
              <a:gd name="connsiteX425" fmla="*/ 1604906 w 4114165"/>
              <a:gd name="connsiteY425" fmla="*/ 1826984 h 3063504"/>
              <a:gd name="connsiteX426" fmla="*/ 1608087 w 4114165"/>
              <a:gd name="connsiteY426" fmla="*/ 2031826 h 3063504"/>
              <a:gd name="connsiteX427" fmla="*/ 1611281 w 4114165"/>
              <a:gd name="connsiteY427" fmla="*/ 1971080 h 3063504"/>
              <a:gd name="connsiteX428" fmla="*/ 1614461 w 4114165"/>
              <a:gd name="connsiteY428" fmla="*/ 1988834 h 3063504"/>
              <a:gd name="connsiteX429" fmla="*/ 1617642 w 4114165"/>
              <a:gd name="connsiteY429" fmla="*/ 2065611 h 3063504"/>
              <a:gd name="connsiteX430" fmla="*/ 1627197 w 4114165"/>
              <a:gd name="connsiteY430" fmla="*/ 2478245 h 3063504"/>
              <a:gd name="connsiteX431" fmla="*/ 1630378 w 4114165"/>
              <a:gd name="connsiteY431" fmla="*/ 2545436 h 3063504"/>
              <a:gd name="connsiteX432" fmla="*/ 1633572 w 4114165"/>
              <a:gd name="connsiteY432" fmla="*/ 2507510 h 3063504"/>
              <a:gd name="connsiteX433" fmla="*/ 1636752 w 4114165"/>
              <a:gd name="connsiteY433" fmla="*/ 2489857 h 3063504"/>
              <a:gd name="connsiteX434" fmla="*/ 1639933 w 4114165"/>
              <a:gd name="connsiteY434" fmla="*/ 2558036 h 3063504"/>
              <a:gd name="connsiteX435" fmla="*/ 1643127 w 4114165"/>
              <a:gd name="connsiteY435" fmla="*/ 2591797 h 3063504"/>
              <a:gd name="connsiteX436" fmla="*/ 1646307 w 4114165"/>
              <a:gd name="connsiteY436" fmla="*/ 2720000 h 3063504"/>
              <a:gd name="connsiteX437" fmla="*/ 1649488 w 4114165"/>
              <a:gd name="connsiteY437" fmla="*/ 2720418 h 3063504"/>
              <a:gd name="connsiteX438" fmla="*/ 1652669 w 4114165"/>
              <a:gd name="connsiteY438" fmla="*/ 2679692 h 3063504"/>
              <a:gd name="connsiteX439" fmla="*/ 1655862 w 4114165"/>
              <a:gd name="connsiteY439" fmla="*/ 2800564 h 3063504"/>
              <a:gd name="connsiteX440" fmla="*/ 1659043 w 4114165"/>
              <a:gd name="connsiteY440" fmla="*/ 2775731 h 3063504"/>
              <a:gd name="connsiteX441" fmla="*/ 1662224 w 4114165"/>
              <a:gd name="connsiteY441" fmla="*/ 2796486 h 3063504"/>
              <a:gd name="connsiteX442" fmla="*/ 1665405 w 4114165"/>
              <a:gd name="connsiteY442" fmla="*/ 2764663 h 3063504"/>
              <a:gd name="connsiteX443" fmla="*/ 1668598 w 4114165"/>
              <a:gd name="connsiteY443" fmla="*/ 2795676 h 3063504"/>
              <a:gd name="connsiteX444" fmla="*/ 1671779 w 4114165"/>
              <a:gd name="connsiteY444" fmla="*/ 2795372 h 3063504"/>
              <a:gd name="connsiteX445" fmla="*/ 1674960 w 4114165"/>
              <a:gd name="connsiteY445" fmla="*/ 2791826 h 3063504"/>
              <a:gd name="connsiteX446" fmla="*/ 1678153 w 4114165"/>
              <a:gd name="connsiteY446" fmla="*/ 2833222 h 3063504"/>
              <a:gd name="connsiteX447" fmla="*/ 1681334 w 4114165"/>
              <a:gd name="connsiteY447" fmla="*/ 2751645 h 3063504"/>
              <a:gd name="connsiteX448" fmla="*/ 1684515 w 4114165"/>
              <a:gd name="connsiteY448" fmla="*/ 2737437 h 3063504"/>
              <a:gd name="connsiteX449" fmla="*/ 1687696 w 4114165"/>
              <a:gd name="connsiteY449" fmla="*/ 2806186 h 3063504"/>
              <a:gd name="connsiteX450" fmla="*/ 1690889 w 4114165"/>
              <a:gd name="connsiteY450" fmla="*/ 2761612 h 3063504"/>
              <a:gd name="connsiteX451" fmla="*/ 1694070 w 4114165"/>
              <a:gd name="connsiteY451" fmla="*/ 2644071 h 3063504"/>
              <a:gd name="connsiteX452" fmla="*/ 1697251 w 4114165"/>
              <a:gd name="connsiteY452" fmla="*/ 2695459 h 3063504"/>
              <a:gd name="connsiteX453" fmla="*/ 1700444 w 4114165"/>
              <a:gd name="connsiteY453" fmla="*/ 2683517 h 3063504"/>
              <a:gd name="connsiteX454" fmla="*/ 1706806 w 4114165"/>
              <a:gd name="connsiteY454" fmla="*/ 2640462 h 3063504"/>
              <a:gd name="connsiteX455" fmla="*/ 1709986 w 4114165"/>
              <a:gd name="connsiteY455" fmla="*/ 2655480 h 3063504"/>
              <a:gd name="connsiteX456" fmla="*/ 1713180 w 4114165"/>
              <a:gd name="connsiteY456" fmla="*/ 2678148 h 3063504"/>
              <a:gd name="connsiteX457" fmla="*/ 1716361 w 4114165"/>
              <a:gd name="connsiteY457" fmla="*/ 2671221 h 3063504"/>
              <a:gd name="connsiteX458" fmla="*/ 1719541 w 4114165"/>
              <a:gd name="connsiteY458" fmla="*/ 2705336 h 3063504"/>
              <a:gd name="connsiteX459" fmla="*/ 1722735 w 4114165"/>
              <a:gd name="connsiteY459" fmla="*/ 2649782 h 3063504"/>
              <a:gd name="connsiteX460" fmla="*/ 1725916 w 4114165"/>
              <a:gd name="connsiteY460" fmla="*/ 2660444 h 3063504"/>
              <a:gd name="connsiteX461" fmla="*/ 1729096 w 4114165"/>
              <a:gd name="connsiteY461" fmla="*/ 2640867 h 3063504"/>
              <a:gd name="connsiteX462" fmla="*/ 1732277 w 4114165"/>
              <a:gd name="connsiteY462" fmla="*/ 2689697 h 3063504"/>
              <a:gd name="connsiteX463" fmla="*/ 1735471 w 4114165"/>
              <a:gd name="connsiteY463" fmla="*/ 2630825 h 3063504"/>
              <a:gd name="connsiteX464" fmla="*/ 1738651 w 4114165"/>
              <a:gd name="connsiteY464" fmla="*/ 2511283 h 3063504"/>
              <a:gd name="connsiteX465" fmla="*/ 1741832 w 4114165"/>
              <a:gd name="connsiteY465" fmla="*/ 2552756 h 3063504"/>
              <a:gd name="connsiteX466" fmla="*/ 1745026 w 4114165"/>
              <a:gd name="connsiteY466" fmla="*/ 2638752 h 3063504"/>
              <a:gd name="connsiteX467" fmla="*/ 1748206 w 4114165"/>
              <a:gd name="connsiteY467" fmla="*/ 2672449 h 3063504"/>
              <a:gd name="connsiteX468" fmla="*/ 1751387 w 4114165"/>
              <a:gd name="connsiteY468" fmla="*/ 2600699 h 3063504"/>
              <a:gd name="connsiteX469" fmla="*/ 1754568 w 4114165"/>
              <a:gd name="connsiteY469" fmla="*/ 2607854 h 3063504"/>
              <a:gd name="connsiteX470" fmla="*/ 1757761 w 4114165"/>
              <a:gd name="connsiteY470" fmla="*/ 2554174 h 3063504"/>
              <a:gd name="connsiteX471" fmla="*/ 1764123 w 4114165"/>
              <a:gd name="connsiteY471" fmla="*/ 2656861 h 3063504"/>
              <a:gd name="connsiteX472" fmla="*/ 1767304 w 4114165"/>
              <a:gd name="connsiteY472" fmla="*/ 2637182 h 3063504"/>
              <a:gd name="connsiteX473" fmla="*/ 1770497 w 4114165"/>
              <a:gd name="connsiteY473" fmla="*/ 2647009 h 3063504"/>
              <a:gd name="connsiteX474" fmla="*/ 1773678 w 4114165"/>
              <a:gd name="connsiteY474" fmla="*/ 2689266 h 3063504"/>
              <a:gd name="connsiteX475" fmla="*/ 1776859 w 4114165"/>
              <a:gd name="connsiteY475" fmla="*/ 2796423 h 3063504"/>
              <a:gd name="connsiteX476" fmla="*/ 1783233 w 4114165"/>
              <a:gd name="connsiteY476" fmla="*/ 2736867 h 3063504"/>
              <a:gd name="connsiteX477" fmla="*/ 1786414 w 4114165"/>
              <a:gd name="connsiteY477" fmla="*/ 2744237 h 3063504"/>
              <a:gd name="connsiteX478" fmla="*/ 1789595 w 4114165"/>
              <a:gd name="connsiteY478" fmla="*/ 2723951 h 3063504"/>
              <a:gd name="connsiteX479" fmla="*/ 1792788 w 4114165"/>
              <a:gd name="connsiteY479" fmla="*/ 2755419 h 3063504"/>
              <a:gd name="connsiteX480" fmla="*/ 1795969 w 4114165"/>
              <a:gd name="connsiteY480" fmla="*/ 2804439 h 3063504"/>
              <a:gd name="connsiteX481" fmla="*/ 1799150 w 4114165"/>
              <a:gd name="connsiteY481" fmla="*/ 2831171 h 3063504"/>
              <a:gd name="connsiteX482" fmla="*/ 1802343 w 4114165"/>
              <a:gd name="connsiteY482" fmla="*/ 2718619 h 3063504"/>
              <a:gd name="connsiteX483" fmla="*/ 1805524 w 4114165"/>
              <a:gd name="connsiteY483" fmla="*/ 2766943 h 3063504"/>
              <a:gd name="connsiteX484" fmla="*/ 1808705 w 4114165"/>
              <a:gd name="connsiteY484" fmla="*/ 2691204 h 3063504"/>
              <a:gd name="connsiteX485" fmla="*/ 1815079 w 4114165"/>
              <a:gd name="connsiteY485" fmla="*/ 2299819 h 3063504"/>
              <a:gd name="connsiteX486" fmla="*/ 1818260 w 4114165"/>
              <a:gd name="connsiteY486" fmla="*/ 2202730 h 3063504"/>
              <a:gd name="connsiteX487" fmla="*/ 1821441 w 4114165"/>
              <a:gd name="connsiteY487" fmla="*/ 2325386 h 3063504"/>
              <a:gd name="connsiteX488" fmla="*/ 1824634 w 4114165"/>
              <a:gd name="connsiteY488" fmla="*/ 2331300 h 3063504"/>
              <a:gd name="connsiteX489" fmla="*/ 1827815 w 4114165"/>
              <a:gd name="connsiteY489" fmla="*/ 2431821 h 3063504"/>
              <a:gd name="connsiteX490" fmla="*/ 1834176 w 4114165"/>
              <a:gd name="connsiteY490" fmla="*/ 2852863 h 3063504"/>
              <a:gd name="connsiteX491" fmla="*/ 1837370 w 4114165"/>
              <a:gd name="connsiteY491" fmla="*/ 2823687 h 3063504"/>
              <a:gd name="connsiteX492" fmla="*/ 1840551 w 4114165"/>
              <a:gd name="connsiteY492" fmla="*/ 2745922 h 3063504"/>
              <a:gd name="connsiteX493" fmla="*/ 1843731 w 4114165"/>
              <a:gd name="connsiteY493" fmla="*/ 2531937 h 3063504"/>
              <a:gd name="connsiteX494" fmla="*/ 1846912 w 4114165"/>
              <a:gd name="connsiteY494" fmla="*/ 2413143 h 3063504"/>
              <a:gd name="connsiteX495" fmla="*/ 1850106 w 4114165"/>
              <a:gd name="connsiteY495" fmla="*/ 2441091 h 3063504"/>
              <a:gd name="connsiteX496" fmla="*/ 1853286 w 4114165"/>
              <a:gd name="connsiteY496" fmla="*/ 2411332 h 3063504"/>
              <a:gd name="connsiteX497" fmla="*/ 1856467 w 4114165"/>
              <a:gd name="connsiteY497" fmla="*/ 2408787 h 3063504"/>
              <a:gd name="connsiteX498" fmla="*/ 1859661 w 4114165"/>
              <a:gd name="connsiteY498" fmla="*/ 2227752 h 3063504"/>
              <a:gd name="connsiteX499" fmla="*/ 1862841 w 4114165"/>
              <a:gd name="connsiteY499" fmla="*/ 2223219 h 3063504"/>
              <a:gd name="connsiteX500" fmla="*/ 1866022 w 4114165"/>
              <a:gd name="connsiteY500" fmla="*/ 2150012 h 3063504"/>
              <a:gd name="connsiteX501" fmla="*/ 1869203 w 4114165"/>
              <a:gd name="connsiteY501" fmla="*/ 2222282 h 3063504"/>
              <a:gd name="connsiteX502" fmla="*/ 1872396 w 4114165"/>
              <a:gd name="connsiteY502" fmla="*/ 2116265 h 3063504"/>
              <a:gd name="connsiteX503" fmla="*/ 1875577 w 4114165"/>
              <a:gd name="connsiteY503" fmla="*/ 2150063 h 3063504"/>
              <a:gd name="connsiteX504" fmla="*/ 1881951 w 4114165"/>
              <a:gd name="connsiteY504" fmla="*/ 2062433 h 3063504"/>
              <a:gd name="connsiteX505" fmla="*/ 1885132 w 4114165"/>
              <a:gd name="connsiteY505" fmla="*/ 2064294 h 3063504"/>
              <a:gd name="connsiteX506" fmla="*/ 1888313 w 4114165"/>
              <a:gd name="connsiteY506" fmla="*/ 2008247 h 3063504"/>
              <a:gd name="connsiteX507" fmla="*/ 1891494 w 4114165"/>
              <a:gd name="connsiteY507" fmla="*/ 2117493 h 3063504"/>
              <a:gd name="connsiteX508" fmla="*/ 1894687 w 4114165"/>
              <a:gd name="connsiteY508" fmla="*/ 1969054 h 3063504"/>
              <a:gd name="connsiteX509" fmla="*/ 1897868 w 4114165"/>
              <a:gd name="connsiteY509" fmla="*/ 2191307 h 3063504"/>
              <a:gd name="connsiteX510" fmla="*/ 1901049 w 4114165"/>
              <a:gd name="connsiteY510" fmla="*/ 2022658 h 3063504"/>
              <a:gd name="connsiteX511" fmla="*/ 1904242 w 4114165"/>
              <a:gd name="connsiteY511" fmla="*/ 2215988 h 3063504"/>
              <a:gd name="connsiteX512" fmla="*/ 1907423 w 4114165"/>
              <a:gd name="connsiteY512" fmla="*/ 1937218 h 3063504"/>
              <a:gd name="connsiteX513" fmla="*/ 1910604 w 4114165"/>
              <a:gd name="connsiteY513" fmla="*/ 2103057 h 3063504"/>
              <a:gd name="connsiteX514" fmla="*/ 1916978 w 4114165"/>
              <a:gd name="connsiteY514" fmla="*/ 2012235 h 3063504"/>
              <a:gd name="connsiteX515" fmla="*/ 1920159 w 4114165"/>
              <a:gd name="connsiteY515" fmla="*/ 2171464 h 3063504"/>
              <a:gd name="connsiteX516" fmla="*/ 1923340 w 4114165"/>
              <a:gd name="connsiteY516" fmla="*/ 1790210 h 3063504"/>
              <a:gd name="connsiteX517" fmla="*/ 1926520 w 4114165"/>
              <a:gd name="connsiteY517" fmla="*/ 2366187 h 3063504"/>
              <a:gd name="connsiteX518" fmla="*/ 1929714 w 4114165"/>
              <a:gd name="connsiteY518" fmla="*/ 1631476 h 3063504"/>
              <a:gd name="connsiteX519" fmla="*/ 1932895 w 4114165"/>
              <a:gd name="connsiteY519" fmla="*/ 2269149 h 3063504"/>
              <a:gd name="connsiteX520" fmla="*/ 1936075 w 4114165"/>
              <a:gd name="connsiteY520" fmla="*/ 1478655 h 3063504"/>
              <a:gd name="connsiteX521" fmla="*/ 1939269 w 4114165"/>
              <a:gd name="connsiteY521" fmla="*/ 1710608 h 3063504"/>
              <a:gd name="connsiteX522" fmla="*/ 1942450 w 4114165"/>
              <a:gd name="connsiteY522" fmla="*/ 1817107 h 3063504"/>
              <a:gd name="connsiteX523" fmla="*/ 1945631 w 4114165"/>
              <a:gd name="connsiteY523" fmla="*/ 1149561 h 3063504"/>
              <a:gd name="connsiteX524" fmla="*/ 1948811 w 4114165"/>
              <a:gd name="connsiteY524" fmla="*/ 2165955 h 3063504"/>
              <a:gd name="connsiteX525" fmla="*/ 1952005 w 4114165"/>
              <a:gd name="connsiteY525" fmla="*/ 846592 h 3063504"/>
              <a:gd name="connsiteX526" fmla="*/ 1955186 w 4114165"/>
              <a:gd name="connsiteY526" fmla="*/ 1950350 h 3063504"/>
              <a:gd name="connsiteX527" fmla="*/ 1958366 w 4114165"/>
              <a:gd name="connsiteY527" fmla="*/ 864169 h 3063504"/>
              <a:gd name="connsiteX528" fmla="*/ 1961560 w 4114165"/>
              <a:gd name="connsiteY528" fmla="*/ 1399560 h 3063504"/>
              <a:gd name="connsiteX529" fmla="*/ 1964741 w 4114165"/>
              <a:gd name="connsiteY529" fmla="*/ 1303623 h 3063504"/>
              <a:gd name="connsiteX530" fmla="*/ 1967921 w 4114165"/>
              <a:gd name="connsiteY530" fmla="*/ 789202 h 3063504"/>
              <a:gd name="connsiteX531" fmla="*/ 1971102 w 4114165"/>
              <a:gd name="connsiteY531" fmla="*/ 1617673 h 3063504"/>
              <a:gd name="connsiteX532" fmla="*/ 1974296 w 4114165"/>
              <a:gd name="connsiteY532" fmla="*/ 501977 h 3063504"/>
              <a:gd name="connsiteX533" fmla="*/ 1977477 w 4114165"/>
              <a:gd name="connsiteY533" fmla="*/ 1724918 h 3063504"/>
              <a:gd name="connsiteX534" fmla="*/ 1980657 w 4114165"/>
              <a:gd name="connsiteY534" fmla="*/ 540785 h 3063504"/>
              <a:gd name="connsiteX535" fmla="*/ 1983851 w 4114165"/>
              <a:gd name="connsiteY535" fmla="*/ 1270926 h 3063504"/>
              <a:gd name="connsiteX536" fmla="*/ 1987032 w 4114165"/>
              <a:gd name="connsiteY536" fmla="*/ 845186 h 3063504"/>
              <a:gd name="connsiteX537" fmla="*/ 1993393 w 4114165"/>
              <a:gd name="connsiteY537" fmla="*/ 1188248 h 3063504"/>
              <a:gd name="connsiteX538" fmla="*/ 1996587 w 4114165"/>
              <a:gd name="connsiteY538" fmla="*/ 828990 h 3063504"/>
              <a:gd name="connsiteX539" fmla="*/ 1999767 w 4114165"/>
              <a:gd name="connsiteY539" fmla="*/ 1529232 h 3063504"/>
              <a:gd name="connsiteX540" fmla="*/ 2002948 w 4114165"/>
              <a:gd name="connsiteY540" fmla="*/ 867398 h 3063504"/>
              <a:gd name="connsiteX541" fmla="*/ 2006142 w 4114165"/>
              <a:gd name="connsiteY541" fmla="*/ 1526636 h 3063504"/>
              <a:gd name="connsiteX542" fmla="*/ 2009322 w 4114165"/>
              <a:gd name="connsiteY542" fmla="*/ 947050 h 3063504"/>
              <a:gd name="connsiteX543" fmla="*/ 2012503 w 4114165"/>
              <a:gd name="connsiteY543" fmla="*/ 1598918 h 3063504"/>
              <a:gd name="connsiteX544" fmla="*/ 2015684 w 4114165"/>
              <a:gd name="connsiteY544" fmla="*/ 1262733 h 3063504"/>
              <a:gd name="connsiteX545" fmla="*/ 2018877 w 4114165"/>
              <a:gd name="connsiteY545" fmla="*/ 1568362 h 3063504"/>
              <a:gd name="connsiteX546" fmla="*/ 2022058 w 4114165"/>
              <a:gd name="connsiteY546" fmla="*/ 1696438 h 3063504"/>
              <a:gd name="connsiteX547" fmla="*/ 2025239 w 4114165"/>
              <a:gd name="connsiteY547" fmla="*/ 1640530 h 3063504"/>
              <a:gd name="connsiteX548" fmla="*/ 2028420 w 4114165"/>
              <a:gd name="connsiteY548" fmla="*/ 1925378 h 3063504"/>
              <a:gd name="connsiteX549" fmla="*/ 2031613 w 4114165"/>
              <a:gd name="connsiteY549" fmla="*/ 1618471 h 3063504"/>
              <a:gd name="connsiteX550" fmla="*/ 2034794 w 4114165"/>
              <a:gd name="connsiteY550" fmla="*/ 2157408 h 3063504"/>
              <a:gd name="connsiteX551" fmla="*/ 2037975 w 4114165"/>
              <a:gd name="connsiteY551" fmla="*/ 1957366 h 3063504"/>
              <a:gd name="connsiteX552" fmla="*/ 2041168 w 4114165"/>
              <a:gd name="connsiteY552" fmla="*/ 2357956 h 3063504"/>
              <a:gd name="connsiteX553" fmla="*/ 2044349 w 4114165"/>
              <a:gd name="connsiteY553" fmla="*/ 2274214 h 3063504"/>
              <a:gd name="connsiteX554" fmla="*/ 2047530 w 4114165"/>
              <a:gd name="connsiteY554" fmla="*/ 2456160 h 3063504"/>
              <a:gd name="connsiteX555" fmla="*/ 2050711 w 4114165"/>
              <a:gd name="connsiteY555" fmla="*/ 2483753 h 3063504"/>
              <a:gd name="connsiteX556" fmla="*/ 2053904 w 4114165"/>
              <a:gd name="connsiteY556" fmla="*/ 2551363 h 3063504"/>
              <a:gd name="connsiteX557" fmla="*/ 2063459 w 4114165"/>
              <a:gd name="connsiteY557" fmla="*/ 2850027 h 3063504"/>
              <a:gd name="connsiteX558" fmla="*/ 2066640 w 4114165"/>
              <a:gd name="connsiteY558" fmla="*/ 2850698 h 3063504"/>
              <a:gd name="connsiteX559" fmla="*/ 2069821 w 4114165"/>
              <a:gd name="connsiteY559" fmla="*/ 2919308 h 3063504"/>
              <a:gd name="connsiteX560" fmla="*/ 2073001 w 4114165"/>
              <a:gd name="connsiteY560" fmla="*/ 2817925 h 3063504"/>
              <a:gd name="connsiteX561" fmla="*/ 2076195 w 4114165"/>
              <a:gd name="connsiteY561" fmla="*/ 2931122 h 3063504"/>
              <a:gd name="connsiteX562" fmla="*/ 2079376 w 4114165"/>
              <a:gd name="connsiteY562" fmla="*/ 2871744 h 3063504"/>
              <a:gd name="connsiteX563" fmla="*/ 2082556 w 4114165"/>
              <a:gd name="connsiteY563" fmla="*/ 2969986 h 3063504"/>
              <a:gd name="connsiteX564" fmla="*/ 2085750 w 4114165"/>
              <a:gd name="connsiteY564" fmla="*/ 2951561 h 3063504"/>
              <a:gd name="connsiteX565" fmla="*/ 2088931 w 4114165"/>
              <a:gd name="connsiteY565" fmla="*/ 2984789 h 3063504"/>
              <a:gd name="connsiteX566" fmla="*/ 2092111 w 4114165"/>
              <a:gd name="connsiteY566" fmla="*/ 2969315 h 3063504"/>
              <a:gd name="connsiteX567" fmla="*/ 2095292 w 4114165"/>
              <a:gd name="connsiteY567" fmla="*/ 2967314 h 3063504"/>
              <a:gd name="connsiteX568" fmla="*/ 2098486 w 4114165"/>
              <a:gd name="connsiteY568" fmla="*/ 2976229 h 3063504"/>
              <a:gd name="connsiteX569" fmla="*/ 2101666 w 4114165"/>
              <a:gd name="connsiteY569" fmla="*/ 2978280 h 3063504"/>
              <a:gd name="connsiteX570" fmla="*/ 2104847 w 4114165"/>
              <a:gd name="connsiteY570" fmla="*/ 2986499 h 3063504"/>
              <a:gd name="connsiteX571" fmla="*/ 2108028 w 4114165"/>
              <a:gd name="connsiteY571" fmla="*/ 2960919 h 3063504"/>
              <a:gd name="connsiteX572" fmla="*/ 2111222 w 4114165"/>
              <a:gd name="connsiteY572" fmla="*/ 2976609 h 3063504"/>
              <a:gd name="connsiteX573" fmla="*/ 2114402 w 4114165"/>
              <a:gd name="connsiteY573" fmla="*/ 2965301 h 3063504"/>
              <a:gd name="connsiteX574" fmla="*/ 2117583 w 4114165"/>
              <a:gd name="connsiteY574" fmla="*/ 3007077 h 3063504"/>
              <a:gd name="connsiteX575" fmla="*/ 2120777 w 4114165"/>
              <a:gd name="connsiteY575" fmla="*/ 2964338 h 3063504"/>
              <a:gd name="connsiteX576" fmla="*/ 2123957 w 4114165"/>
              <a:gd name="connsiteY576" fmla="*/ 2959425 h 3063504"/>
              <a:gd name="connsiteX577" fmla="*/ 2127138 w 4114165"/>
              <a:gd name="connsiteY577" fmla="*/ 2922904 h 3063504"/>
              <a:gd name="connsiteX578" fmla="*/ 2130319 w 4114165"/>
              <a:gd name="connsiteY578" fmla="*/ 2967719 h 3063504"/>
              <a:gd name="connsiteX579" fmla="*/ 2133512 w 4114165"/>
              <a:gd name="connsiteY579" fmla="*/ 2748100 h 3063504"/>
              <a:gd name="connsiteX580" fmla="*/ 2136693 w 4114165"/>
              <a:gd name="connsiteY580" fmla="*/ 2770425 h 3063504"/>
              <a:gd name="connsiteX581" fmla="*/ 2139874 w 4114165"/>
              <a:gd name="connsiteY581" fmla="*/ 2840744 h 3063504"/>
              <a:gd name="connsiteX582" fmla="*/ 2143068 w 4114165"/>
              <a:gd name="connsiteY582" fmla="*/ 2520490 h 3063504"/>
              <a:gd name="connsiteX583" fmla="*/ 2155803 w 4114165"/>
              <a:gd name="connsiteY583" fmla="*/ 2802843 h 3063504"/>
              <a:gd name="connsiteX584" fmla="*/ 2158984 w 4114165"/>
              <a:gd name="connsiteY584" fmla="*/ 2808542 h 3063504"/>
              <a:gd name="connsiteX585" fmla="*/ 2165358 w 4114165"/>
              <a:gd name="connsiteY585" fmla="*/ 2716695 h 3063504"/>
              <a:gd name="connsiteX586" fmla="*/ 2168539 w 4114165"/>
              <a:gd name="connsiteY586" fmla="*/ 2878050 h 3063504"/>
              <a:gd name="connsiteX587" fmla="*/ 2171720 w 4114165"/>
              <a:gd name="connsiteY587" fmla="*/ 2791725 h 3063504"/>
              <a:gd name="connsiteX588" fmla="*/ 2174901 w 4114165"/>
              <a:gd name="connsiteY588" fmla="*/ 2656911 h 3063504"/>
              <a:gd name="connsiteX589" fmla="*/ 2178094 w 4114165"/>
              <a:gd name="connsiteY589" fmla="*/ 2667789 h 3063504"/>
              <a:gd name="connsiteX590" fmla="*/ 2184456 w 4114165"/>
              <a:gd name="connsiteY590" fmla="*/ 2001358 h 3063504"/>
              <a:gd name="connsiteX591" fmla="*/ 2187649 w 4114165"/>
              <a:gd name="connsiteY591" fmla="*/ 2232932 h 3063504"/>
              <a:gd name="connsiteX592" fmla="*/ 2190830 w 4114165"/>
              <a:gd name="connsiteY592" fmla="*/ 2350396 h 3063504"/>
              <a:gd name="connsiteX593" fmla="*/ 2194011 w 4114165"/>
              <a:gd name="connsiteY593" fmla="*/ 2318029 h 3063504"/>
              <a:gd name="connsiteX594" fmla="*/ 2197192 w 4114165"/>
              <a:gd name="connsiteY594" fmla="*/ 2241720 h 3063504"/>
              <a:gd name="connsiteX595" fmla="*/ 2200385 w 4114165"/>
              <a:gd name="connsiteY595" fmla="*/ 2286801 h 3063504"/>
              <a:gd name="connsiteX596" fmla="*/ 2203566 w 4114165"/>
              <a:gd name="connsiteY596" fmla="*/ 2371265 h 3063504"/>
              <a:gd name="connsiteX597" fmla="*/ 2206747 w 4114165"/>
              <a:gd name="connsiteY597" fmla="*/ 2299768 h 3063504"/>
              <a:gd name="connsiteX598" fmla="*/ 2209927 w 4114165"/>
              <a:gd name="connsiteY598" fmla="*/ 2269744 h 3063504"/>
              <a:gd name="connsiteX599" fmla="*/ 2213121 w 4114165"/>
              <a:gd name="connsiteY599" fmla="*/ 2346103 h 3063504"/>
              <a:gd name="connsiteX600" fmla="*/ 2216302 w 4114165"/>
              <a:gd name="connsiteY600" fmla="*/ 2368999 h 3063504"/>
              <a:gd name="connsiteX601" fmla="*/ 2219482 w 4114165"/>
              <a:gd name="connsiteY601" fmla="*/ 2328628 h 3063504"/>
              <a:gd name="connsiteX602" fmla="*/ 2222676 w 4114165"/>
              <a:gd name="connsiteY602" fmla="*/ 2314243 h 3063504"/>
              <a:gd name="connsiteX603" fmla="*/ 2232218 w 4114165"/>
              <a:gd name="connsiteY603" fmla="*/ 1898848 h 3063504"/>
              <a:gd name="connsiteX604" fmla="*/ 2235412 w 4114165"/>
              <a:gd name="connsiteY604" fmla="*/ 1656663 h 3063504"/>
              <a:gd name="connsiteX605" fmla="*/ 2238592 w 4114165"/>
              <a:gd name="connsiteY605" fmla="*/ 1296050 h 3063504"/>
              <a:gd name="connsiteX606" fmla="*/ 2244967 w 4114165"/>
              <a:gd name="connsiteY606" fmla="*/ 875173 h 3063504"/>
              <a:gd name="connsiteX607" fmla="*/ 2248147 w 4114165"/>
              <a:gd name="connsiteY607" fmla="*/ 593693 h 3063504"/>
              <a:gd name="connsiteX608" fmla="*/ 2251328 w 4114165"/>
              <a:gd name="connsiteY608" fmla="*/ 644612 h 3063504"/>
              <a:gd name="connsiteX609" fmla="*/ 2254509 w 4114165"/>
              <a:gd name="connsiteY609" fmla="*/ 515406 h 3063504"/>
              <a:gd name="connsiteX610" fmla="*/ 2257702 w 4114165"/>
              <a:gd name="connsiteY610" fmla="*/ 504589 h 3063504"/>
              <a:gd name="connsiteX611" fmla="*/ 2260883 w 4114165"/>
              <a:gd name="connsiteY611" fmla="*/ 533884 h 3063504"/>
              <a:gd name="connsiteX612" fmla="*/ 2264064 w 4114165"/>
              <a:gd name="connsiteY612" fmla="*/ 440313 h 3063504"/>
              <a:gd name="connsiteX613" fmla="*/ 2267257 w 4114165"/>
              <a:gd name="connsiteY613" fmla="*/ 452684 h 3063504"/>
              <a:gd name="connsiteX614" fmla="*/ 2270438 w 4114165"/>
              <a:gd name="connsiteY614" fmla="*/ 500866 h 3063504"/>
              <a:gd name="connsiteX615" fmla="*/ 2273619 w 4114165"/>
              <a:gd name="connsiteY615" fmla="*/ 629986 h 3063504"/>
              <a:gd name="connsiteX616" fmla="*/ 2276800 w 4114165"/>
              <a:gd name="connsiteY616" fmla="*/ 641320 h 3063504"/>
              <a:gd name="connsiteX617" fmla="*/ 2283174 w 4114165"/>
              <a:gd name="connsiteY617" fmla="*/ 799763 h 3063504"/>
              <a:gd name="connsiteX618" fmla="*/ 2286355 w 4114165"/>
              <a:gd name="connsiteY618" fmla="*/ 849492 h 3063504"/>
              <a:gd name="connsiteX619" fmla="*/ 2295910 w 4114165"/>
              <a:gd name="connsiteY619" fmla="*/ 1157273 h 3063504"/>
              <a:gd name="connsiteX620" fmla="*/ 2299091 w 4114165"/>
              <a:gd name="connsiteY620" fmla="*/ 1247360 h 3063504"/>
              <a:gd name="connsiteX621" fmla="*/ 2305465 w 4114165"/>
              <a:gd name="connsiteY621" fmla="*/ 1627740 h 3063504"/>
              <a:gd name="connsiteX622" fmla="*/ 2327756 w 4114165"/>
              <a:gd name="connsiteY622" fmla="*/ 2527644 h 3063504"/>
              <a:gd name="connsiteX623" fmla="*/ 2330936 w 4114165"/>
              <a:gd name="connsiteY623" fmla="*/ 2536230 h 3063504"/>
              <a:gd name="connsiteX624" fmla="*/ 2334117 w 4114165"/>
              <a:gd name="connsiteY624" fmla="*/ 2575347 h 3063504"/>
              <a:gd name="connsiteX625" fmla="*/ 2337311 w 4114165"/>
              <a:gd name="connsiteY625" fmla="*/ 2567559 h 3063504"/>
              <a:gd name="connsiteX626" fmla="*/ 2340491 w 4114165"/>
              <a:gd name="connsiteY626" fmla="*/ 2657735 h 3063504"/>
              <a:gd name="connsiteX627" fmla="*/ 2343672 w 4114165"/>
              <a:gd name="connsiteY627" fmla="*/ 2677679 h 3063504"/>
              <a:gd name="connsiteX628" fmla="*/ 2346866 w 4114165"/>
              <a:gd name="connsiteY628" fmla="*/ 2676653 h 3063504"/>
              <a:gd name="connsiteX629" fmla="*/ 2350047 w 4114165"/>
              <a:gd name="connsiteY629" fmla="*/ 2718873 h 3063504"/>
              <a:gd name="connsiteX630" fmla="*/ 2353227 w 4114165"/>
              <a:gd name="connsiteY630" fmla="*/ 2727256 h 3063504"/>
              <a:gd name="connsiteX631" fmla="*/ 2359602 w 4114165"/>
              <a:gd name="connsiteY631" fmla="*/ 2758344 h 3063504"/>
              <a:gd name="connsiteX632" fmla="*/ 2362782 w 4114165"/>
              <a:gd name="connsiteY632" fmla="*/ 2709464 h 3063504"/>
              <a:gd name="connsiteX633" fmla="*/ 2365963 w 4114165"/>
              <a:gd name="connsiteY633" fmla="*/ 2701651 h 3063504"/>
              <a:gd name="connsiteX634" fmla="*/ 2369144 w 4114165"/>
              <a:gd name="connsiteY634" fmla="*/ 2749581 h 3063504"/>
              <a:gd name="connsiteX635" fmla="*/ 2372337 w 4114165"/>
              <a:gd name="connsiteY635" fmla="*/ 2738311 h 3063504"/>
              <a:gd name="connsiteX636" fmla="*/ 2375518 w 4114165"/>
              <a:gd name="connsiteY636" fmla="*/ 2683466 h 3063504"/>
              <a:gd name="connsiteX637" fmla="*/ 2381892 w 4114165"/>
              <a:gd name="connsiteY637" fmla="*/ 2760295 h 3063504"/>
              <a:gd name="connsiteX638" fmla="*/ 2385073 w 4114165"/>
              <a:gd name="connsiteY638" fmla="*/ 2736829 h 3063504"/>
              <a:gd name="connsiteX639" fmla="*/ 2388254 w 4114165"/>
              <a:gd name="connsiteY639" fmla="*/ 2701106 h 3063504"/>
              <a:gd name="connsiteX640" fmla="*/ 2391435 w 4114165"/>
              <a:gd name="connsiteY640" fmla="*/ 2683530 h 3063504"/>
              <a:gd name="connsiteX641" fmla="*/ 2394628 w 4114165"/>
              <a:gd name="connsiteY641" fmla="*/ 2730574 h 3063504"/>
              <a:gd name="connsiteX642" fmla="*/ 2397809 w 4114165"/>
              <a:gd name="connsiteY642" fmla="*/ 2662280 h 3063504"/>
              <a:gd name="connsiteX643" fmla="*/ 2400990 w 4114165"/>
              <a:gd name="connsiteY643" fmla="*/ 2633636 h 3063504"/>
              <a:gd name="connsiteX644" fmla="*/ 2404183 w 4114165"/>
              <a:gd name="connsiteY644" fmla="*/ 2647958 h 3063504"/>
              <a:gd name="connsiteX645" fmla="*/ 2407364 w 4114165"/>
              <a:gd name="connsiteY645" fmla="*/ 2741350 h 3063504"/>
              <a:gd name="connsiteX646" fmla="*/ 2410545 w 4114165"/>
              <a:gd name="connsiteY646" fmla="*/ 2674665 h 3063504"/>
              <a:gd name="connsiteX647" fmla="*/ 2413726 w 4114165"/>
              <a:gd name="connsiteY647" fmla="*/ 2647211 h 3063504"/>
              <a:gd name="connsiteX648" fmla="*/ 2416919 w 4114165"/>
              <a:gd name="connsiteY648" fmla="*/ 2707716 h 3063504"/>
              <a:gd name="connsiteX649" fmla="*/ 2420100 w 4114165"/>
              <a:gd name="connsiteY649" fmla="*/ 2636891 h 3063504"/>
              <a:gd name="connsiteX650" fmla="*/ 2423281 w 4114165"/>
              <a:gd name="connsiteY650" fmla="*/ 2730726 h 3063504"/>
              <a:gd name="connsiteX651" fmla="*/ 2426474 w 4114165"/>
              <a:gd name="connsiteY651" fmla="*/ 2679870 h 3063504"/>
              <a:gd name="connsiteX652" fmla="*/ 2429655 w 4114165"/>
              <a:gd name="connsiteY652" fmla="*/ 2703993 h 3063504"/>
              <a:gd name="connsiteX653" fmla="*/ 2432836 w 4114165"/>
              <a:gd name="connsiteY653" fmla="*/ 2809251 h 3063504"/>
              <a:gd name="connsiteX654" fmla="*/ 2436017 w 4114165"/>
              <a:gd name="connsiteY654" fmla="*/ 2763612 h 3063504"/>
              <a:gd name="connsiteX655" fmla="*/ 2439210 w 4114165"/>
              <a:gd name="connsiteY655" fmla="*/ 2782544 h 3063504"/>
              <a:gd name="connsiteX656" fmla="*/ 2442391 w 4114165"/>
              <a:gd name="connsiteY656" fmla="*/ 2865324 h 3063504"/>
              <a:gd name="connsiteX657" fmla="*/ 2445572 w 4114165"/>
              <a:gd name="connsiteY657" fmla="*/ 2880304 h 3063504"/>
              <a:gd name="connsiteX658" fmla="*/ 2448765 w 4114165"/>
              <a:gd name="connsiteY658" fmla="*/ 2785836 h 3063504"/>
              <a:gd name="connsiteX659" fmla="*/ 2451946 w 4114165"/>
              <a:gd name="connsiteY659" fmla="*/ 2807731 h 3063504"/>
              <a:gd name="connsiteX660" fmla="*/ 2455127 w 4114165"/>
              <a:gd name="connsiteY660" fmla="*/ 2849938 h 3063504"/>
              <a:gd name="connsiteX661" fmla="*/ 2458308 w 4114165"/>
              <a:gd name="connsiteY661" fmla="*/ 2849710 h 3063504"/>
              <a:gd name="connsiteX662" fmla="*/ 2461501 w 4114165"/>
              <a:gd name="connsiteY662" fmla="*/ 2889346 h 3063504"/>
              <a:gd name="connsiteX663" fmla="*/ 2464682 w 4114165"/>
              <a:gd name="connsiteY663" fmla="*/ 2898337 h 3063504"/>
              <a:gd name="connsiteX664" fmla="*/ 2467863 w 4114165"/>
              <a:gd name="connsiteY664" fmla="*/ 2934136 h 3063504"/>
              <a:gd name="connsiteX665" fmla="*/ 2477418 w 4114165"/>
              <a:gd name="connsiteY665" fmla="*/ 2787850 h 3063504"/>
              <a:gd name="connsiteX666" fmla="*/ 2480598 w 4114165"/>
              <a:gd name="connsiteY666" fmla="*/ 2852167 h 3063504"/>
              <a:gd name="connsiteX667" fmla="*/ 2483792 w 4114165"/>
              <a:gd name="connsiteY667" fmla="*/ 2877151 h 3063504"/>
              <a:gd name="connsiteX668" fmla="*/ 2486973 w 4114165"/>
              <a:gd name="connsiteY668" fmla="*/ 2878772 h 3063504"/>
              <a:gd name="connsiteX669" fmla="*/ 2490153 w 4114165"/>
              <a:gd name="connsiteY669" fmla="*/ 2869097 h 3063504"/>
              <a:gd name="connsiteX670" fmla="*/ 2493334 w 4114165"/>
              <a:gd name="connsiteY670" fmla="*/ 2704285 h 3063504"/>
              <a:gd name="connsiteX671" fmla="*/ 2496528 w 4114165"/>
              <a:gd name="connsiteY671" fmla="*/ 2715289 h 3063504"/>
              <a:gd name="connsiteX672" fmla="*/ 2499708 w 4114165"/>
              <a:gd name="connsiteY672" fmla="*/ 2345875 h 3063504"/>
              <a:gd name="connsiteX673" fmla="*/ 2502889 w 4114165"/>
              <a:gd name="connsiteY673" fmla="*/ 1782447 h 3063504"/>
              <a:gd name="connsiteX674" fmla="*/ 2506083 w 4114165"/>
              <a:gd name="connsiteY674" fmla="*/ 1608011 h 3063504"/>
              <a:gd name="connsiteX675" fmla="*/ 2509263 w 4114165"/>
              <a:gd name="connsiteY675" fmla="*/ 1562030 h 3063504"/>
              <a:gd name="connsiteX676" fmla="*/ 2512444 w 4114165"/>
              <a:gd name="connsiteY676" fmla="*/ 1481416 h 3063504"/>
              <a:gd name="connsiteX677" fmla="*/ 2518818 w 4114165"/>
              <a:gd name="connsiteY677" fmla="*/ 1498625 h 3063504"/>
              <a:gd name="connsiteX678" fmla="*/ 2521999 w 4114165"/>
              <a:gd name="connsiteY678" fmla="*/ 1532157 h 3063504"/>
              <a:gd name="connsiteX679" fmla="*/ 2525180 w 4114165"/>
              <a:gd name="connsiteY679" fmla="*/ 1514518 h 3063504"/>
              <a:gd name="connsiteX680" fmla="*/ 2528373 w 4114165"/>
              <a:gd name="connsiteY680" fmla="*/ 1432130 h 3063504"/>
              <a:gd name="connsiteX681" fmla="*/ 2531554 w 4114165"/>
              <a:gd name="connsiteY681" fmla="*/ 1431294 h 3063504"/>
              <a:gd name="connsiteX682" fmla="*/ 2534735 w 4114165"/>
              <a:gd name="connsiteY682" fmla="*/ 1413186 h 3063504"/>
              <a:gd name="connsiteX683" fmla="*/ 2537916 w 4114165"/>
              <a:gd name="connsiteY683" fmla="*/ 1511086 h 3063504"/>
              <a:gd name="connsiteX684" fmla="*/ 2541109 w 4114165"/>
              <a:gd name="connsiteY684" fmla="*/ 1427647 h 3063504"/>
              <a:gd name="connsiteX685" fmla="*/ 2544290 w 4114165"/>
              <a:gd name="connsiteY685" fmla="*/ 1460369 h 3063504"/>
              <a:gd name="connsiteX686" fmla="*/ 2550652 w 4114165"/>
              <a:gd name="connsiteY686" fmla="*/ 1651382 h 3063504"/>
              <a:gd name="connsiteX687" fmla="*/ 2553845 w 4114165"/>
              <a:gd name="connsiteY687" fmla="*/ 1886312 h 3063504"/>
              <a:gd name="connsiteX688" fmla="*/ 2560207 w 4114165"/>
              <a:gd name="connsiteY688" fmla="*/ 2090115 h 3063504"/>
              <a:gd name="connsiteX689" fmla="*/ 2563400 w 4114165"/>
              <a:gd name="connsiteY689" fmla="*/ 2090963 h 3063504"/>
              <a:gd name="connsiteX690" fmla="*/ 2566581 w 4114165"/>
              <a:gd name="connsiteY690" fmla="*/ 2006372 h 3063504"/>
              <a:gd name="connsiteX691" fmla="*/ 2569762 w 4114165"/>
              <a:gd name="connsiteY691" fmla="*/ 1971903 h 3063504"/>
              <a:gd name="connsiteX692" fmla="*/ 2572942 w 4114165"/>
              <a:gd name="connsiteY692" fmla="*/ 1987859 h 3063504"/>
              <a:gd name="connsiteX693" fmla="*/ 2579317 w 4114165"/>
              <a:gd name="connsiteY693" fmla="*/ 2167437 h 3063504"/>
              <a:gd name="connsiteX694" fmla="*/ 2582497 w 4114165"/>
              <a:gd name="connsiteY694" fmla="*/ 2167184 h 3063504"/>
              <a:gd name="connsiteX695" fmla="*/ 2588872 w 4114165"/>
              <a:gd name="connsiteY695" fmla="*/ 2209568 h 3063504"/>
              <a:gd name="connsiteX696" fmla="*/ 2598427 w 4114165"/>
              <a:gd name="connsiteY696" fmla="*/ 2462694 h 3063504"/>
              <a:gd name="connsiteX697" fmla="*/ 2601607 w 4114165"/>
              <a:gd name="connsiteY697" fmla="*/ 2500773 h 3063504"/>
              <a:gd name="connsiteX698" fmla="*/ 2611162 w 4114165"/>
              <a:gd name="connsiteY698" fmla="*/ 2806731 h 3063504"/>
              <a:gd name="connsiteX699" fmla="*/ 2614343 w 4114165"/>
              <a:gd name="connsiteY699" fmla="*/ 2888472 h 3063504"/>
              <a:gd name="connsiteX700" fmla="*/ 2617524 w 4114165"/>
              <a:gd name="connsiteY700" fmla="*/ 2880609 h 3063504"/>
              <a:gd name="connsiteX701" fmla="*/ 2620717 w 4114165"/>
              <a:gd name="connsiteY701" fmla="*/ 2920523 h 3063504"/>
              <a:gd name="connsiteX702" fmla="*/ 2623898 w 4114165"/>
              <a:gd name="connsiteY702" fmla="*/ 2910532 h 3063504"/>
              <a:gd name="connsiteX703" fmla="*/ 2627079 w 4114165"/>
              <a:gd name="connsiteY703" fmla="*/ 2940481 h 3063504"/>
              <a:gd name="connsiteX704" fmla="*/ 2633453 w 4114165"/>
              <a:gd name="connsiteY704" fmla="*/ 2957424 h 3063504"/>
              <a:gd name="connsiteX705" fmla="*/ 2636634 w 4114165"/>
              <a:gd name="connsiteY705" fmla="*/ 3004671 h 3063504"/>
              <a:gd name="connsiteX706" fmla="*/ 2639815 w 4114165"/>
              <a:gd name="connsiteY706" fmla="*/ 3009217 h 3063504"/>
              <a:gd name="connsiteX707" fmla="*/ 2643008 w 4114165"/>
              <a:gd name="connsiteY707" fmla="*/ 3025249 h 3063504"/>
              <a:gd name="connsiteX708" fmla="*/ 2646189 w 4114165"/>
              <a:gd name="connsiteY708" fmla="*/ 3020145 h 3063504"/>
              <a:gd name="connsiteX709" fmla="*/ 2649370 w 4114165"/>
              <a:gd name="connsiteY709" fmla="*/ 3036734 h 3063504"/>
              <a:gd name="connsiteX710" fmla="*/ 2652551 w 4114165"/>
              <a:gd name="connsiteY710" fmla="*/ 3017613 h 3063504"/>
              <a:gd name="connsiteX711" fmla="*/ 2655744 w 4114165"/>
              <a:gd name="connsiteY711" fmla="*/ 3025135 h 3063504"/>
              <a:gd name="connsiteX712" fmla="*/ 2658925 w 4114165"/>
              <a:gd name="connsiteY712" fmla="*/ 3026211 h 3063504"/>
              <a:gd name="connsiteX713" fmla="*/ 2662106 w 4114165"/>
              <a:gd name="connsiteY713" fmla="*/ 3043484 h 3063504"/>
              <a:gd name="connsiteX714" fmla="*/ 2665299 w 4114165"/>
              <a:gd name="connsiteY714" fmla="*/ 3041090 h 3063504"/>
              <a:gd name="connsiteX715" fmla="*/ 2668480 w 4114165"/>
              <a:gd name="connsiteY715" fmla="*/ 3036569 h 3063504"/>
              <a:gd name="connsiteX716" fmla="*/ 2671661 w 4114165"/>
              <a:gd name="connsiteY716" fmla="*/ 3044877 h 3063504"/>
              <a:gd name="connsiteX717" fmla="*/ 2674841 w 4114165"/>
              <a:gd name="connsiteY717" fmla="*/ 3032720 h 3063504"/>
              <a:gd name="connsiteX718" fmla="*/ 2678035 w 4114165"/>
              <a:gd name="connsiteY718" fmla="*/ 3051955 h 3063504"/>
              <a:gd name="connsiteX719" fmla="*/ 2681216 w 4114165"/>
              <a:gd name="connsiteY719" fmla="*/ 3027604 h 3063504"/>
              <a:gd name="connsiteX720" fmla="*/ 2684396 w 4114165"/>
              <a:gd name="connsiteY720" fmla="*/ 3063504 h 3063504"/>
              <a:gd name="connsiteX721" fmla="*/ 2687590 w 4114165"/>
              <a:gd name="connsiteY721" fmla="*/ 3027959 h 3063504"/>
              <a:gd name="connsiteX722" fmla="*/ 2690771 w 4114165"/>
              <a:gd name="connsiteY722" fmla="*/ 3063239 h 3063504"/>
              <a:gd name="connsiteX723" fmla="*/ 2693951 w 4114165"/>
              <a:gd name="connsiteY723" fmla="*/ 3022387 h 3063504"/>
              <a:gd name="connsiteX724" fmla="*/ 2697132 w 4114165"/>
              <a:gd name="connsiteY724" fmla="*/ 3055159 h 3063504"/>
              <a:gd name="connsiteX725" fmla="*/ 2700326 w 4114165"/>
              <a:gd name="connsiteY725" fmla="*/ 3015042 h 3063504"/>
              <a:gd name="connsiteX726" fmla="*/ 2703507 w 4114165"/>
              <a:gd name="connsiteY726" fmla="*/ 3029098 h 3063504"/>
              <a:gd name="connsiteX727" fmla="*/ 2706687 w 4114165"/>
              <a:gd name="connsiteY727" fmla="*/ 3023374 h 3063504"/>
              <a:gd name="connsiteX728" fmla="*/ 2709881 w 4114165"/>
              <a:gd name="connsiteY728" fmla="*/ 3009647 h 3063504"/>
              <a:gd name="connsiteX729" fmla="*/ 2713062 w 4114165"/>
              <a:gd name="connsiteY729" fmla="*/ 3033644 h 3063504"/>
              <a:gd name="connsiteX730" fmla="*/ 2716242 w 4114165"/>
              <a:gd name="connsiteY730" fmla="*/ 2920751 h 3063504"/>
              <a:gd name="connsiteX731" fmla="*/ 2719423 w 4114165"/>
              <a:gd name="connsiteY731" fmla="*/ 3048752 h 3063504"/>
              <a:gd name="connsiteX732" fmla="*/ 2722617 w 4114165"/>
              <a:gd name="connsiteY732" fmla="*/ 2843036 h 3063504"/>
              <a:gd name="connsiteX733" fmla="*/ 2725797 w 4114165"/>
              <a:gd name="connsiteY733" fmla="*/ 2786077 h 3063504"/>
              <a:gd name="connsiteX734" fmla="*/ 2728978 w 4114165"/>
              <a:gd name="connsiteY734" fmla="*/ 2556276 h 3063504"/>
              <a:gd name="connsiteX735" fmla="*/ 2732159 w 4114165"/>
              <a:gd name="connsiteY735" fmla="*/ 2734499 h 3063504"/>
              <a:gd name="connsiteX736" fmla="*/ 2735353 w 4114165"/>
              <a:gd name="connsiteY736" fmla="*/ 2543575 h 3063504"/>
              <a:gd name="connsiteX737" fmla="*/ 2738533 w 4114165"/>
              <a:gd name="connsiteY737" fmla="*/ 2707742 h 3063504"/>
              <a:gd name="connsiteX738" fmla="*/ 2741714 w 4114165"/>
              <a:gd name="connsiteY738" fmla="*/ 2453425 h 3063504"/>
              <a:gd name="connsiteX739" fmla="*/ 2744908 w 4114165"/>
              <a:gd name="connsiteY739" fmla="*/ 1655447 h 3063504"/>
              <a:gd name="connsiteX740" fmla="*/ 2748088 w 4114165"/>
              <a:gd name="connsiteY740" fmla="*/ 1718549 h 3063504"/>
              <a:gd name="connsiteX741" fmla="*/ 2751269 w 4114165"/>
              <a:gd name="connsiteY741" fmla="*/ 1458368 h 3063504"/>
              <a:gd name="connsiteX742" fmla="*/ 2754450 w 4114165"/>
              <a:gd name="connsiteY742" fmla="*/ 1717004 h 3063504"/>
              <a:gd name="connsiteX743" fmla="*/ 2757643 w 4114165"/>
              <a:gd name="connsiteY743" fmla="*/ 1229289 h 3063504"/>
              <a:gd name="connsiteX744" fmla="*/ 2760824 w 4114165"/>
              <a:gd name="connsiteY744" fmla="*/ 1562321 h 3063504"/>
              <a:gd name="connsiteX745" fmla="*/ 2764005 w 4114165"/>
              <a:gd name="connsiteY745" fmla="*/ 1551760 h 3063504"/>
              <a:gd name="connsiteX746" fmla="*/ 2767199 w 4114165"/>
              <a:gd name="connsiteY746" fmla="*/ 1347793 h 3063504"/>
              <a:gd name="connsiteX747" fmla="*/ 2770379 w 4114165"/>
              <a:gd name="connsiteY747" fmla="*/ 1343550 h 3063504"/>
              <a:gd name="connsiteX748" fmla="*/ 2773560 w 4114165"/>
              <a:gd name="connsiteY748" fmla="*/ 1304345 h 3063504"/>
              <a:gd name="connsiteX749" fmla="*/ 2776741 w 4114165"/>
              <a:gd name="connsiteY749" fmla="*/ 1548240 h 3063504"/>
              <a:gd name="connsiteX750" fmla="*/ 2779934 w 4114165"/>
              <a:gd name="connsiteY750" fmla="*/ 1319566 h 3063504"/>
              <a:gd name="connsiteX751" fmla="*/ 2783115 w 4114165"/>
              <a:gd name="connsiteY751" fmla="*/ 1482631 h 3063504"/>
              <a:gd name="connsiteX752" fmla="*/ 2786296 w 4114165"/>
              <a:gd name="connsiteY752" fmla="*/ 1443514 h 3063504"/>
              <a:gd name="connsiteX753" fmla="*/ 2789489 w 4114165"/>
              <a:gd name="connsiteY753" fmla="*/ 1552989 h 3063504"/>
              <a:gd name="connsiteX754" fmla="*/ 2792670 w 4114165"/>
              <a:gd name="connsiteY754" fmla="*/ 1539262 h 3063504"/>
              <a:gd name="connsiteX755" fmla="*/ 2795851 w 4114165"/>
              <a:gd name="connsiteY755" fmla="*/ 1809281 h 3063504"/>
              <a:gd name="connsiteX756" fmla="*/ 2799032 w 4114165"/>
              <a:gd name="connsiteY756" fmla="*/ 1595765 h 3063504"/>
              <a:gd name="connsiteX757" fmla="*/ 2802225 w 4114165"/>
              <a:gd name="connsiteY757" fmla="*/ 1867798 h 3063504"/>
              <a:gd name="connsiteX758" fmla="*/ 2805406 w 4114165"/>
              <a:gd name="connsiteY758" fmla="*/ 1864164 h 3063504"/>
              <a:gd name="connsiteX759" fmla="*/ 2808587 w 4114165"/>
              <a:gd name="connsiteY759" fmla="*/ 1906421 h 3063504"/>
              <a:gd name="connsiteX760" fmla="*/ 2811780 w 4114165"/>
              <a:gd name="connsiteY760" fmla="*/ 2144998 h 3063504"/>
              <a:gd name="connsiteX761" fmla="*/ 2814961 w 4114165"/>
              <a:gd name="connsiteY761" fmla="*/ 2067144 h 3063504"/>
              <a:gd name="connsiteX762" fmla="*/ 2818142 w 4114165"/>
              <a:gd name="connsiteY762" fmla="*/ 2270339 h 3063504"/>
              <a:gd name="connsiteX763" fmla="*/ 2821323 w 4114165"/>
              <a:gd name="connsiteY763" fmla="*/ 2064940 h 3063504"/>
              <a:gd name="connsiteX764" fmla="*/ 2824516 w 4114165"/>
              <a:gd name="connsiteY764" fmla="*/ 2089684 h 3063504"/>
              <a:gd name="connsiteX765" fmla="*/ 2827697 w 4114165"/>
              <a:gd name="connsiteY765" fmla="*/ 1934850 h 3063504"/>
              <a:gd name="connsiteX766" fmla="*/ 2830878 w 4114165"/>
              <a:gd name="connsiteY766" fmla="*/ 2050441 h 3063504"/>
              <a:gd name="connsiteX767" fmla="*/ 2834058 w 4114165"/>
              <a:gd name="connsiteY767" fmla="*/ 1936433 h 3063504"/>
              <a:gd name="connsiteX768" fmla="*/ 2837252 w 4114165"/>
              <a:gd name="connsiteY768" fmla="*/ 1983161 h 3063504"/>
              <a:gd name="connsiteX769" fmla="*/ 2840433 w 4114165"/>
              <a:gd name="connsiteY769" fmla="*/ 1981654 h 3063504"/>
              <a:gd name="connsiteX770" fmla="*/ 2843613 w 4114165"/>
              <a:gd name="connsiteY770" fmla="*/ 1923162 h 3063504"/>
              <a:gd name="connsiteX771" fmla="*/ 2846807 w 4114165"/>
              <a:gd name="connsiteY771" fmla="*/ 1949540 h 3063504"/>
              <a:gd name="connsiteX772" fmla="*/ 2849988 w 4114165"/>
              <a:gd name="connsiteY772" fmla="*/ 1890263 h 3063504"/>
              <a:gd name="connsiteX773" fmla="*/ 2853168 w 4114165"/>
              <a:gd name="connsiteY773" fmla="*/ 1943170 h 3063504"/>
              <a:gd name="connsiteX774" fmla="*/ 2856349 w 4114165"/>
              <a:gd name="connsiteY774" fmla="*/ 1903673 h 3063504"/>
              <a:gd name="connsiteX775" fmla="*/ 2859543 w 4114165"/>
              <a:gd name="connsiteY775" fmla="*/ 1948564 h 3063504"/>
              <a:gd name="connsiteX776" fmla="*/ 2862723 w 4114165"/>
              <a:gd name="connsiteY776" fmla="*/ 1935002 h 3063504"/>
              <a:gd name="connsiteX777" fmla="*/ 2865904 w 4114165"/>
              <a:gd name="connsiteY777" fmla="*/ 2011387 h 3063504"/>
              <a:gd name="connsiteX778" fmla="*/ 2869098 w 4114165"/>
              <a:gd name="connsiteY778" fmla="*/ 2005258 h 3063504"/>
              <a:gd name="connsiteX779" fmla="*/ 2872278 w 4114165"/>
              <a:gd name="connsiteY779" fmla="*/ 2058723 h 3063504"/>
              <a:gd name="connsiteX780" fmla="*/ 2875459 w 4114165"/>
              <a:gd name="connsiteY780" fmla="*/ 2025621 h 3063504"/>
              <a:gd name="connsiteX781" fmla="*/ 2878640 w 4114165"/>
              <a:gd name="connsiteY781" fmla="*/ 2106717 h 3063504"/>
              <a:gd name="connsiteX782" fmla="*/ 2885014 w 4114165"/>
              <a:gd name="connsiteY782" fmla="*/ 2094496 h 3063504"/>
              <a:gd name="connsiteX783" fmla="*/ 2888195 w 4114165"/>
              <a:gd name="connsiteY783" fmla="*/ 2130131 h 3063504"/>
              <a:gd name="connsiteX784" fmla="*/ 2891388 w 4114165"/>
              <a:gd name="connsiteY784" fmla="*/ 2116961 h 3063504"/>
              <a:gd name="connsiteX785" fmla="*/ 2894569 w 4114165"/>
              <a:gd name="connsiteY785" fmla="*/ 2158598 h 3063504"/>
              <a:gd name="connsiteX786" fmla="*/ 2897750 w 4114165"/>
              <a:gd name="connsiteY786" fmla="*/ 2139476 h 3063504"/>
              <a:gd name="connsiteX787" fmla="*/ 2900931 w 4114165"/>
              <a:gd name="connsiteY787" fmla="*/ 2179303 h 3063504"/>
              <a:gd name="connsiteX788" fmla="*/ 2904124 w 4114165"/>
              <a:gd name="connsiteY788" fmla="*/ 2123381 h 3063504"/>
              <a:gd name="connsiteX789" fmla="*/ 2907305 w 4114165"/>
              <a:gd name="connsiteY789" fmla="*/ 2153203 h 3063504"/>
              <a:gd name="connsiteX790" fmla="*/ 2910486 w 4114165"/>
              <a:gd name="connsiteY790" fmla="*/ 2118848 h 3063504"/>
              <a:gd name="connsiteX791" fmla="*/ 2913667 w 4114165"/>
              <a:gd name="connsiteY791" fmla="*/ 2124356 h 3063504"/>
              <a:gd name="connsiteX792" fmla="*/ 2916860 w 4114165"/>
              <a:gd name="connsiteY792" fmla="*/ 2111681 h 3063504"/>
              <a:gd name="connsiteX793" fmla="*/ 2920041 w 4114165"/>
              <a:gd name="connsiteY793" fmla="*/ 2118797 h 3063504"/>
              <a:gd name="connsiteX794" fmla="*/ 2926415 w 4114165"/>
              <a:gd name="connsiteY794" fmla="*/ 2074691 h 3063504"/>
              <a:gd name="connsiteX795" fmla="*/ 2929596 w 4114165"/>
              <a:gd name="connsiteY795" fmla="*/ 2081314 h 3063504"/>
              <a:gd name="connsiteX796" fmla="*/ 2932777 w 4114165"/>
              <a:gd name="connsiteY796" fmla="*/ 2075109 h 3063504"/>
              <a:gd name="connsiteX797" fmla="*/ 2935957 w 4114165"/>
              <a:gd name="connsiteY797" fmla="*/ 2102500 h 3063504"/>
              <a:gd name="connsiteX798" fmla="*/ 2939151 w 4114165"/>
              <a:gd name="connsiteY798" fmla="*/ 2076958 h 3063504"/>
              <a:gd name="connsiteX799" fmla="*/ 2942332 w 4114165"/>
              <a:gd name="connsiteY799" fmla="*/ 2124724 h 3063504"/>
              <a:gd name="connsiteX800" fmla="*/ 2945512 w 4114165"/>
              <a:gd name="connsiteY800" fmla="*/ 2110997 h 3063504"/>
              <a:gd name="connsiteX801" fmla="*/ 2948706 w 4114165"/>
              <a:gd name="connsiteY801" fmla="*/ 2173629 h 3063504"/>
              <a:gd name="connsiteX802" fmla="*/ 2951887 w 4114165"/>
              <a:gd name="connsiteY802" fmla="*/ 2166247 h 3063504"/>
              <a:gd name="connsiteX803" fmla="*/ 2955067 w 4114165"/>
              <a:gd name="connsiteY803" fmla="*/ 2198462 h 3063504"/>
              <a:gd name="connsiteX804" fmla="*/ 2958248 w 4114165"/>
              <a:gd name="connsiteY804" fmla="*/ 2174756 h 3063504"/>
              <a:gd name="connsiteX805" fmla="*/ 2961442 w 4114165"/>
              <a:gd name="connsiteY805" fmla="*/ 2233286 h 3063504"/>
              <a:gd name="connsiteX806" fmla="*/ 2964622 w 4114165"/>
              <a:gd name="connsiteY806" fmla="*/ 2253484 h 3063504"/>
              <a:gd name="connsiteX807" fmla="*/ 2967803 w 4114165"/>
              <a:gd name="connsiteY807" fmla="*/ 2300870 h 3063504"/>
              <a:gd name="connsiteX808" fmla="*/ 2974177 w 4114165"/>
              <a:gd name="connsiteY808" fmla="*/ 2461694 h 3063504"/>
              <a:gd name="connsiteX809" fmla="*/ 2977358 w 4114165"/>
              <a:gd name="connsiteY809" fmla="*/ 2547804 h 3063504"/>
              <a:gd name="connsiteX810" fmla="*/ 2980539 w 4114165"/>
              <a:gd name="connsiteY810" fmla="*/ 2549514 h 3063504"/>
              <a:gd name="connsiteX811" fmla="*/ 2983732 w 4114165"/>
              <a:gd name="connsiteY811" fmla="*/ 2586706 h 3063504"/>
              <a:gd name="connsiteX812" fmla="*/ 2986913 w 4114165"/>
              <a:gd name="connsiteY812" fmla="*/ 2362629 h 3063504"/>
              <a:gd name="connsiteX813" fmla="*/ 2990094 w 4114165"/>
              <a:gd name="connsiteY813" fmla="*/ 2527644 h 3063504"/>
              <a:gd name="connsiteX814" fmla="*/ 2993275 w 4114165"/>
              <a:gd name="connsiteY814" fmla="*/ 2429668 h 3063504"/>
              <a:gd name="connsiteX815" fmla="*/ 2996468 w 4114165"/>
              <a:gd name="connsiteY815" fmla="*/ 2387360 h 3063504"/>
              <a:gd name="connsiteX816" fmla="*/ 2999649 w 4114165"/>
              <a:gd name="connsiteY816" fmla="*/ 2296045 h 3063504"/>
              <a:gd name="connsiteX817" fmla="*/ 3002830 w 4114165"/>
              <a:gd name="connsiteY817" fmla="*/ 2136880 h 3063504"/>
              <a:gd name="connsiteX818" fmla="*/ 3006023 w 4114165"/>
              <a:gd name="connsiteY818" fmla="*/ 2097270 h 3063504"/>
              <a:gd name="connsiteX819" fmla="*/ 3009204 w 4114165"/>
              <a:gd name="connsiteY819" fmla="*/ 1934293 h 3063504"/>
              <a:gd name="connsiteX820" fmla="*/ 3012385 w 4114165"/>
              <a:gd name="connsiteY820" fmla="*/ 1944803 h 3063504"/>
              <a:gd name="connsiteX821" fmla="*/ 3015566 w 4114165"/>
              <a:gd name="connsiteY821" fmla="*/ 1826858 h 3063504"/>
              <a:gd name="connsiteX822" fmla="*/ 3018759 w 4114165"/>
              <a:gd name="connsiteY822" fmla="*/ 1821438 h 3063504"/>
              <a:gd name="connsiteX823" fmla="*/ 3021940 w 4114165"/>
              <a:gd name="connsiteY823" fmla="*/ 1704999 h 3063504"/>
              <a:gd name="connsiteX824" fmla="*/ 3025121 w 4114165"/>
              <a:gd name="connsiteY824" fmla="*/ 1738101 h 3063504"/>
              <a:gd name="connsiteX825" fmla="*/ 3028314 w 4114165"/>
              <a:gd name="connsiteY825" fmla="*/ 1638744 h 3063504"/>
              <a:gd name="connsiteX826" fmla="*/ 3031495 w 4114165"/>
              <a:gd name="connsiteY826" fmla="*/ 1634983 h 3063504"/>
              <a:gd name="connsiteX827" fmla="*/ 3034676 w 4114165"/>
              <a:gd name="connsiteY827" fmla="*/ 1617343 h 3063504"/>
              <a:gd name="connsiteX828" fmla="*/ 3044231 w 4114165"/>
              <a:gd name="connsiteY828" fmla="*/ 1465852 h 3063504"/>
              <a:gd name="connsiteX829" fmla="*/ 3047412 w 4114165"/>
              <a:gd name="connsiteY829" fmla="*/ 1387682 h 3063504"/>
              <a:gd name="connsiteX830" fmla="*/ 3050605 w 4114165"/>
              <a:gd name="connsiteY830" fmla="*/ 1255047 h 3063504"/>
              <a:gd name="connsiteX831" fmla="*/ 3053786 w 4114165"/>
              <a:gd name="connsiteY831" fmla="*/ 1385326 h 3063504"/>
              <a:gd name="connsiteX832" fmla="*/ 3060147 w 4114165"/>
              <a:gd name="connsiteY832" fmla="*/ 1201303 h 3063504"/>
              <a:gd name="connsiteX833" fmla="*/ 3063341 w 4114165"/>
              <a:gd name="connsiteY833" fmla="*/ 986889 h 3063504"/>
              <a:gd name="connsiteX834" fmla="*/ 3066522 w 4114165"/>
              <a:gd name="connsiteY834" fmla="*/ 983039 h 3063504"/>
              <a:gd name="connsiteX835" fmla="*/ 3072896 w 4114165"/>
              <a:gd name="connsiteY835" fmla="*/ 740486 h 3063504"/>
              <a:gd name="connsiteX836" fmla="*/ 3076077 w 4114165"/>
              <a:gd name="connsiteY836" fmla="*/ 756265 h 3063504"/>
              <a:gd name="connsiteX837" fmla="*/ 3079258 w 4114165"/>
              <a:gd name="connsiteY837" fmla="*/ 597188 h 3063504"/>
              <a:gd name="connsiteX838" fmla="*/ 3082438 w 4114165"/>
              <a:gd name="connsiteY838" fmla="*/ 606015 h 3063504"/>
              <a:gd name="connsiteX839" fmla="*/ 3085632 w 4114165"/>
              <a:gd name="connsiteY839" fmla="*/ 563436 h 3063504"/>
              <a:gd name="connsiteX840" fmla="*/ 3088813 w 4114165"/>
              <a:gd name="connsiteY840" fmla="*/ 771093 h 3063504"/>
              <a:gd name="connsiteX841" fmla="*/ 3091993 w 4114165"/>
              <a:gd name="connsiteY841" fmla="*/ 702648 h 3063504"/>
              <a:gd name="connsiteX842" fmla="*/ 3095174 w 4114165"/>
              <a:gd name="connsiteY842" fmla="*/ 812667 h 3063504"/>
              <a:gd name="connsiteX843" fmla="*/ 3098368 w 4114165"/>
              <a:gd name="connsiteY843" fmla="*/ 764027 h 3063504"/>
              <a:gd name="connsiteX844" fmla="*/ 3101548 w 4114165"/>
              <a:gd name="connsiteY844" fmla="*/ 850391 h 3063504"/>
              <a:gd name="connsiteX845" fmla="*/ 3104729 w 4114165"/>
              <a:gd name="connsiteY845" fmla="*/ 1024498 h 3063504"/>
              <a:gd name="connsiteX846" fmla="*/ 3107923 w 4114165"/>
              <a:gd name="connsiteY846" fmla="*/ 875312 h 3063504"/>
              <a:gd name="connsiteX847" fmla="*/ 3111104 w 4114165"/>
              <a:gd name="connsiteY847" fmla="*/ 1035668 h 3063504"/>
              <a:gd name="connsiteX848" fmla="*/ 3114284 w 4114165"/>
              <a:gd name="connsiteY848" fmla="*/ 755631 h 3063504"/>
              <a:gd name="connsiteX849" fmla="*/ 3117465 w 4114165"/>
              <a:gd name="connsiteY849" fmla="*/ 845427 h 3063504"/>
              <a:gd name="connsiteX850" fmla="*/ 3120659 w 4114165"/>
              <a:gd name="connsiteY850" fmla="*/ 820835 h 3063504"/>
              <a:gd name="connsiteX851" fmla="*/ 3123839 w 4114165"/>
              <a:gd name="connsiteY851" fmla="*/ 778641 h 3063504"/>
              <a:gd name="connsiteX852" fmla="*/ 3127020 w 4114165"/>
              <a:gd name="connsiteY852" fmla="*/ 687858 h 3063504"/>
              <a:gd name="connsiteX853" fmla="*/ 3136575 w 4114165"/>
              <a:gd name="connsiteY853" fmla="*/ 544626 h 3063504"/>
              <a:gd name="connsiteX854" fmla="*/ 3139756 w 4114165"/>
              <a:gd name="connsiteY854" fmla="*/ 540338 h 3063504"/>
              <a:gd name="connsiteX855" fmla="*/ 3142949 w 4114165"/>
              <a:gd name="connsiteY855" fmla="*/ 586466 h 3063504"/>
              <a:gd name="connsiteX856" fmla="*/ 3146130 w 4114165"/>
              <a:gd name="connsiteY856" fmla="*/ 531934 h 3063504"/>
              <a:gd name="connsiteX857" fmla="*/ 3149311 w 4114165"/>
              <a:gd name="connsiteY857" fmla="*/ 439962 h 3063504"/>
              <a:gd name="connsiteX858" fmla="*/ 3152504 w 4114165"/>
              <a:gd name="connsiteY858" fmla="*/ 685933 h 3063504"/>
              <a:gd name="connsiteX859" fmla="*/ 3155685 w 4114165"/>
              <a:gd name="connsiteY859" fmla="*/ 603786 h 3063504"/>
              <a:gd name="connsiteX860" fmla="*/ 3158866 w 4114165"/>
              <a:gd name="connsiteY860" fmla="*/ 880048 h 3063504"/>
              <a:gd name="connsiteX861" fmla="*/ 3162047 w 4114165"/>
              <a:gd name="connsiteY861" fmla="*/ 735864 h 3063504"/>
              <a:gd name="connsiteX862" fmla="*/ 3165240 w 4114165"/>
              <a:gd name="connsiteY862" fmla="*/ 1040834 h 3063504"/>
              <a:gd name="connsiteX863" fmla="*/ 3168421 w 4114165"/>
              <a:gd name="connsiteY863" fmla="*/ 1045887 h 3063504"/>
              <a:gd name="connsiteX864" fmla="*/ 3177976 w 4114165"/>
              <a:gd name="connsiteY864" fmla="*/ 1555116 h 3063504"/>
              <a:gd name="connsiteX865" fmla="*/ 3181157 w 4114165"/>
              <a:gd name="connsiteY865" fmla="*/ 2063661 h 3063504"/>
              <a:gd name="connsiteX866" fmla="*/ 3184338 w 4114165"/>
              <a:gd name="connsiteY866" fmla="*/ 1967458 h 3063504"/>
              <a:gd name="connsiteX867" fmla="*/ 3187531 w 4114165"/>
              <a:gd name="connsiteY867" fmla="*/ 2374621 h 3063504"/>
              <a:gd name="connsiteX868" fmla="*/ 3190712 w 4114165"/>
              <a:gd name="connsiteY868" fmla="*/ 2156078 h 3063504"/>
              <a:gd name="connsiteX869" fmla="*/ 3193893 w 4114165"/>
              <a:gd name="connsiteY869" fmla="*/ 2192067 h 3063504"/>
              <a:gd name="connsiteX870" fmla="*/ 3197073 w 4114165"/>
              <a:gd name="connsiteY870" fmla="*/ 2181557 h 3063504"/>
              <a:gd name="connsiteX871" fmla="*/ 3203448 w 4114165"/>
              <a:gd name="connsiteY871" fmla="*/ 2290309 h 3063504"/>
              <a:gd name="connsiteX872" fmla="*/ 3209822 w 4114165"/>
              <a:gd name="connsiteY872" fmla="*/ 2370734 h 3063504"/>
              <a:gd name="connsiteX873" fmla="*/ 3213003 w 4114165"/>
              <a:gd name="connsiteY873" fmla="*/ 2327096 h 3063504"/>
              <a:gd name="connsiteX874" fmla="*/ 3216183 w 4114165"/>
              <a:gd name="connsiteY874" fmla="*/ 2420678 h 3063504"/>
              <a:gd name="connsiteX875" fmla="*/ 3219364 w 4114165"/>
              <a:gd name="connsiteY875" fmla="*/ 2347496 h 3063504"/>
              <a:gd name="connsiteX876" fmla="*/ 3222558 w 4114165"/>
              <a:gd name="connsiteY876" fmla="*/ 2439052 h 3063504"/>
              <a:gd name="connsiteX877" fmla="*/ 3225738 w 4114165"/>
              <a:gd name="connsiteY877" fmla="*/ 2402126 h 3063504"/>
              <a:gd name="connsiteX878" fmla="*/ 3228919 w 4114165"/>
              <a:gd name="connsiteY878" fmla="*/ 2502153 h 3063504"/>
              <a:gd name="connsiteX879" fmla="*/ 3232113 w 4114165"/>
              <a:gd name="connsiteY879" fmla="*/ 2495999 h 3063504"/>
              <a:gd name="connsiteX880" fmla="*/ 3235293 w 4114165"/>
              <a:gd name="connsiteY880" fmla="*/ 2558556 h 3063504"/>
              <a:gd name="connsiteX881" fmla="*/ 3238474 w 4114165"/>
              <a:gd name="connsiteY881" fmla="*/ 2504724 h 3063504"/>
              <a:gd name="connsiteX882" fmla="*/ 3241655 w 4114165"/>
              <a:gd name="connsiteY882" fmla="*/ 2609677 h 3063504"/>
              <a:gd name="connsiteX883" fmla="*/ 3244848 w 4114165"/>
              <a:gd name="connsiteY883" fmla="*/ 2621226 h 3063504"/>
              <a:gd name="connsiteX884" fmla="*/ 3248029 w 4114165"/>
              <a:gd name="connsiteY884" fmla="*/ 2674222 h 3063504"/>
              <a:gd name="connsiteX885" fmla="*/ 3251210 w 4114165"/>
              <a:gd name="connsiteY885" fmla="*/ 2633877 h 3063504"/>
              <a:gd name="connsiteX886" fmla="*/ 3254403 w 4114165"/>
              <a:gd name="connsiteY886" fmla="*/ 2615439 h 3063504"/>
              <a:gd name="connsiteX887" fmla="*/ 3257584 w 4114165"/>
              <a:gd name="connsiteY887" fmla="*/ 2757141 h 3063504"/>
              <a:gd name="connsiteX888" fmla="*/ 3260765 w 4114165"/>
              <a:gd name="connsiteY888" fmla="*/ 2567610 h 3063504"/>
              <a:gd name="connsiteX889" fmla="*/ 3263946 w 4114165"/>
              <a:gd name="connsiteY889" fmla="*/ 2710008 h 3063504"/>
              <a:gd name="connsiteX890" fmla="*/ 3267139 w 4114165"/>
              <a:gd name="connsiteY890" fmla="*/ 2669208 h 3063504"/>
              <a:gd name="connsiteX891" fmla="*/ 3270320 w 4114165"/>
              <a:gd name="connsiteY891" fmla="*/ 2695661 h 3063504"/>
              <a:gd name="connsiteX892" fmla="*/ 3273501 w 4114165"/>
              <a:gd name="connsiteY892" fmla="*/ 2276063 h 3063504"/>
              <a:gd name="connsiteX893" fmla="*/ 3276682 w 4114165"/>
              <a:gd name="connsiteY893" fmla="*/ 2686240 h 3063504"/>
              <a:gd name="connsiteX894" fmla="*/ 3279875 w 4114165"/>
              <a:gd name="connsiteY894" fmla="*/ 2095079 h 3063504"/>
              <a:gd name="connsiteX895" fmla="*/ 3283056 w 4114165"/>
              <a:gd name="connsiteY895" fmla="*/ 2249913 h 3063504"/>
              <a:gd name="connsiteX896" fmla="*/ 3286237 w 4114165"/>
              <a:gd name="connsiteY896" fmla="*/ 2228297 h 3063504"/>
              <a:gd name="connsiteX897" fmla="*/ 3289430 w 4114165"/>
              <a:gd name="connsiteY897" fmla="*/ 1724716 h 3063504"/>
              <a:gd name="connsiteX898" fmla="*/ 3292611 w 4114165"/>
              <a:gd name="connsiteY898" fmla="*/ 2246519 h 3063504"/>
              <a:gd name="connsiteX899" fmla="*/ 3295792 w 4114165"/>
              <a:gd name="connsiteY899" fmla="*/ 1117675 h 3063504"/>
              <a:gd name="connsiteX900" fmla="*/ 3298972 w 4114165"/>
              <a:gd name="connsiteY900" fmla="*/ 1902217 h 3063504"/>
              <a:gd name="connsiteX901" fmla="*/ 3302166 w 4114165"/>
              <a:gd name="connsiteY901" fmla="*/ 998602 h 3063504"/>
              <a:gd name="connsiteX902" fmla="*/ 3305347 w 4114165"/>
              <a:gd name="connsiteY902" fmla="*/ 1384200 h 3063504"/>
              <a:gd name="connsiteX903" fmla="*/ 3311721 w 4114165"/>
              <a:gd name="connsiteY903" fmla="*/ 1143306 h 3063504"/>
              <a:gd name="connsiteX904" fmla="*/ 3314902 w 4114165"/>
              <a:gd name="connsiteY904" fmla="*/ 1440931 h 3063504"/>
              <a:gd name="connsiteX905" fmla="*/ 3318082 w 4114165"/>
              <a:gd name="connsiteY905" fmla="*/ 986699 h 3063504"/>
              <a:gd name="connsiteX906" fmla="*/ 3321263 w 4114165"/>
              <a:gd name="connsiteY906" fmla="*/ 1526978 h 3063504"/>
              <a:gd name="connsiteX907" fmla="*/ 3324457 w 4114165"/>
              <a:gd name="connsiteY907" fmla="*/ 669318 h 3063504"/>
              <a:gd name="connsiteX908" fmla="*/ 3327637 w 4114165"/>
              <a:gd name="connsiteY908" fmla="*/ 1522749 h 3063504"/>
              <a:gd name="connsiteX909" fmla="*/ 3330818 w 4114165"/>
              <a:gd name="connsiteY909" fmla="*/ 778805 h 3063504"/>
              <a:gd name="connsiteX910" fmla="*/ 3334012 w 4114165"/>
              <a:gd name="connsiteY910" fmla="*/ 1461661 h 3063504"/>
              <a:gd name="connsiteX911" fmla="*/ 3337192 w 4114165"/>
              <a:gd name="connsiteY911" fmla="*/ 1018433 h 3063504"/>
              <a:gd name="connsiteX912" fmla="*/ 3340373 w 4114165"/>
              <a:gd name="connsiteY912" fmla="*/ 1152145 h 3063504"/>
              <a:gd name="connsiteX913" fmla="*/ 3343554 w 4114165"/>
              <a:gd name="connsiteY913" fmla="*/ 1199189 h 3063504"/>
              <a:gd name="connsiteX914" fmla="*/ 3346747 w 4114165"/>
              <a:gd name="connsiteY914" fmla="*/ 938857 h 3063504"/>
              <a:gd name="connsiteX915" fmla="*/ 3349928 w 4114165"/>
              <a:gd name="connsiteY915" fmla="*/ 1449960 h 3063504"/>
              <a:gd name="connsiteX916" fmla="*/ 3353109 w 4114165"/>
              <a:gd name="connsiteY916" fmla="*/ 991207 h 3063504"/>
              <a:gd name="connsiteX917" fmla="*/ 3356290 w 4114165"/>
              <a:gd name="connsiteY917" fmla="*/ 1534323 h 3063504"/>
              <a:gd name="connsiteX918" fmla="*/ 3359483 w 4114165"/>
              <a:gd name="connsiteY918" fmla="*/ 992764 h 3063504"/>
              <a:gd name="connsiteX919" fmla="*/ 3362664 w 4114165"/>
              <a:gd name="connsiteY919" fmla="*/ 1638175 h 3063504"/>
              <a:gd name="connsiteX920" fmla="*/ 3365845 w 4114165"/>
              <a:gd name="connsiteY920" fmla="*/ 1054815 h 3063504"/>
              <a:gd name="connsiteX921" fmla="*/ 3369038 w 4114165"/>
              <a:gd name="connsiteY921" fmla="*/ 1484012 h 3063504"/>
              <a:gd name="connsiteX922" fmla="*/ 3372219 w 4114165"/>
              <a:gd name="connsiteY922" fmla="*/ 1191667 h 3063504"/>
              <a:gd name="connsiteX923" fmla="*/ 3375400 w 4114165"/>
              <a:gd name="connsiteY923" fmla="*/ 1379400 h 3063504"/>
              <a:gd name="connsiteX924" fmla="*/ 3378581 w 4114165"/>
              <a:gd name="connsiteY924" fmla="*/ 1440830 h 3063504"/>
              <a:gd name="connsiteX925" fmla="*/ 3381774 w 4114165"/>
              <a:gd name="connsiteY925" fmla="*/ 1218399 h 3063504"/>
              <a:gd name="connsiteX926" fmla="*/ 3384955 w 4114165"/>
              <a:gd name="connsiteY926" fmla="*/ 1640973 h 3063504"/>
              <a:gd name="connsiteX927" fmla="*/ 3388136 w 4114165"/>
              <a:gd name="connsiteY927" fmla="*/ 1208357 h 3063504"/>
              <a:gd name="connsiteX928" fmla="*/ 3391329 w 4114165"/>
              <a:gd name="connsiteY928" fmla="*/ 1712268 h 3063504"/>
              <a:gd name="connsiteX929" fmla="*/ 3394510 w 4114165"/>
              <a:gd name="connsiteY929" fmla="*/ 1348160 h 3063504"/>
              <a:gd name="connsiteX930" fmla="*/ 3397691 w 4114165"/>
              <a:gd name="connsiteY930" fmla="*/ 1739924 h 3063504"/>
              <a:gd name="connsiteX931" fmla="*/ 3400872 w 4114165"/>
              <a:gd name="connsiteY931" fmla="*/ 1630944 h 3063504"/>
              <a:gd name="connsiteX932" fmla="*/ 3404065 w 4114165"/>
              <a:gd name="connsiteY932" fmla="*/ 1785157 h 3063504"/>
              <a:gd name="connsiteX933" fmla="*/ 3407246 w 4114165"/>
              <a:gd name="connsiteY933" fmla="*/ 1755209 h 3063504"/>
              <a:gd name="connsiteX934" fmla="*/ 3410427 w 4114165"/>
              <a:gd name="connsiteY934" fmla="*/ 1707126 h 3063504"/>
              <a:gd name="connsiteX935" fmla="*/ 3413620 w 4114165"/>
              <a:gd name="connsiteY935" fmla="*/ 1782245 h 3063504"/>
              <a:gd name="connsiteX936" fmla="*/ 3416801 w 4114165"/>
              <a:gd name="connsiteY936" fmla="*/ 1690828 h 3063504"/>
              <a:gd name="connsiteX937" fmla="*/ 3419982 w 4114165"/>
              <a:gd name="connsiteY937" fmla="*/ 1891162 h 3063504"/>
              <a:gd name="connsiteX938" fmla="*/ 3423163 w 4114165"/>
              <a:gd name="connsiteY938" fmla="*/ 1842978 h 3063504"/>
              <a:gd name="connsiteX939" fmla="*/ 3426356 w 4114165"/>
              <a:gd name="connsiteY939" fmla="*/ 1883285 h 3063504"/>
              <a:gd name="connsiteX940" fmla="*/ 3429537 w 4114165"/>
              <a:gd name="connsiteY940" fmla="*/ 1830568 h 3063504"/>
              <a:gd name="connsiteX941" fmla="*/ 3432718 w 4114165"/>
              <a:gd name="connsiteY941" fmla="*/ 1925125 h 3063504"/>
              <a:gd name="connsiteX942" fmla="*/ 3435911 w 4114165"/>
              <a:gd name="connsiteY942" fmla="*/ 1861568 h 3063504"/>
              <a:gd name="connsiteX943" fmla="*/ 3439092 w 4114165"/>
              <a:gd name="connsiteY943" fmla="*/ 1992468 h 3063504"/>
              <a:gd name="connsiteX944" fmla="*/ 3442273 w 4114165"/>
              <a:gd name="connsiteY944" fmla="*/ 2001750 h 3063504"/>
              <a:gd name="connsiteX945" fmla="*/ 3445453 w 4114165"/>
              <a:gd name="connsiteY945" fmla="*/ 2021037 h 3063504"/>
              <a:gd name="connsiteX946" fmla="*/ 3448647 w 4114165"/>
              <a:gd name="connsiteY946" fmla="*/ 2079414 h 3063504"/>
              <a:gd name="connsiteX947" fmla="*/ 3451828 w 4114165"/>
              <a:gd name="connsiteY947" fmla="*/ 2093572 h 3063504"/>
              <a:gd name="connsiteX948" fmla="*/ 3455008 w 4114165"/>
              <a:gd name="connsiteY948" fmla="*/ 2090090 h 3063504"/>
              <a:gd name="connsiteX949" fmla="*/ 3458189 w 4114165"/>
              <a:gd name="connsiteY949" fmla="*/ 2207643 h 3063504"/>
              <a:gd name="connsiteX950" fmla="*/ 3461383 w 4114165"/>
              <a:gd name="connsiteY950" fmla="*/ 2216786 h 3063504"/>
              <a:gd name="connsiteX951" fmla="*/ 3464564 w 4114165"/>
              <a:gd name="connsiteY951" fmla="*/ 2214658 h 3063504"/>
              <a:gd name="connsiteX952" fmla="*/ 3467744 w 4114165"/>
              <a:gd name="connsiteY952" fmla="*/ 2342254 h 3063504"/>
              <a:gd name="connsiteX953" fmla="*/ 3470938 w 4114165"/>
              <a:gd name="connsiteY953" fmla="*/ 2375812 h 3063504"/>
              <a:gd name="connsiteX954" fmla="*/ 3474119 w 4114165"/>
              <a:gd name="connsiteY954" fmla="*/ 2456072 h 3063504"/>
              <a:gd name="connsiteX955" fmla="*/ 3477299 w 4114165"/>
              <a:gd name="connsiteY955" fmla="*/ 2484488 h 3063504"/>
              <a:gd name="connsiteX956" fmla="*/ 3490035 w 4114165"/>
              <a:gd name="connsiteY956" fmla="*/ 2697003 h 3063504"/>
              <a:gd name="connsiteX957" fmla="*/ 3502771 w 4114165"/>
              <a:gd name="connsiteY957" fmla="*/ 2946762 h 3063504"/>
              <a:gd name="connsiteX958" fmla="*/ 3509145 w 4114165"/>
              <a:gd name="connsiteY958" fmla="*/ 2842758 h 3063504"/>
              <a:gd name="connsiteX959" fmla="*/ 3515519 w 4114165"/>
              <a:gd name="connsiteY959" fmla="*/ 2807795 h 3063504"/>
              <a:gd name="connsiteX960" fmla="*/ 3518700 w 4114165"/>
              <a:gd name="connsiteY960" fmla="*/ 2760370 h 3063504"/>
              <a:gd name="connsiteX961" fmla="*/ 3525062 w 4114165"/>
              <a:gd name="connsiteY961" fmla="*/ 2827879 h 3063504"/>
              <a:gd name="connsiteX962" fmla="*/ 3528255 w 4114165"/>
              <a:gd name="connsiteY962" fmla="*/ 2815861 h 3063504"/>
              <a:gd name="connsiteX963" fmla="*/ 3534617 w 4114165"/>
              <a:gd name="connsiteY963" fmla="*/ 2864374 h 3063504"/>
              <a:gd name="connsiteX964" fmla="*/ 3537797 w 4114165"/>
              <a:gd name="connsiteY964" fmla="*/ 2863842 h 3063504"/>
              <a:gd name="connsiteX965" fmla="*/ 3540991 w 4114165"/>
              <a:gd name="connsiteY965" fmla="*/ 2847051 h 3063504"/>
              <a:gd name="connsiteX966" fmla="*/ 3544172 w 4114165"/>
              <a:gd name="connsiteY966" fmla="*/ 2881533 h 3063504"/>
              <a:gd name="connsiteX967" fmla="*/ 3547353 w 4114165"/>
              <a:gd name="connsiteY967" fmla="*/ 2860664 h 3063504"/>
              <a:gd name="connsiteX968" fmla="*/ 3550546 w 4114165"/>
              <a:gd name="connsiteY968" fmla="*/ 2801830 h 3063504"/>
              <a:gd name="connsiteX969" fmla="*/ 3556908 w 4114165"/>
              <a:gd name="connsiteY969" fmla="*/ 2785457 h 3063504"/>
              <a:gd name="connsiteX970" fmla="*/ 3563282 w 4114165"/>
              <a:gd name="connsiteY970" fmla="*/ 2861702 h 3063504"/>
              <a:gd name="connsiteX971" fmla="*/ 3566463 w 4114165"/>
              <a:gd name="connsiteY971" fmla="*/ 2837224 h 3063504"/>
              <a:gd name="connsiteX972" fmla="*/ 3569643 w 4114165"/>
              <a:gd name="connsiteY972" fmla="*/ 2846405 h 3063504"/>
              <a:gd name="connsiteX973" fmla="*/ 3572837 w 4114165"/>
              <a:gd name="connsiteY973" fmla="*/ 2897451 h 3063504"/>
              <a:gd name="connsiteX974" fmla="*/ 3576018 w 4114165"/>
              <a:gd name="connsiteY974" fmla="*/ 2891106 h 3063504"/>
              <a:gd name="connsiteX975" fmla="*/ 3579198 w 4114165"/>
              <a:gd name="connsiteY975" fmla="*/ 2858840 h 3063504"/>
              <a:gd name="connsiteX976" fmla="*/ 3582379 w 4114165"/>
              <a:gd name="connsiteY976" fmla="*/ 2854142 h 3063504"/>
              <a:gd name="connsiteX977" fmla="*/ 3585573 w 4114165"/>
              <a:gd name="connsiteY977" fmla="*/ 2862563 h 3063504"/>
              <a:gd name="connsiteX978" fmla="*/ 3588753 w 4114165"/>
              <a:gd name="connsiteY978" fmla="*/ 2841251 h 3063504"/>
              <a:gd name="connsiteX979" fmla="*/ 3591934 w 4114165"/>
              <a:gd name="connsiteY979" fmla="*/ 2856143 h 3063504"/>
              <a:gd name="connsiteX980" fmla="*/ 3595128 w 4114165"/>
              <a:gd name="connsiteY980" fmla="*/ 2894513 h 3063504"/>
              <a:gd name="connsiteX981" fmla="*/ 3598308 w 4114165"/>
              <a:gd name="connsiteY981" fmla="*/ 2846874 h 3063504"/>
              <a:gd name="connsiteX982" fmla="*/ 3601489 w 4114165"/>
              <a:gd name="connsiteY982" fmla="*/ 2829601 h 3063504"/>
              <a:gd name="connsiteX983" fmla="*/ 3604670 w 4114165"/>
              <a:gd name="connsiteY983" fmla="*/ 2915762 h 3063504"/>
              <a:gd name="connsiteX984" fmla="*/ 3607863 w 4114165"/>
              <a:gd name="connsiteY984" fmla="*/ 2844974 h 3063504"/>
              <a:gd name="connsiteX985" fmla="*/ 3611044 w 4114165"/>
              <a:gd name="connsiteY985" fmla="*/ 2836692 h 3063504"/>
              <a:gd name="connsiteX986" fmla="*/ 3614225 w 4114165"/>
              <a:gd name="connsiteY986" fmla="*/ 2856814 h 3063504"/>
              <a:gd name="connsiteX987" fmla="*/ 3623780 w 4114165"/>
              <a:gd name="connsiteY987" fmla="*/ 2745098 h 3063504"/>
              <a:gd name="connsiteX988" fmla="*/ 3626961 w 4114165"/>
              <a:gd name="connsiteY988" fmla="*/ 2773946 h 3063504"/>
              <a:gd name="connsiteX989" fmla="*/ 3630154 w 4114165"/>
              <a:gd name="connsiteY989" fmla="*/ 2601041 h 3063504"/>
              <a:gd name="connsiteX990" fmla="*/ 3639696 w 4114165"/>
              <a:gd name="connsiteY990" fmla="*/ 1685459 h 3063504"/>
              <a:gd name="connsiteX991" fmla="*/ 3646071 w 4114165"/>
              <a:gd name="connsiteY991" fmla="*/ 1252805 h 3063504"/>
              <a:gd name="connsiteX992" fmla="*/ 3649251 w 4114165"/>
              <a:gd name="connsiteY992" fmla="*/ 1297684 h 3063504"/>
              <a:gd name="connsiteX993" fmla="*/ 3652445 w 4114165"/>
              <a:gd name="connsiteY993" fmla="*/ 1489330 h 3063504"/>
              <a:gd name="connsiteX994" fmla="*/ 3655626 w 4114165"/>
              <a:gd name="connsiteY994" fmla="*/ 1397306 h 3063504"/>
              <a:gd name="connsiteX995" fmla="*/ 3661987 w 4114165"/>
              <a:gd name="connsiteY995" fmla="*/ 1027373 h 3063504"/>
              <a:gd name="connsiteX996" fmla="*/ 3668362 w 4114165"/>
              <a:gd name="connsiteY996" fmla="*/ 1159591 h 3063504"/>
              <a:gd name="connsiteX997" fmla="*/ 3671542 w 4114165"/>
              <a:gd name="connsiteY997" fmla="*/ 1120410 h 3063504"/>
              <a:gd name="connsiteX998" fmla="*/ 3674736 w 4114165"/>
              <a:gd name="connsiteY998" fmla="*/ 1104315 h 3063504"/>
              <a:gd name="connsiteX999" fmla="*/ 3677917 w 4114165"/>
              <a:gd name="connsiteY999" fmla="*/ 928815 h 3063504"/>
              <a:gd name="connsiteX1000" fmla="*/ 3681097 w 4114165"/>
              <a:gd name="connsiteY1000" fmla="*/ 979164 h 3063504"/>
              <a:gd name="connsiteX1001" fmla="*/ 3684278 w 4114165"/>
              <a:gd name="connsiteY1001" fmla="*/ 1608973 h 3063504"/>
              <a:gd name="connsiteX1002" fmla="*/ 3687472 w 4114165"/>
              <a:gd name="connsiteY1002" fmla="*/ 1528004 h 3063504"/>
              <a:gd name="connsiteX1003" fmla="*/ 3690652 w 4114165"/>
              <a:gd name="connsiteY1003" fmla="*/ 1090728 h 3063504"/>
              <a:gd name="connsiteX1004" fmla="*/ 3693833 w 4114165"/>
              <a:gd name="connsiteY1004" fmla="*/ 1363026 h 3063504"/>
              <a:gd name="connsiteX1005" fmla="*/ 3697027 w 4114165"/>
              <a:gd name="connsiteY1005" fmla="*/ 987306 h 3063504"/>
              <a:gd name="connsiteX1006" fmla="*/ 3700208 w 4114165"/>
              <a:gd name="connsiteY1006" fmla="*/ 1009771 h 3063504"/>
              <a:gd name="connsiteX1007" fmla="*/ 3703388 w 4114165"/>
              <a:gd name="connsiteY1007" fmla="*/ 947987 h 3063504"/>
              <a:gd name="connsiteX1008" fmla="*/ 3706569 w 4114165"/>
              <a:gd name="connsiteY1008" fmla="*/ 857457 h 3063504"/>
              <a:gd name="connsiteX1009" fmla="*/ 3709763 w 4114165"/>
              <a:gd name="connsiteY1009" fmla="*/ 935526 h 3063504"/>
              <a:gd name="connsiteX1010" fmla="*/ 3712943 w 4114165"/>
              <a:gd name="connsiteY1010" fmla="*/ 766028 h 3063504"/>
              <a:gd name="connsiteX1011" fmla="*/ 3716124 w 4114165"/>
              <a:gd name="connsiteY1011" fmla="*/ 800105 h 3063504"/>
              <a:gd name="connsiteX1012" fmla="*/ 3719305 w 4114165"/>
              <a:gd name="connsiteY1012" fmla="*/ 617374 h 3063504"/>
              <a:gd name="connsiteX1013" fmla="*/ 3722498 w 4114165"/>
              <a:gd name="connsiteY1013" fmla="*/ 765281 h 3063504"/>
              <a:gd name="connsiteX1014" fmla="*/ 3728860 w 4114165"/>
              <a:gd name="connsiteY1014" fmla="*/ 399180 h 3063504"/>
              <a:gd name="connsiteX1015" fmla="*/ 3732054 w 4114165"/>
              <a:gd name="connsiteY1015" fmla="*/ 403989 h 3063504"/>
              <a:gd name="connsiteX1016" fmla="*/ 3735234 w 4114165"/>
              <a:gd name="connsiteY1016" fmla="*/ 485506 h 3063504"/>
              <a:gd name="connsiteX1017" fmla="*/ 3738415 w 4114165"/>
              <a:gd name="connsiteY1017" fmla="*/ 374250 h 3063504"/>
              <a:gd name="connsiteX1018" fmla="*/ 3741596 w 4114165"/>
              <a:gd name="connsiteY1018" fmla="*/ 371702 h 3063504"/>
              <a:gd name="connsiteX1019" fmla="*/ 3744789 w 4114165"/>
              <a:gd name="connsiteY1019" fmla="*/ 344610 h 3063504"/>
              <a:gd name="connsiteX1020" fmla="*/ 3747970 w 4114165"/>
              <a:gd name="connsiteY1020" fmla="*/ 394226 h 3063504"/>
              <a:gd name="connsiteX1021" fmla="*/ 3751151 w 4114165"/>
              <a:gd name="connsiteY1021" fmla="*/ 353527 h 3063504"/>
              <a:gd name="connsiteX1022" fmla="*/ 3754344 w 4114165"/>
              <a:gd name="connsiteY1022" fmla="*/ 147922 h 3063504"/>
              <a:gd name="connsiteX1023" fmla="*/ 3757525 w 4114165"/>
              <a:gd name="connsiteY1023" fmla="*/ 391444 h 3063504"/>
              <a:gd name="connsiteX1024" fmla="*/ 3760706 w 4114165"/>
              <a:gd name="connsiteY1024" fmla="*/ 334550 h 3063504"/>
              <a:gd name="connsiteX1025" fmla="*/ 3763887 w 4114165"/>
              <a:gd name="connsiteY1025" fmla="*/ 426961 h 3063504"/>
              <a:gd name="connsiteX1026" fmla="*/ 3767080 w 4114165"/>
              <a:gd name="connsiteY1026" fmla="*/ 423509 h 3063504"/>
              <a:gd name="connsiteX1027" fmla="*/ 3770261 w 4114165"/>
              <a:gd name="connsiteY1027" fmla="*/ 573155 h 3063504"/>
              <a:gd name="connsiteX1028" fmla="*/ 3773442 w 4114165"/>
              <a:gd name="connsiteY1028" fmla="*/ 291831 h 3063504"/>
              <a:gd name="connsiteX1029" fmla="*/ 3776635 w 4114165"/>
              <a:gd name="connsiteY1029" fmla="*/ 574040 h 3063504"/>
              <a:gd name="connsiteX1030" fmla="*/ 3779816 w 4114165"/>
              <a:gd name="connsiteY1030" fmla="*/ 325796 h 3063504"/>
              <a:gd name="connsiteX1031" fmla="*/ 3789371 w 4114165"/>
              <a:gd name="connsiteY1031" fmla="*/ 598531 h 3063504"/>
              <a:gd name="connsiteX1032" fmla="*/ 3792552 w 4114165"/>
              <a:gd name="connsiteY1032" fmla="*/ 638724 h 3063504"/>
              <a:gd name="connsiteX1033" fmla="*/ 3795733 w 4114165"/>
              <a:gd name="connsiteY1033" fmla="*/ 414247 h 3063504"/>
              <a:gd name="connsiteX1034" fmla="*/ 3798926 w 4114165"/>
              <a:gd name="connsiteY1034" fmla="*/ 773740 h 3063504"/>
              <a:gd name="connsiteX1035" fmla="*/ 3802107 w 4114165"/>
              <a:gd name="connsiteY1035" fmla="*/ 351274 h 3063504"/>
              <a:gd name="connsiteX1036" fmla="*/ 3805288 w 4114165"/>
              <a:gd name="connsiteY1036" fmla="*/ 953837 h 3063504"/>
              <a:gd name="connsiteX1037" fmla="*/ 3808468 w 4114165"/>
              <a:gd name="connsiteY1037" fmla="*/ 601380 h 3063504"/>
              <a:gd name="connsiteX1038" fmla="*/ 3811662 w 4114165"/>
              <a:gd name="connsiteY1038" fmla="*/ 1166239 h 3063504"/>
              <a:gd name="connsiteX1039" fmla="*/ 3814843 w 4114165"/>
              <a:gd name="connsiteY1039" fmla="*/ 433804 h 3063504"/>
              <a:gd name="connsiteX1040" fmla="*/ 3821204 w 4114165"/>
              <a:gd name="connsiteY1040" fmla="*/ 948835 h 3063504"/>
              <a:gd name="connsiteX1041" fmla="*/ 3824398 w 4114165"/>
              <a:gd name="connsiteY1041" fmla="*/ 1039530 h 3063504"/>
              <a:gd name="connsiteX1042" fmla="*/ 3827578 w 4114165"/>
              <a:gd name="connsiteY1042" fmla="*/ 1196960 h 3063504"/>
              <a:gd name="connsiteX1043" fmla="*/ 3830759 w 4114165"/>
              <a:gd name="connsiteY1043" fmla="*/ 700078 h 3063504"/>
              <a:gd name="connsiteX1044" fmla="*/ 3833953 w 4114165"/>
              <a:gd name="connsiteY1044" fmla="*/ 1226605 h 3063504"/>
              <a:gd name="connsiteX1045" fmla="*/ 3837133 w 4114165"/>
              <a:gd name="connsiteY1045" fmla="*/ 724087 h 3063504"/>
              <a:gd name="connsiteX1046" fmla="*/ 3840314 w 4114165"/>
              <a:gd name="connsiteY1046" fmla="*/ 1564575 h 3063504"/>
              <a:gd name="connsiteX1047" fmla="*/ 3843495 w 4114165"/>
              <a:gd name="connsiteY1047" fmla="*/ 762824 h 3063504"/>
              <a:gd name="connsiteX1048" fmla="*/ 3846688 w 4114165"/>
              <a:gd name="connsiteY1048" fmla="*/ 1385998 h 3063504"/>
              <a:gd name="connsiteX1049" fmla="*/ 3849869 w 4114165"/>
              <a:gd name="connsiteY1049" fmla="*/ 804512 h 3063504"/>
              <a:gd name="connsiteX1050" fmla="*/ 3853050 w 4114165"/>
              <a:gd name="connsiteY1050" fmla="*/ 1263164 h 3063504"/>
              <a:gd name="connsiteX1051" fmla="*/ 3859424 w 4114165"/>
              <a:gd name="connsiteY1051" fmla="*/ 894776 h 3063504"/>
              <a:gd name="connsiteX1052" fmla="*/ 3862605 w 4114165"/>
              <a:gd name="connsiteY1052" fmla="*/ 1361760 h 3063504"/>
              <a:gd name="connsiteX1053" fmla="*/ 3865786 w 4114165"/>
              <a:gd name="connsiteY1053" fmla="*/ 1035364 h 3063504"/>
              <a:gd name="connsiteX1054" fmla="*/ 3868979 w 4114165"/>
              <a:gd name="connsiteY1054" fmla="*/ 1779180 h 3063504"/>
              <a:gd name="connsiteX1055" fmla="*/ 3872160 w 4114165"/>
              <a:gd name="connsiteY1055" fmla="*/ 997564 h 3063504"/>
              <a:gd name="connsiteX1056" fmla="*/ 3875341 w 4114165"/>
              <a:gd name="connsiteY1056" fmla="*/ 1754107 h 3063504"/>
              <a:gd name="connsiteX1057" fmla="*/ 3878534 w 4114165"/>
              <a:gd name="connsiteY1057" fmla="*/ 930360 h 3063504"/>
              <a:gd name="connsiteX1058" fmla="*/ 3881715 w 4114165"/>
              <a:gd name="connsiteY1058" fmla="*/ 1633527 h 3063504"/>
              <a:gd name="connsiteX1059" fmla="*/ 3884896 w 4114165"/>
              <a:gd name="connsiteY1059" fmla="*/ 988142 h 3063504"/>
              <a:gd name="connsiteX1060" fmla="*/ 3888077 w 4114165"/>
              <a:gd name="connsiteY1060" fmla="*/ 1470095 h 3063504"/>
              <a:gd name="connsiteX1061" fmla="*/ 3891270 w 4114165"/>
              <a:gd name="connsiteY1061" fmla="*/ 1700756 h 3063504"/>
              <a:gd name="connsiteX1062" fmla="*/ 3894451 w 4114165"/>
              <a:gd name="connsiteY1062" fmla="*/ 1503323 h 3063504"/>
              <a:gd name="connsiteX1063" fmla="*/ 3897632 w 4114165"/>
              <a:gd name="connsiteY1063" fmla="*/ 1666895 h 3063504"/>
              <a:gd name="connsiteX1064" fmla="*/ 3900812 w 4114165"/>
              <a:gd name="connsiteY1064" fmla="*/ 882860 h 3063504"/>
              <a:gd name="connsiteX1065" fmla="*/ 3904006 w 4114165"/>
              <a:gd name="connsiteY1065" fmla="*/ 1935433 h 3063504"/>
              <a:gd name="connsiteX1066" fmla="*/ 3907187 w 4114165"/>
              <a:gd name="connsiteY1066" fmla="*/ 1273079 h 3063504"/>
              <a:gd name="connsiteX1067" fmla="*/ 3910367 w 4114165"/>
              <a:gd name="connsiteY1067" fmla="*/ 1932976 h 3063504"/>
              <a:gd name="connsiteX1068" fmla="*/ 3913561 w 4114165"/>
              <a:gd name="connsiteY1068" fmla="*/ 1237913 h 3063504"/>
              <a:gd name="connsiteX1069" fmla="*/ 3916742 w 4114165"/>
              <a:gd name="connsiteY1069" fmla="*/ 1646178 h 3063504"/>
              <a:gd name="connsiteX1070" fmla="*/ 3919922 w 4114165"/>
              <a:gd name="connsiteY1070" fmla="*/ 1386137 h 3063504"/>
              <a:gd name="connsiteX1071" fmla="*/ 3923103 w 4114165"/>
              <a:gd name="connsiteY1071" fmla="*/ 1405689 h 3063504"/>
              <a:gd name="connsiteX1072" fmla="*/ 3926297 w 4114165"/>
              <a:gd name="connsiteY1072" fmla="*/ 1721436 h 3063504"/>
              <a:gd name="connsiteX1073" fmla="*/ 3929477 w 4114165"/>
              <a:gd name="connsiteY1073" fmla="*/ 1256174 h 3063504"/>
              <a:gd name="connsiteX1074" fmla="*/ 3932658 w 4114165"/>
              <a:gd name="connsiteY1074" fmla="*/ 1840585 h 3063504"/>
              <a:gd name="connsiteX1075" fmla="*/ 3935852 w 4114165"/>
              <a:gd name="connsiteY1075" fmla="*/ 1233937 h 3063504"/>
              <a:gd name="connsiteX1076" fmla="*/ 3939032 w 4114165"/>
              <a:gd name="connsiteY1076" fmla="*/ 1818360 h 3063504"/>
              <a:gd name="connsiteX1077" fmla="*/ 3942213 w 4114165"/>
              <a:gd name="connsiteY1077" fmla="*/ 1246410 h 3063504"/>
              <a:gd name="connsiteX1078" fmla="*/ 3945394 w 4114165"/>
              <a:gd name="connsiteY1078" fmla="*/ 1695641 h 3063504"/>
              <a:gd name="connsiteX1079" fmla="*/ 3948587 w 4114165"/>
              <a:gd name="connsiteY1079" fmla="*/ 1438360 h 3063504"/>
              <a:gd name="connsiteX1080" fmla="*/ 3951768 w 4114165"/>
              <a:gd name="connsiteY1080" fmla="*/ 1533031 h 3063504"/>
              <a:gd name="connsiteX1081" fmla="*/ 3954949 w 4114165"/>
              <a:gd name="connsiteY1081" fmla="*/ 1689461 h 3063504"/>
              <a:gd name="connsiteX1082" fmla="*/ 3958142 w 4114165"/>
              <a:gd name="connsiteY1082" fmla="*/ 1465219 h 3063504"/>
              <a:gd name="connsiteX1083" fmla="*/ 3961323 w 4114165"/>
              <a:gd name="connsiteY1083" fmla="*/ 1874066 h 3063504"/>
              <a:gd name="connsiteX1084" fmla="*/ 3964504 w 4114165"/>
              <a:gd name="connsiteY1084" fmla="*/ 1503627 h 3063504"/>
              <a:gd name="connsiteX1085" fmla="*/ 3967685 w 4114165"/>
              <a:gd name="connsiteY1085" fmla="*/ 2051517 h 3063504"/>
              <a:gd name="connsiteX1086" fmla="*/ 3970878 w 4114165"/>
              <a:gd name="connsiteY1086" fmla="*/ 1635844 h 3063504"/>
              <a:gd name="connsiteX1087" fmla="*/ 3974059 w 4114165"/>
              <a:gd name="connsiteY1087" fmla="*/ 2140755 h 3063504"/>
              <a:gd name="connsiteX1088" fmla="*/ 3977240 w 4114165"/>
              <a:gd name="connsiteY1088" fmla="*/ 1949362 h 3063504"/>
              <a:gd name="connsiteX1089" fmla="*/ 3983614 w 4114165"/>
              <a:gd name="connsiteY1089" fmla="*/ 2083910 h 3063504"/>
              <a:gd name="connsiteX1090" fmla="*/ 3986795 w 4114165"/>
              <a:gd name="connsiteY1090" fmla="*/ 1880221 h 3063504"/>
              <a:gd name="connsiteX1091" fmla="*/ 3989976 w 4114165"/>
              <a:gd name="connsiteY1091" fmla="*/ 2092382 h 3063504"/>
              <a:gd name="connsiteX1092" fmla="*/ 3993169 w 4114165"/>
              <a:gd name="connsiteY1092" fmla="*/ 1831037 h 3063504"/>
              <a:gd name="connsiteX1093" fmla="*/ 3996350 w 4114165"/>
              <a:gd name="connsiteY1093" fmla="*/ 2108350 h 3063504"/>
              <a:gd name="connsiteX1094" fmla="*/ 3999531 w 4114165"/>
              <a:gd name="connsiteY1094" fmla="*/ 1816626 h 3063504"/>
              <a:gd name="connsiteX1095" fmla="*/ 4002711 w 4114165"/>
              <a:gd name="connsiteY1095" fmla="*/ 2082669 h 3063504"/>
              <a:gd name="connsiteX1096" fmla="*/ 4005905 w 4114165"/>
              <a:gd name="connsiteY1096" fmla="*/ 1911816 h 3063504"/>
              <a:gd name="connsiteX1097" fmla="*/ 4009086 w 4114165"/>
              <a:gd name="connsiteY1097" fmla="*/ 2012299 h 3063504"/>
              <a:gd name="connsiteX1098" fmla="*/ 4012267 w 4114165"/>
              <a:gd name="connsiteY1098" fmla="*/ 1951654 h 3063504"/>
              <a:gd name="connsiteX1099" fmla="*/ 4015460 w 4114165"/>
              <a:gd name="connsiteY1099" fmla="*/ 1921731 h 3063504"/>
              <a:gd name="connsiteX1100" fmla="*/ 4018641 w 4114165"/>
              <a:gd name="connsiteY1100" fmla="*/ 2068055 h 3063504"/>
              <a:gd name="connsiteX1101" fmla="*/ 4021822 w 4114165"/>
              <a:gd name="connsiteY1101" fmla="*/ 1909688 h 3063504"/>
              <a:gd name="connsiteX1102" fmla="*/ 4025002 w 4114165"/>
              <a:gd name="connsiteY1102" fmla="*/ 2091584 h 3063504"/>
              <a:gd name="connsiteX1103" fmla="*/ 4028196 w 4114165"/>
              <a:gd name="connsiteY1103" fmla="*/ 1924200 h 3063504"/>
              <a:gd name="connsiteX1104" fmla="*/ 4031377 w 4114165"/>
              <a:gd name="connsiteY1104" fmla="*/ 2070753 h 3063504"/>
              <a:gd name="connsiteX1105" fmla="*/ 4034557 w 4114165"/>
              <a:gd name="connsiteY1105" fmla="*/ 2000851 h 3063504"/>
              <a:gd name="connsiteX1106" fmla="*/ 4037751 w 4114165"/>
              <a:gd name="connsiteY1106" fmla="*/ 2039310 h 3063504"/>
              <a:gd name="connsiteX1107" fmla="*/ 4040932 w 4114165"/>
              <a:gd name="connsiteY1107" fmla="*/ 1984123 h 3063504"/>
              <a:gd name="connsiteX1108" fmla="*/ 4047293 w 4114165"/>
              <a:gd name="connsiteY1108" fmla="*/ 2012995 h 3063504"/>
              <a:gd name="connsiteX1109" fmla="*/ 4050487 w 4114165"/>
              <a:gd name="connsiteY1109" fmla="*/ 1977234 h 3063504"/>
              <a:gd name="connsiteX1110" fmla="*/ 4053668 w 4114165"/>
              <a:gd name="connsiteY1110" fmla="*/ 2025342 h 3063504"/>
              <a:gd name="connsiteX1111" fmla="*/ 4056848 w 4114165"/>
              <a:gd name="connsiteY1111" fmla="*/ 1987023 h 3063504"/>
              <a:gd name="connsiteX1112" fmla="*/ 4060042 w 4114165"/>
              <a:gd name="connsiteY1112" fmla="*/ 2085683 h 3063504"/>
              <a:gd name="connsiteX1113" fmla="*/ 4063223 w 4114165"/>
              <a:gd name="connsiteY1113" fmla="*/ 2002561 h 3063504"/>
              <a:gd name="connsiteX1114" fmla="*/ 4066403 w 4114165"/>
              <a:gd name="connsiteY1114" fmla="*/ 2077059 h 3063504"/>
              <a:gd name="connsiteX1115" fmla="*/ 4069584 w 4114165"/>
              <a:gd name="connsiteY1115" fmla="*/ 2024430 h 3063504"/>
              <a:gd name="connsiteX1116" fmla="*/ 4072778 w 4114165"/>
              <a:gd name="connsiteY1116" fmla="*/ 2099233 h 3063504"/>
              <a:gd name="connsiteX1117" fmla="*/ 4075958 w 4114165"/>
              <a:gd name="connsiteY1117" fmla="*/ 2070398 h 3063504"/>
              <a:gd name="connsiteX1118" fmla="*/ 4079139 w 4114165"/>
              <a:gd name="connsiteY1118" fmla="*/ 2073184 h 3063504"/>
              <a:gd name="connsiteX1119" fmla="*/ 4082320 w 4114165"/>
              <a:gd name="connsiteY1119" fmla="*/ 2178036 h 3063504"/>
              <a:gd name="connsiteX1120" fmla="*/ 4085514 w 4114165"/>
              <a:gd name="connsiteY1120" fmla="*/ 2086721 h 3063504"/>
              <a:gd name="connsiteX1121" fmla="*/ 4088694 w 4114165"/>
              <a:gd name="connsiteY1121" fmla="*/ 2211505 h 3063504"/>
              <a:gd name="connsiteX1122" fmla="*/ 4091875 w 4114165"/>
              <a:gd name="connsiteY1122" fmla="*/ 2096092 h 3063504"/>
              <a:gd name="connsiteX1123" fmla="*/ 4095069 w 4114165"/>
              <a:gd name="connsiteY1123" fmla="*/ 2309392 h 3063504"/>
              <a:gd name="connsiteX1124" fmla="*/ 4098249 w 4114165"/>
              <a:gd name="connsiteY1124" fmla="*/ 2293994 h 3063504"/>
              <a:gd name="connsiteX1125" fmla="*/ 4101430 w 4114165"/>
              <a:gd name="connsiteY1125" fmla="*/ 2474357 h 3063504"/>
              <a:gd name="connsiteX1126" fmla="*/ 4104611 w 4114165"/>
              <a:gd name="connsiteY1126" fmla="*/ 2520604 h 3063504"/>
              <a:gd name="connsiteX1127" fmla="*/ 4107804 w 4114165"/>
              <a:gd name="connsiteY1127" fmla="*/ 2511904 h 3063504"/>
              <a:gd name="connsiteX1128" fmla="*/ 4110985 w 4114165"/>
              <a:gd name="connsiteY1128" fmla="*/ 2735398 h 3063504"/>
              <a:gd name="connsiteX1129" fmla="*/ 4114166 w 4114165"/>
              <a:gd name="connsiteY1129" fmla="*/ 2546905 h 3063504"/>
              <a:gd name="connsiteX1130" fmla="*/ 4114166 w 4114165"/>
              <a:gd name="connsiteY1130" fmla="*/ 2546905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</a:cxnLst>
            <a:rect l="l" t="t" r="r" b="b"/>
            <a:pathLst>
              <a:path w="4114165" h="3063504">
                <a:moveTo>
                  <a:pt x="0" y="3011446"/>
                </a:moveTo>
                <a:lnTo>
                  <a:pt x="3185" y="3013332"/>
                </a:lnTo>
                <a:lnTo>
                  <a:pt x="9554" y="2826245"/>
                </a:lnTo>
                <a:lnTo>
                  <a:pt x="12738" y="2838655"/>
                </a:lnTo>
                <a:lnTo>
                  <a:pt x="15922" y="2924828"/>
                </a:lnTo>
                <a:lnTo>
                  <a:pt x="19106" y="2725369"/>
                </a:lnTo>
                <a:lnTo>
                  <a:pt x="22291" y="2641399"/>
                </a:lnTo>
                <a:lnTo>
                  <a:pt x="25475" y="2821179"/>
                </a:lnTo>
                <a:lnTo>
                  <a:pt x="28660" y="2514627"/>
                </a:lnTo>
                <a:lnTo>
                  <a:pt x="31843" y="2618250"/>
                </a:lnTo>
                <a:lnTo>
                  <a:pt x="35028" y="2254674"/>
                </a:lnTo>
                <a:lnTo>
                  <a:pt x="38212" y="2269567"/>
                </a:lnTo>
                <a:lnTo>
                  <a:pt x="44582" y="1843155"/>
                </a:lnTo>
                <a:lnTo>
                  <a:pt x="47765" y="1889465"/>
                </a:lnTo>
                <a:lnTo>
                  <a:pt x="50950" y="1451074"/>
                </a:lnTo>
                <a:lnTo>
                  <a:pt x="54134" y="1745876"/>
                </a:lnTo>
                <a:lnTo>
                  <a:pt x="57319" y="1707861"/>
                </a:lnTo>
                <a:lnTo>
                  <a:pt x="60503" y="1736163"/>
                </a:lnTo>
                <a:lnTo>
                  <a:pt x="66871" y="1595803"/>
                </a:lnTo>
                <a:lnTo>
                  <a:pt x="70056" y="1611164"/>
                </a:lnTo>
                <a:lnTo>
                  <a:pt x="73240" y="1610809"/>
                </a:lnTo>
                <a:lnTo>
                  <a:pt x="76425" y="1814308"/>
                </a:lnTo>
                <a:lnTo>
                  <a:pt x="79608" y="1666945"/>
                </a:lnTo>
                <a:lnTo>
                  <a:pt x="82793" y="1683737"/>
                </a:lnTo>
                <a:lnTo>
                  <a:pt x="85978" y="1724374"/>
                </a:lnTo>
                <a:lnTo>
                  <a:pt x="89162" y="1786398"/>
                </a:lnTo>
                <a:lnTo>
                  <a:pt x="92347" y="1745293"/>
                </a:lnTo>
                <a:lnTo>
                  <a:pt x="95530" y="1727286"/>
                </a:lnTo>
                <a:lnTo>
                  <a:pt x="98715" y="1781827"/>
                </a:lnTo>
                <a:lnTo>
                  <a:pt x="101899" y="1772203"/>
                </a:lnTo>
                <a:lnTo>
                  <a:pt x="105084" y="1830365"/>
                </a:lnTo>
                <a:lnTo>
                  <a:pt x="108268" y="1860162"/>
                </a:lnTo>
                <a:lnTo>
                  <a:pt x="111452" y="1854540"/>
                </a:lnTo>
                <a:lnTo>
                  <a:pt x="124190" y="2026178"/>
                </a:lnTo>
                <a:lnTo>
                  <a:pt x="127373" y="1988302"/>
                </a:lnTo>
                <a:lnTo>
                  <a:pt x="133742" y="1778623"/>
                </a:lnTo>
                <a:lnTo>
                  <a:pt x="136927" y="1775546"/>
                </a:lnTo>
                <a:lnTo>
                  <a:pt x="140112" y="1739620"/>
                </a:lnTo>
                <a:lnTo>
                  <a:pt x="143296" y="1765352"/>
                </a:lnTo>
                <a:lnTo>
                  <a:pt x="146480" y="1810927"/>
                </a:lnTo>
                <a:lnTo>
                  <a:pt x="152849" y="1709469"/>
                </a:lnTo>
                <a:lnTo>
                  <a:pt x="156033" y="1680153"/>
                </a:lnTo>
                <a:lnTo>
                  <a:pt x="159218" y="1678089"/>
                </a:lnTo>
                <a:lnTo>
                  <a:pt x="162401" y="1664945"/>
                </a:lnTo>
                <a:lnTo>
                  <a:pt x="165586" y="1675164"/>
                </a:lnTo>
                <a:lnTo>
                  <a:pt x="168770" y="1620218"/>
                </a:lnTo>
                <a:lnTo>
                  <a:pt x="171955" y="1594144"/>
                </a:lnTo>
                <a:lnTo>
                  <a:pt x="175140" y="1608986"/>
                </a:lnTo>
                <a:lnTo>
                  <a:pt x="178323" y="1606884"/>
                </a:lnTo>
                <a:lnTo>
                  <a:pt x="181508" y="1608441"/>
                </a:lnTo>
                <a:lnTo>
                  <a:pt x="184692" y="1602160"/>
                </a:lnTo>
                <a:lnTo>
                  <a:pt x="187877" y="1607871"/>
                </a:lnTo>
                <a:lnTo>
                  <a:pt x="191061" y="1561270"/>
                </a:lnTo>
                <a:lnTo>
                  <a:pt x="194245" y="1591447"/>
                </a:lnTo>
                <a:lnTo>
                  <a:pt x="200614" y="1561156"/>
                </a:lnTo>
                <a:lnTo>
                  <a:pt x="206983" y="1586116"/>
                </a:lnTo>
                <a:lnTo>
                  <a:pt x="210166" y="1617799"/>
                </a:lnTo>
                <a:lnTo>
                  <a:pt x="213351" y="1602755"/>
                </a:lnTo>
                <a:lnTo>
                  <a:pt x="216535" y="1596981"/>
                </a:lnTo>
                <a:lnTo>
                  <a:pt x="219720" y="1570641"/>
                </a:lnTo>
                <a:lnTo>
                  <a:pt x="222905" y="1594195"/>
                </a:lnTo>
                <a:lnTo>
                  <a:pt x="226089" y="1556180"/>
                </a:lnTo>
                <a:lnTo>
                  <a:pt x="229272" y="1552989"/>
                </a:lnTo>
                <a:lnTo>
                  <a:pt x="232457" y="1561714"/>
                </a:lnTo>
                <a:lnTo>
                  <a:pt x="238826" y="1454734"/>
                </a:lnTo>
                <a:lnTo>
                  <a:pt x="248379" y="1211852"/>
                </a:lnTo>
                <a:lnTo>
                  <a:pt x="251563" y="1302015"/>
                </a:lnTo>
                <a:lnTo>
                  <a:pt x="254748" y="1329861"/>
                </a:lnTo>
                <a:lnTo>
                  <a:pt x="257933" y="1292593"/>
                </a:lnTo>
                <a:lnTo>
                  <a:pt x="261116" y="1329114"/>
                </a:lnTo>
                <a:lnTo>
                  <a:pt x="264300" y="1279094"/>
                </a:lnTo>
                <a:lnTo>
                  <a:pt x="267485" y="1355023"/>
                </a:lnTo>
                <a:lnTo>
                  <a:pt x="270670" y="1329405"/>
                </a:lnTo>
                <a:lnTo>
                  <a:pt x="273854" y="1335243"/>
                </a:lnTo>
                <a:lnTo>
                  <a:pt x="277037" y="1297063"/>
                </a:lnTo>
                <a:lnTo>
                  <a:pt x="280222" y="1222008"/>
                </a:lnTo>
                <a:lnTo>
                  <a:pt x="283407" y="1184943"/>
                </a:lnTo>
                <a:lnTo>
                  <a:pt x="286591" y="1180510"/>
                </a:lnTo>
                <a:lnTo>
                  <a:pt x="289776" y="1181283"/>
                </a:lnTo>
                <a:lnTo>
                  <a:pt x="292959" y="1142799"/>
                </a:lnTo>
                <a:lnTo>
                  <a:pt x="296144" y="1200240"/>
                </a:lnTo>
                <a:lnTo>
                  <a:pt x="302513" y="1061286"/>
                </a:lnTo>
                <a:lnTo>
                  <a:pt x="305698" y="1043367"/>
                </a:lnTo>
                <a:lnTo>
                  <a:pt x="308881" y="1015761"/>
                </a:lnTo>
                <a:lnTo>
                  <a:pt x="312065" y="1020636"/>
                </a:lnTo>
                <a:lnTo>
                  <a:pt x="315250" y="995728"/>
                </a:lnTo>
                <a:lnTo>
                  <a:pt x="324803" y="1044659"/>
                </a:lnTo>
                <a:lnTo>
                  <a:pt x="327987" y="1045304"/>
                </a:lnTo>
                <a:lnTo>
                  <a:pt x="331172" y="978037"/>
                </a:lnTo>
                <a:lnTo>
                  <a:pt x="334354" y="967488"/>
                </a:lnTo>
                <a:lnTo>
                  <a:pt x="337535" y="942922"/>
                </a:lnTo>
                <a:lnTo>
                  <a:pt x="343909" y="1069605"/>
                </a:lnTo>
                <a:lnTo>
                  <a:pt x="347090" y="1001996"/>
                </a:lnTo>
                <a:lnTo>
                  <a:pt x="350283" y="1035959"/>
                </a:lnTo>
                <a:lnTo>
                  <a:pt x="353464" y="1037035"/>
                </a:lnTo>
                <a:lnTo>
                  <a:pt x="356645" y="1209180"/>
                </a:lnTo>
                <a:lnTo>
                  <a:pt x="359825" y="1224300"/>
                </a:lnTo>
                <a:lnTo>
                  <a:pt x="366200" y="1319275"/>
                </a:lnTo>
                <a:lnTo>
                  <a:pt x="369380" y="1254337"/>
                </a:lnTo>
                <a:lnTo>
                  <a:pt x="372574" y="1298140"/>
                </a:lnTo>
                <a:lnTo>
                  <a:pt x="375755" y="1247778"/>
                </a:lnTo>
                <a:lnTo>
                  <a:pt x="378935" y="1301951"/>
                </a:lnTo>
                <a:lnTo>
                  <a:pt x="382116" y="1294214"/>
                </a:lnTo>
                <a:lnTo>
                  <a:pt x="385310" y="1319591"/>
                </a:lnTo>
                <a:lnTo>
                  <a:pt x="388490" y="1313690"/>
                </a:lnTo>
                <a:lnTo>
                  <a:pt x="391671" y="1316970"/>
                </a:lnTo>
                <a:lnTo>
                  <a:pt x="394865" y="1262986"/>
                </a:lnTo>
                <a:lnTo>
                  <a:pt x="401226" y="1288414"/>
                </a:lnTo>
                <a:lnTo>
                  <a:pt x="404407" y="1275067"/>
                </a:lnTo>
                <a:lnTo>
                  <a:pt x="407601" y="1332723"/>
                </a:lnTo>
                <a:lnTo>
                  <a:pt x="413962" y="1099706"/>
                </a:lnTo>
                <a:lnTo>
                  <a:pt x="426698" y="106593"/>
                </a:lnTo>
                <a:lnTo>
                  <a:pt x="429891" y="163744"/>
                </a:lnTo>
                <a:lnTo>
                  <a:pt x="433072" y="272852"/>
                </a:lnTo>
                <a:lnTo>
                  <a:pt x="436253" y="264073"/>
                </a:lnTo>
                <a:lnTo>
                  <a:pt x="442627" y="0"/>
                </a:lnTo>
                <a:lnTo>
                  <a:pt x="448989" y="212600"/>
                </a:lnTo>
                <a:lnTo>
                  <a:pt x="452182" y="53217"/>
                </a:lnTo>
                <a:lnTo>
                  <a:pt x="455363" y="35493"/>
                </a:lnTo>
                <a:lnTo>
                  <a:pt x="458544" y="61732"/>
                </a:lnTo>
                <a:lnTo>
                  <a:pt x="468099" y="648880"/>
                </a:lnTo>
                <a:lnTo>
                  <a:pt x="474473" y="828686"/>
                </a:lnTo>
                <a:lnTo>
                  <a:pt x="477654" y="981747"/>
                </a:lnTo>
                <a:lnTo>
                  <a:pt x="480835" y="1056676"/>
                </a:lnTo>
                <a:lnTo>
                  <a:pt x="499945" y="1995963"/>
                </a:lnTo>
                <a:lnTo>
                  <a:pt x="506306" y="2089444"/>
                </a:lnTo>
                <a:lnTo>
                  <a:pt x="515861" y="2169159"/>
                </a:lnTo>
                <a:lnTo>
                  <a:pt x="519042" y="2238212"/>
                </a:lnTo>
                <a:lnTo>
                  <a:pt x="522235" y="2227980"/>
                </a:lnTo>
                <a:lnTo>
                  <a:pt x="525416" y="2306214"/>
                </a:lnTo>
                <a:lnTo>
                  <a:pt x="528597" y="2337277"/>
                </a:lnTo>
                <a:lnTo>
                  <a:pt x="531791" y="2346281"/>
                </a:lnTo>
                <a:lnTo>
                  <a:pt x="538152" y="2373532"/>
                </a:lnTo>
                <a:lnTo>
                  <a:pt x="541333" y="2419740"/>
                </a:lnTo>
                <a:lnTo>
                  <a:pt x="544526" y="2436253"/>
                </a:lnTo>
                <a:lnTo>
                  <a:pt x="550888" y="2604245"/>
                </a:lnTo>
                <a:lnTo>
                  <a:pt x="557262" y="2762219"/>
                </a:lnTo>
                <a:lnTo>
                  <a:pt x="563624" y="2916876"/>
                </a:lnTo>
                <a:lnTo>
                  <a:pt x="566817" y="2948433"/>
                </a:lnTo>
                <a:lnTo>
                  <a:pt x="569998" y="2949953"/>
                </a:lnTo>
                <a:lnTo>
                  <a:pt x="579553" y="2905732"/>
                </a:lnTo>
                <a:lnTo>
                  <a:pt x="585915" y="2936086"/>
                </a:lnTo>
                <a:lnTo>
                  <a:pt x="589108" y="2986638"/>
                </a:lnTo>
                <a:lnTo>
                  <a:pt x="592289" y="2980851"/>
                </a:lnTo>
                <a:lnTo>
                  <a:pt x="595470" y="3017587"/>
                </a:lnTo>
                <a:lnTo>
                  <a:pt x="598650" y="3005962"/>
                </a:lnTo>
                <a:lnTo>
                  <a:pt x="601844" y="3021335"/>
                </a:lnTo>
                <a:lnTo>
                  <a:pt x="605025" y="3001467"/>
                </a:lnTo>
                <a:lnTo>
                  <a:pt x="608205" y="2999694"/>
                </a:lnTo>
                <a:lnTo>
                  <a:pt x="611399" y="3008976"/>
                </a:lnTo>
                <a:lnTo>
                  <a:pt x="614580" y="2974747"/>
                </a:lnTo>
                <a:lnTo>
                  <a:pt x="617760" y="2990247"/>
                </a:lnTo>
                <a:lnTo>
                  <a:pt x="620941" y="2914571"/>
                </a:lnTo>
                <a:lnTo>
                  <a:pt x="624135" y="2993438"/>
                </a:lnTo>
                <a:lnTo>
                  <a:pt x="627315" y="2906277"/>
                </a:lnTo>
                <a:lnTo>
                  <a:pt x="630496" y="2932984"/>
                </a:lnTo>
                <a:lnTo>
                  <a:pt x="633690" y="2767576"/>
                </a:lnTo>
                <a:lnTo>
                  <a:pt x="636870" y="2826485"/>
                </a:lnTo>
                <a:lnTo>
                  <a:pt x="640051" y="2799196"/>
                </a:lnTo>
                <a:lnTo>
                  <a:pt x="643232" y="2831943"/>
                </a:lnTo>
                <a:lnTo>
                  <a:pt x="646426" y="2681453"/>
                </a:lnTo>
                <a:lnTo>
                  <a:pt x="649606" y="2708654"/>
                </a:lnTo>
                <a:lnTo>
                  <a:pt x="652787" y="2870946"/>
                </a:lnTo>
                <a:lnTo>
                  <a:pt x="655981" y="2515703"/>
                </a:lnTo>
                <a:lnTo>
                  <a:pt x="659161" y="2685087"/>
                </a:lnTo>
                <a:lnTo>
                  <a:pt x="662342" y="1744647"/>
                </a:lnTo>
                <a:lnTo>
                  <a:pt x="668716" y="1481428"/>
                </a:lnTo>
                <a:lnTo>
                  <a:pt x="671897" y="1603059"/>
                </a:lnTo>
                <a:lnTo>
                  <a:pt x="675078" y="1584469"/>
                </a:lnTo>
                <a:lnTo>
                  <a:pt x="678259" y="1607631"/>
                </a:lnTo>
                <a:lnTo>
                  <a:pt x="681452" y="1604680"/>
                </a:lnTo>
                <a:lnTo>
                  <a:pt x="684633" y="1275637"/>
                </a:lnTo>
                <a:lnTo>
                  <a:pt x="687814" y="1501386"/>
                </a:lnTo>
                <a:lnTo>
                  <a:pt x="691007" y="1211206"/>
                </a:lnTo>
                <a:lnTo>
                  <a:pt x="694188" y="1600970"/>
                </a:lnTo>
                <a:lnTo>
                  <a:pt x="697369" y="1080141"/>
                </a:lnTo>
                <a:lnTo>
                  <a:pt x="700550" y="1550570"/>
                </a:lnTo>
                <a:lnTo>
                  <a:pt x="703743" y="1284008"/>
                </a:lnTo>
                <a:lnTo>
                  <a:pt x="706924" y="1613367"/>
                </a:lnTo>
                <a:lnTo>
                  <a:pt x="710105" y="1411489"/>
                </a:lnTo>
                <a:lnTo>
                  <a:pt x="713298" y="1407690"/>
                </a:lnTo>
                <a:lnTo>
                  <a:pt x="716479" y="1894404"/>
                </a:lnTo>
                <a:lnTo>
                  <a:pt x="719660" y="1220412"/>
                </a:lnTo>
                <a:lnTo>
                  <a:pt x="722840" y="1962405"/>
                </a:lnTo>
                <a:lnTo>
                  <a:pt x="726034" y="1431066"/>
                </a:lnTo>
                <a:lnTo>
                  <a:pt x="729215" y="2100461"/>
                </a:lnTo>
                <a:lnTo>
                  <a:pt x="732395" y="1845042"/>
                </a:lnTo>
                <a:lnTo>
                  <a:pt x="735589" y="2177327"/>
                </a:lnTo>
                <a:lnTo>
                  <a:pt x="738770" y="2353549"/>
                </a:lnTo>
                <a:lnTo>
                  <a:pt x="741950" y="2300896"/>
                </a:lnTo>
                <a:lnTo>
                  <a:pt x="745131" y="2571371"/>
                </a:lnTo>
                <a:lnTo>
                  <a:pt x="748325" y="2227879"/>
                </a:lnTo>
                <a:lnTo>
                  <a:pt x="751505" y="2581793"/>
                </a:lnTo>
                <a:lnTo>
                  <a:pt x="754686" y="2147214"/>
                </a:lnTo>
                <a:lnTo>
                  <a:pt x="757880" y="2506915"/>
                </a:lnTo>
                <a:lnTo>
                  <a:pt x="761061" y="2098713"/>
                </a:lnTo>
                <a:lnTo>
                  <a:pt x="764241" y="2375698"/>
                </a:lnTo>
                <a:lnTo>
                  <a:pt x="767422" y="2074754"/>
                </a:lnTo>
                <a:lnTo>
                  <a:pt x="770616" y="2073589"/>
                </a:lnTo>
                <a:lnTo>
                  <a:pt x="773796" y="2025519"/>
                </a:lnTo>
                <a:lnTo>
                  <a:pt x="776977" y="1733998"/>
                </a:lnTo>
                <a:lnTo>
                  <a:pt x="780158" y="2112238"/>
                </a:lnTo>
                <a:lnTo>
                  <a:pt x="783351" y="1632742"/>
                </a:lnTo>
                <a:lnTo>
                  <a:pt x="786532" y="1981907"/>
                </a:lnTo>
                <a:lnTo>
                  <a:pt x="789713" y="1791514"/>
                </a:lnTo>
                <a:lnTo>
                  <a:pt x="796087" y="2454476"/>
                </a:lnTo>
                <a:lnTo>
                  <a:pt x="802449" y="2696243"/>
                </a:lnTo>
                <a:lnTo>
                  <a:pt x="805642" y="2628356"/>
                </a:lnTo>
                <a:lnTo>
                  <a:pt x="808823" y="2769881"/>
                </a:lnTo>
                <a:lnTo>
                  <a:pt x="812004" y="2580539"/>
                </a:lnTo>
                <a:lnTo>
                  <a:pt x="815197" y="2709971"/>
                </a:lnTo>
                <a:lnTo>
                  <a:pt x="818378" y="2534571"/>
                </a:lnTo>
                <a:lnTo>
                  <a:pt x="821559" y="2621429"/>
                </a:lnTo>
                <a:lnTo>
                  <a:pt x="824740" y="2635802"/>
                </a:lnTo>
                <a:lnTo>
                  <a:pt x="827933" y="2639259"/>
                </a:lnTo>
                <a:lnTo>
                  <a:pt x="831114" y="2616376"/>
                </a:lnTo>
                <a:lnTo>
                  <a:pt x="834295" y="2571029"/>
                </a:lnTo>
                <a:lnTo>
                  <a:pt x="837488" y="2589986"/>
                </a:lnTo>
                <a:lnTo>
                  <a:pt x="840669" y="2514221"/>
                </a:lnTo>
                <a:lnTo>
                  <a:pt x="843850" y="2581413"/>
                </a:lnTo>
                <a:lnTo>
                  <a:pt x="847030" y="2497746"/>
                </a:lnTo>
                <a:lnTo>
                  <a:pt x="850224" y="2528885"/>
                </a:lnTo>
                <a:lnTo>
                  <a:pt x="853405" y="2497772"/>
                </a:lnTo>
                <a:lnTo>
                  <a:pt x="856585" y="2518577"/>
                </a:lnTo>
                <a:lnTo>
                  <a:pt x="859766" y="2520110"/>
                </a:lnTo>
                <a:lnTo>
                  <a:pt x="862960" y="2511511"/>
                </a:lnTo>
                <a:lnTo>
                  <a:pt x="866140" y="2537446"/>
                </a:lnTo>
                <a:lnTo>
                  <a:pt x="869321" y="2525023"/>
                </a:lnTo>
                <a:lnTo>
                  <a:pt x="872515" y="2567850"/>
                </a:lnTo>
                <a:lnTo>
                  <a:pt x="875695" y="2560379"/>
                </a:lnTo>
                <a:lnTo>
                  <a:pt x="878876" y="2622214"/>
                </a:lnTo>
                <a:lnTo>
                  <a:pt x="882057" y="2628989"/>
                </a:lnTo>
                <a:lnTo>
                  <a:pt x="885250" y="2672475"/>
                </a:lnTo>
                <a:lnTo>
                  <a:pt x="888431" y="2665966"/>
                </a:lnTo>
                <a:lnTo>
                  <a:pt x="894805" y="2728117"/>
                </a:lnTo>
                <a:lnTo>
                  <a:pt x="897986" y="2743997"/>
                </a:lnTo>
                <a:lnTo>
                  <a:pt x="901167" y="2781999"/>
                </a:lnTo>
                <a:lnTo>
                  <a:pt x="904348" y="2768082"/>
                </a:lnTo>
                <a:lnTo>
                  <a:pt x="907541" y="2802248"/>
                </a:lnTo>
                <a:lnTo>
                  <a:pt x="910722" y="2763574"/>
                </a:lnTo>
                <a:lnTo>
                  <a:pt x="913903" y="2755774"/>
                </a:lnTo>
                <a:lnTo>
                  <a:pt x="917096" y="2743604"/>
                </a:lnTo>
                <a:lnTo>
                  <a:pt x="920277" y="2747112"/>
                </a:lnTo>
                <a:lnTo>
                  <a:pt x="929832" y="2494492"/>
                </a:lnTo>
                <a:lnTo>
                  <a:pt x="945749" y="1907485"/>
                </a:lnTo>
                <a:lnTo>
                  <a:pt x="952123" y="1838229"/>
                </a:lnTo>
                <a:lnTo>
                  <a:pt x="955304" y="1782612"/>
                </a:lnTo>
                <a:lnTo>
                  <a:pt x="958485" y="1689372"/>
                </a:lnTo>
                <a:lnTo>
                  <a:pt x="961665" y="1657030"/>
                </a:lnTo>
                <a:lnTo>
                  <a:pt x="964859" y="1549747"/>
                </a:lnTo>
                <a:lnTo>
                  <a:pt x="968040" y="1500284"/>
                </a:lnTo>
                <a:lnTo>
                  <a:pt x="974414" y="1298000"/>
                </a:lnTo>
                <a:lnTo>
                  <a:pt x="980776" y="1110786"/>
                </a:lnTo>
                <a:lnTo>
                  <a:pt x="987150" y="823912"/>
                </a:lnTo>
                <a:lnTo>
                  <a:pt x="990331" y="704864"/>
                </a:lnTo>
                <a:lnTo>
                  <a:pt x="993511" y="662873"/>
                </a:lnTo>
                <a:lnTo>
                  <a:pt x="996705" y="671053"/>
                </a:lnTo>
                <a:lnTo>
                  <a:pt x="999886" y="570015"/>
                </a:lnTo>
                <a:lnTo>
                  <a:pt x="1006247" y="530037"/>
                </a:lnTo>
                <a:lnTo>
                  <a:pt x="1009441" y="603419"/>
                </a:lnTo>
                <a:lnTo>
                  <a:pt x="1012621" y="548202"/>
                </a:lnTo>
                <a:lnTo>
                  <a:pt x="1015802" y="568308"/>
                </a:lnTo>
                <a:lnTo>
                  <a:pt x="1022176" y="655566"/>
                </a:lnTo>
                <a:lnTo>
                  <a:pt x="1025357" y="612777"/>
                </a:lnTo>
                <a:lnTo>
                  <a:pt x="1028538" y="618653"/>
                </a:lnTo>
                <a:lnTo>
                  <a:pt x="1031731" y="556261"/>
                </a:lnTo>
                <a:lnTo>
                  <a:pt x="1034912" y="562606"/>
                </a:lnTo>
                <a:lnTo>
                  <a:pt x="1038093" y="590553"/>
                </a:lnTo>
                <a:lnTo>
                  <a:pt x="1041274" y="574483"/>
                </a:lnTo>
                <a:lnTo>
                  <a:pt x="1044467" y="675701"/>
                </a:lnTo>
                <a:lnTo>
                  <a:pt x="1047648" y="698381"/>
                </a:lnTo>
                <a:lnTo>
                  <a:pt x="1050829" y="809577"/>
                </a:lnTo>
                <a:lnTo>
                  <a:pt x="1054022" y="769941"/>
                </a:lnTo>
                <a:lnTo>
                  <a:pt x="1057203" y="800903"/>
                </a:lnTo>
                <a:lnTo>
                  <a:pt x="1060384" y="932880"/>
                </a:lnTo>
                <a:lnTo>
                  <a:pt x="1063565" y="1147700"/>
                </a:lnTo>
                <a:lnTo>
                  <a:pt x="1066758" y="1071745"/>
                </a:lnTo>
                <a:lnTo>
                  <a:pt x="1069939" y="1202304"/>
                </a:lnTo>
                <a:lnTo>
                  <a:pt x="1073120" y="1529979"/>
                </a:lnTo>
                <a:lnTo>
                  <a:pt x="1076313" y="1482593"/>
                </a:lnTo>
                <a:lnTo>
                  <a:pt x="1082675" y="2071639"/>
                </a:lnTo>
                <a:lnTo>
                  <a:pt x="1098604" y="2722254"/>
                </a:lnTo>
                <a:lnTo>
                  <a:pt x="1101785" y="2668372"/>
                </a:lnTo>
                <a:lnTo>
                  <a:pt x="1104965" y="2693027"/>
                </a:lnTo>
                <a:lnTo>
                  <a:pt x="1108146" y="2737741"/>
                </a:lnTo>
                <a:lnTo>
                  <a:pt x="1111340" y="2813645"/>
                </a:lnTo>
                <a:lnTo>
                  <a:pt x="1117701" y="2823890"/>
                </a:lnTo>
                <a:lnTo>
                  <a:pt x="1120895" y="2892626"/>
                </a:lnTo>
                <a:lnTo>
                  <a:pt x="1124076" y="2892752"/>
                </a:lnTo>
                <a:lnTo>
                  <a:pt x="1127256" y="2909152"/>
                </a:lnTo>
                <a:lnTo>
                  <a:pt x="1130437" y="2907847"/>
                </a:lnTo>
                <a:lnTo>
                  <a:pt x="1133631" y="2903187"/>
                </a:lnTo>
                <a:lnTo>
                  <a:pt x="1136811" y="2901452"/>
                </a:lnTo>
                <a:lnTo>
                  <a:pt x="1139992" y="2903719"/>
                </a:lnTo>
                <a:lnTo>
                  <a:pt x="1143173" y="2875973"/>
                </a:lnTo>
                <a:lnTo>
                  <a:pt x="1146367" y="2829348"/>
                </a:lnTo>
                <a:lnTo>
                  <a:pt x="1149547" y="2875822"/>
                </a:lnTo>
                <a:lnTo>
                  <a:pt x="1152728" y="2885281"/>
                </a:lnTo>
                <a:lnTo>
                  <a:pt x="1155922" y="2836110"/>
                </a:lnTo>
                <a:lnTo>
                  <a:pt x="1159102" y="2830234"/>
                </a:lnTo>
                <a:lnTo>
                  <a:pt x="1165464" y="2770020"/>
                </a:lnTo>
                <a:lnTo>
                  <a:pt x="1168657" y="2684568"/>
                </a:lnTo>
                <a:lnTo>
                  <a:pt x="1171838" y="2705792"/>
                </a:lnTo>
                <a:lnTo>
                  <a:pt x="1175019" y="2747188"/>
                </a:lnTo>
                <a:lnTo>
                  <a:pt x="1178212" y="2624379"/>
                </a:lnTo>
                <a:lnTo>
                  <a:pt x="1181393" y="2615464"/>
                </a:lnTo>
                <a:lnTo>
                  <a:pt x="1184574" y="2621023"/>
                </a:lnTo>
                <a:lnTo>
                  <a:pt x="1187755" y="2640588"/>
                </a:lnTo>
                <a:lnTo>
                  <a:pt x="1194129" y="2445852"/>
                </a:lnTo>
                <a:lnTo>
                  <a:pt x="1197310" y="2619871"/>
                </a:lnTo>
                <a:lnTo>
                  <a:pt x="1200503" y="2622759"/>
                </a:lnTo>
                <a:lnTo>
                  <a:pt x="1203684" y="2517843"/>
                </a:lnTo>
                <a:lnTo>
                  <a:pt x="1206865" y="2481955"/>
                </a:lnTo>
                <a:lnTo>
                  <a:pt x="1210046" y="2505610"/>
                </a:lnTo>
                <a:lnTo>
                  <a:pt x="1216420" y="2610057"/>
                </a:lnTo>
                <a:lnTo>
                  <a:pt x="1219601" y="2630876"/>
                </a:lnTo>
                <a:lnTo>
                  <a:pt x="1225975" y="2720164"/>
                </a:lnTo>
                <a:lnTo>
                  <a:pt x="1229156" y="2747276"/>
                </a:lnTo>
                <a:lnTo>
                  <a:pt x="1232336" y="2713162"/>
                </a:lnTo>
                <a:lnTo>
                  <a:pt x="1235530" y="2730206"/>
                </a:lnTo>
                <a:lnTo>
                  <a:pt x="1238711" y="2842694"/>
                </a:lnTo>
                <a:lnTo>
                  <a:pt x="1241891" y="2837477"/>
                </a:lnTo>
                <a:lnTo>
                  <a:pt x="1245072" y="2805173"/>
                </a:lnTo>
                <a:lnTo>
                  <a:pt x="1248266" y="2791092"/>
                </a:lnTo>
                <a:lnTo>
                  <a:pt x="1251446" y="2825131"/>
                </a:lnTo>
                <a:lnTo>
                  <a:pt x="1254627" y="2843416"/>
                </a:lnTo>
                <a:lnTo>
                  <a:pt x="1257821" y="2842099"/>
                </a:lnTo>
                <a:lnTo>
                  <a:pt x="1261001" y="2824738"/>
                </a:lnTo>
                <a:lnTo>
                  <a:pt x="1267363" y="2890840"/>
                </a:lnTo>
                <a:lnTo>
                  <a:pt x="1270556" y="2845405"/>
                </a:lnTo>
                <a:lnTo>
                  <a:pt x="1273737" y="2841314"/>
                </a:lnTo>
                <a:lnTo>
                  <a:pt x="1280112" y="2472635"/>
                </a:lnTo>
                <a:lnTo>
                  <a:pt x="1286473" y="2380472"/>
                </a:lnTo>
                <a:lnTo>
                  <a:pt x="1289654" y="2486590"/>
                </a:lnTo>
                <a:lnTo>
                  <a:pt x="1292847" y="2640094"/>
                </a:lnTo>
                <a:lnTo>
                  <a:pt x="1296028" y="2663939"/>
                </a:lnTo>
                <a:lnTo>
                  <a:pt x="1299209" y="2713833"/>
                </a:lnTo>
                <a:lnTo>
                  <a:pt x="1302390" y="2711756"/>
                </a:lnTo>
                <a:lnTo>
                  <a:pt x="1305583" y="2728814"/>
                </a:lnTo>
                <a:lnTo>
                  <a:pt x="1308764" y="2734373"/>
                </a:lnTo>
                <a:lnTo>
                  <a:pt x="1311945" y="2716518"/>
                </a:lnTo>
                <a:lnTo>
                  <a:pt x="1315138" y="2738083"/>
                </a:lnTo>
                <a:lnTo>
                  <a:pt x="1318319" y="2716441"/>
                </a:lnTo>
                <a:lnTo>
                  <a:pt x="1321500" y="2764334"/>
                </a:lnTo>
                <a:lnTo>
                  <a:pt x="1324681" y="2723583"/>
                </a:lnTo>
                <a:lnTo>
                  <a:pt x="1327874" y="2779049"/>
                </a:lnTo>
                <a:lnTo>
                  <a:pt x="1331055" y="2687734"/>
                </a:lnTo>
                <a:lnTo>
                  <a:pt x="1334236" y="2754279"/>
                </a:lnTo>
                <a:lnTo>
                  <a:pt x="1337429" y="2645856"/>
                </a:lnTo>
                <a:lnTo>
                  <a:pt x="1340610" y="2717936"/>
                </a:lnTo>
                <a:lnTo>
                  <a:pt x="1343791" y="2672234"/>
                </a:lnTo>
                <a:lnTo>
                  <a:pt x="1346971" y="2745010"/>
                </a:lnTo>
                <a:lnTo>
                  <a:pt x="1353346" y="2678490"/>
                </a:lnTo>
                <a:lnTo>
                  <a:pt x="1356526" y="2667181"/>
                </a:lnTo>
                <a:lnTo>
                  <a:pt x="1359720" y="2358653"/>
                </a:lnTo>
                <a:lnTo>
                  <a:pt x="1362901" y="2541485"/>
                </a:lnTo>
                <a:lnTo>
                  <a:pt x="1366081" y="2069018"/>
                </a:lnTo>
                <a:lnTo>
                  <a:pt x="1369262" y="2275810"/>
                </a:lnTo>
                <a:lnTo>
                  <a:pt x="1372456" y="1632742"/>
                </a:lnTo>
                <a:lnTo>
                  <a:pt x="1375636" y="1659791"/>
                </a:lnTo>
                <a:lnTo>
                  <a:pt x="1378817" y="1076456"/>
                </a:lnTo>
                <a:lnTo>
                  <a:pt x="1382011" y="926282"/>
                </a:lnTo>
                <a:lnTo>
                  <a:pt x="1385191" y="1092615"/>
                </a:lnTo>
                <a:lnTo>
                  <a:pt x="1388372" y="918089"/>
                </a:lnTo>
                <a:lnTo>
                  <a:pt x="1391553" y="1138709"/>
                </a:lnTo>
                <a:lnTo>
                  <a:pt x="1394746" y="571059"/>
                </a:lnTo>
                <a:lnTo>
                  <a:pt x="1397927" y="1172520"/>
                </a:lnTo>
                <a:lnTo>
                  <a:pt x="1401108" y="478485"/>
                </a:lnTo>
                <a:lnTo>
                  <a:pt x="1404289" y="1044773"/>
                </a:lnTo>
                <a:lnTo>
                  <a:pt x="1407482" y="527467"/>
                </a:lnTo>
                <a:lnTo>
                  <a:pt x="1410663" y="1033793"/>
                </a:lnTo>
                <a:lnTo>
                  <a:pt x="1413844" y="568747"/>
                </a:lnTo>
                <a:lnTo>
                  <a:pt x="1417037" y="612435"/>
                </a:lnTo>
                <a:lnTo>
                  <a:pt x="1420218" y="780857"/>
                </a:lnTo>
                <a:lnTo>
                  <a:pt x="1423399" y="331837"/>
                </a:lnTo>
                <a:lnTo>
                  <a:pt x="1426580" y="1069694"/>
                </a:lnTo>
                <a:lnTo>
                  <a:pt x="1429773" y="329314"/>
                </a:lnTo>
                <a:lnTo>
                  <a:pt x="1432954" y="1268508"/>
                </a:lnTo>
                <a:lnTo>
                  <a:pt x="1436135" y="267892"/>
                </a:lnTo>
                <a:lnTo>
                  <a:pt x="1439328" y="1156007"/>
                </a:lnTo>
                <a:lnTo>
                  <a:pt x="1442509" y="613055"/>
                </a:lnTo>
                <a:lnTo>
                  <a:pt x="1445690" y="957396"/>
                </a:lnTo>
                <a:lnTo>
                  <a:pt x="1448870" y="1082800"/>
                </a:lnTo>
                <a:lnTo>
                  <a:pt x="1452064" y="832776"/>
                </a:lnTo>
                <a:lnTo>
                  <a:pt x="1455245" y="1393304"/>
                </a:lnTo>
                <a:lnTo>
                  <a:pt x="1458426" y="752149"/>
                </a:lnTo>
                <a:lnTo>
                  <a:pt x="1461619" y="1571984"/>
                </a:lnTo>
                <a:lnTo>
                  <a:pt x="1464800" y="775424"/>
                </a:lnTo>
                <a:lnTo>
                  <a:pt x="1467981" y="1737379"/>
                </a:lnTo>
                <a:lnTo>
                  <a:pt x="1471161" y="1500018"/>
                </a:lnTo>
                <a:lnTo>
                  <a:pt x="1477536" y="2132524"/>
                </a:lnTo>
                <a:lnTo>
                  <a:pt x="1480716" y="2150050"/>
                </a:lnTo>
                <a:lnTo>
                  <a:pt x="1483897" y="2514753"/>
                </a:lnTo>
                <a:lnTo>
                  <a:pt x="1487091" y="2296058"/>
                </a:lnTo>
                <a:lnTo>
                  <a:pt x="1490272" y="2543157"/>
                </a:lnTo>
                <a:lnTo>
                  <a:pt x="1493452" y="2427820"/>
                </a:lnTo>
                <a:lnTo>
                  <a:pt x="1496646" y="2618643"/>
                </a:lnTo>
                <a:lnTo>
                  <a:pt x="1499827" y="2483373"/>
                </a:lnTo>
                <a:lnTo>
                  <a:pt x="1503007" y="2647819"/>
                </a:lnTo>
                <a:lnTo>
                  <a:pt x="1506188" y="2560176"/>
                </a:lnTo>
                <a:lnTo>
                  <a:pt x="1509382" y="2679579"/>
                </a:lnTo>
                <a:lnTo>
                  <a:pt x="1512562" y="2647591"/>
                </a:lnTo>
                <a:lnTo>
                  <a:pt x="1515743" y="2665915"/>
                </a:lnTo>
                <a:lnTo>
                  <a:pt x="1518937" y="2695813"/>
                </a:lnTo>
                <a:lnTo>
                  <a:pt x="1522117" y="2660267"/>
                </a:lnTo>
                <a:lnTo>
                  <a:pt x="1528479" y="2815810"/>
                </a:lnTo>
                <a:lnTo>
                  <a:pt x="1531672" y="2780721"/>
                </a:lnTo>
                <a:lnTo>
                  <a:pt x="1534853" y="2686594"/>
                </a:lnTo>
                <a:lnTo>
                  <a:pt x="1538034" y="2519654"/>
                </a:lnTo>
                <a:lnTo>
                  <a:pt x="1544408" y="2791294"/>
                </a:lnTo>
                <a:lnTo>
                  <a:pt x="1550770" y="2490326"/>
                </a:lnTo>
                <a:lnTo>
                  <a:pt x="1553963" y="2036739"/>
                </a:lnTo>
                <a:lnTo>
                  <a:pt x="1557144" y="2266755"/>
                </a:lnTo>
                <a:lnTo>
                  <a:pt x="1560325" y="2047921"/>
                </a:lnTo>
                <a:lnTo>
                  <a:pt x="1563518" y="1945791"/>
                </a:lnTo>
                <a:lnTo>
                  <a:pt x="1569880" y="1585407"/>
                </a:lnTo>
                <a:lnTo>
                  <a:pt x="1573060" y="1686422"/>
                </a:lnTo>
                <a:lnTo>
                  <a:pt x="1576254" y="1572490"/>
                </a:lnTo>
                <a:lnTo>
                  <a:pt x="1579435" y="1699313"/>
                </a:lnTo>
                <a:lnTo>
                  <a:pt x="1582615" y="1615393"/>
                </a:lnTo>
                <a:lnTo>
                  <a:pt x="1585796" y="1656422"/>
                </a:lnTo>
                <a:lnTo>
                  <a:pt x="1588990" y="1489685"/>
                </a:lnTo>
                <a:lnTo>
                  <a:pt x="1592171" y="1543377"/>
                </a:lnTo>
                <a:lnTo>
                  <a:pt x="1598545" y="1738708"/>
                </a:lnTo>
                <a:lnTo>
                  <a:pt x="1601726" y="1743761"/>
                </a:lnTo>
                <a:lnTo>
                  <a:pt x="1604906" y="1826984"/>
                </a:lnTo>
                <a:lnTo>
                  <a:pt x="1608087" y="2031826"/>
                </a:lnTo>
                <a:lnTo>
                  <a:pt x="1611281" y="1971080"/>
                </a:lnTo>
                <a:lnTo>
                  <a:pt x="1614461" y="1988834"/>
                </a:lnTo>
                <a:lnTo>
                  <a:pt x="1617642" y="2065611"/>
                </a:lnTo>
                <a:lnTo>
                  <a:pt x="1627197" y="2478245"/>
                </a:lnTo>
                <a:lnTo>
                  <a:pt x="1630378" y="2545436"/>
                </a:lnTo>
                <a:lnTo>
                  <a:pt x="1633572" y="2507510"/>
                </a:lnTo>
                <a:lnTo>
                  <a:pt x="1636752" y="2489857"/>
                </a:lnTo>
                <a:lnTo>
                  <a:pt x="1639933" y="2558036"/>
                </a:lnTo>
                <a:lnTo>
                  <a:pt x="1643127" y="2591797"/>
                </a:lnTo>
                <a:lnTo>
                  <a:pt x="1646307" y="2720000"/>
                </a:lnTo>
                <a:lnTo>
                  <a:pt x="1649488" y="2720418"/>
                </a:lnTo>
                <a:lnTo>
                  <a:pt x="1652669" y="2679692"/>
                </a:lnTo>
                <a:lnTo>
                  <a:pt x="1655862" y="2800564"/>
                </a:lnTo>
                <a:lnTo>
                  <a:pt x="1659043" y="2775731"/>
                </a:lnTo>
                <a:lnTo>
                  <a:pt x="1662224" y="2796486"/>
                </a:lnTo>
                <a:lnTo>
                  <a:pt x="1665405" y="2764663"/>
                </a:lnTo>
                <a:lnTo>
                  <a:pt x="1668598" y="2795676"/>
                </a:lnTo>
                <a:lnTo>
                  <a:pt x="1671779" y="2795372"/>
                </a:lnTo>
                <a:lnTo>
                  <a:pt x="1674960" y="2791826"/>
                </a:lnTo>
                <a:lnTo>
                  <a:pt x="1678153" y="2833222"/>
                </a:lnTo>
                <a:lnTo>
                  <a:pt x="1681334" y="2751645"/>
                </a:lnTo>
                <a:lnTo>
                  <a:pt x="1684515" y="2737437"/>
                </a:lnTo>
                <a:lnTo>
                  <a:pt x="1687696" y="2806186"/>
                </a:lnTo>
                <a:lnTo>
                  <a:pt x="1690889" y="2761612"/>
                </a:lnTo>
                <a:lnTo>
                  <a:pt x="1694070" y="2644071"/>
                </a:lnTo>
                <a:lnTo>
                  <a:pt x="1697251" y="2695459"/>
                </a:lnTo>
                <a:lnTo>
                  <a:pt x="1700444" y="2683517"/>
                </a:lnTo>
                <a:lnTo>
                  <a:pt x="1706806" y="2640462"/>
                </a:lnTo>
                <a:lnTo>
                  <a:pt x="1709986" y="2655480"/>
                </a:lnTo>
                <a:lnTo>
                  <a:pt x="1713180" y="2678148"/>
                </a:lnTo>
                <a:lnTo>
                  <a:pt x="1716361" y="2671221"/>
                </a:lnTo>
                <a:lnTo>
                  <a:pt x="1719541" y="2705336"/>
                </a:lnTo>
                <a:lnTo>
                  <a:pt x="1722735" y="2649782"/>
                </a:lnTo>
                <a:lnTo>
                  <a:pt x="1725916" y="2660444"/>
                </a:lnTo>
                <a:lnTo>
                  <a:pt x="1729096" y="2640867"/>
                </a:lnTo>
                <a:lnTo>
                  <a:pt x="1732277" y="2689697"/>
                </a:lnTo>
                <a:lnTo>
                  <a:pt x="1735471" y="2630825"/>
                </a:lnTo>
                <a:lnTo>
                  <a:pt x="1738651" y="2511283"/>
                </a:lnTo>
                <a:lnTo>
                  <a:pt x="1741832" y="2552756"/>
                </a:lnTo>
                <a:lnTo>
                  <a:pt x="1745026" y="2638752"/>
                </a:lnTo>
                <a:lnTo>
                  <a:pt x="1748206" y="2672449"/>
                </a:lnTo>
                <a:lnTo>
                  <a:pt x="1751387" y="2600699"/>
                </a:lnTo>
                <a:lnTo>
                  <a:pt x="1754568" y="2607854"/>
                </a:lnTo>
                <a:lnTo>
                  <a:pt x="1757761" y="2554174"/>
                </a:lnTo>
                <a:lnTo>
                  <a:pt x="1764123" y="2656861"/>
                </a:lnTo>
                <a:lnTo>
                  <a:pt x="1767304" y="2637182"/>
                </a:lnTo>
                <a:lnTo>
                  <a:pt x="1770497" y="2647009"/>
                </a:lnTo>
                <a:lnTo>
                  <a:pt x="1773678" y="2689266"/>
                </a:lnTo>
                <a:lnTo>
                  <a:pt x="1776859" y="2796423"/>
                </a:lnTo>
                <a:lnTo>
                  <a:pt x="1783233" y="2736867"/>
                </a:lnTo>
                <a:lnTo>
                  <a:pt x="1786414" y="2744237"/>
                </a:lnTo>
                <a:lnTo>
                  <a:pt x="1789595" y="2723951"/>
                </a:lnTo>
                <a:lnTo>
                  <a:pt x="1792788" y="2755419"/>
                </a:lnTo>
                <a:lnTo>
                  <a:pt x="1795969" y="2804439"/>
                </a:lnTo>
                <a:lnTo>
                  <a:pt x="1799150" y="2831171"/>
                </a:lnTo>
                <a:lnTo>
                  <a:pt x="1802343" y="2718619"/>
                </a:lnTo>
                <a:lnTo>
                  <a:pt x="1805524" y="2766943"/>
                </a:lnTo>
                <a:lnTo>
                  <a:pt x="1808705" y="2691204"/>
                </a:lnTo>
                <a:lnTo>
                  <a:pt x="1815079" y="2299819"/>
                </a:lnTo>
                <a:lnTo>
                  <a:pt x="1818260" y="2202730"/>
                </a:lnTo>
                <a:lnTo>
                  <a:pt x="1821441" y="2325386"/>
                </a:lnTo>
                <a:lnTo>
                  <a:pt x="1824634" y="2331300"/>
                </a:lnTo>
                <a:lnTo>
                  <a:pt x="1827815" y="2431821"/>
                </a:lnTo>
                <a:lnTo>
                  <a:pt x="1834176" y="2852863"/>
                </a:lnTo>
                <a:lnTo>
                  <a:pt x="1837370" y="2823687"/>
                </a:lnTo>
                <a:lnTo>
                  <a:pt x="1840551" y="2745922"/>
                </a:lnTo>
                <a:lnTo>
                  <a:pt x="1843731" y="2531937"/>
                </a:lnTo>
                <a:lnTo>
                  <a:pt x="1846912" y="2413143"/>
                </a:lnTo>
                <a:lnTo>
                  <a:pt x="1850106" y="2441091"/>
                </a:lnTo>
                <a:lnTo>
                  <a:pt x="1853286" y="2411332"/>
                </a:lnTo>
                <a:lnTo>
                  <a:pt x="1856467" y="2408787"/>
                </a:lnTo>
                <a:lnTo>
                  <a:pt x="1859661" y="2227752"/>
                </a:lnTo>
                <a:lnTo>
                  <a:pt x="1862841" y="2223219"/>
                </a:lnTo>
                <a:lnTo>
                  <a:pt x="1866022" y="2150012"/>
                </a:lnTo>
                <a:lnTo>
                  <a:pt x="1869203" y="2222282"/>
                </a:lnTo>
                <a:lnTo>
                  <a:pt x="1872396" y="2116265"/>
                </a:lnTo>
                <a:lnTo>
                  <a:pt x="1875577" y="2150063"/>
                </a:lnTo>
                <a:lnTo>
                  <a:pt x="1881951" y="2062433"/>
                </a:lnTo>
                <a:lnTo>
                  <a:pt x="1885132" y="2064294"/>
                </a:lnTo>
                <a:lnTo>
                  <a:pt x="1888313" y="2008247"/>
                </a:lnTo>
                <a:lnTo>
                  <a:pt x="1891494" y="2117493"/>
                </a:lnTo>
                <a:lnTo>
                  <a:pt x="1894687" y="1969054"/>
                </a:lnTo>
                <a:lnTo>
                  <a:pt x="1897868" y="2191307"/>
                </a:lnTo>
                <a:lnTo>
                  <a:pt x="1901049" y="2022658"/>
                </a:lnTo>
                <a:lnTo>
                  <a:pt x="1904242" y="2215988"/>
                </a:lnTo>
                <a:lnTo>
                  <a:pt x="1907423" y="1937218"/>
                </a:lnTo>
                <a:lnTo>
                  <a:pt x="1910604" y="2103057"/>
                </a:lnTo>
                <a:lnTo>
                  <a:pt x="1916978" y="2012235"/>
                </a:lnTo>
                <a:lnTo>
                  <a:pt x="1920159" y="2171464"/>
                </a:lnTo>
                <a:lnTo>
                  <a:pt x="1923340" y="1790210"/>
                </a:lnTo>
                <a:lnTo>
                  <a:pt x="1926520" y="2366187"/>
                </a:lnTo>
                <a:lnTo>
                  <a:pt x="1929714" y="1631476"/>
                </a:lnTo>
                <a:lnTo>
                  <a:pt x="1932895" y="2269149"/>
                </a:lnTo>
                <a:lnTo>
                  <a:pt x="1936075" y="1478655"/>
                </a:lnTo>
                <a:lnTo>
                  <a:pt x="1939269" y="1710608"/>
                </a:lnTo>
                <a:lnTo>
                  <a:pt x="1942450" y="1817107"/>
                </a:lnTo>
                <a:lnTo>
                  <a:pt x="1945631" y="1149561"/>
                </a:lnTo>
                <a:lnTo>
                  <a:pt x="1948811" y="2165955"/>
                </a:lnTo>
                <a:lnTo>
                  <a:pt x="1952005" y="846592"/>
                </a:lnTo>
                <a:lnTo>
                  <a:pt x="1955186" y="1950350"/>
                </a:lnTo>
                <a:lnTo>
                  <a:pt x="1958366" y="864169"/>
                </a:lnTo>
                <a:lnTo>
                  <a:pt x="1961560" y="1399560"/>
                </a:lnTo>
                <a:lnTo>
                  <a:pt x="1964741" y="1303623"/>
                </a:lnTo>
                <a:lnTo>
                  <a:pt x="1967921" y="789202"/>
                </a:lnTo>
                <a:lnTo>
                  <a:pt x="1971102" y="1617673"/>
                </a:lnTo>
                <a:lnTo>
                  <a:pt x="1974296" y="501977"/>
                </a:lnTo>
                <a:lnTo>
                  <a:pt x="1977477" y="1724918"/>
                </a:lnTo>
                <a:lnTo>
                  <a:pt x="1980657" y="540785"/>
                </a:lnTo>
                <a:lnTo>
                  <a:pt x="1983851" y="1270926"/>
                </a:lnTo>
                <a:lnTo>
                  <a:pt x="1987032" y="845186"/>
                </a:lnTo>
                <a:lnTo>
                  <a:pt x="1993393" y="1188248"/>
                </a:lnTo>
                <a:lnTo>
                  <a:pt x="1996587" y="828990"/>
                </a:lnTo>
                <a:lnTo>
                  <a:pt x="1999767" y="1529232"/>
                </a:lnTo>
                <a:lnTo>
                  <a:pt x="2002948" y="867398"/>
                </a:lnTo>
                <a:lnTo>
                  <a:pt x="2006142" y="1526636"/>
                </a:lnTo>
                <a:lnTo>
                  <a:pt x="2009322" y="947050"/>
                </a:lnTo>
                <a:lnTo>
                  <a:pt x="2012503" y="1598918"/>
                </a:lnTo>
                <a:lnTo>
                  <a:pt x="2015684" y="1262733"/>
                </a:lnTo>
                <a:lnTo>
                  <a:pt x="2018877" y="1568362"/>
                </a:lnTo>
                <a:lnTo>
                  <a:pt x="2022058" y="1696438"/>
                </a:lnTo>
                <a:lnTo>
                  <a:pt x="2025239" y="1640530"/>
                </a:lnTo>
                <a:lnTo>
                  <a:pt x="2028420" y="1925378"/>
                </a:lnTo>
                <a:lnTo>
                  <a:pt x="2031613" y="1618471"/>
                </a:lnTo>
                <a:lnTo>
                  <a:pt x="2034794" y="2157408"/>
                </a:lnTo>
                <a:lnTo>
                  <a:pt x="2037975" y="1957366"/>
                </a:lnTo>
                <a:lnTo>
                  <a:pt x="2041168" y="2357956"/>
                </a:lnTo>
                <a:lnTo>
                  <a:pt x="2044349" y="2274214"/>
                </a:lnTo>
                <a:lnTo>
                  <a:pt x="2047530" y="2456160"/>
                </a:lnTo>
                <a:lnTo>
                  <a:pt x="2050711" y="2483753"/>
                </a:lnTo>
                <a:lnTo>
                  <a:pt x="2053904" y="2551363"/>
                </a:lnTo>
                <a:lnTo>
                  <a:pt x="2063459" y="2850027"/>
                </a:lnTo>
                <a:lnTo>
                  <a:pt x="2066640" y="2850698"/>
                </a:lnTo>
                <a:lnTo>
                  <a:pt x="2069821" y="2919308"/>
                </a:lnTo>
                <a:lnTo>
                  <a:pt x="2073001" y="2817925"/>
                </a:lnTo>
                <a:lnTo>
                  <a:pt x="2076195" y="2931122"/>
                </a:lnTo>
                <a:lnTo>
                  <a:pt x="2079376" y="2871744"/>
                </a:lnTo>
                <a:lnTo>
                  <a:pt x="2082556" y="2969986"/>
                </a:lnTo>
                <a:lnTo>
                  <a:pt x="2085750" y="2951561"/>
                </a:lnTo>
                <a:lnTo>
                  <a:pt x="2088931" y="2984789"/>
                </a:lnTo>
                <a:lnTo>
                  <a:pt x="2092111" y="2969315"/>
                </a:lnTo>
                <a:lnTo>
                  <a:pt x="2095292" y="2967314"/>
                </a:lnTo>
                <a:lnTo>
                  <a:pt x="2098486" y="2976229"/>
                </a:lnTo>
                <a:lnTo>
                  <a:pt x="2101666" y="2978280"/>
                </a:lnTo>
                <a:lnTo>
                  <a:pt x="2104847" y="2986499"/>
                </a:lnTo>
                <a:lnTo>
                  <a:pt x="2108028" y="2960919"/>
                </a:lnTo>
                <a:lnTo>
                  <a:pt x="2111222" y="2976609"/>
                </a:lnTo>
                <a:lnTo>
                  <a:pt x="2114402" y="2965301"/>
                </a:lnTo>
                <a:lnTo>
                  <a:pt x="2117583" y="3007077"/>
                </a:lnTo>
                <a:lnTo>
                  <a:pt x="2120777" y="2964338"/>
                </a:lnTo>
                <a:lnTo>
                  <a:pt x="2123957" y="2959425"/>
                </a:lnTo>
                <a:lnTo>
                  <a:pt x="2127138" y="2922904"/>
                </a:lnTo>
                <a:lnTo>
                  <a:pt x="2130319" y="2967719"/>
                </a:lnTo>
                <a:lnTo>
                  <a:pt x="2133512" y="2748100"/>
                </a:lnTo>
                <a:lnTo>
                  <a:pt x="2136693" y="2770425"/>
                </a:lnTo>
                <a:lnTo>
                  <a:pt x="2139874" y="2840744"/>
                </a:lnTo>
                <a:lnTo>
                  <a:pt x="2143068" y="2520490"/>
                </a:lnTo>
                <a:lnTo>
                  <a:pt x="2155803" y="2802843"/>
                </a:lnTo>
                <a:lnTo>
                  <a:pt x="2158984" y="2808542"/>
                </a:lnTo>
                <a:lnTo>
                  <a:pt x="2165358" y="2716695"/>
                </a:lnTo>
                <a:lnTo>
                  <a:pt x="2168539" y="2878050"/>
                </a:lnTo>
                <a:lnTo>
                  <a:pt x="2171720" y="2791725"/>
                </a:lnTo>
                <a:lnTo>
                  <a:pt x="2174901" y="2656911"/>
                </a:lnTo>
                <a:lnTo>
                  <a:pt x="2178094" y="2667789"/>
                </a:lnTo>
                <a:lnTo>
                  <a:pt x="2184456" y="2001358"/>
                </a:lnTo>
                <a:lnTo>
                  <a:pt x="2187649" y="2232932"/>
                </a:lnTo>
                <a:lnTo>
                  <a:pt x="2190830" y="2350396"/>
                </a:lnTo>
                <a:lnTo>
                  <a:pt x="2194011" y="2318029"/>
                </a:lnTo>
                <a:lnTo>
                  <a:pt x="2197192" y="2241720"/>
                </a:lnTo>
                <a:lnTo>
                  <a:pt x="2200385" y="2286801"/>
                </a:lnTo>
                <a:lnTo>
                  <a:pt x="2203566" y="2371265"/>
                </a:lnTo>
                <a:lnTo>
                  <a:pt x="2206747" y="2299768"/>
                </a:lnTo>
                <a:lnTo>
                  <a:pt x="2209927" y="2269744"/>
                </a:lnTo>
                <a:lnTo>
                  <a:pt x="2213121" y="2346103"/>
                </a:lnTo>
                <a:lnTo>
                  <a:pt x="2216302" y="2368999"/>
                </a:lnTo>
                <a:lnTo>
                  <a:pt x="2219482" y="2328628"/>
                </a:lnTo>
                <a:lnTo>
                  <a:pt x="2222676" y="2314243"/>
                </a:lnTo>
                <a:lnTo>
                  <a:pt x="2232218" y="1898848"/>
                </a:lnTo>
                <a:lnTo>
                  <a:pt x="2235412" y="1656663"/>
                </a:lnTo>
                <a:lnTo>
                  <a:pt x="2238592" y="1296050"/>
                </a:lnTo>
                <a:lnTo>
                  <a:pt x="2244967" y="875173"/>
                </a:lnTo>
                <a:lnTo>
                  <a:pt x="2248147" y="593693"/>
                </a:lnTo>
                <a:lnTo>
                  <a:pt x="2251328" y="644612"/>
                </a:lnTo>
                <a:lnTo>
                  <a:pt x="2254509" y="515406"/>
                </a:lnTo>
                <a:lnTo>
                  <a:pt x="2257702" y="504589"/>
                </a:lnTo>
                <a:lnTo>
                  <a:pt x="2260883" y="533884"/>
                </a:lnTo>
                <a:lnTo>
                  <a:pt x="2264064" y="440313"/>
                </a:lnTo>
                <a:lnTo>
                  <a:pt x="2267257" y="452684"/>
                </a:lnTo>
                <a:lnTo>
                  <a:pt x="2270438" y="500866"/>
                </a:lnTo>
                <a:lnTo>
                  <a:pt x="2273619" y="629986"/>
                </a:lnTo>
                <a:lnTo>
                  <a:pt x="2276800" y="641320"/>
                </a:lnTo>
                <a:lnTo>
                  <a:pt x="2283174" y="799763"/>
                </a:lnTo>
                <a:lnTo>
                  <a:pt x="2286355" y="849492"/>
                </a:lnTo>
                <a:lnTo>
                  <a:pt x="2295910" y="1157273"/>
                </a:lnTo>
                <a:lnTo>
                  <a:pt x="2299091" y="1247360"/>
                </a:lnTo>
                <a:lnTo>
                  <a:pt x="2305465" y="1627740"/>
                </a:lnTo>
                <a:lnTo>
                  <a:pt x="2327756" y="2527644"/>
                </a:lnTo>
                <a:lnTo>
                  <a:pt x="2330936" y="2536230"/>
                </a:lnTo>
                <a:lnTo>
                  <a:pt x="2334117" y="2575347"/>
                </a:lnTo>
                <a:lnTo>
                  <a:pt x="2337311" y="2567559"/>
                </a:lnTo>
                <a:lnTo>
                  <a:pt x="2340491" y="2657735"/>
                </a:lnTo>
                <a:lnTo>
                  <a:pt x="2343672" y="2677679"/>
                </a:lnTo>
                <a:lnTo>
                  <a:pt x="2346866" y="2676653"/>
                </a:lnTo>
                <a:lnTo>
                  <a:pt x="2350047" y="2718873"/>
                </a:lnTo>
                <a:lnTo>
                  <a:pt x="2353227" y="2727256"/>
                </a:lnTo>
                <a:lnTo>
                  <a:pt x="2359602" y="2758344"/>
                </a:lnTo>
                <a:lnTo>
                  <a:pt x="2362782" y="2709464"/>
                </a:lnTo>
                <a:lnTo>
                  <a:pt x="2365963" y="2701651"/>
                </a:lnTo>
                <a:lnTo>
                  <a:pt x="2369144" y="2749581"/>
                </a:lnTo>
                <a:lnTo>
                  <a:pt x="2372337" y="2738311"/>
                </a:lnTo>
                <a:lnTo>
                  <a:pt x="2375518" y="2683466"/>
                </a:lnTo>
                <a:lnTo>
                  <a:pt x="2381892" y="2760295"/>
                </a:lnTo>
                <a:lnTo>
                  <a:pt x="2385073" y="2736829"/>
                </a:lnTo>
                <a:lnTo>
                  <a:pt x="2388254" y="2701106"/>
                </a:lnTo>
                <a:lnTo>
                  <a:pt x="2391435" y="2683530"/>
                </a:lnTo>
                <a:lnTo>
                  <a:pt x="2394628" y="2730574"/>
                </a:lnTo>
                <a:lnTo>
                  <a:pt x="2397809" y="2662280"/>
                </a:lnTo>
                <a:lnTo>
                  <a:pt x="2400990" y="2633636"/>
                </a:lnTo>
                <a:lnTo>
                  <a:pt x="2404183" y="2647958"/>
                </a:lnTo>
                <a:lnTo>
                  <a:pt x="2407364" y="2741350"/>
                </a:lnTo>
                <a:lnTo>
                  <a:pt x="2410545" y="2674665"/>
                </a:lnTo>
                <a:lnTo>
                  <a:pt x="2413726" y="2647211"/>
                </a:lnTo>
                <a:lnTo>
                  <a:pt x="2416919" y="2707716"/>
                </a:lnTo>
                <a:lnTo>
                  <a:pt x="2420100" y="2636891"/>
                </a:lnTo>
                <a:lnTo>
                  <a:pt x="2423281" y="2730726"/>
                </a:lnTo>
                <a:lnTo>
                  <a:pt x="2426474" y="2679870"/>
                </a:lnTo>
                <a:lnTo>
                  <a:pt x="2429655" y="2703993"/>
                </a:lnTo>
                <a:lnTo>
                  <a:pt x="2432836" y="2809251"/>
                </a:lnTo>
                <a:lnTo>
                  <a:pt x="2436017" y="2763612"/>
                </a:lnTo>
                <a:lnTo>
                  <a:pt x="2439210" y="2782544"/>
                </a:lnTo>
                <a:lnTo>
                  <a:pt x="2442391" y="2865324"/>
                </a:lnTo>
                <a:lnTo>
                  <a:pt x="2445572" y="2880304"/>
                </a:lnTo>
                <a:lnTo>
                  <a:pt x="2448765" y="2785836"/>
                </a:lnTo>
                <a:lnTo>
                  <a:pt x="2451946" y="2807731"/>
                </a:lnTo>
                <a:lnTo>
                  <a:pt x="2455127" y="2849938"/>
                </a:lnTo>
                <a:lnTo>
                  <a:pt x="2458308" y="2849710"/>
                </a:lnTo>
                <a:lnTo>
                  <a:pt x="2461501" y="2889346"/>
                </a:lnTo>
                <a:lnTo>
                  <a:pt x="2464682" y="2898337"/>
                </a:lnTo>
                <a:lnTo>
                  <a:pt x="2467863" y="2934136"/>
                </a:lnTo>
                <a:lnTo>
                  <a:pt x="2477418" y="2787850"/>
                </a:lnTo>
                <a:lnTo>
                  <a:pt x="2480598" y="2852167"/>
                </a:lnTo>
                <a:lnTo>
                  <a:pt x="2483792" y="2877151"/>
                </a:lnTo>
                <a:lnTo>
                  <a:pt x="2486973" y="2878772"/>
                </a:lnTo>
                <a:lnTo>
                  <a:pt x="2490153" y="2869097"/>
                </a:lnTo>
                <a:lnTo>
                  <a:pt x="2493334" y="2704285"/>
                </a:lnTo>
                <a:lnTo>
                  <a:pt x="2496528" y="2715289"/>
                </a:lnTo>
                <a:lnTo>
                  <a:pt x="2499708" y="2345875"/>
                </a:lnTo>
                <a:lnTo>
                  <a:pt x="2502889" y="1782447"/>
                </a:lnTo>
                <a:lnTo>
                  <a:pt x="2506083" y="1608011"/>
                </a:lnTo>
                <a:lnTo>
                  <a:pt x="2509263" y="1562030"/>
                </a:lnTo>
                <a:lnTo>
                  <a:pt x="2512444" y="1481416"/>
                </a:lnTo>
                <a:lnTo>
                  <a:pt x="2518818" y="1498625"/>
                </a:lnTo>
                <a:lnTo>
                  <a:pt x="2521999" y="1532157"/>
                </a:lnTo>
                <a:lnTo>
                  <a:pt x="2525180" y="1514518"/>
                </a:lnTo>
                <a:lnTo>
                  <a:pt x="2528373" y="1432130"/>
                </a:lnTo>
                <a:lnTo>
                  <a:pt x="2531554" y="1431294"/>
                </a:lnTo>
                <a:lnTo>
                  <a:pt x="2534735" y="1413186"/>
                </a:lnTo>
                <a:lnTo>
                  <a:pt x="2537916" y="1511086"/>
                </a:lnTo>
                <a:lnTo>
                  <a:pt x="2541109" y="1427647"/>
                </a:lnTo>
                <a:lnTo>
                  <a:pt x="2544290" y="1460369"/>
                </a:lnTo>
                <a:lnTo>
                  <a:pt x="2550652" y="1651382"/>
                </a:lnTo>
                <a:lnTo>
                  <a:pt x="2553845" y="1886312"/>
                </a:lnTo>
                <a:lnTo>
                  <a:pt x="2560207" y="2090115"/>
                </a:lnTo>
                <a:lnTo>
                  <a:pt x="2563400" y="2090963"/>
                </a:lnTo>
                <a:lnTo>
                  <a:pt x="2566581" y="2006372"/>
                </a:lnTo>
                <a:lnTo>
                  <a:pt x="2569762" y="1971903"/>
                </a:lnTo>
                <a:lnTo>
                  <a:pt x="2572942" y="1987859"/>
                </a:lnTo>
                <a:lnTo>
                  <a:pt x="2579317" y="2167437"/>
                </a:lnTo>
                <a:lnTo>
                  <a:pt x="2582497" y="2167184"/>
                </a:lnTo>
                <a:lnTo>
                  <a:pt x="2588872" y="2209568"/>
                </a:lnTo>
                <a:lnTo>
                  <a:pt x="2598427" y="2462694"/>
                </a:lnTo>
                <a:lnTo>
                  <a:pt x="2601607" y="2500773"/>
                </a:lnTo>
                <a:lnTo>
                  <a:pt x="2611162" y="2806731"/>
                </a:lnTo>
                <a:lnTo>
                  <a:pt x="2614343" y="2888472"/>
                </a:lnTo>
                <a:lnTo>
                  <a:pt x="2617524" y="2880609"/>
                </a:lnTo>
                <a:lnTo>
                  <a:pt x="2620717" y="2920523"/>
                </a:lnTo>
                <a:lnTo>
                  <a:pt x="2623898" y="2910532"/>
                </a:lnTo>
                <a:lnTo>
                  <a:pt x="2627079" y="2940481"/>
                </a:lnTo>
                <a:lnTo>
                  <a:pt x="2633453" y="2957424"/>
                </a:lnTo>
                <a:lnTo>
                  <a:pt x="2636634" y="3004671"/>
                </a:lnTo>
                <a:lnTo>
                  <a:pt x="2639815" y="3009217"/>
                </a:lnTo>
                <a:lnTo>
                  <a:pt x="2643008" y="3025249"/>
                </a:lnTo>
                <a:lnTo>
                  <a:pt x="2646189" y="3020145"/>
                </a:lnTo>
                <a:lnTo>
                  <a:pt x="2649370" y="3036734"/>
                </a:lnTo>
                <a:lnTo>
                  <a:pt x="2652551" y="3017613"/>
                </a:lnTo>
                <a:lnTo>
                  <a:pt x="2655744" y="3025135"/>
                </a:lnTo>
                <a:lnTo>
                  <a:pt x="2658925" y="3026211"/>
                </a:lnTo>
                <a:lnTo>
                  <a:pt x="2662106" y="3043484"/>
                </a:lnTo>
                <a:lnTo>
                  <a:pt x="2665299" y="3041090"/>
                </a:lnTo>
                <a:lnTo>
                  <a:pt x="2668480" y="3036569"/>
                </a:lnTo>
                <a:lnTo>
                  <a:pt x="2671661" y="3044877"/>
                </a:lnTo>
                <a:lnTo>
                  <a:pt x="2674841" y="3032720"/>
                </a:lnTo>
                <a:lnTo>
                  <a:pt x="2678035" y="3051955"/>
                </a:lnTo>
                <a:lnTo>
                  <a:pt x="2681216" y="3027604"/>
                </a:lnTo>
                <a:lnTo>
                  <a:pt x="2684396" y="3063504"/>
                </a:lnTo>
                <a:lnTo>
                  <a:pt x="2687590" y="3027959"/>
                </a:lnTo>
                <a:lnTo>
                  <a:pt x="2690771" y="3063239"/>
                </a:lnTo>
                <a:lnTo>
                  <a:pt x="2693951" y="3022387"/>
                </a:lnTo>
                <a:lnTo>
                  <a:pt x="2697132" y="3055159"/>
                </a:lnTo>
                <a:lnTo>
                  <a:pt x="2700326" y="3015042"/>
                </a:lnTo>
                <a:lnTo>
                  <a:pt x="2703507" y="3029098"/>
                </a:lnTo>
                <a:lnTo>
                  <a:pt x="2706687" y="3023374"/>
                </a:lnTo>
                <a:lnTo>
                  <a:pt x="2709881" y="3009647"/>
                </a:lnTo>
                <a:lnTo>
                  <a:pt x="2713062" y="3033644"/>
                </a:lnTo>
                <a:lnTo>
                  <a:pt x="2716242" y="2920751"/>
                </a:lnTo>
                <a:lnTo>
                  <a:pt x="2719423" y="3048752"/>
                </a:lnTo>
                <a:lnTo>
                  <a:pt x="2722617" y="2843036"/>
                </a:lnTo>
                <a:lnTo>
                  <a:pt x="2725797" y="2786077"/>
                </a:lnTo>
                <a:lnTo>
                  <a:pt x="2728978" y="2556276"/>
                </a:lnTo>
                <a:lnTo>
                  <a:pt x="2732159" y="2734499"/>
                </a:lnTo>
                <a:lnTo>
                  <a:pt x="2735353" y="2543575"/>
                </a:lnTo>
                <a:lnTo>
                  <a:pt x="2738533" y="2707742"/>
                </a:lnTo>
                <a:lnTo>
                  <a:pt x="2741714" y="2453425"/>
                </a:lnTo>
                <a:lnTo>
                  <a:pt x="2744908" y="1655447"/>
                </a:lnTo>
                <a:lnTo>
                  <a:pt x="2748088" y="1718549"/>
                </a:lnTo>
                <a:lnTo>
                  <a:pt x="2751269" y="1458368"/>
                </a:lnTo>
                <a:lnTo>
                  <a:pt x="2754450" y="1717004"/>
                </a:lnTo>
                <a:lnTo>
                  <a:pt x="2757643" y="1229289"/>
                </a:lnTo>
                <a:lnTo>
                  <a:pt x="2760824" y="1562321"/>
                </a:lnTo>
                <a:lnTo>
                  <a:pt x="2764005" y="1551760"/>
                </a:lnTo>
                <a:lnTo>
                  <a:pt x="2767199" y="1347793"/>
                </a:lnTo>
                <a:lnTo>
                  <a:pt x="2770379" y="1343550"/>
                </a:lnTo>
                <a:lnTo>
                  <a:pt x="2773560" y="1304345"/>
                </a:lnTo>
                <a:lnTo>
                  <a:pt x="2776741" y="1548240"/>
                </a:lnTo>
                <a:lnTo>
                  <a:pt x="2779934" y="1319566"/>
                </a:lnTo>
                <a:lnTo>
                  <a:pt x="2783115" y="1482631"/>
                </a:lnTo>
                <a:lnTo>
                  <a:pt x="2786296" y="1443514"/>
                </a:lnTo>
                <a:lnTo>
                  <a:pt x="2789489" y="1552989"/>
                </a:lnTo>
                <a:lnTo>
                  <a:pt x="2792670" y="1539262"/>
                </a:lnTo>
                <a:lnTo>
                  <a:pt x="2795851" y="1809281"/>
                </a:lnTo>
                <a:lnTo>
                  <a:pt x="2799032" y="1595765"/>
                </a:lnTo>
                <a:lnTo>
                  <a:pt x="2802225" y="1867798"/>
                </a:lnTo>
                <a:lnTo>
                  <a:pt x="2805406" y="1864164"/>
                </a:lnTo>
                <a:lnTo>
                  <a:pt x="2808587" y="1906421"/>
                </a:lnTo>
                <a:lnTo>
                  <a:pt x="2811780" y="2144998"/>
                </a:lnTo>
                <a:lnTo>
                  <a:pt x="2814961" y="2067144"/>
                </a:lnTo>
                <a:lnTo>
                  <a:pt x="2818142" y="2270339"/>
                </a:lnTo>
                <a:lnTo>
                  <a:pt x="2821323" y="2064940"/>
                </a:lnTo>
                <a:lnTo>
                  <a:pt x="2824516" y="2089684"/>
                </a:lnTo>
                <a:lnTo>
                  <a:pt x="2827697" y="1934850"/>
                </a:lnTo>
                <a:lnTo>
                  <a:pt x="2830878" y="2050441"/>
                </a:lnTo>
                <a:lnTo>
                  <a:pt x="2834058" y="1936433"/>
                </a:lnTo>
                <a:lnTo>
                  <a:pt x="2837252" y="1983161"/>
                </a:lnTo>
                <a:lnTo>
                  <a:pt x="2840433" y="1981654"/>
                </a:lnTo>
                <a:lnTo>
                  <a:pt x="2843613" y="1923162"/>
                </a:lnTo>
                <a:lnTo>
                  <a:pt x="2846807" y="1949540"/>
                </a:lnTo>
                <a:lnTo>
                  <a:pt x="2849988" y="1890263"/>
                </a:lnTo>
                <a:lnTo>
                  <a:pt x="2853168" y="1943170"/>
                </a:lnTo>
                <a:lnTo>
                  <a:pt x="2856349" y="1903673"/>
                </a:lnTo>
                <a:lnTo>
                  <a:pt x="2859543" y="1948564"/>
                </a:lnTo>
                <a:lnTo>
                  <a:pt x="2862723" y="1935002"/>
                </a:lnTo>
                <a:lnTo>
                  <a:pt x="2865904" y="2011387"/>
                </a:lnTo>
                <a:lnTo>
                  <a:pt x="2869098" y="2005258"/>
                </a:lnTo>
                <a:lnTo>
                  <a:pt x="2872278" y="2058723"/>
                </a:lnTo>
                <a:lnTo>
                  <a:pt x="2875459" y="2025621"/>
                </a:lnTo>
                <a:lnTo>
                  <a:pt x="2878640" y="2106717"/>
                </a:lnTo>
                <a:lnTo>
                  <a:pt x="2885014" y="2094496"/>
                </a:lnTo>
                <a:lnTo>
                  <a:pt x="2888195" y="2130131"/>
                </a:lnTo>
                <a:lnTo>
                  <a:pt x="2891388" y="2116961"/>
                </a:lnTo>
                <a:lnTo>
                  <a:pt x="2894569" y="2158598"/>
                </a:lnTo>
                <a:lnTo>
                  <a:pt x="2897750" y="2139476"/>
                </a:lnTo>
                <a:lnTo>
                  <a:pt x="2900931" y="2179303"/>
                </a:lnTo>
                <a:lnTo>
                  <a:pt x="2904124" y="2123381"/>
                </a:lnTo>
                <a:lnTo>
                  <a:pt x="2907305" y="2153203"/>
                </a:lnTo>
                <a:lnTo>
                  <a:pt x="2910486" y="2118848"/>
                </a:lnTo>
                <a:lnTo>
                  <a:pt x="2913667" y="2124356"/>
                </a:lnTo>
                <a:lnTo>
                  <a:pt x="2916860" y="2111681"/>
                </a:lnTo>
                <a:lnTo>
                  <a:pt x="2920041" y="2118797"/>
                </a:lnTo>
                <a:lnTo>
                  <a:pt x="2926415" y="2074691"/>
                </a:lnTo>
                <a:lnTo>
                  <a:pt x="2929596" y="2081314"/>
                </a:lnTo>
                <a:lnTo>
                  <a:pt x="2932777" y="2075109"/>
                </a:lnTo>
                <a:lnTo>
                  <a:pt x="2935957" y="2102500"/>
                </a:lnTo>
                <a:lnTo>
                  <a:pt x="2939151" y="2076958"/>
                </a:lnTo>
                <a:lnTo>
                  <a:pt x="2942332" y="2124724"/>
                </a:lnTo>
                <a:lnTo>
                  <a:pt x="2945512" y="2110997"/>
                </a:lnTo>
                <a:lnTo>
                  <a:pt x="2948706" y="2173629"/>
                </a:lnTo>
                <a:lnTo>
                  <a:pt x="2951887" y="2166247"/>
                </a:lnTo>
                <a:lnTo>
                  <a:pt x="2955067" y="2198462"/>
                </a:lnTo>
                <a:lnTo>
                  <a:pt x="2958248" y="2174756"/>
                </a:lnTo>
                <a:lnTo>
                  <a:pt x="2961442" y="2233286"/>
                </a:lnTo>
                <a:lnTo>
                  <a:pt x="2964622" y="2253484"/>
                </a:lnTo>
                <a:lnTo>
                  <a:pt x="2967803" y="2300870"/>
                </a:lnTo>
                <a:lnTo>
                  <a:pt x="2974177" y="2461694"/>
                </a:lnTo>
                <a:lnTo>
                  <a:pt x="2977358" y="2547804"/>
                </a:lnTo>
                <a:lnTo>
                  <a:pt x="2980539" y="2549514"/>
                </a:lnTo>
                <a:lnTo>
                  <a:pt x="2983732" y="2586706"/>
                </a:lnTo>
                <a:lnTo>
                  <a:pt x="2986913" y="2362629"/>
                </a:lnTo>
                <a:lnTo>
                  <a:pt x="2990094" y="2527644"/>
                </a:lnTo>
                <a:lnTo>
                  <a:pt x="2993275" y="2429668"/>
                </a:lnTo>
                <a:lnTo>
                  <a:pt x="2996468" y="2387360"/>
                </a:lnTo>
                <a:lnTo>
                  <a:pt x="2999649" y="2296045"/>
                </a:lnTo>
                <a:lnTo>
                  <a:pt x="3002830" y="2136880"/>
                </a:lnTo>
                <a:lnTo>
                  <a:pt x="3006023" y="2097270"/>
                </a:lnTo>
                <a:lnTo>
                  <a:pt x="3009204" y="1934293"/>
                </a:lnTo>
                <a:lnTo>
                  <a:pt x="3012385" y="1944803"/>
                </a:lnTo>
                <a:lnTo>
                  <a:pt x="3015566" y="1826858"/>
                </a:lnTo>
                <a:lnTo>
                  <a:pt x="3018759" y="1821438"/>
                </a:lnTo>
                <a:lnTo>
                  <a:pt x="3021940" y="1704999"/>
                </a:lnTo>
                <a:lnTo>
                  <a:pt x="3025121" y="1738101"/>
                </a:lnTo>
                <a:lnTo>
                  <a:pt x="3028314" y="1638744"/>
                </a:lnTo>
                <a:lnTo>
                  <a:pt x="3031495" y="1634983"/>
                </a:lnTo>
                <a:lnTo>
                  <a:pt x="3034676" y="1617343"/>
                </a:lnTo>
                <a:lnTo>
                  <a:pt x="3044231" y="1465852"/>
                </a:lnTo>
                <a:lnTo>
                  <a:pt x="3047412" y="1387682"/>
                </a:lnTo>
                <a:lnTo>
                  <a:pt x="3050605" y="1255047"/>
                </a:lnTo>
                <a:lnTo>
                  <a:pt x="3053786" y="1385326"/>
                </a:lnTo>
                <a:lnTo>
                  <a:pt x="3060147" y="1201303"/>
                </a:lnTo>
                <a:lnTo>
                  <a:pt x="3063341" y="986889"/>
                </a:lnTo>
                <a:lnTo>
                  <a:pt x="3066522" y="983039"/>
                </a:lnTo>
                <a:lnTo>
                  <a:pt x="3072896" y="740486"/>
                </a:lnTo>
                <a:lnTo>
                  <a:pt x="3076077" y="756265"/>
                </a:lnTo>
                <a:lnTo>
                  <a:pt x="3079258" y="597188"/>
                </a:lnTo>
                <a:lnTo>
                  <a:pt x="3082438" y="606015"/>
                </a:lnTo>
                <a:lnTo>
                  <a:pt x="3085632" y="563436"/>
                </a:lnTo>
                <a:lnTo>
                  <a:pt x="3088813" y="771093"/>
                </a:lnTo>
                <a:lnTo>
                  <a:pt x="3091993" y="702648"/>
                </a:lnTo>
                <a:lnTo>
                  <a:pt x="3095174" y="812667"/>
                </a:lnTo>
                <a:lnTo>
                  <a:pt x="3098368" y="764027"/>
                </a:lnTo>
                <a:lnTo>
                  <a:pt x="3101548" y="850391"/>
                </a:lnTo>
                <a:lnTo>
                  <a:pt x="3104729" y="1024498"/>
                </a:lnTo>
                <a:lnTo>
                  <a:pt x="3107923" y="875312"/>
                </a:lnTo>
                <a:lnTo>
                  <a:pt x="3111104" y="1035668"/>
                </a:lnTo>
                <a:lnTo>
                  <a:pt x="3114284" y="755631"/>
                </a:lnTo>
                <a:lnTo>
                  <a:pt x="3117465" y="845427"/>
                </a:lnTo>
                <a:lnTo>
                  <a:pt x="3120659" y="820835"/>
                </a:lnTo>
                <a:lnTo>
                  <a:pt x="3123839" y="778641"/>
                </a:lnTo>
                <a:lnTo>
                  <a:pt x="3127020" y="687858"/>
                </a:lnTo>
                <a:lnTo>
                  <a:pt x="3136575" y="544626"/>
                </a:lnTo>
                <a:lnTo>
                  <a:pt x="3139756" y="540338"/>
                </a:lnTo>
                <a:lnTo>
                  <a:pt x="3142949" y="586466"/>
                </a:lnTo>
                <a:lnTo>
                  <a:pt x="3146130" y="531934"/>
                </a:lnTo>
                <a:lnTo>
                  <a:pt x="3149311" y="439962"/>
                </a:lnTo>
                <a:lnTo>
                  <a:pt x="3152504" y="685933"/>
                </a:lnTo>
                <a:lnTo>
                  <a:pt x="3155685" y="603786"/>
                </a:lnTo>
                <a:lnTo>
                  <a:pt x="3158866" y="880048"/>
                </a:lnTo>
                <a:lnTo>
                  <a:pt x="3162047" y="735864"/>
                </a:lnTo>
                <a:lnTo>
                  <a:pt x="3165240" y="1040834"/>
                </a:lnTo>
                <a:lnTo>
                  <a:pt x="3168421" y="1045887"/>
                </a:lnTo>
                <a:lnTo>
                  <a:pt x="3177976" y="1555116"/>
                </a:lnTo>
                <a:lnTo>
                  <a:pt x="3181157" y="2063661"/>
                </a:lnTo>
                <a:lnTo>
                  <a:pt x="3184338" y="1967458"/>
                </a:lnTo>
                <a:lnTo>
                  <a:pt x="3187531" y="2374621"/>
                </a:lnTo>
                <a:lnTo>
                  <a:pt x="3190712" y="2156078"/>
                </a:lnTo>
                <a:lnTo>
                  <a:pt x="3193893" y="2192067"/>
                </a:lnTo>
                <a:lnTo>
                  <a:pt x="3197073" y="2181557"/>
                </a:lnTo>
                <a:lnTo>
                  <a:pt x="3203448" y="2290309"/>
                </a:lnTo>
                <a:lnTo>
                  <a:pt x="3209822" y="2370734"/>
                </a:lnTo>
                <a:lnTo>
                  <a:pt x="3213003" y="2327096"/>
                </a:lnTo>
                <a:lnTo>
                  <a:pt x="3216183" y="2420678"/>
                </a:lnTo>
                <a:lnTo>
                  <a:pt x="3219364" y="2347496"/>
                </a:lnTo>
                <a:lnTo>
                  <a:pt x="3222558" y="2439052"/>
                </a:lnTo>
                <a:lnTo>
                  <a:pt x="3225738" y="2402126"/>
                </a:lnTo>
                <a:lnTo>
                  <a:pt x="3228919" y="2502153"/>
                </a:lnTo>
                <a:lnTo>
                  <a:pt x="3232113" y="2495999"/>
                </a:lnTo>
                <a:lnTo>
                  <a:pt x="3235293" y="2558556"/>
                </a:lnTo>
                <a:lnTo>
                  <a:pt x="3238474" y="2504724"/>
                </a:lnTo>
                <a:lnTo>
                  <a:pt x="3241655" y="2609677"/>
                </a:lnTo>
                <a:lnTo>
                  <a:pt x="3244848" y="2621226"/>
                </a:lnTo>
                <a:lnTo>
                  <a:pt x="3248029" y="2674222"/>
                </a:lnTo>
                <a:lnTo>
                  <a:pt x="3251210" y="2633877"/>
                </a:lnTo>
                <a:lnTo>
                  <a:pt x="3254403" y="2615439"/>
                </a:lnTo>
                <a:lnTo>
                  <a:pt x="3257584" y="2757141"/>
                </a:lnTo>
                <a:lnTo>
                  <a:pt x="3260765" y="2567610"/>
                </a:lnTo>
                <a:lnTo>
                  <a:pt x="3263946" y="2710008"/>
                </a:lnTo>
                <a:lnTo>
                  <a:pt x="3267139" y="2669208"/>
                </a:lnTo>
                <a:lnTo>
                  <a:pt x="3270320" y="2695661"/>
                </a:lnTo>
                <a:lnTo>
                  <a:pt x="3273501" y="2276063"/>
                </a:lnTo>
                <a:lnTo>
                  <a:pt x="3276682" y="2686240"/>
                </a:lnTo>
                <a:lnTo>
                  <a:pt x="3279875" y="2095079"/>
                </a:lnTo>
                <a:lnTo>
                  <a:pt x="3283056" y="2249913"/>
                </a:lnTo>
                <a:lnTo>
                  <a:pt x="3286237" y="2228297"/>
                </a:lnTo>
                <a:lnTo>
                  <a:pt x="3289430" y="1724716"/>
                </a:lnTo>
                <a:lnTo>
                  <a:pt x="3292611" y="2246519"/>
                </a:lnTo>
                <a:lnTo>
                  <a:pt x="3295792" y="1117675"/>
                </a:lnTo>
                <a:lnTo>
                  <a:pt x="3298972" y="1902217"/>
                </a:lnTo>
                <a:lnTo>
                  <a:pt x="3302166" y="998602"/>
                </a:lnTo>
                <a:lnTo>
                  <a:pt x="3305347" y="1384200"/>
                </a:lnTo>
                <a:lnTo>
                  <a:pt x="3311721" y="1143306"/>
                </a:lnTo>
                <a:lnTo>
                  <a:pt x="3314902" y="1440931"/>
                </a:lnTo>
                <a:lnTo>
                  <a:pt x="3318082" y="986699"/>
                </a:lnTo>
                <a:lnTo>
                  <a:pt x="3321263" y="1526978"/>
                </a:lnTo>
                <a:lnTo>
                  <a:pt x="3324457" y="669318"/>
                </a:lnTo>
                <a:lnTo>
                  <a:pt x="3327637" y="1522749"/>
                </a:lnTo>
                <a:lnTo>
                  <a:pt x="3330818" y="778805"/>
                </a:lnTo>
                <a:lnTo>
                  <a:pt x="3334012" y="1461661"/>
                </a:lnTo>
                <a:lnTo>
                  <a:pt x="3337192" y="1018433"/>
                </a:lnTo>
                <a:lnTo>
                  <a:pt x="3340373" y="1152145"/>
                </a:lnTo>
                <a:lnTo>
                  <a:pt x="3343554" y="1199189"/>
                </a:lnTo>
                <a:lnTo>
                  <a:pt x="3346747" y="938857"/>
                </a:lnTo>
                <a:lnTo>
                  <a:pt x="3349928" y="1449960"/>
                </a:lnTo>
                <a:lnTo>
                  <a:pt x="3353109" y="991207"/>
                </a:lnTo>
                <a:lnTo>
                  <a:pt x="3356290" y="1534323"/>
                </a:lnTo>
                <a:lnTo>
                  <a:pt x="3359483" y="992764"/>
                </a:lnTo>
                <a:lnTo>
                  <a:pt x="3362664" y="1638175"/>
                </a:lnTo>
                <a:lnTo>
                  <a:pt x="3365845" y="1054815"/>
                </a:lnTo>
                <a:lnTo>
                  <a:pt x="3369038" y="1484012"/>
                </a:lnTo>
                <a:lnTo>
                  <a:pt x="3372219" y="1191667"/>
                </a:lnTo>
                <a:lnTo>
                  <a:pt x="3375400" y="1379400"/>
                </a:lnTo>
                <a:lnTo>
                  <a:pt x="3378581" y="1440830"/>
                </a:lnTo>
                <a:lnTo>
                  <a:pt x="3381774" y="1218399"/>
                </a:lnTo>
                <a:lnTo>
                  <a:pt x="3384955" y="1640973"/>
                </a:lnTo>
                <a:lnTo>
                  <a:pt x="3388136" y="1208357"/>
                </a:lnTo>
                <a:lnTo>
                  <a:pt x="3391329" y="1712268"/>
                </a:lnTo>
                <a:lnTo>
                  <a:pt x="3394510" y="1348160"/>
                </a:lnTo>
                <a:lnTo>
                  <a:pt x="3397691" y="1739924"/>
                </a:lnTo>
                <a:lnTo>
                  <a:pt x="3400872" y="1630944"/>
                </a:lnTo>
                <a:lnTo>
                  <a:pt x="3404065" y="1785157"/>
                </a:lnTo>
                <a:lnTo>
                  <a:pt x="3407246" y="1755209"/>
                </a:lnTo>
                <a:lnTo>
                  <a:pt x="3410427" y="1707126"/>
                </a:lnTo>
                <a:lnTo>
                  <a:pt x="3413620" y="1782245"/>
                </a:lnTo>
                <a:lnTo>
                  <a:pt x="3416801" y="1690828"/>
                </a:lnTo>
                <a:lnTo>
                  <a:pt x="3419982" y="1891162"/>
                </a:lnTo>
                <a:lnTo>
                  <a:pt x="3423163" y="1842978"/>
                </a:lnTo>
                <a:lnTo>
                  <a:pt x="3426356" y="1883285"/>
                </a:lnTo>
                <a:lnTo>
                  <a:pt x="3429537" y="1830568"/>
                </a:lnTo>
                <a:lnTo>
                  <a:pt x="3432718" y="1925125"/>
                </a:lnTo>
                <a:lnTo>
                  <a:pt x="3435911" y="1861568"/>
                </a:lnTo>
                <a:lnTo>
                  <a:pt x="3439092" y="1992468"/>
                </a:lnTo>
                <a:lnTo>
                  <a:pt x="3442273" y="2001750"/>
                </a:lnTo>
                <a:lnTo>
                  <a:pt x="3445453" y="2021037"/>
                </a:lnTo>
                <a:lnTo>
                  <a:pt x="3448647" y="2079414"/>
                </a:lnTo>
                <a:lnTo>
                  <a:pt x="3451828" y="2093572"/>
                </a:lnTo>
                <a:lnTo>
                  <a:pt x="3455008" y="2090090"/>
                </a:lnTo>
                <a:lnTo>
                  <a:pt x="3458189" y="2207643"/>
                </a:lnTo>
                <a:lnTo>
                  <a:pt x="3461383" y="2216786"/>
                </a:lnTo>
                <a:lnTo>
                  <a:pt x="3464564" y="2214658"/>
                </a:lnTo>
                <a:lnTo>
                  <a:pt x="3467744" y="2342254"/>
                </a:lnTo>
                <a:lnTo>
                  <a:pt x="3470938" y="2375812"/>
                </a:lnTo>
                <a:lnTo>
                  <a:pt x="3474119" y="2456072"/>
                </a:lnTo>
                <a:lnTo>
                  <a:pt x="3477299" y="2484488"/>
                </a:lnTo>
                <a:lnTo>
                  <a:pt x="3490035" y="2697003"/>
                </a:lnTo>
                <a:lnTo>
                  <a:pt x="3502771" y="2946762"/>
                </a:lnTo>
                <a:lnTo>
                  <a:pt x="3509145" y="2842758"/>
                </a:lnTo>
                <a:lnTo>
                  <a:pt x="3515519" y="2807795"/>
                </a:lnTo>
                <a:lnTo>
                  <a:pt x="3518700" y="2760370"/>
                </a:lnTo>
                <a:lnTo>
                  <a:pt x="3525062" y="2827879"/>
                </a:lnTo>
                <a:lnTo>
                  <a:pt x="3528255" y="2815861"/>
                </a:lnTo>
                <a:lnTo>
                  <a:pt x="3534617" y="2864374"/>
                </a:lnTo>
                <a:lnTo>
                  <a:pt x="3537797" y="2863842"/>
                </a:lnTo>
                <a:lnTo>
                  <a:pt x="3540991" y="2847051"/>
                </a:lnTo>
                <a:lnTo>
                  <a:pt x="3544172" y="2881533"/>
                </a:lnTo>
                <a:lnTo>
                  <a:pt x="3547353" y="2860664"/>
                </a:lnTo>
                <a:lnTo>
                  <a:pt x="3550546" y="2801830"/>
                </a:lnTo>
                <a:lnTo>
                  <a:pt x="3556908" y="2785457"/>
                </a:lnTo>
                <a:lnTo>
                  <a:pt x="3563282" y="2861702"/>
                </a:lnTo>
                <a:lnTo>
                  <a:pt x="3566463" y="2837224"/>
                </a:lnTo>
                <a:lnTo>
                  <a:pt x="3569643" y="2846405"/>
                </a:lnTo>
                <a:lnTo>
                  <a:pt x="3572837" y="2897451"/>
                </a:lnTo>
                <a:lnTo>
                  <a:pt x="3576018" y="2891106"/>
                </a:lnTo>
                <a:lnTo>
                  <a:pt x="3579198" y="2858840"/>
                </a:lnTo>
                <a:lnTo>
                  <a:pt x="3582379" y="2854142"/>
                </a:lnTo>
                <a:lnTo>
                  <a:pt x="3585573" y="2862563"/>
                </a:lnTo>
                <a:lnTo>
                  <a:pt x="3588753" y="2841251"/>
                </a:lnTo>
                <a:lnTo>
                  <a:pt x="3591934" y="2856143"/>
                </a:lnTo>
                <a:lnTo>
                  <a:pt x="3595128" y="2894513"/>
                </a:lnTo>
                <a:lnTo>
                  <a:pt x="3598308" y="2846874"/>
                </a:lnTo>
                <a:lnTo>
                  <a:pt x="3601489" y="2829601"/>
                </a:lnTo>
                <a:lnTo>
                  <a:pt x="3604670" y="2915762"/>
                </a:lnTo>
                <a:lnTo>
                  <a:pt x="3607863" y="2844974"/>
                </a:lnTo>
                <a:lnTo>
                  <a:pt x="3611044" y="2836692"/>
                </a:lnTo>
                <a:lnTo>
                  <a:pt x="3614225" y="2856814"/>
                </a:lnTo>
                <a:lnTo>
                  <a:pt x="3623780" y="2745098"/>
                </a:lnTo>
                <a:lnTo>
                  <a:pt x="3626961" y="2773946"/>
                </a:lnTo>
                <a:lnTo>
                  <a:pt x="3630154" y="2601041"/>
                </a:lnTo>
                <a:lnTo>
                  <a:pt x="3639696" y="1685459"/>
                </a:lnTo>
                <a:lnTo>
                  <a:pt x="3646071" y="1252805"/>
                </a:lnTo>
                <a:lnTo>
                  <a:pt x="3649251" y="1297684"/>
                </a:lnTo>
                <a:lnTo>
                  <a:pt x="3652445" y="1489330"/>
                </a:lnTo>
                <a:lnTo>
                  <a:pt x="3655626" y="1397306"/>
                </a:lnTo>
                <a:lnTo>
                  <a:pt x="3661987" y="1027373"/>
                </a:lnTo>
                <a:lnTo>
                  <a:pt x="3668362" y="1159591"/>
                </a:lnTo>
                <a:lnTo>
                  <a:pt x="3671542" y="1120410"/>
                </a:lnTo>
                <a:lnTo>
                  <a:pt x="3674736" y="1104315"/>
                </a:lnTo>
                <a:lnTo>
                  <a:pt x="3677917" y="928815"/>
                </a:lnTo>
                <a:lnTo>
                  <a:pt x="3681097" y="979164"/>
                </a:lnTo>
                <a:lnTo>
                  <a:pt x="3684278" y="1608973"/>
                </a:lnTo>
                <a:lnTo>
                  <a:pt x="3687472" y="1528004"/>
                </a:lnTo>
                <a:lnTo>
                  <a:pt x="3690652" y="1090728"/>
                </a:lnTo>
                <a:lnTo>
                  <a:pt x="3693833" y="1363026"/>
                </a:lnTo>
                <a:lnTo>
                  <a:pt x="3697027" y="987306"/>
                </a:lnTo>
                <a:lnTo>
                  <a:pt x="3700208" y="1009771"/>
                </a:lnTo>
                <a:lnTo>
                  <a:pt x="3703388" y="947987"/>
                </a:lnTo>
                <a:lnTo>
                  <a:pt x="3706569" y="857457"/>
                </a:lnTo>
                <a:lnTo>
                  <a:pt x="3709763" y="935526"/>
                </a:lnTo>
                <a:lnTo>
                  <a:pt x="3712943" y="766028"/>
                </a:lnTo>
                <a:lnTo>
                  <a:pt x="3716124" y="800105"/>
                </a:lnTo>
                <a:lnTo>
                  <a:pt x="3719305" y="617374"/>
                </a:lnTo>
                <a:lnTo>
                  <a:pt x="3722498" y="765281"/>
                </a:lnTo>
                <a:lnTo>
                  <a:pt x="3728860" y="399180"/>
                </a:lnTo>
                <a:lnTo>
                  <a:pt x="3732054" y="403989"/>
                </a:lnTo>
                <a:lnTo>
                  <a:pt x="3735234" y="485506"/>
                </a:lnTo>
                <a:lnTo>
                  <a:pt x="3738415" y="374250"/>
                </a:lnTo>
                <a:lnTo>
                  <a:pt x="3741596" y="371702"/>
                </a:lnTo>
                <a:lnTo>
                  <a:pt x="3744789" y="344610"/>
                </a:lnTo>
                <a:lnTo>
                  <a:pt x="3747970" y="394226"/>
                </a:lnTo>
                <a:lnTo>
                  <a:pt x="3751151" y="353527"/>
                </a:lnTo>
                <a:lnTo>
                  <a:pt x="3754344" y="147922"/>
                </a:lnTo>
                <a:lnTo>
                  <a:pt x="3757525" y="391444"/>
                </a:lnTo>
                <a:lnTo>
                  <a:pt x="3760706" y="334550"/>
                </a:lnTo>
                <a:lnTo>
                  <a:pt x="3763887" y="426961"/>
                </a:lnTo>
                <a:lnTo>
                  <a:pt x="3767080" y="423509"/>
                </a:lnTo>
                <a:lnTo>
                  <a:pt x="3770261" y="573155"/>
                </a:lnTo>
                <a:lnTo>
                  <a:pt x="3773442" y="291831"/>
                </a:lnTo>
                <a:lnTo>
                  <a:pt x="3776635" y="574040"/>
                </a:lnTo>
                <a:lnTo>
                  <a:pt x="3779816" y="325796"/>
                </a:lnTo>
                <a:lnTo>
                  <a:pt x="3789371" y="598531"/>
                </a:lnTo>
                <a:lnTo>
                  <a:pt x="3792552" y="638724"/>
                </a:lnTo>
                <a:lnTo>
                  <a:pt x="3795733" y="414247"/>
                </a:lnTo>
                <a:lnTo>
                  <a:pt x="3798926" y="773740"/>
                </a:lnTo>
                <a:lnTo>
                  <a:pt x="3802107" y="351274"/>
                </a:lnTo>
                <a:lnTo>
                  <a:pt x="3805288" y="953837"/>
                </a:lnTo>
                <a:lnTo>
                  <a:pt x="3808468" y="601380"/>
                </a:lnTo>
                <a:lnTo>
                  <a:pt x="3811662" y="1166239"/>
                </a:lnTo>
                <a:lnTo>
                  <a:pt x="3814843" y="433804"/>
                </a:lnTo>
                <a:lnTo>
                  <a:pt x="3821204" y="948835"/>
                </a:lnTo>
                <a:lnTo>
                  <a:pt x="3824398" y="1039530"/>
                </a:lnTo>
                <a:lnTo>
                  <a:pt x="3827578" y="1196960"/>
                </a:lnTo>
                <a:lnTo>
                  <a:pt x="3830759" y="700078"/>
                </a:lnTo>
                <a:lnTo>
                  <a:pt x="3833953" y="1226605"/>
                </a:lnTo>
                <a:lnTo>
                  <a:pt x="3837133" y="724087"/>
                </a:lnTo>
                <a:lnTo>
                  <a:pt x="3840314" y="1564575"/>
                </a:lnTo>
                <a:lnTo>
                  <a:pt x="3843495" y="762824"/>
                </a:lnTo>
                <a:lnTo>
                  <a:pt x="3846688" y="1385998"/>
                </a:lnTo>
                <a:lnTo>
                  <a:pt x="3849869" y="804512"/>
                </a:lnTo>
                <a:lnTo>
                  <a:pt x="3853050" y="1263164"/>
                </a:lnTo>
                <a:lnTo>
                  <a:pt x="3859424" y="894776"/>
                </a:lnTo>
                <a:lnTo>
                  <a:pt x="3862605" y="1361760"/>
                </a:lnTo>
                <a:lnTo>
                  <a:pt x="3865786" y="1035364"/>
                </a:lnTo>
                <a:lnTo>
                  <a:pt x="3868979" y="1779180"/>
                </a:lnTo>
                <a:lnTo>
                  <a:pt x="3872160" y="997564"/>
                </a:lnTo>
                <a:lnTo>
                  <a:pt x="3875341" y="1754107"/>
                </a:lnTo>
                <a:lnTo>
                  <a:pt x="3878534" y="930360"/>
                </a:lnTo>
                <a:lnTo>
                  <a:pt x="3881715" y="1633527"/>
                </a:lnTo>
                <a:lnTo>
                  <a:pt x="3884896" y="988142"/>
                </a:lnTo>
                <a:lnTo>
                  <a:pt x="3888077" y="1470095"/>
                </a:lnTo>
                <a:lnTo>
                  <a:pt x="3891270" y="1700756"/>
                </a:lnTo>
                <a:lnTo>
                  <a:pt x="3894451" y="1503323"/>
                </a:lnTo>
                <a:lnTo>
                  <a:pt x="3897632" y="1666895"/>
                </a:lnTo>
                <a:lnTo>
                  <a:pt x="3900812" y="882860"/>
                </a:lnTo>
                <a:lnTo>
                  <a:pt x="3904006" y="1935433"/>
                </a:lnTo>
                <a:lnTo>
                  <a:pt x="3907187" y="1273079"/>
                </a:lnTo>
                <a:lnTo>
                  <a:pt x="3910367" y="1932976"/>
                </a:lnTo>
                <a:lnTo>
                  <a:pt x="3913561" y="1237913"/>
                </a:lnTo>
                <a:lnTo>
                  <a:pt x="3916742" y="1646178"/>
                </a:lnTo>
                <a:lnTo>
                  <a:pt x="3919922" y="1386137"/>
                </a:lnTo>
                <a:lnTo>
                  <a:pt x="3923103" y="1405689"/>
                </a:lnTo>
                <a:lnTo>
                  <a:pt x="3926297" y="1721436"/>
                </a:lnTo>
                <a:lnTo>
                  <a:pt x="3929477" y="1256174"/>
                </a:lnTo>
                <a:lnTo>
                  <a:pt x="3932658" y="1840585"/>
                </a:lnTo>
                <a:lnTo>
                  <a:pt x="3935852" y="1233937"/>
                </a:lnTo>
                <a:lnTo>
                  <a:pt x="3939032" y="1818360"/>
                </a:lnTo>
                <a:lnTo>
                  <a:pt x="3942213" y="1246410"/>
                </a:lnTo>
                <a:lnTo>
                  <a:pt x="3945394" y="1695641"/>
                </a:lnTo>
                <a:lnTo>
                  <a:pt x="3948587" y="1438360"/>
                </a:lnTo>
                <a:lnTo>
                  <a:pt x="3951768" y="1533031"/>
                </a:lnTo>
                <a:lnTo>
                  <a:pt x="3954949" y="1689461"/>
                </a:lnTo>
                <a:lnTo>
                  <a:pt x="3958142" y="1465219"/>
                </a:lnTo>
                <a:lnTo>
                  <a:pt x="3961323" y="1874066"/>
                </a:lnTo>
                <a:lnTo>
                  <a:pt x="3964504" y="1503627"/>
                </a:lnTo>
                <a:lnTo>
                  <a:pt x="3967685" y="2051517"/>
                </a:lnTo>
                <a:lnTo>
                  <a:pt x="3970878" y="1635844"/>
                </a:lnTo>
                <a:lnTo>
                  <a:pt x="3974059" y="2140755"/>
                </a:lnTo>
                <a:lnTo>
                  <a:pt x="3977240" y="1949362"/>
                </a:lnTo>
                <a:lnTo>
                  <a:pt x="3983614" y="2083910"/>
                </a:lnTo>
                <a:lnTo>
                  <a:pt x="3986795" y="1880221"/>
                </a:lnTo>
                <a:lnTo>
                  <a:pt x="3989976" y="2092382"/>
                </a:lnTo>
                <a:lnTo>
                  <a:pt x="3993169" y="1831037"/>
                </a:lnTo>
                <a:lnTo>
                  <a:pt x="3996350" y="2108350"/>
                </a:lnTo>
                <a:lnTo>
                  <a:pt x="3999531" y="1816626"/>
                </a:lnTo>
                <a:lnTo>
                  <a:pt x="4002711" y="2082669"/>
                </a:lnTo>
                <a:lnTo>
                  <a:pt x="4005905" y="1911816"/>
                </a:lnTo>
                <a:lnTo>
                  <a:pt x="4009086" y="2012299"/>
                </a:lnTo>
                <a:lnTo>
                  <a:pt x="4012267" y="1951654"/>
                </a:lnTo>
                <a:lnTo>
                  <a:pt x="4015460" y="1921731"/>
                </a:lnTo>
                <a:lnTo>
                  <a:pt x="4018641" y="2068055"/>
                </a:lnTo>
                <a:lnTo>
                  <a:pt x="4021822" y="1909688"/>
                </a:lnTo>
                <a:lnTo>
                  <a:pt x="4025002" y="2091584"/>
                </a:lnTo>
                <a:lnTo>
                  <a:pt x="4028196" y="1924200"/>
                </a:lnTo>
                <a:lnTo>
                  <a:pt x="4031377" y="2070753"/>
                </a:lnTo>
                <a:lnTo>
                  <a:pt x="4034557" y="2000851"/>
                </a:lnTo>
                <a:lnTo>
                  <a:pt x="4037751" y="2039310"/>
                </a:lnTo>
                <a:lnTo>
                  <a:pt x="4040932" y="1984123"/>
                </a:lnTo>
                <a:lnTo>
                  <a:pt x="4047293" y="2012995"/>
                </a:lnTo>
                <a:lnTo>
                  <a:pt x="4050487" y="1977234"/>
                </a:lnTo>
                <a:lnTo>
                  <a:pt x="4053668" y="2025342"/>
                </a:lnTo>
                <a:lnTo>
                  <a:pt x="4056848" y="1987023"/>
                </a:lnTo>
                <a:lnTo>
                  <a:pt x="4060042" y="2085683"/>
                </a:lnTo>
                <a:lnTo>
                  <a:pt x="4063223" y="2002561"/>
                </a:lnTo>
                <a:lnTo>
                  <a:pt x="4066403" y="2077059"/>
                </a:lnTo>
                <a:lnTo>
                  <a:pt x="4069584" y="2024430"/>
                </a:lnTo>
                <a:lnTo>
                  <a:pt x="4072778" y="2099233"/>
                </a:lnTo>
                <a:lnTo>
                  <a:pt x="4075958" y="2070398"/>
                </a:lnTo>
                <a:lnTo>
                  <a:pt x="4079139" y="2073184"/>
                </a:lnTo>
                <a:lnTo>
                  <a:pt x="4082320" y="2178036"/>
                </a:lnTo>
                <a:lnTo>
                  <a:pt x="4085514" y="2086721"/>
                </a:lnTo>
                <a:lnTo>
                  <a:pt x="4088694" y="2211505"/>
                </a:lnTo>
                <a:lnTo>
                  <a:pt x="4091875" y="2096092"/>
                </a:lnTo>
                <a:lnTo>
                  <a:pt x="4095069" y="2309392"/>
                </a:lnTo>
                <a:lnTo>
                  <a:pt x="4098249" y="2293994"/>
                </a:lnTo>
                <a:lnTo>
                  <a:pt x="4101430" y="2474357"/>
                </a:lnTo>
                <a:lnTo>
                  <a:pt x="4104611" y="2520604"/>
                </a:lnTo>
                <a:lnTo>
                  <a:pt x="4107804" y="2511904"/>
                </a:lnTo>
                <a:lnTo>
                  <a:pt x="4110985" y="2735398"/>
                </a:lnTo>
                <a:lnTo>
                  <a:pt x="4114166" y="2546905"/>
                </a:lnTo>
                <a:lnTo>
                  <a:pt x="4114166" y="2546905"/>
                </a:lnTo>
              </a:path>
            </a:pathLst>
          </a:custGeom>
          <a:noFill/>
          <a:ln w="6350" cap="sq">
            <a:solidFill>
              <a:srgbClr val="ED7D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Rettangolo con angoli arrotondati 97">
            <a:extLst>
              <a:ext uri="{FF2B5EF4-FFF2-40B4-BE49-F238E27FC236}">
                <a16:creationId xmlns:a16="http://schemas.microsoft.com/office/drawing/2014/main" id="{25097F07-EC6F-0FFF-EB34-795812303F89}"/>
              </a:ext>
            </a:extLst>
          </p:cNvPr>
          <p:cNvSpPr/>
          <p:nvPr/>
        </p:nvSpPr>
        <p:spPr>
          <a:xfrm>
            <a:off x="7309897" y="656696"/>
            <a:ext cx="4734851" cy="5904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F6126896-9990-C69E-B50E-75FFEEE7E61D}"/>
              </a:ext>
            </a:extLst>
          </p:cNvPr>
          <p:cNvCxnSpPr>
            <a:cxnSpLocks/>
          </p:cNvCxnSpPr>
          <p:nvPr/>
        </p:nvCxnSpPr>
        <p:spPr>
          <a:xfrm flipH="1" flipV="1">
            <a:off x="3310346" y="2149533"/>
            <a:ext cx="8905" cy="770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E99EFBD8-5A5C-7C09-B381-716CD1000990}"/>
              </a:ext>
            </a:extLst>
          </p:cNvPr>
          <p:cNvCxnSpPr>
            <a:cxnSpLocks/>
          </p:cNvCxnSpPr>
          <p:nvPr/>
        </p:nvCxnSpPr>
        <p:spPr>
          <a:xfrm>
            <a:off x="3310346" y="2920487"/>
            <a:ext cx="782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9" name="Ovale 108">
            <a:extLst>
              <a:ext uri="{FF2B5EF4-FFF2-40B4-BE49-F238E27FC236}">
                <a16:creationId xmlns:a16="http://schemas.microsoft.com/office/drawing/2014/main" id="{72A1F963-1179-7AB4-CB0D-5E63A577A87D}"/>
              </a:ext>
            </a:extLst>
          </p:cNvPr>
          <p:cNvSpPr/>
          <p:nvPr/>
        </p:nvSpPr>
        <p:spPr>
          <a:xfrm>
            <a:off x="3598557" y="22141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198E8471-0A79-973B-18C3-7EF61CD8C551}"/>
              </a:ext>
            </a:extLst>
          </p:cNvPr>
          <p:cNvSpPr/>
          <p:nvPr/>
        </p:nvSpPr>
        <p:spPr>
          <a:xfrm>
            <a:off x="3750957" y="23665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Connettore 2 110">
            <a:extLst>
              <a:ext uri="{FF2B5EF4-FFF2-40B4-BE49-F238E27FC236}">
                <a16:creationId xmlns:a16="http://schemas.microsoft.com/office/drawing/2014/main" id="{2CE6A6C1-5836-E2D2-C97F-BE1904D69797}"/>
              </a:ext>
            </a:extLst>
          </p:cNvPr>
          <p:cNvCxnSpPr>
            <a:cxnSpLocks/>
            <a:endCxn id="109" idx="3"/>
          </p:cNvCxnSpPr>
          <p:nvPr/>
        </p:nvCxnSpPr>
        <p:spPr>
          <a:xfrm flipV="1">
            <a:off x="3319251" y="2306357"/>
            <a:ext cx="295122" cy="60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C007A345-17A1-EF10-B603-D7466039E9C8}"/>
              </a:ext>
            </a:extLst>
          </p:cNvPr>
          <p:cNvCxnSpPr>
            <a:cxnSpLocks/>
          </p:cNvCxnSpPr>
          <p:nvPr/>
        </p:nvCxnSpPr>
        <p:spPr>
          <a:xfrm flipV="1">
            <a:off x="3328156" y="2458757"/>
            <a:ext cx="438617" cy="44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17EC0207-C975-EAD6-F9D0-8CA44B3D3E46}"/>
              </a:ext>
            </a:extLst>
          </p:cNvPr>
          <p:cNvSpPr txBox="1"/>
          <p:nvPr/>
        </p:nvSpPr>
        <p:spPr>
          <a:xfrm>
            <a:off x="3090403" y="2991365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</a:rPr>
              <a:t>Shared latent space</a:t>
            </a:r>
          </a:p>
        </p:txBody>
      </p:sp>
      <p:cxnSp>
        <p:nvCxnSpPr>
          <p:cNvPr id="120" name="Connettore 4 119">
            <a:extLst>
              <a:ext uri="{FF2B5EF4-FFF2-40B4-BE49-F238E27FC236}">
                <a16:creationId xmlns:a16="http://schemas.microsoft.com/office/drawing/2014/main" id="{19F2F1BC-52EB-AC8C-DBC3-C1B9F8F03006}"/>
              </a:ext>
            </a:extLst>
          </p:cNvPr>
          <p:cNvCxnSpPr>
            <a:cxnSpLocks/>
            <a:stCxn id="59" idx="0"/>
            <a:endCxn id="123" idx="1"/>
          </p:cNvCxnSpPr>
          <p:nvPr/>
        </p:nvCxnSpPr>
        <p:spPr>
          <a:xfrm rot="5400000" flipH="1" flipV="1">
            <a:off x="2372054" y="1221704"/>
            <a:ext cx="758091" cy="11306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2" name="Connettore 4 121">
            <a:extLst>
              <a:ext uri="{FF2B5EF4-FFF2-40B4-BE49-F238E27FC236}">
                <a16:creationId xmlns:a16="http://schemas.microsoft.com/office/drawing/2014/main" id="{037D7487-7891-BB60-3728-5E2E768A8DFD}"/>
              </a:ext>
            </a:extLst>
          </p:cNvPr>
          <p:cNvCxnSpPr>
            <a:cxnSpLocks/>
            <a:stCxn id="90" idx="6"/>
            <a:endCxn id="123" idx="3"/>
          </p:cNvCxnSpPr>
          <p:nvPr/>
        </p:nvCxnSpPr>
        <p:spPr>
          <a:xfrm rot="16200000" flipV="1">
            <a:off x="4140477" y="1195925"/>
            <a:ext cx="758091" cy="11822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3" name="Rettangolo con angoli arrotondati 122">
            <a:extLst>
              <a:ext uri="{FF2B5EF4-FFF2-40B4-BE49-F238E27FC236}">
                <a16:creationId xmlns:a16="http://schemas.microsoft.com/office/drawing/2014/main" id="{CE777744-8103-0B44-56DF-30D6D4639016}"/>
              </a:ext>
            </a:extLst>
          </p:cNvPr>
          <p:cNvSpPr/>
          <p:nvPr/>
        </p:nvSpPr>
        <p:spPr>
          <a:xfrm>
            <a:off x="3316421" y="1101980"/>
            <a:ext cx="612000" cy="612000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/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it-IT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)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blipFill>
                <a:blip r:embed="rId7"/>
                <a:stretch>
                  <a:fillRect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BDFC3CE4-0767-4EBD-E7D8-63C25566B329}"/>
              </a:ext>
            </a:extLst>
          </p:cNvPr>
          <p:cNvSpPr txBox="1"/>
          <p:nvPr/>
        </p:nvSpPr>
        <p:spPr>
          <a:xfrm>
            <a:off x="3466946" y="1228274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FED55E35-772A-8213-B2D1-8621B3789EAF}"/>
              </a:ext>
            </a:extLst>
          </p:cNvPr>
          <p:cNvGrpSpPr/>
          <p:nvPr/>
        </p:nvGrpSpPr>
        <p:grpSpPr>
          <a:xfrm>
            <a:off x="726474" y="936685"/>
            <a:ext cx="6116649" cy="4291298"/>
            <a:chOff x="684105" y="936685"/>
            <a:chExt cx="6382617" cy="4291298"/>
          </a:xfrm>
        </p:grpSpPr>
        <p:cxnSp>
          <p:nvCxnSpPr>
            <p:cNvPr id="135" name="Connettore 1 134">
              <a:extLst>
                <a:ext uri="{FF2B5EF4-FFF2-40B4-BE49-F238E27FC236}">
                  <a16:creationId xmlns:a16="http://schemas.microsoft.com/office/drawing/2014/main" id="{14ADAD73-EE10-6119-1AAD-029F788D72C0}"/>
                </a:ext>
              </a:extLst>
            </p:cNvPr>
            <p:cNvCxnSpPr/>
            <p:nvPr/>
          </p:nvCxnSpPr>
          <p:spPr>
            <a:xfrm>
              <a:off x="685800" y="944217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6" name="Connettore 1 135">
              <a:extLst>
                <a:ext uri="{FF2B5EF4-FFF2-40B4-BE49-F238E27FC236}">
                  <a16:creationId xmlns:a16="http://schemas.microsoft.com/office/drawing/2014/main" id="{0DB50979-086F-A476-5B0B-76E7A9031F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944217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9" name="Connettore 1 138">
              <a:extLst>
                <a:ext uri="{FF2B5EF4-FFF2-40B4-BE49-F238E27FC236}">
                  <a16:creationId xmlns:a16="http://schemas.microsoft.com/office/drawing/2014/main" id="{1F79427B-2A35-6FE6-AB4A-EBF52ED91260}"/>
                </a:ext>
              </a:extLst>
            </p:cNvPr>
            <p:cNvCxnSpPr/>
            <p:nvPr/>
          </p:nvCxnSpPr>
          <p:spPr>
            <a:xfrm>
              <a:off x="7066722" y="936685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0" name="Connettore 1 139">
              <a:extLst>
                <a:ext uri="{FF2B5EF4-FFF2-40B4-BE49-F238E27FC236}">
                  <a16:creationId xmlns:a16="http://schemas.microsoft.com/office/drawing/2014/main" id="{30732E91-5EB0-073E-9823-EF574598B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105" y="5220451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42" name="CasellaDiTesto 141">
            <a:extLst>
              <a:ext uri="{FF2B5EF4-FFF2-40B4-BE49-F238E27FC236}">
                <a16:creationId xmlns:a16="http://schemas.microsoft.com/office/drawing/2014/main" id="{DA04E14C-42BD-654B-4CA6-819ECEFA2C50}"/>
              </a:ext>
            </a:extLst>
          </p:cNvPr>
          <p:cNvSpPr txBox="1"/>
          <p:nvPr/>
        </p:nvSpPr>
        <p:spPr>
          <a:xfrm>
            <a:off x="807459" y="1000227"/>
            <a:ext cx="32573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F</a:t>
            </a:r>
          </a:p>
        </p:txBody>
      </p:sp>
      <p:sp>
        <p:nvSpPr>
          <p:cNvPr id="145" name="Arco 144">
            <a:extLst>
              <a:ext uri="{FF2B5EF4-FFF2-40B4-BE49-F238E27FC236}">
                <a16:creationId xmlns:a16="http://schemas.microsoft.com/office/drawing/2014/main" id="{FFC26BFA-73BA-3542-D278-018FD6A49D51}"/>
              </a:ext>
            </a:extLst>
          </p:cNvPr>
          <p:cNvSpPr/>
          <p:nvPr/>
        </p:nvSpPr>
        <p:spPr>
          <a:xfrm>
            <a:off x="3180522" y="2579302"/>
            <a:ext cx="433851" cy="380941"/>
          </a:xfrm>
          <a:prstGeom prst="arc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/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blipFill>
                <a:blip r:embed="rId8"/>
                <a:stretch>
                  <a:fillRect t="-576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/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level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incompatibility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blipFill>
                <a:blip r:embed="rId9"/>
                <a:stretch>
                  <a:fillRect l="-599" t="-5556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538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169E49-B75A-1B35-18EB-428536B02DEE}"/>
              </a:ext>
            </a:extLst>
          </p:cNvPr>
          <p:cNvSpPr txBox="1"/>
          <p:nvPr/>
        </p:nvSpPr>
        <p:spPr>
          <a:xfrm>
            <a:off x="4625597" y="137794"/>
            <a:ext cx="2940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Framework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60B3CBD-C5B7-D182-9014-359F2D787161}"/>
              </a:ext>
            </a:extLst>
          </p:cNvPr>
          <p:cNvGrpSpPr/>
          <p:nvPr/>
        </p:nvGrpSpPr>
        <p:grpSpPr>
          <a:xfrm rot="16200000">
            <a:off x="1885156" y="5417136"/>
            <a:ext cx="587829" cy="587829"/>
            <a:chOff x="9442770" y="1140101"/>
            <a:chExt cx="587829" cy="587829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74FB21CB-8FE9-79E2-AC0A-11D6B9E98EBF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227565DA-1F62-458D-D880-17AB1D3B08DA}"/>
                    </a:ext>
                  </a:extLst>
                </p:cNvPr>
                <p:cNvSpPr txBox="1"/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C524FD53-64D6-CB9B-43A6-2800D77D2721}"/>
              </a:ext>
            </a:extLst>
          </p:cNvPr>
          <p:cNvSpPr/>
          <p:nvPr/>
        </p:nvSpPr>
        <p:spPr>
          <a:xfrm>
            <a:off x="1461951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29F9148C-04AC-F48D-8DA0-D84E61414CDA}"/>
              </a:ext>
            </a:extLst>
          </p:cNvPr>
          <p:cNvGrpSpPr/>
          <p:nvPr/>
        </p:nvGrpSpPr>
        <p:grpSpPr>
          <a:xfrm rot="16200000">
            <a:off x="4820516" y="5417136"/>
            <a:ext cx="587829" cy="587829"/>
            <a:chOff x="9442770" y="1140101"/>
            <a:chExt cx="587829" cy="587829"/>
          </a:xfrm>
        </p:grpSpPr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5FD36FA6-89C2-C50D-7D1C-2A89B67385D9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/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Figura a mano libera 34">
            <a:extLst>
              <a:ext uri="{FF2B5EF4-FFF2-40B4-BE49-F238E27FC236}">
                <a16:creationId xmlns:a16="http://schemas.microsoft.com/office/drawing/2014/main" id="{9DA979DF-DF70-BB56-F397-069CF320889E}"/>
              </a:ext>
            </a:extLst>
          </p:cNvPr>
          <p:cNvSpPr/>
          <p:nvPr/>
        </p:nvSpPr>
        <p:spPr>
          <a:xfrm flipH="1">
            <a:off x="4397312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B71D419-B3DB-C695-B8AB-B445922BE86E}"/>
              </a:ext>
            </a:extLst>
          </p:cNvPr>
          <p:cNvCxnSpPr>
            <a:cxnSpLocks/>
            <a:stCxn id="19" idx="6"/>
            <a:endCxn id="42" idx="1"/>
          </p:cNvCxnSpPr>
          <p:nvPr/>
        </p:nvCxnSpPr>
        <p:spPr>
          <a:xfrm flipV="1">
            <a:off x="2179071" y="4866873"/>
            <a:ext cx="12409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0E0EAC9-D470-1070-E5B8-7FE699FF4045}"/>
              </a:ext>
            </a:extLst>
          </p:cNvPr>
          <p:cNvCxnSpPr>
            <a:cxnSpLocks/>
            <a:stCxn id="32" idx="6"/>
            <a:endCxn id="46" idx="1"/>
          </p:cNvCxnSpPr>
          <p:nvPr/>
        </p:nvCxnSpPr>
        <p:spPr>
          <a:xfrm flipH="1" flipV="1">
            <a:off x="5111960" y="4866873"/>
            <a:ext cx="2471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itardo 41">
            <a:extLst>
              <a:ext uri="{FF2B5EF4-FFF2-40B4-BE49-F238E27FC236}">
                <a16:creationId xmlns:a16="http://schemas.microsoft.com/office/drawing/2014/main" id="{1923CCC6-B286-4E58-BC4D-51C91EC4D5DC}"/>
              </a:ext>
            </a:extLst>
          </p:cNvPr>
          <p:cNvSpPr/>
          <p:nvPr/>
        </p:nvSpPr>
        <p:spPr>
          <a:xfrm rot="16200000">
            <a:off x="145292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C75464B-8DBD-621B-D597-5FF9D08A5F69}"/>
              </a:ext>
            </a:extLst>
          </p:cNvPr>
          <p:cNvSpPr txBox="1"/>
          <p:nvPr/>
        </p:nvSpPr>
        <p:spPr>
          <a:xfrm>
            <a:off x="2063347" y="403151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46" name="Ritardo 45">
            <a:extLst>
              <a:ext uri="{FF2B5EF4-FFF2-40B4-BE49-F238E27FC236}">
                <a16:creationId xmlns:a16="http://schemas.microsoft.com/office/drawing/2014/main" id="{3CA8D9C0-6044-4AFC-00AB-519240F72080}"/>
              </a:ext>
            </a:extLst>
          </p:cNvPr>
          <p:cNvSpPr/>
          <p:nvPr/>
        </p:nvSpPr>
        <p:spPr>
          <a:xfrm rot="16200000">
            <a:off x="437340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96962AD-0D5C-141F-5E1A-39CA11456D19}"/>
              </a:ext>
            </a:extLst>
          </p:cNvPr>
          <p:cNvSpPr txBox="1"/>
          <p:nvPr/>
        </p:nvSpPr>
        <p:spPr>
          <a:xfrm>
            <a:off x="4983827" y="4031513"/>
            <a:ext cx="3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f’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EB9B3B0-AEBC-05CB-2D46-9837353BFED1}"/>
              </a:ext>
            </a:extLst>
          </p:cNvPr>
          <p:cNvCxnSpPr>
            <a:cxnSpLocks/>
            <a:stCxn id="42" idx="3"/>
            <a:endCxn id="59" idx="4"/>
          </p:cNvCxnSpPr>
          <p:nvPr/>
        </p:nvCxnSpPr>
        <p:spPr>
          <a:xfrm flipH="1" flipV="1">
            <a:off x="2185777" y="2753900"/>
            <a:ext cx="5703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A987A38E-1FB6-9926-34DC-D241E1AE969E}"/>
              </a:ext>
            </a:extLst>
          </p:cNvPr>
          <p:cNvCxnSpPr>
            <a:cxnSpLocks/>
            <a:stCxn id="46" idx="3"/>
            <a:endCxn id="90" idx="2"/>
          </p:cNvCxnSpPr>
          <p:nvPr/>
        </p:nvCxnSpPr>
        <p:spPr>
          <a:xfrm flipH="1" flipV="1">
            <a:off x="5110623" y="2753900"/>
            <a:ext cx="1337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FFFC2CDE-B199-68EF-F7BC-EFF69E90E50D}"/>
              </a:ext>
            </a:extLst>
          </p:cNvPr>
          <p:cNvSpPr/>
          <p:nvPr/>
        </p:nvSpPr>
        <p:spPr>
          <a:xfrm>
            <a:off x="1891862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/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uppo 60">
            <a:extLst>
              <a:ext uri="{FF2B5EF4-FFF2-40B4-BE49-F238E27FC236}">
                <a16:creationId xmlns:a16="http://schemas.microsoft.com/office/drawing/2014/main" id="{010B97A7-E17D-5E33-DD71-10BB5603AFFE}"/>
              </a:ext>
            </a:extLst>
          </p:cNvPr>
          <p:cNvGrpSpPr/>
          <p:nvPr/>
        </p:nvGrpSpPr>
        <p:grpSpPr>
          <a:xfrm>
            <a:off x="860834" y="2539546"/>
            <a:ext cx="1031026" cy="889454"/>
            <a:chOff x="9015499" y="761216"/>
            <a:chExt cx="1537294" cy="1412853"/>
          </a:xfrm>
        </p:grpSpPr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65DB8961-1F61-A592-A80A-34492721716A}"/>
                </a:ext>
              </a:extLst>
            </p:cNvPr>
            <p:cNvSpPr/>
            <p:nvPr/>
          </p:nvSpPr>
          <p:spPr>
            <a:xfrm>
              <a:off x="10319687" y="135095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CC71AE27-460F-F26D-968E-8E895F5BE7D1}"/>
                </a:ext>
              </a:extLst>
            </p:cNvPr>
            <p:cNvSpPr/>
            <p:nvPr/>
          </p:nvSpPr>
          <p:spPr>
            <a:xfrm>
              <a:off x="9936442" y="1597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9970607B-EC40-6A17-9F69-990838600D74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4ACD2748-1BF0-AC36-6150-61A09753EA12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37FB10C5-98DB-5449-ACF6-D4C0E1DCADCB}"/>
                </a:ext>
              </a:extLst>
            </p:cNvPr>
            <p:cNvSpPr txBox="1"/>
            <p:nvPr/>
          </p:nvSpPr>
          <p:spPr>
            <a:xfrm>
              <a:off x="9794444" y="1258243"/>
              <a:ext cx="4267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46552429-628A-BA41-E156-D3B318B26756}"/>
                </a:ext>
              </a:extLst>
            </p:cNvPr>
            <p:cNvSpPr txBox="1"/>
            <p:nvPr/>
          </p:nvSpPr>
          <p:spPr>
            <a:xfrm>
              <a:off x="10189360" y="1023137"/>
              <a:ext cx="363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77" name="Figura a mano libera 76">
              <a:extLst>
                <a:ext uri="{FF2B5EF4-FFF2-40B4-BE49-F238E27FC236}">
                  <a16:creationId xmlns:a16="http://schemas.microsoft.com/office/drawing/2014/main" id="{DF052822-2BB1-C6C1-6D37-77ECA76F44C4}"/>
                </a:ext>
              </a:extLst>
            </p:cNvPr>
            <p:cNvSpPr/>
            <p:nvPr/>
          </p:nvSpPr>
          <p:spPr>
            <a:xfrm>
              <a:off x="9920426" y="76121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9" name="Figura a mano libera 78">
              <a:extLst>
                <a:ext uri="{FF2B5EF4-FFF2-40B4-BE49-F238E27FC236}">
                  <a16:creationId xmlns:a16="http://schemas.microsoft.com/office/drawing/2014/main" id="{FAA46041-A8D6-CF53-AD61-B1EB3F140AB2}"/>
                </a:ext>
              </a:extLst>
            </p:cNvPr>
            <p:cNvSpPr/>
            <p:nvPr/>
          </p:nvSpPr>
          <p:spPr>
            <a:xfrm>
              <a:off x="9779704" y="181854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3" name="Figura a mano libera 82">
              <a:extLst>
                <a:ext uri="{FF2B5EF4-FFF2-40B4-BE49-F238E27FC236}">
                  <a16:creationId xmlns:a16="http://schemas.microsoft.com/office/drawing/2014/main" id="{C372D856-9404-2B44-8A89-3F78BE417C46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90" name="Ovale 89">
            <a:extLst>
              <a:ext uri="{FF2B5EF4-FFF2-40B4-BE49-F238E27FC236}">
                <a16:creationId xmlns:a16="http://schemas.microsoft.com/office/drawing/2014/main" id="{3157B827-B9DB-5087-1571-4F3D40A4CB8F}"/>
              </a:ext>
            </a:extLst>
          </p:cNvPr>
          <p:cNvSpPr/>
          <p:nvPr/>
        </p:nvSpPr>
        <p:spPr>
          <a:xfrm rot="16200000">
            <a:off x="4816708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/>
              <p:nvPr/>
            </p:nvSpPr>
            <p:spPr>
              <a:xfrm>
                <a:off x="4922401" y="2275321"/>
                <a:ext cx="369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401" y="2275321"/>
                <a:ext cx="369332" cy="369332"/>
              </a:xfrm>
              <a:prstGeom prst="rect">
                <a:avLst/>
              </a:prstGeom>
              <a:blipFill>
                <a:blip r:embed="rId6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Figura a mano libera 96">
            <a:extLst>
              <a:ext uri="{FF2B5EF4-FFF2-40B4-BE49-F238E27FC236}">
                <a16:creationId xmlns:a16="http://schemas.microsoft.com/office/drawing/2014/main" id="{F65B4BE9-63F3-D72A-803B-9B73F90E8746}"/>
              </a:ext>
            </a:extLst>
          </p:cNvPr>
          <p:cNvSpPr/>
          <p:nvPr/>
        </p:nvSpPr>
        <p:spPr>
          <a:xfrm>
            <a:off x="5285107" y="2730077"/>
            <a:ext cx="1434235" cy="308093"/>
          </a:xfrm>
          <a:custGeom>
            <a:avLst/>
            <a:gdLst>
              <a:gd name="connsiteX0" fmla="*/ 0 w 4114165"/>
              <a:gd name="connsiteY0" fmla="*/ 3011446 h 3063504"/>
              <a:gd name="connsiteX1" fmla="*/ 3185 w 4114165"/>
              <a:gd name="connsiteY1" fmla="*/ 3013332 h 3063504"/>
              <a:gd name="connsiteX2" fmla="*/ 9554 w 4114165"/>
              <a:gd name="connsiteY2" fmla="*/ 2826245 h 3063504"/>
              <a:gd name="connsiteX3" fmla="*/ 12738 w 4114165"/>
              <a:gd name="connsiteY3" fmla="*/ 2838655 h 3063504"/>
              <a:gd name="connsiteX4" fmla="*/ 15922 w 4114165"/>
              <a:gd name="connsiteY4" fmla="*/ 2924828 h 3063504"/>
              <a:gd name="connsiteX5" fmla="*/ 19106 w 4114165"/>
              <a:gd name="connsiteY5" fmla="*/ 2725369 h 3063504"/>
              <a:gd name="connsiteX6" fmla="*/ 22291 w 4114165"/>
              <a:gd name="connsiteY6" fmla="*/ 2641399 h 3063504"/>
              <a:gd name="connsiteX7" fmla="*/ 25475 w 4114165"/>
              <a:gd name="connsiteY7" fmla="*/ 2821179 h 3063504"/>
              <a:gd name="connsiteX8" fmla="*/ 28660 w 4114165"/>
              <a:gd name="connsiteY8" fmla="*/ 2514627 h 3063504"/>
              <a:gd name="connsiteX9" fmla="*/ 31843 w 4114165"/>
              <a:gd name="connsiteY9" fmla="*/ 2618250 h 3063504"/>
              <a:gd name="connsiteX10" fmla="*/ 35028 w 4114165"/>
              <a:gd name="connsiteY10" fmla="*/ 2254674 h 3063504"/>
              <a:gd name="connsiteX11" fmla="*/ 38212 w 4114165"/>
              <a:gd name="connsiteY11" fmla="*/ 2269567 h 3063504"/>
              <a:gd name="connsiteX12" fmla="*/ 44582 w 4114165"/>
              <a:gd name="connsiteY12" fmla="*/ 1843155 h 3063504"/>
              <a:gd name="connsiteX13" fmla="*/ 47765 w 4114165"/>
              <a:gd name="connsiteY13" fmla="*/ 1889465 h 3063504"/>
              <a:gd name="connsiteX14" fmla="*/ 50950 w 4114165"/>
              <a:gd name="connsiteY14" fmla="*/ 1451074 h 3063504"/>
              <a:gd name="connsiteX15" fmla="*/ 54134 w 4114165"/>
              <a:gd name="connsiteY15" fmla="*/ 1745876 h 3063504"/>
              <a:gd name="connsiteX16" fmla="*/ 57319 w 4114165"/>
              <a:gd name="connsiteY16" fmla="*/ 1707861 h 3063504"/>
              <a:gd name="connsiteX17" fmla="*/ 60503 w 4114165"/>
              <a:gd name="connsiteY17" fmla="*/ 1736163 h 3063504"/>
              <a:gd name="connsiteX18" fmla="*/ 66871 w 4114165"/>
              <a:gd name="connsiteY18" fmla="*/ 1595803 h 3063504"/>
              <a:gd name="connsiteX19" fmla="*/ 70056 w 4114165"/>
              <a:gd name="connsiteY19" fmla="*/ 1611164 h 3063504"/>
              <a:gd name="connsiteX20" fmla="*/ 73240 w 4114165"/>
              <a:gd name="connsiteY20" fmla="*/ 1610809 h 3063504"/>
              <a:gd name="connsiteX21" fmla="*/ 76425 w 4114165"/>
              <a:gd name="connsiteY21" fmla="*/ 1814308 h 3063504"/>
              <a:gd name="connsiteX22" fmla="*/ 79608 w 4114165"/>
              <a:gd name="connsiteY22" fmla="*/ 1666945 h 3063504"/>
              <a:gd name="connsiteX23" fmla="*/ 82793 w 4114165"/>
              <a:gd name="connsiteY23" fmla="*/ 1683737 h 3063504"/>
              <a:gd name="connsiteX24" fmla="*/ 85978 w 4114165"/>
              <a:gd name="connsiteY24" fmla="*/ 1724374 h 3063504"/>
              <a:gd name="connsiteX25" fmla="*/ 89162 w 4114165"/>
              <a:gd name="connsiteY25" fmla="*/ 1786398 h 3063504"/>
              <a:gd name="connsiteX26" fmla="*/ 92347 w 4114165"/>
              <a:gd name="connsiteY26" fmla="*/ 1745293 h 3063504"/>
              <a:gd name="connsiteX27" fmla="*/ 95530 w 4114165"/>
              <a:gd name="connsiteY27" fmla="*/ 1727286 h 3063504"/>
              <a:gd name="connsiteX28" fmla="*/ 98715 w 4114165"/>
              <a:gd name="connsiteY28" fmla="*/ 1781827 h 3063504"/>
              <a:gd name="connsiteX29" fmla="*/ 101899 w 4114165"/>
              <a:gd name="connsiteY29" fmla="*/ 1772203 h 3063504"/>
              <a:gd name="connsiteX30" fmla="*/ 105084 w 4114165"/>
              <a:gd name="connsiteY30" fmla="*/ 1830365 h 3063504"/>
              <a:gd name="connsiteX31" fmla="*/ 108268 w 4114165"/>
              <a:gd name="connsiteY31" fmla="*/ 1860162 h 3063504"/>
              <a:gd name="connsiteX32" fmla="*/ 111452 w 4114165"/>
              <a:gd name="connsiteY32" fmla="*/ 1854540 h 3063504"/>
              <a:gd name="connsiteX33" fmla="*/ 124190 w 4114165"/>
              <a:gd name="connsiteY33" fmla="*/ 2026178 h 3063504"/>
              <a:gd name="connsiteX34" fmla="*/ 127373 w 4114165"/>
              <a:gd name="connsiteY34" fmla="*/ 1988302 h 3063504"/>
              <a:gd name="connsiteX35" fmla="*/ 133742 w 4114165"/>
              <a:gd name="connsiteY35" fmla="*/ 1778623 h 3063504"/>
              <a:gd name="connsiteX36" fmla="*/ 136927 w 4114165"/>
              <a:gd name="connsiteY36" fmla="*/ 1775546 h 3063504"/>
              <a:gd name="connsiteX37" fmla="*/ 140112 w 4114165"/>
              <a:gd name="connsiteY37" fmla="*/ 1739620 h 3063504"/>
              <a:gd name="connsiteX38" fmla="*/ 143296 w 4114165"/>
              <a:gd name="connsiteY38" fmla="*/ 1765352 h 3063504"/>
              <a:gd name="connsiteX39" fmla="*/ 146480 w 4114165"/>
              <a:gd name="connsiteY39" fmla="*/ 1810927 h 3063504"/>
              <a:gd name="connsiteX40" fmla="*/ 152849 w 4114165"/>
              <a:gd name="connsiteY40" fmla="*/ 1709469 h 3063504"/>
              <a:gd name="connsiteX41" fmla="*/ 156033 w 4114165"/>
              <a:gd name="connsiteY41" fmla="*/ 1680153 h 3063504"/>
              <a:gd name="connsiteX42" fmla="*/ 159218 w 4114165"/>
              <a:gd name="connsiteY42" fmla="*/ 1678089 h 3063504"/>
              <a:gd name="connsiteX43" fmla="*/ 162401 w 4114165"/>
              <a:gd name="connsiteY43" fmla="*/ 1664945 h 3063504"/>
              <a:gd name="connsiteX44" fmla="*/ 165586 w 4114165"/>
              <a:gd name="connsiteY44" fmla="*/ 1675164 h 3063504"/>
              <a:gd name="connsiteX45" fmla="*/ 168770 w 4114165"/>
              <a:gd name="connsiteY45" fmla="*/ 1620218 h 3063504"/>
              <a:gd name="connsiteX46" fmla="*/ 171955 w 4114165"/>
              <a:gd name="connsiteY46" fmla="*/ 1594144 h 3063504"/>
              <a:gd name="connsiteX47" fmla="*/ 175140 w 4114165"/>
              <a:gd name="connsiteY47" fmla="*/ 1608986 h 3063504"/>
              <a:gd name="connsiteX48" fmla="*/ 178323 w 4114165"/>
              <a:gd name="connsiteY48" fmla="*/ 1606884 h 3063504"/>
              <a:gd name="connsiteX49" fmla="*/ 181508 w 4114165"/>
              <a:gd name="connsiteY49" fmla="*/ 1608441 h 3063504"/>
              <a:gd name="connsiteX50" fmla="*/ 184692 w 4114165"/>
              <a:gd name="connsiteY50" fmla="*/ 1602160 h 3063504"/>
              <a:gd name="connsiteX51" fmla="*/ 187877 w 4114165"/>
              <a:gd name="connsiteY51" fmla="*/ 1607871 h 3063504"/>
              <a:gd name="connsiteX52" fmla="*/ 191061 w 4114165"/>
              <a:gd name="connsiteY52" fmla="*/ 1561270 h 3063504"/>
              <a:gd name="connsiteX53" fmla="*/ 194245 w 4114165"/>
              <a:gd name="connsiteY53" fmla="*/ 1591447 h 3063504"/>
              <a:gd name="connsiteX54" fmla="*/ 200614 w 4114165"/>
              <a:gd name="connsiteY54" fmla="*/ 1561156 h 3063504"/>
              <a:gd name="connsiteX55" fmla="*/ 206983 w 4114165"/>
              <a:gd name="connsiteY55" fmla="*/ 1586116 h 3063504"/>
              <a:gd name="connsiteX56" fmla="*/ 210166 w 4114165"/>
              <a:gd name="connsiteY56" fmla="*/ 1617799 h 3063504"/>
              <a:gd name="connsiteX57" fmla="*/ 213351 w 4114165"/>
              <a:gd name="connsiteY57" fmla="*/ 1602755 h 3063504"/>
              <a:gd name="connsiteX58" fmla="*/ 216535 w 4114165"/>
              <a:gd name="connsiteY58" fmla="*/ 1596981 h 3063504"/>
              <a:gd name="connsiteX59" fmla="*/ 219720 w 4114165"/>
              <a:gd name="connsiteY59" fmla="*/ 1570641 h 3063504"/>
              <a:gd name="connsiteX60" fmla="*/ 222905 w 4114165"/>
              <a:gd name="connsiteY60" fmla="*/ 1594195 h 3063504"/>
              <a:gd name="connsiteX61" fmla="*/ 226089 w 4114165"/>
              <a:gd name="connsiteY61" fmla="*/ 1556180 h 3063504"/>
              <a:gd name="connsiteX62" fmla="*/ 229272 w 4114165"/>
              <a:gd name="connsiteY62" fmla="*/ 1552989 h 3063504"/>
              <a:gd name="connsiteX63" fmla="*/ 232457 w 4114165"/>
              <a:gd name="connsiteY63" fmla="*/ 1561714 h 3063504"/>
              <a:gd name="connsiteX64" fmla="*/ 238826 w 4114165"/>
              <a:gd name="connsiteY64" fmla="*/ 1454734 h 3063504"/>
              <a:gd name="connsiteX65" fmla="*/ 248379 w 4114165"/>
              <a:gd name="connsiteY65" fmla="*/ 1211852 h 3063504"/>
              <a:gd name="connsiteX66" fmla="*/ 251563 w 4114165"/>
              <a:gd name="connsiteY66" fmla="*/ 1302015 h 3063504"/>
              <a:gd name="connsiteX67" fmla="*/ 254748 w 4114165"/>
              <a:gd name="connsiteY67" fmla="*/ 1329861 h 3063504"/>
              <a:gd name="connsiteX68" fmla="*/ 257933 w 4114165"/>
              <a:gd name="connsiteY68" fmla="*/ 1292593 h 3063504"/>
              <a:gd name="connsiteX69" fmla="*/ 261116 w 4114165"/>
              <a:gd name="connsiteY69" fmla="*/ 1329114 h 3063504"/>
              <a:gd name="connsiteX70" fmla="*/ 264300 w 4114165"/>
              <a:gd name="connsiteY70" fmla="*/ 1279094 h 3063504"/>
              <a:gd name="connsiteX71" fmla="*/ 267485 w 4114165"/>
              <a:gd name="connsiteY71" fmla="*/ 1355023 h 3063504"/>
              <a:gd name="connsiteX72" fmla="*/ 270670 w 4114165"/>
              <a:gd name="connsiteY72" fmla="*/ 1329405 h 3063504"/>
              <a:gd name="connsiteX73" fmla="*/ 273854 w 4114165"/>
              <a:gd name="connsiteY73" fmla="*/ 1335243 h 3063504"/>
              <a:gd name="connsiteX74" fmla="*/ 277037 w 4114165"/>
              <a:gd name="connsiteY74" fmla="*/ 1297063 h 3063504"/>
              <a:gd name="connsiteX75" fmla="*/ 280222 w 4114165"/>
              <a:gd name="connsiteY75" fmla="*/ 1222008 h 3063504"/>
              <a:gd name="connsiteX76" fmla="*/ 283407 w 4114165"/>
              <a:gd name="connsiteY76" fmla="*/ 1184943 h 3063504"/>
              <a:gd name="connsiteX77" fmla="*/ 286591 w 4114165"/>
              <a:gd name="connsiteY77" fmla="*/ 1180510 h 3063504"/>
              <a:gd name="connsiteX78" fmla="*/ 289776 w 4114165"/>
              <a:gd name="connsiteY78" fmla="*/ 1181283 h 3063504"/>
              <a:gd name="connsiteX79" fmla="*/ 292959 w 4114165"/>
              <a:gd name="connsiteY79" fmla="*/ 1142799 h 3063504"/>
              <a:gd name="connsiteX80" fmla="*/ 296144 w 4114165"/>
              <a:gd name="connsiteY80" fmla="*/ 1200240 h 3063504"/>
              <a:gd name="connsiteX81" fmla="*/ 302513 w 4114165"/>
              <a:gd name="connsiteY81" fmla="*/ 1061286 h 3063504"/>
              <a:gd name="connsiteX82" fmla="*/ 305698 w 4114165"/>
              <a:gd name="connsiteY82" fmla="*/ 1043367 h 3063504"/>
              <a:gd name="connsiteX83" fmla="*/ 308881 w 4114165"/>
              <a:gd name="connsiteY83" fmla="*/ 1015761 h 3063504"/>
              <a:gd name="connsiteX84" fmla="*/ 312065 w 4114165"/>
              <a:gd name="connsiteY84" fmla="*/ 1020636 h 3063504"/>
              <a:gd name="connsiteX85" fmla="*/ 315250 w 4114165"/>
              <a:gd name="connsiteY85" fmla="*/ 995728 h 3063504"/>
              <a:gd name="connsiteX86" fmla="*/ 324803 w 4114165"/>
              <a:gd name="connsiteY86" fmla="*/ 1044659 h 3063504"/>
              <a:gd name="connsiteX87" fmla="*/ 327987 w 4114165"/>
              <a:gd name="connsiteY87" fmla="*/ 1045304 h 3063504"/>
              <a:gd name="connsiteX88" fmla="*/ 331172 w 4114165"/>
              <a:gd name="connsiteY88" fmla="*/ 978037 h 3063504"/>
              <a:gd name="connsiteX89" fmla="*/ 334354 w 4114165"/>
              <a:gd name="connsiteY89" fmla="*/ 967488 h 3063504"/>
              <a:gd name="connsiteX90" fmla="*/ 337535 w 4114165"/>
              <a:gd name="connsiteY90" fmla="*/ 942922 h 3063504"/>
              <a:gd name="connsiteX91" fmla="*/ 343909 w 4114165"/>
              <a:gd name="connsiteY91" fmla="*/ 1069605 h 3063504"/>
              <a:gd name="connsiteX92" fmla="*/ 347090 w 4114165"/>
              <a:gd name="connsiteY92" fmla="*/ 1001996 h 3063504"/>
              <a:gd name="connsiteX93" fmla="*/ 350283 w 4114165"/>
              <a:gd name="connsiteY93" fmla="*/ 1035959 h 3063504"/>
              <a:gd name="connsiteX94" fmla="*/ 353464 w 4114165"/>
              <a:gd name="connsiteY94" fmla="*/ 1037035 h 3063504"/>
              <a:gd name="connsiteX95" fmla="*/ 356645 w 4114165"/>
              <a:gd name="connsiteY95" fmla="*/ 1209180 h 3063504"/>
              <a:gd name="connsiteX96" fmla="*/ 359825 w 4114165"/>
              <a:gd name="connsiteY96" fmla="*/ 1224300 h 3063504"/>
              <a:gd name="connsiteX97" fmla="*/ 366200 w 4114165"/>
              <a:gd name="connsiteY97" fmla="*/ 1319275 h 3063504"/>
              <a:gd name="connsiteX98" fmla="*/ 369380 w 4114165"/>
              <a:gd name="connsiteY98" fmla="*/ 1254337 h 3063504"/>
              <a:gd name="connsiteX99" fmla="*/ 372574 w 4114165"/>
              <a:gd name="connsiteY99" fmla="*/ 1298140 h 3063504"/>
              <a:gd name="connsiteX100" fmla="*/ 375755 w 4114165"/>
              <a:gd name="connsiteY100" fmla="*/ 1247778 h 3063504"/>
              <a:gd name="connsiteX101" fmla="*/ 378935 w 4114165"/>
              <a:gd name="connsiteY101" fmla="*/ 1301951 h 3063504"/>
              <a:gd name="connsiteX102" fmla="*/ 382116 w 4114165"/>
              <a:gd name="connsiteY102" fmla="*/ 1294214 h 3063504"/>
              <a:gd name="connsiteX103" fmla="*/ 385310 w 4114165"/>
              <a:gd name="connsiteY103" fmla="*/ 1319591 h 3063504"/>
              <a:gd name="connsiteX104" fmla="*/ 388490 w 4114165"/>
              <a:gd name="connsiteY104" fmla="*/ 1313690 h 3063504"/>
              <a:gd name="connsiteX105" fmla="*/ 391671 w 4114165"/>
              <a:gd name="connsiteY105" fmla="*/ 1316970 h 3063504"/>
              <a:gd name="connsiteX106" fmla="*/ 394865 w 4114165"/>
              <a:gd name="connsiteY106" fmla="*/ 1262986 h 3063504"/>
              <a:gd name="connsiteX107" fmla="*/ 401226 w 4114165"/>
              <a:gd name="connsiteY107" fmla="*/ 1288414 h 3063504"/>
              <a:gd name="connsiteX108" fmla="*/ 404407 w 4114165"/>
              <a:gd name="connsiteY108" fmla="*/ 1275067 h 3063504"/>
              <a:gd name="connsiteX109" fmla="*/ 407601 w 4114165"/>
              <a:gd name="connsiteY109" fmla="*/ 1332723 h 3063504"/>
              <a:gd name="connsiteX110" fmla="*/ 413962 w 4114165"/>
              <a:gd name="connsiteY110" fmla="*/ 1099706 h 3063504"/>
              <a:gd name="connsiteX111" fmla="*/ 426698 w 4114165"/>
              <a:gd name="connsiteY111" fmla="*/ 106593 h 3063504"/>
              <a:gd name="connsiteX112" fmla="*/ 429891 w 4114165"/>
              <a:gd name="connsiteY112" fmla="*/ 163744 h 3063504"/>
              <a:gd name="connsiteX113" fmla="*/ 433072 w 4114165"/>
              <a:gd name="connsiteY113" fmla="*/ 272852 h 3063504"/>
              <a:gd name="connsiteX114" fmla="*/ 436253 w 4114165"/>
              <a:gd name="connsiteY114" fmla="*/ 264073 h 3063504"/>
              <a:gd name="connsiteX115" fmla="*/ 442627 w 4114165"/>
              <a:gd name="connsiteY115" fmla="*/ 0 h 3063504"/>
              <a:gd name="connsiteX116" fmla="*/ 448989 w 4114165"/>
              <a:gd name="connsiteY116" fmla="*/ 212600 h 3063504"/>
              <a:gd name="connsiteX117" fmla="*/ 452182 w 4114165"/>
              <a:gd name="connsiteY117" fmla="*/ 53217 h 3063504"/>
              <a:gd name="connsiteX118" fmla="*/ 455363 w 4114165"/>
              <a:gd name="connsiteY118" fmla="*/ 35493 h 3063504"/>
              <a:gd name="connsiteX119" fmla="*/ 458544 w 4114165"/>
              <a:gd name="connsiteY119" fmla="*/ 61732 h 3063504"/>
              <a:gd name="connsiteX120" fmla="*/ 468099 w 4114165"/>
              <a:gd name="connsiteY120" fmla="*/ 648880 h 3063504"/>
              <a:gd name="connsiteX121" fmla="*/ 474473 w 4114165"/>
              <a:gd name="connsiteY121" fmla="*/ 828686 h 3063504"/>
              <a:gd name="connsiteX122" fmla="*/ 477654 w 4114165"/>
              <a:gd name="connsiteY122" fmla="*/ 981747 h 3063504"/>
              <a:gd name="connsiteX123" fmla="*/ 480835 w 4114165"/>
              <a:gd name="connsiteY123" fmla="*/ 1056676 h 3063504"/>
              <a:gd name="connsiteX124" fmla="*/ 499945 w 4114165"/>
              <a:gd name="connsiteY124" fmla="*/ 1995963 h 3063504"/>
              <a:gd name="connsiteX125" fmla="*/ 506306 w 4114165"/>
              <a:gd name="connsiteY125" fmla="*/ 2089444 h 3063504"/>
              <a:gd name="connsiteX126" fmla="*/ 515861 w 4114165"/>
              <a:gd name="connsiteY126" fmla="*/ 2169159 h 3063504"/>
              <a:gd name="connsiteX127" fmla="*/ 519042 w 4114165"/>
              <a:gd name="connsiteY127" fmla="*/ 2238212 h 3063504"/>
              <a:gd name="connsiteX128" fmla="*/ 522235 w 4114165"/>
              <a:gd name="connsiteY128" fmla="*/ 2227980 h 3063504"/>
              <a:gd name="connsiteX129" fmla="*/ 525416 w 4114165"/>
              <a:gd name="connsiteY129" fmla="*/ 2306214 h 3063504"/>
              <a:gd name="connsiteX130" fmla="*/ 528597 w 4114165"/>
              <a:gd name="connsiteY130" fmla="*/ 2337277 h 3063504"/>
              <a:gd name="connsiteX131" fmla="*/ 531791 w 4114165"/>
              <a:gd name="connsiteY131" fmla="*/ 2346281 h 3063504"/>
              <a:gd name="connsiteX132" fmla="*/ 538152 w 4114165"/>
              <a:gd name="connsiteY132" fmla="*/ 2373532 h 3063504"/>
              <a:gd name="connsiteX133" fmla="*/ 541333 w 4114165"/>
              <a:gd name="connsiteY133" fmla="*/ 2419740 h 3063504"/>
              <a:gd name="connsiteX134" fmla="*/ 544526 w 4114165"/>
              <a:gd name="connsiteY134" fmla="*/ 2436253 h 3063504"/>
              <a:gd name="connsiteX135" fmla="*/ 550888 w 4114165"/>
              <a:gd name="connsiteY135" fmla="*/ 2604245 h 3063504"/>
              <a:gd name="connsiteX136" fmla="*/ 557262 w 4114165"/>
              <a:gd name="connsiteY136" fmla="*/ 2762219 h 3063504"/>
              <a:gd name="connsiteX137" fmla="*/ 563624 w 4114165"/>
              <a:gd name="connsiteY137" fmla="*/ 2916876 h 3063504"/>
              <a:gd name="connsiteX138" fmla="*/ 566817 w 4114165"/>
              <a:gd name="connsiteY138" fmla="*/ 2948433 h 3063504"/>
              <a:gd name="connsiteX139" fmla="*/ 569998 w 4114165"/>
              <a:gd name="connsiteY139" fmla="*/ 2949953 h 3063504"/>
              <a:gd name="connsiteX140" fmla="*/ 579553 w 4114165"/>
              <a:gd name="connsiteY140" fmla="*/ 2905732 h 3063504"/>
              <a:gd name="connsiteX141" fmla="*/ 585915 w 4114165"/>
              <a:gd name="connsiteY141" fmla="*/ 2936086 h 3063504"/>
              <a:gd name="connsiteX142" fmla="*/ 589108 w 4114165"/>
              <a:gd name="connsiteY142" fmla="*/ 2986638 h 3063504"/>
              <a:gd name="connsiteX143" fmla="*/ 592289 w 4114165"/>
              <a:gd name="connsiteY143" fmla="*/ 2980851 h 3063504"/>
              <a:gd name="connsiteX144" fmla="*/ 595470 w 4114165"/>
              <a:gd name="connsiteY144" fmla="*/ 3017587 h 3063504"/>
              <a:gd name="connsiteX145" fmla="*/ 598650 w 4114165"/>
              <a:gd name="connsiteY145" fmla="*/ 3005962 h 3063504"/>
              <a:gd name="connsiteX146" fmla="*/ 601844 w 4114165"/>
              <a:gd name="connsiteY146" fmla="*/ 3021335 h 3063504"/>
              <a:gd name="connsiteX147" fmla="*/ 605025 w 4114165"/>
              <a:gd name="connsiteY147" fmla="*/ 3001467 h 3063504"/>
              <a:gd name="connsiteX148" fmla="*/ 608205 w 4114165"/>
              <a:gd name="connsiteY148" fmla="*/ 2999694 h 3063504"/>
              <a:gd name="connsiteX149" fmla="*/ 611399 w 4114165"/>
              <a:gd name="connsiteY149" fmla="*/ 3008976 h 3063504"/>
              <a:gd name="connsiteX150" fmla="*/ 614580 w 4114165"/>
              <a:gd name="connsiteY150" fmla="*/ 2974747 h 3063504"/>
              <a:gd name="connsiteX151" fmla="*/ 617760 w 4114165"/>
              <a:gd name="connsiteY151" fmla="*/ 2990247 h 3063504"/>
              <a:gd name="connsiteX152" fmla="*/ 620941 w 4114165"/>
              <a:gd name="connsiteY152" fmla="*/ 2914571 h 3063504"/>
              <a:gd name="connsiteX153" fmla="*/ 624135 w 4114165"/>
              <a:gd name="connsiteY153" fmla="*/ 2993438 h 3063504"/>
              <a:gd name="connsiteX154" fmla="*/ 627315 w 4114165"/>
              <a:gd name="connsiteY154" fmla="*/ 2906277 h 3063504"/>
              <a:gd name="connsiteX155" fmla="*/ 630496 w 4114165"/>
              <a:gd name="connsiteY155" fmla="*/ 2932984 h 3063504"/>
              <a:gd name="connsiteX156" fmla="*/ 633690 w 4114165"/>
              <a:gd name="connsiteY156" fmla="*/ 2767576 h 3063504"/>
              <a:gd name="connsiteX157" fmla="*/ 636870 w 4114165"/>
              <a:gd name="connsiteY157" fmla="*/ 2826485 h 3063504"/>
              <a:gd name="connsiteX158" fmla="*/ 640051 w 4114165"/>
              <a:gd name="connsiteY158" fmla="*/ 2799196 h 3063504"/>
              <a:gd name="connsiteX159" fmla="*/ 643232 w 4114165"/>
              <a:gd name="connsiteY159" fmla="*/ 2831943 h 3063504"/>
              <a:gd name="connsiteX160" fmla="*/ 646426 w 4114165"/>
              <a:gd name="connsiteY160" fmla="*/ 2681453 h 3063504"/>
              <a:gd name="connsiteX161" fmla="*/ 649606 w 4114165"/>
              <a:gd name="connsiteY161" fmla="*/ 2708654 h 3063504"/>
              <a:gd name="connsiteX162" fmla="*/ 652787 w 4114165"/>
              <a:gd name="connsiteY162" fmla="*/ 2870946 h 3063504"/>
              <a:gd name="connsiteX163" fmla="*/ 655981 w 4114165"/>
              <a:gd name="connsiteY163" fmla="*/ 2515703 h 3063504"/>
              <a:gd name="connsiteX164" fmla="*/ 659161 w 4114165"/>
              <a:gd name="connsiteY164" fmla="*/ 2685087 h 3063504"/>
              <a:gd name="connsiteX165" fmla="*/ 662342 w 4114165"/>
              <a:gd name="connsiteY165" fmla="*/ 1744647 h 3063504"/>
              <a:gd name="connsiteX166" fmla="*/ 668716 w 4114165"/>
              <a:gd name="connsiteY166" fmla="*/ 1481428 h 3063504"/>
              <a:gd name="connsiteX167" fmla="*/ 671897 w 4114165"/>
              <a:gd name="connsiteY167" fmla="*/ 1603059 h 3063504"/>
              <a:gd name="connsiteX168" fmla="*/ 675078 w 4114165"/>
              <a:gd name="connsiteY168" fmla="*/ 1584469 h 3063504"/>
              <a:gd name="connsiteX169" fmla="*/ 678259 w 4114165"/>
              <a:gd name="connsiteY169" fmla="*/ 1607631 h 3063504"/>
              <a:gd name="connsiteX170" fmla="*/ 681452 w 4114165"/>
              <a:gd name="connsiteY170" fmla="*/ 1604680 h 3063504"/>
              <a:gd name="connsiteX171" fmla="*/ 684633 w 4114165"/>
              <a:gd name="connsiteY171" fmla="*/ 1275637 h 3063504"/>
              <a:gd name="connsiteX172" fmla="*/ 687814 w 4114165"/>
              <a:gd name="connsiteY172" fmla="*/ 1501386 h 3063504"/>
              <a:gd name="connsiteX173" fmla="*/ 691007 w 4114165"/>
              <a:gd name="connsiteY173" fmla="*/ 1211206 h 3063504"/>
              <a:gd name="connsiteX174" fmla="*/ 694188 w 4114165"/>
              <a:gd name="connsiteY174" fmla="*/ 1600970 h 3063504"/>
              <a:gd name="connsiteX175" fmla="*/ 697369 w 4114165"/>
              <a:gd name="connsiteY175" fmla="*/ 1080141 h 3063504"/>
              <a:gd name="connsiteX176" fmla="*/ 700550 w 4114165"/>
              <a:gd name="connsiteY176" fmla="*/ 1550570 h 3063504"/>
              <a:gd name="connsiteX177" fmla="*/ 703743 w 4114165"/>
              <a:gd name="connsiteY177" fmla="*/ 1284008 h 3063504"/>
              <a:gd name="connsiteX178" fmla="*/ 706924 w 4114165"/>
              <a:gd name="connsiteY178" fmla="*/ 1613367 h 3063504"/>
              <a:gd name="connsiteX179" fmla="*/ 710105 w 4114165"/>
              <a:gd name="connsiteY179" fmla="*/ 1411489 h 3063504"/>
              <a:gd name="connsiteX180" fmla="*/ 713298 w 4114165"/>
              <a:gd name="connsiteY180" fmla="*/ 1407690 h 3063504"/>
              <a:gd name="connsiteX181" fmla="*/ 716479 w 4114165"/>
              <a:gd name="connsiteY181" fmla="*/ 1894404 h 3063504"/>
              <a:gd name="connsiteX182" fmla="*/ 719660 w 4114165"/>
              <a:gd name="connsiteY182" fmla="*/ 1220412 h 3063504"/>
              <a:gd name="connsiteX183" fmla="*/ 722840 w 4114165"/>
              <a:gd name="connsiteY183" fmla="*/ 1962405 h 3063504"/>
              <a:gd name="connsiteX184" fmla="*/ 726034 w 4114165"/>
              <a:gd name="connsiteY184" fmla="*/ 1431066 h 3063504"/>
              <a:gd name="connsiteX185" fmla="*/ 729215 w 4114165"/>
              <a:gd name="connsiteY185" fmla="*/ 2100461 h 3063504"/>
              <a:gd name="connsiteX186" fmla="*/ 732395 w 4114165"/>
              <a:gd name="connsiteY186" fmla="*/ 1845042 h 3063504"/>
              <a:gd name="connsiteX187" fmla="*/ 735589 w 4114165"/>
              <a:gd name="connsiteY187" fmla="*/ 2177327 h 3063504"/>
              <a:gd name="connsiteX188" fmla="*/ 738770 w 4114165"/>
              <a:gd name="connsiteY188" fmla="*/ 2353549 h 3063504"/>
              <a:gd name="connsiteX189" fmla="*/ 741950 w 4114165"/>
              <a:gd name="connsiteY189" fmla="*/ 2300896 h 3063504"/>
              <a:gd name="connsiteX190" fmla="*/ 745131 w 4114165"/>
              <a:gd name="connsiteY190" fmla="*/ 2571371 h 3063504"/>
              <a:gd name="connsiteX191" fmla="*/ 748325 w 4114165"/>
              <a:gd name="connsiteY191" fmla="*/ 2227879 h 3063504"/>
              <a:gd name="connsiteX192" fmla="*/ 751505 w 4114165"/>
              <a:gd name="connsiteY192" fmla="*/ 2581793 h 3063504"/>
              <a:gd name="connsiteX193" fmla="*/ 754686 w 4114165"/>
              <a:gd name="connsiteY193" fmla="*/ 2147214 h 3063504"/>
              <a:gd name="connsiteX194" fmla="*/ 757880 w 4114165"/>
              <a:gd name="connsiteY194" fmla="*/ 2506915 h 3063504"/>
              <a:gd name="connsiteX195" fmla="*/ 761061 w 4114165"/>
              <a:gd name="connsiteY195" fmla="*/ 2098713 h 3063504"/>
              <a:gd name="connsiteX196" fmla="*/ 764241 w 4114165"/>
              <a:gd name="connsiteY196" fmla="*/ 2375698 h 3063504"/>
              <a:gd name="connsiteX197" fmla="*/ 767422 w 4114165"/>
              <a:gd name="connsiteY197" fmla="*/ 2074754 h 3063504"/>
              <a:gd name="connsiteX198" fmla="*/ 770616 w 4114165"/>
              <a:gd name="connsiteY198" fmla="*/ 2073589 h 3063504"/>
              <a:gd name="connsiteX199" fmla="*/ 773796 w 4114165"/>
              <a:gd name="connsiteY199" fmla="*/ 2025519 h 3063504"/>
              <a:gd name="connsiteX200" fmla="*/ 776977 w 4114165"/>
              <a:gd name="connsiteY200" fmla="*/ 1733998 h 3063504"/>
              <a:gd name="connsiteX201" fmla="*/ 780158 w 4114165"/>
              <a:gd name="connsiteY201" fmla="*/ 2112238 h 3063504"/>
              <a:gd name="connsiteX202" fmla="*/ 783351 w 4114165"/>
              <a:gd name="connsiteY202" fmla="*/ 1632742 h 3063504"/>
              <a:gd name="connsiteX203" fmla="*/ 786532 w 4114165"/>
              <a:gd name="connsiteY203" fmla="*/ 1981907 h 3063504"/>
              <a:gd name="connsiteX204" fmla="*/ 789713 w 4114165"/>
              <a:gd name="connsiteY204" fmla="*/ 1791514 h 3063504"/>
              <a:gd name="connsiteX205" fmla="*/ 796087 w 4114165"/>
              <a:gd name="connsiteY205" fmla="*/ 2454476 h 3063504"/>
              <a:gd name="connsiteX206" fmla="*/ 802449 w 4114165"/>
              <a:gd name="connsiteY206" fmla="*/ 2696243 h 3063504"/>
              <a:gd name="connsiteX207" fmla="*/ 805642 w 4114165"/>
              <a:gd name="connsiteY207" fmla="*/ 2628356 h 3063504"/>
              <a:gd name="connsiteX208" fmla="*/ 808823 w 4114165"/>
              <a:gd name="connsiteY208" fmla="*/ 2769881 h 3063504"/>
              <a:gd name="connsiteX209" fmla="*/ 812004 w 4114165"/>
              <a:gd name="connsiteY209" fmla="*/ 2580539 h 3063504"/>
              <a:gd name="connsiteX210" fmla="*/ 815197 w 4114165"/>
              <a:gd name="connsiteY210" fmla="*/ 2709971 h 3063504"/>
              <a:gd name="connsiteX211" fmla="*/ 818378 w 4114165"/>
              <a:gd name="connsiteY211" fmla="*/ 2534571 h 3063504"/>
              <a:gd name="connsiteX212" fmla="*/ 821559 w 4114165"/>
              <a:gd name="connsiteY212" fmla="*/ 2621429 h 3063504"/>
              <a:gd name="connsiteX213" fmla="*/ 824740 w 4114165"/>
              <a:gd name="connsiteY213" fmla="*/ 2635802 h 3063504"/>
              <a:gd name="connsiteX214" fmla="*/ 827933 w 4114165"/>
              <a:gd name="connsiteY214" fmla="*/ 2639259 h 3063504"/>
              <a:gd name="connsiteX215" fmla="*/ 831114 w 4114165"/>
              <a:gd name="connsiteY215" fmla="*/ 2616376 h 3063504"/>
              <a:gd name="connsiteX216" fmla="*/ 834295 w 4114165"/>
              <a:gd name="connsiteY216" fmla="*/ 2571029 h 3063504"/>
              <a:gd name="connsiteX217" fmla="*/ 837488 w 4114165"/>
              <a:gd name="connsiteY217" fmla="*/ 2589986 h 3063504"/>
              <a:gd name="connsiteX218" fmla="*/ 840669 w 4114165"/>
              <a:gd name="connsiteY218" fmla="*/ 2514221 h 3063504"/>
              <a:gd name="connsiteX219" fmla="*/ 843850 w 4114165"/>
              <a:gd name="connsiteY219" fmla="*/ 2581413 h 3063504"/>
              <a:gd name="connsiteX220" fmla="*/ 847030 w 4114165"/>
              <a:gd name="connsiteY220" fmla="*/ 2497746 h 3063504"/>
              <a:gd name="connsiteX221" fmla="*/ 850224 w 4114165"/>
              <a:gd name="connsiteY221" fmla="*/ 2528885 h 3063504"/>
              <a:gd name="connsiteX222" fmla="*/ 853405 w 4114165"/>
              <a:gd name="connsiteY222" fmla="*/ 2497772 h 3063504"/>
              <a:gd name="connsiteX223" fmla="*/ 856585 w 4114165"/>
              <a:gd name="connsiteY223" fmla="*/ 2518577 h 3063504"/>
              <a:gd name="connsiteX224" fmla="*/ 859766 w 4114165"/>
              <a:gd name="connsiteY224" fmla="*/ 2520110 h 3063504"/>
              <a:gd name="connsiteX225" fmla="*/ 862960 w 4114165"/>
              <a:gd name="connsiteY225" fmla="*/ 2511511 h 3063504"/>
              <a:gd name="connsiteX226" fmla="*/ 866140 w 4114165"/>
              <a:gd name="connsiteY226" fmla="*/ 2537446 h 3063504"/>
              <a:gd name="connsiteX227" fmla="*/ 869321 w 4114165"/>
              <a:gd name="connsiteY227" fmla="*/ 2525023 h 3063504"/>
              <a:gd name="connsiteX228" fmla="*/ 872515 w 4114165"/>
              <a:gd name="connsiteY228" fmla="*/ 2567850 h 3063504"/>
              <a:gd name="connsiteX229" fmla="*/ 875695 w 4114165"/>
              <a:gd name="connsiteY229" fmla="*/ 2560379 h 3063504"/>
              <a:gd name="connsiteX230" fmla="*/ 878876 w 4114165"/>
              <a:gd name="connsiteY230" fmla="*/ 2622214 h 3063504"/>
              <a:gd name="connsiteX231" fmla="*/ 882057 w 4114165"/>
              <a:gd name="connsiteY231" fmla="*/ 2628989 h 3063504"/>
              <a:gd name="connsiteX232" fmla="*/ 885250 w 4114165"/>
              <a:gd name="connsiteY232" fmla="*/ 2672475 h 3063504"/>
              <a:gd name="connsiteX233" fmla="*/ 888431 w 4114165"/>
              <a:gd name="connsiteY233" fmla="*/ 2665966 h 3063504"/>
              <a:gd name="connsiteX234" fmla="*/ 894805 w 4114165"/>
              <a:gd name="connsiteY234" fmla="*/ 2728117 h 3063504"/>
              <a:gd name="connsiteX235" fmla="*/ 897986 w 4114165"/>
              <a:gd name="connsiteY235" fmla="*/ 2743997 h 3063504"/>
              <a:gd name="connsiteX236" fmla="*/ 901167 w 4114165"/>
              <a:gd name="connsiteY236" fmla="*/ 2781999 h 3063504"/>
              <a:gd name="connsiteX237" fmla="*/ 904348 w 4114165"/>
              <a:gd name="connsiteY237" fmla="*/ 2768082 h 3063504"/>
              <a:gd name="connsiteX238" fmla="*/ 907541 w 4114165"/>
              <a:gd name="connsiteY238" fmla="*/ 2802248 h 3063504"/>
              <a:gd name="connsiteX239" fmla="*/ 910722 w 4114165"/>
              <a:gd name="connsiteY239" fmla="*/ 2763574 h 3063504"/>
              <a:gd name="connsiteX240" fmla="*/ 913903 w 4114165"/>
              <a:gd name="connsiteY240" fmla="*/ 2755774 h 3063504"/>
              <a:gd name="connsiteX241" fmla="*/ 917096 w 4114165"/>
              <a:gd name="connsiteY241" fmla="*/ 2743604 h 3063504"/>
              <a:gd name="connsiteX242" fmla="*/ 920277 w 4114165"/>
              <a:gd name="connsiteY242" fmla="*/ 2747112 h 3063504"/>
              <a:gd name="connsiteX243" fmla="*/ 929832 w 4114165"/>
              <a:gd name="connsiteY243" fmla="*/ 2494492 h 3063504"/>
              <a:gd name="connsiteX244" fmla="*/ 945749 w 4114165"/>
              <a:gd name="connsiteY244" fmla="*/ 1907485 h 3063504"/>
              <a:gd name="connsiteX245" fmla="*/ 952123 w 4114165"/>
              <a:gd name="connsiteY245" fmla="*/ 1838229 h 3063504"/>
              <a:gd name="connsiteX246" fmla="*/ 955304 w 4114165"/>
              <a:gd name="connsiteY246" fmla="*/ 1782612 h 3063504"/>
              <a:gd name="connsiteX247" fmla="*/ 958485 w 4114165"/>
              <a:gd name="connsiteY247" fmla="*/ 1689372 h 3063504"/>
              <a:gd name="connsiteX248" fmla="*/ 961665 w 4114165"/>
              <a:gd name="connsiteY248" fmla="*/ 1657030 h 3063504"/>
              <a:gd name="connsiteX249" fmla="*/ 964859 w 4114165"/>
              <a:gd name="connsiteY249" fmla="*/ 1549747 h 3063504"/>
              <a:gd name="connsiteX250" fmla="*/ 968040 w 4114165"/>
              <a:gd name="connsiteY250" fmla="*/ 1500284 h 3063504"/>
              <a:gd name="connsiteX251" fmla="*/ 974414 w 4114165"/>
              <a:gd name="connsiteY251" fmla="*/ 1298000 h 3063504"/>
              <a:gd name="connsiteX252" fmla="*/ 980776 w 4114165"/>
              <a:gd name="connsiteY252" fmla="*/ 1110786 h 3063504"/>
              <a:gd name="connsiteX253" fmla="*/ 987150 w 4114165"/>
              <a:gd name="connsiteY253" fmla="*/ 823912 h 3063504"/>
              <a:gd name="connsiteX254" fmla="*/ 990331 w 4114165"/>
              <a:gd name="connsiteY254" fmla="*/ 704864 h 3063504"/>
              <a:gd name="connsiteX255" fmla="*/ 993511 w 4114165"/>
              <a:gd name="connsiteY255" fmla="*/ 662873 h 3063504"/>
              <a:gd name="connsiteX256" fmla="*/ 996705 w 4114165"/>
              <a:gd name="connsiteY256" fmla="*/ 671053 h 3063504"/>
              <a:gd name="connsiteX257" fmla="*/ 999886 w 4114165"/>
              <a:gd name="connsiteY257" fmla="*/ 570015 h 3063504"/>
              <a:gd name="connsiteX258" fmla="*/ 1006247 w 4114165"/>
              <a:gd name="connsiteY258" fmla="*/ 530037 h 3063504"/>
              <a:gd name="connsiteX259" fmla="*/ 1009441 w 4114165"/>
              <a:gd name="connsiteY259" fmla="*/ 603419 h 3063504"/>
              <a:gd name="connsiteX260" fmla="*/ 1012621 w 4114165"/>
              <a:gd name="connsiteY260" fmla="*/ 548202 h 3063504"/>
              <a:gd name="connsiteX261" fmla="*/ 1015802 w 4114165"/>
              <a:gd name="connsiteY261" fmla="*/ 568308 h 3063504"/>
              <a:gd name="connsiteX262" fmla="*/ 1022176 w 4114165"/>
              <a:gd name="connsiteY262" fmla="*/ 655566 h 3063504"/>
              <a:gd name="connsiteX263" fmla="*/ 1025357 w 4114165"/>
              <a:gd name="connsiteY263" fmla="*/ 612777 h 3063504"/>
              <a:gd name="connsiteX264" fmla="*/ 1028538 w 4114165"/>
              <a:gd name="connsiteY264" fmla="*/ 618653 h 3063504"/>
              <a:gd name="connsiteX265" fmla="*/ 1031731 w 4114165"/>
              <a:gd name="connsiteY265" fmla="*/ 556261 h 3063504"/>
              <a:gd name="connsiteX266" fmla="*/ 1034912 w 4114165"/>
              <a:gd name="connsiteY266" fmla="*/ 562606 h 3063504"/>
              <a:gd name="connsiteX267" fmla="*/ 1038093 w 4114165"/>
              <a:gd name="connsiteY267" fmla="*/ 590553 h 3063504"/>
              <a:gd name="connsiteX268" fmla="*/ 1041274 w 4114165"/>
              <a:gd name="connsiteY268" fmla="*/ 574483 h 3063504"/>
              <a:gd name="connsiteX269" fmla="*/ 1044467 w 4114165"/>
              <a:gd name="connsiteY269" fmla="*/ 675701 h 3063504"/>
              <a:gd name="connsiteX270" fmla="*/ 1047648 w 4114165"/>
              <a:gd name="connsiteY270" fmla="*/ 698381 h 3063504"/>
              <a:gd name="connsiteX271" fmla="*/ 1050829 w 4114165"/>
              <a:gd name="connsiteY271" fmla="*/ 809577 h 3063504"/>
              <a:gd name="connsiteX272" fmla="*/ 1054022 w 4114165"/>
              <a:gd name="connsiteY272" fmla="*/ 769941 h 3063504"/>
              <a:gd name="connsiteX273" fmla="*/ 1057203 w 4114165"/>
              <a:gd name="connsiteY273" fmla="*/ 800903 h 3063504"/>
              <a:gd name="connsiteX274" fmla="*/ 1060384 w 4114165"/>
              <a:gd name="connsiteY274" fmla="*/ 932880 h 3063504"/>
              <a:gd name="connsiteX275" fmla="*/ 1063565 w 4114165"/>
              <a:gd name="connsiteY275" fmla="*/ 1147700 h 3063504"/>
              <a:gd name="connsiteX276" fmla="*/ 1066758 w 4114165"/>
              <a:gd name="connsiteY276" fmla="*/ 1071745 h 3063504"/>
              <a:gd name="connsiteX277" fmla="*/ 1069939 w 4114165"/>
              <a:gd name="connsiteY277" fmla="*/ 1202304 h 3063504"/>
              <a:gd name="connsiteX278" fmla="*/ 1073120 w 4114165"/>
              <a:gd name="connsiteY278" fmla="*/ 1529979 h 3063504"/>
              <a:gd name="connsiteX279" fmla="*/ 1076313 w 4114165"/>
              <a:gd name="connsiteY279" fmla="*/ 1482593 h 3063504"/>
              <a:gd name="connsiteX280" fmla="*/ 1082675 w 4114165"/>
              <a:gd name="connsiteY280" fmla="*/ 2071639 h 3063504"/>
              <a:gd name="connsiteX281" fmla="*/ 1098604 w 4114165"/>
              <a:gd name="connsiteY281" fmla="*/ 2722254 h 3063504"/>
              <a:gd name="connsiteX282" fmla="*/ 1101785 w 4114165"/>
              <a:gd name="connsiteY282" fmla="*/ 2668372 h 3063504"/>
              <a:gd name="connsiteX283" fmla="*/ 1104965 w 4114165"/>
              <a:gd name="connsiteY283" fmla="*/ 2693027 h 3063504"/>
              <a:gd name="connsiteX284" fmla="*/ 1108146 w 4114165"/>
              <a:gd name="connsiteY284" fmla="*/ 2737741 h 3063504"/>
              <a:gd name="connsiteX285" fmla="*/ 1111340 w 4114165"/>
              <a:gd name="connsiteY285" fmla="*/ 2813645 h 3063504"/>
              <a:gd name="connsiteX286" fmla="*/ 1117701 w 4114165"/>
              <a:gd name="connsiteY286" fmla="*/ 2823890 h 3063504"/>
              <a:gd name="connsiteX287" fmla="*/ 1120895 w 4114165"/>
              <a:gd name="connsiteY287" fmla="*/ 2892626 h 3063504"/>
              <a:gd name="connsiteX288" fmla="*/ 1124076 w 4114165"/>
              <a:gd name="connsiteY288" fmla="*/ 2892752 h 3063504"/>
              <a:gd name="connsiteX289" fmla="*/ 1127256 w 4114165"/>
              <a:gd name="connsiteY289" fmla="*/ 2909152 h 3063504"/>
              <a:gd name="connsiteX290" fmla="*/ 1130437 w 4114165"/>
              <a:gd name="connsiteY290" fmla="*/ 2907847 h 3063504"/>
              <a:gd name="connsiteX291" fmla="*/ 1133631 w 4114165"/>
              <a:gd name="connsiteY291" fmla="*/ 2903187 h 3063504"/>
              <a:gd name="connsiteX292" fmla="*/ 1136811 w 4114165"/>
              <a:gd name="connsiteY292" fmla="*/ 2901452 h 3063504"/>
              <a:gd name="connsiteX293" fmla="*/ 1139992 w 4114165"/>
              <a:gd name="connsiteY293" fmla="*/ 2903719 h 3063504"/>
              <a:gd name="connsiteX294" fmla="*/ 1143173 w 4114165"/>
              <a:gd name="connsiteY294" fmla="*/ 2875973 h 3063504"/>
              <a:gd name="connsiteX295" fmla="*/ 1146367 w 4114165"/>
              <a:gd name="connsiteY295" fmla="*/ 2829348 h 3063504"/>
              <a:gd name="connsiteX296" fmla="*/ 1149547 w 4114165"/>
              <a:gd name="connsiteY296" fmla="*/ 2875822 h 3063504"/>
              <a:gd name="connsiteX297" fmla="*/ 1152728 w 4114165"/>
              <a:gd name="connsiteY297" fmla="*/ 2885281 h 3063504"/>
              <a:gd name="connsiteX298" fmla="*/ 1155922 w 4114165"/>
              <a:gd name="connsiteY298" fmla="*/ 2836110 h 3063504"/>
              <a:gd name="connsiteX299" fmla="*/ 1159102 w 4114165"/>
              <a:gd name="connsiteY299" fmla="*/ 2830234 h 3063504"/>
              <a:gd name="connsiteX300" fmla="*/ 1165464 w 4114165"/>
              <a:gd name="connsiteY300" fmla="*/ 2770020 h 3063504"/>
              <a:gd name="connsiteX301" fmla="*/ 1168657 w 4114165"/>
              <a:gd name="connsiteY301" fmla="*/ 2684568 h 3063504"/>
              <a:gd name="connsiteX302" fmla="*/ 1171838 w 4114165"/>
              <a:gd name="connsiteY302" fmla="*/ 2705792 h 3063504"/>
              <a:gd name="connsiteX303" fmla="*/ 1175019 w 4114165"/>
              <a:gd name="connsiteY303" fmla="*/ 2747188 h 3063504"/>
              <a:gd name="connsiteX304" fmla="*/ 1178212 w 4114165"/>
              <a:gd name="connsiteY304" fmla="*/ 2624379 h 3063504"/>
              <a:gd name="connsiteX305" fmla="*/ 1181393 w 4114165"/>
              <a:gd name="connsiteY305" fmla="*/ 2615464 h 3063504"/>
              <a:gd name="connsiteX306" fmla="*/ 1184574 w 4114165"/>
              <a:gd name="connsiteY306" fmla="*/ 2621023 h 3063504"/>
              <a:gd name="connsiteX307" fmla="*/ 1187755 w 4114165"/>
              <a:gd name="connsiteY307" fmla="*/ 2640588 h 3063504"/>
              <a:gd name="connsiteX308" fmla="*/ 1194129 w 4114165"/>
              <a:gd name="connsiteY308" fmla="*/ 2445852 h 3063504"/>
              <a:gd name="connsiteX309" fmla="*/ 1197310 w 4114165"/>
              <a:gd name="connsiteY309" fmla="*/ 2619871 h 3063504"/>
              <a:gd name="connsiteX310" fmla="*/ 1200503 w 4114165"/>
              <a:gd name="connsiteY310" fmla="*/ 2622759 h 3063504"/>
              <a:gd name="connsiteX311" fmla="*/ 1203684 w 4114165"/>
              <a:gd name="connsiteY311" fmla="*/ 2517843 h 3063504"/>
              <a:gd name="connsiteX312" fmla="*/ 1206865 w 4114165"/>
              <a:gd name="connsiteY312" fmla="*/ 2481955 h 3063504"/>
              <a:gd name="connsiteX313" fmla="*/ 1210046 w 4114165"/>
              <a:gd name="connsiteY313" fmla="*/ 2505610 h 3063504"/>
              <a:gd name="connsiteX314" fmla="*/ 1216420 w 4114165"/>
              <a:gd name="connsiteY314" fmla="*/ 2610057 h 3063504"/>
              <a:gd name="connsiteX315" fmla="*/ 1219601 w 4114165"/>
              <a:gd name="connsiteY315" fmla="*/ 2630876 h 3063504"/>
              <a:gd name="connsiteX316" fmla="*/ 1225975 w 4114165"/>
              <a:gd name="connsiteY316" fmla="*/ 2720164 h 3063504"/>
              <a:gd name="connsiteX317" fmla="*/ 1229156 w 4114165"/>
              <a:gd name="connsiteY317" fmla="*/ 2747276 h 3063504"/>
              <a:gd name="connsiteX318" fmla="*/ 1232336 w 4114165"/>
              <a:gd name="connsiteY318" fmla="*/ 2713162 h 3063504"/>
              <a:gd name="connsiteX319" fmla="*/ 1235530 w 4114165"/>
              <a:gd name="connsiteY319" fmla="*/ 2730206 h 3063504"/>
              <a:gd name="connsiteX320" fmla="*/ 1238711 w 4114165"/>
              <a:gd name="connsiteY320" fmla="*/ 2842694 h 3063504"/>
              <a:gd name="connsiteX321" fmla="*/ 1241891 w 4114165"/>
              <a:gd name="connsiteY321" fmla="*/ 2837477 h 3063504"/>
              <a:gd name="connsiteX322" fmla="*/ 1245072 w 4114165"/>
              <a:gd name="connsiteY322" fmla="*/ 2805173 h 3063504"/>
              <a:gd name="connsiteX323" fmla="*/ 1248266 w 4114165"/>
              <a:gd name="connsiteY323" fmla="*/ 2791092 h 3063504"/>
              <a:gd name="connsiteX324" fmla="*/ 1251446 w 4114165"/>
              <a:gd name="connsiteY324" fmla="*/ 2825131 h 3063504"/>
              <a:gd name="connsiteX325" fmla="*/ 1254627 w 4114165"/>
              <a:gd name="connsiteY325" fmla="*/ 2843416 h 3063504"/>
              <a:gd name="connsiteX326" fmla="*/ 1257821 w 4114165"/>
              <a:gd name="connsiteY326" fmla="*/ 2842099 h 3063504"/>
              <a:gd name="connsiteX327" fmla="*/ 1261001 w 4114165"/>
              <a:gd name="connsiteY327" fmla="*/ 2824738 h 3063504"/>
              <a:gd name="connsiteX328" fmla="*/ 1267363 w 4114165"/>
              <a:gd name="connsiteY328" fmla="*/ 2890840 h 3063504"/>
              <a:gd name="connsiteX329" fmla="*/ 1270556 w 4114165"/>
              <a:gd name="connsiteY329" fmla="*/ 2845405 h 3063504"/>
              <a:gd name="connsiteX330" fmla="*/ 1273737 w 4114165"/>
              <a:gd name="connsiteY330" fmla="*/ 2841314 h 3063504"/>
              <a:gd name="connsiteX331" fmla="*/ 1280112 w 4114165"/>
              <a:gd name="connsiteY331" fmla="*/ 2472635 h 3063504"/>
              <a:gd name="connsiteX332" fmla="*/ 1286473 w 4114165"/>
              <a:gd name="connsiteY332" fmla="*/ 2380472 h 3063504"/>
              <a:gd name="connsiteX333" fmla="*/ 1289654 w 4114165"/>
              <a:gd name="connsiteY333" fmla="*/ 2486590 h 3063504"/>
              <a:gd name="connsiteX334" fmla="*/ 1292847 w 4114165"/>
              <a:gd name="connsiteY334" fmla="*/ 2640094 h 3063504"/>
              <a:gd name="connsiteX335" fmla="*/ 1296028 w 4114165"/>
              <a:gd name="connsiteY335" fmla="*/ 2663939 h 3063504"/>
              <a:gd name="connsiteX336" fmla="*/ 1299209 w 4114165"/>
              <a:gd name="connsiteY336" fmla="*/ 2713833 h 3063504"/>
              <a:gd name="connsiteX337" fmla="*/ 1302390 w 4114165"/>
              <a:gd name="connsiteY337" fmla="*/ 2711756 h 3063504"/>
              <a:gd name="connsiteX338" fmla="*/ 1305583 w 4114165"/>
              <a:gd name="connsiteY338" fmla="*/ 2728814 h 3063504"/>
              <a:gd name="connsiteX339" fmla="*/ 1308764 w 4114165"/>
              <a:gd name="connsiteY339" fmla="*/ 2734373 h 3063504"/>
              <a:gd name="connsiteX340" fmla="*/ 1311945 w 4114165"/>
              <a:gd name="connsiteY340" fmla="*/ 2716518 h 3063504"/>
              <a:gd name="connsiteX341" fmla="*/ 1315138 w 4114165"/>
              <a:gd name="connsiteY341" fmla="*/ 2738083 h 3063504"/>
              <a:gd name="connsiteX342" fmla="*/ 1318319 w 4114165"/>
              <a:gd name="connsiteY342" fmla="*/ 2716441 h 3063504"/>
              <a:gd name="connsiteX343" fmla="*/ 1321500 w 4114165"/>
              <a:gd name="connsiteY343" fmla="*/ 2764334 h 3063504"/>
              <a:gd name="connsiteX344" fmla="*/ 1324681 w 4114165"/>
              <a:gd name="connsiteY344" fmla="*/ 2723583 h 3063504"/>
              <a:gd name="connsiteX345" fmla="*/ 1327874 w 4114165"/>
              <a:gd name="connsiteY345" fmla="*/ 2779049 h 3063504"/>
              <a:gd name="connsiteX346" fmla="*/ 1331055 w 4114165"/>
              <a:gd name="connsiteY346" fmla="*/ 2687734 h 3063504"/>
              <a:gd name="connsiteX347" fmla="*/ 1334236 w 4114165"/>
              <a:gd name="connsiteY347" fmla="*/ 2754279 h 3063504"/>
              <a:gd name="connsiteX348" fmla="*/ 1337429 w 4114165"/>
              <a:gd name="connsiteY348" fmla="*/ 2645856 h 3063504"/>
              <a:gd name="connsiteX349" fmla="*/ 1340610 w 4114165"/>
              <a:gd name="connsiteY349" fmla="*/ 2717936 h 3063504"/>
              <a:gd name="connsiteX350" fmla="*/ 1343791 w 4114165"/>
              <a:gd name="connsiteY350" fmla="*/ 2672234 h 3063504"/>
              <a:gd name="connsiteX351" fmla="*/ 1346971 w 4114165"/>
              <a:gd name="connsiteY351" fmla="*/ 2745010 h 3063504"/>
              <a:gd name="connsiteX352" fmla="*/ 1353346 w 4114165"/>
              <a:gd name="connsiteY352" fmla="*/ 2678490 h 3063504"/>
              <a:gd name="connsiteX353" fmla="*/ 1356526 w 4114165"/>
              <a:gd name="connsiteY353" fmla="*/ 2667181 h 3063504"/>
              <a:gd name="connsiteX354" fmla="*/ 1359720 w 4114165"/>
              <a:gd name="connsiteY354" fmla="*/ 2358653 h 3063504"/>
              <a:gd name="connsiteX355" fmla="*/ 1362901 w 4114165"/>
              <a:gd name="connsiteY355" fmla="*/ 2541485 h 3063504"/>
              <a:gd name="connsiteX356" fmla="*/ 1366081 w 4114165"/>
              <a:gd name="connsiteY356" fmla="*/ 2069018 h 3063504"/>
              <a:gd name="connsiteX357" fmla="*/ 1369262 w 4114165"/>
              <a:gd name="connsiteY357" fmla="*/ 2275810 h 3063504"/>
              <a:gd name="connsiteX358" fmla="*/ 1372456 w 4114165"/>
              <a:gd name="connsiteY358" fmla="*/ 1632742 h 3063504"/>
              <a:gd name="connsiteX359" fmla="*/ 1375636 w 4114165"/>
              <a:gd name="connsiteY359" fmla="*/ 1659791 h 3063504"/>
              <a:gd name="connsiteX360" fmla="*/ 1378817 w 4114165"/>
              <a:gd name="connsiteY360" fmla="*/ 1076456 h 3063504"/>
              <a:gd name="connsiteX361" fmla="*/ 1382011 w 4114165"/>
              <a:gd name="connsiteY361" fmla="*/ 926282 h 3063504"/>
              <a:gd name="connsiteX362" fmla="*/ 1385191 w 4114165"/>
              <a:gd name="connsiteY362" fmla="*/ 1092615 h 3063504"/>
              <a:gd name="connsiteX363" fmla="*/ 1388372 w 4114165"/>
              <a:gd name="connsiteY363" fmla="*/ 918089 h 3063504"/>
              <a:gd name="connsiteX364" fmla="*/ 1391553 w 4114165"/>
              <a:gd name="connsiteY364" fmla="*/ 1138709 h 3063504"/>
              <a:gd name="connsiteX365" fmla="*/ 1394746 w 4114165"/>
              <a:gd name="connsiteY365" fmla="*/ 571059 h 3063504"/>
              <a:gd name="connsiteX366" fmla="*/ 1397927 w 4114165"/>
              <a:gd name="connsiteY366" fmla="*/ 1172520 h 3063504"/>
              <a:gd name="connsiteX367" fmla="*/ 1401108 w 4114165"/>
              <a:gd name="connsiteY367" fmla="*/ 478485 h 3063504"/>
              <a:gd name="connsiteX368" fmla="*/ 1404289 w 4114165"/>
              <a:gd name="connsiteY368" fmla="*/ 1044773 h 3063504"/>
              <a:gd name="connsiteX369" fmla="*/ 1407482 w 4114165"/>
              <a:gd name="connsiteY369" fmla="*/ 527467 h 3063504"/>
              <a:gd name="connsiteX370" fmla="*/ 1410663 w 4114165"/>
              <a:gd name="connsiteY370" fmla="*/ 1033793 h 3063504"/>
              <a:gd name="connsiteX371" fmla="*/ 1413844 w 4114165"/>
              <a:gd name="connsiteY371" fmla="*/ 568747 h 3063504"/>
              <a:gd name="connsiteX372" fmla="*/ 1417037 w 4114165"/>
              <a:gd name="connsiteY372" fmla="*/ 612435 h 3063504"/>
              <a:gd name="connsiteX373" fmla="*/ 1420218 w 4114165"/>
              <a:gd name="connsiteY373" fmla="*/ 780857 h 3063504"/>
              <a:gd name="connsiteX374" fmla="*/ 1423399 w 4114165"/>
              <a:gd name="connsiteY374" fmla="*/ 331837 h 3063504"/>
              <a:gd name="connsiteX375" fmla="*/ 1426580 w 4114165"/>
              <a:gd name="connsiteY375" fmla="*/ 1069694 h 3063504"/>
              <a:gd name="connsiteX376" fmla="*/ 1429773 w 4114165"/>
              <a:gd name="connsiteY376" fmla="*/ 329314 h 3063504"/>
              <a:gd name="connsiteX377" fmla="*/ 1432954 w 4114165"/>
              <a:gd name="connsiteY377" fmla="*/ 1268508 h 3063504"/>
              <a:gd name="connsiteX378" fmla="*/ 1436135 w 4114165"/>
              <a:gd name="connsiteY378" fmla="*/ 267892 h 3063504"/>
              <a:gd name="connsiteX379" fmla="*/ 1439328 w 4114165"/>
              <a:gd name="connsiteY379" fmla="*/ 1156007 h 3063504"/>
              <a:gd name="connsiteX380" fmla="*/ 1442509 w 4114165"/>
              <a:gd name="connsiteY380" fmla="*/ 613055 h 3063504"/>
              <a:gd name="connsiteX381" fmla="*/ 1445690 w 4114165"/>
              <a:gd name="connsiteY381" fmla="*/ 957396 h 3063504"/>
              <a:gd name="connsiteX382" fmla="*/ 1448870 w 4114165"/>
              <a:gd name="connsiteY382" fmla="*/ 1082800 h 3063504"/>
              <a:gd name="connsiteX383" fmla="*/ 1452064 w 4114165"/>
              <a:gd name="connsiteY383" fmla="*/ 832776 h 3063504"/>
              <a:gd name="connsiteX384" fmla="*/ 1455245 w 4114165"/>
              <a:gd name="connsiteY384" fmla="*/ 1393304 h 3063504"/>
              <a:gd name="connsiteX385" fmla="*/ 1458426 w 4114165"/>
              <a:gd name="connsiteY385" fmla="*/ 752149 h 3063504"/>
              <a:gd name="connsiteX386" fmla="*/ 1461619 w 4114165"/>
              <a:gd name="connsiteY386" fmla="*/ 1571984 h 3063504"/>
              <a:gd name="connsiteX387" fmla="*/ 1464800 w 4114165"/>
              <a:gd name="connsiteY387" fmla="*/ 775424 h 3063504"/>
              <a:gd name="connsiteX388" fmla="*/ 1467981 w 4114165"/>
              <a:gd name="connsiteY388" fmla="*/ 1737379 h 3063504"/>
              <a:gd name="connsiteX389" fmla="*/ 1471161 w 4114165"/>
              <a:gd name="connsiteY389" fmla="*/ 1500018 h 3063504"/>
              <a:gd name="connsiteX390" fmla="*/ 1477536 w 4114165"/>
              <a:gd name="connsiteY390" fmla="*/ 2132524 h 3063504"/>
              <a:gd name="connsiteX391" fmla="*/ 1480716 w 4114165"/>
              <a:gd name="connsiteY391" fmla="*/ 2150050 h 3063504"/>
              <a:gd name="connsiteX392" fmla="*/ 1483897 w 4114165"/>
              <a:gd name="connsiteY392" fmla="*/ 2514753 h 3063504"/>
              <a:gd name="connsiteX393" fmla="*/ 1487091 w 4114165"/>
              <a:gd name="connsiteY393" fmla="*/ 2296058 h 3063504"/>
              <a:gd name="connsiteX394" fmla="*/ 1490272 w 4114165"/>
              <a:gd name="connsiteY394" fmla="*/ 2543157 h 3063504"/>
              <a:gd name="connsiteX395" fmla="*/ 1493452 w 4114165"/>
              <a:gd name="connsiteY395" fmla="*/ 2427820 h 3063504"/>
              <a:gd name="connsiteX396" fmla="*/ 1496646 w 4114165"/>
              <a:gd name="connsiteY396" fmla="*/ 2618643 h 3063504"/>
              <a:gd name="connsiteX397" fmla="*/ 1499827 w 4114165"/>
              <a:gd name="connsiteY397" fmla="*/ 2483373 h 3063504"/>
              <a:gd name="connsiteX398" fmla="*/ 1503007 w 4114165"/>
              <a:gd name="connsiteY398" fmla="*/ 2647819 h 3063504"/>
              <a:gd name="connsiteX399" fmla="*/ 1506188 w 4114165"/>
              <a:gd name="connsiteY399" fmla="*/ 2560176 h 3063504"/>
              <a:gd name="connsiteX400" fmla="*/ 1509382 w 4114165"/>
              <a:gd name="connsiteY400" fmla="*/ 2679579 h 3063504"/>
              <a:gd name="connsiteX401" fmla="*/ 1512562 w 4114165"/>
              <a:gd name="connsiteY401" fmla="*/ 2647591 h 3063504"/>
              <a:gd name="connsiteX402" fmla="*/ 1515743 w 4114165"/>
              <a:gd name="connsiteY402" fmla="*/ 2665915 h 3063504"/>
              <a:gd name="connsiteX403" fmla="*/ 1518937 w 4114165"/>
              <a:gd name="connsiteY403" fmla="*/ 2695813 h 3063504"/>
              <a:gd name="connsiteX404" fmla="*/ 1522117 w 4114165"/>
              <a:gd name="connsiteY404" fmla="*/ 2660267 h 3063504"/>
              <a:gd name="connsiteX405" fmla="*/ 1528479 w 4114165"/>
              <a:gd name="connsiteY405" fmla="*/ 2815810 h 3063504"/>
              <a:gd name="connsiteX406" fmla="*/ 1531672 w 4114165"/>
              <a:gd name="connsiteY406" fmla="*/ 2780721 h 3063504"/>
              <a:gd name="connsiteX407" fmla="*/ 1534853 w 4114165"/>
              <a:gd name="connsiteY407" fmla="*/ 2686594 h 3063504"/>
              <a:gd name="connsiteX408" fmla="*/ 1538034 w 4114165"/>
              <a:gd name="connsiteY408" fmla="*/ 2519654 h 3063504"/>
              <a:gd name="connsiteX409" fmla="*/ 1544408 w 4114165"/>
              <a:gd name="connsiteY409" fmla="*/ 2791294 h 3063504"/>
              <a:gd name="connsiteX410" fmla="*/ 1550770 w 4114165"/>
              <a:gd name="connsiteY410" fmla="*/ 2490326 h 3063504"/>
              <a:gd name="connsiteX411" fmla="*/ 1553963 w 4114165"/>
              <a:gd name="connsiteY411" fmla="*/ 2036739 h 3063504"/>
              <a:gd name="connsiteX412" fmla="*/ 1557144 w 4114165"/>
              <a:gd name="connsiteY412" fmla="*/ 2266755 h 3063504"/>
              <a:gd name="connsiteX413" fmla="*/ 1560325 w 4114165"/>
              <a:gd name="connsiteY413" fmla="*/ 2047921 h 3063504"/>
              <a:gd name="connsiteX414" fmla="*/ 1563518 w 4114165"/>
              <a:gd name="connsiteY414" fmla="*/ 1945791 h 3063504"/>
              <a:gd name="connsiteX415" fmla="*/ 1569880 w 4114165"/>
              <a:gd name="connsiteY415" fmla="*/ 1585407 h 3063504"/>
              <a:gd name="connsiteX416" fmla="*/ 1573060 w 4114165"/>
              <a:gd name="connsiteY416" fmla="*/ 1686422 h 3063504"/>
              <a:gd name="connsiteX417" fmla="*/ 1576254 w 4114165"/>
              <a:gd name="connsiteY417" fmla="*/ 1572490 h 3063504"/>
              <a:gd name="connsiteX418" fmla="*/ 1579435 w 4114165"/>
              <a:gd name="connsiteY418" fmla="*/ 1699313 h 3063504"/>
              <a:gd name="connsiteX419" fmla="*/ 1582615 w 4114165"/>
              <a:gd name="connsiteY419" fmla="*/ 1615393 h 3063504"/>
              <a:gd name="connsiteX420" fmla="*/ 1585796 w 4114165"/>
              <a:gd name="connsiteY420" fmla="*/ 1656422 h 3063504"/>
              <a:gd name="connsiteX421" fmla="*/ 1588990 w 4114165"/>
              <a:gd name="connsiteY421" fmla="*/ 1489685 h 3063504"/>
              <a:gd name="connsiteX422" fmla="*/ 1592171 w 4114165"/>
              <a:gd name="connsiteY422" fmla="*/ 1543377 h 3063504"/>
              <a:gd name="connsiteX423" fmla="*/ 1598545 w 4114165"/>
              <a:gd name="connsiteY423" fmla="*/ 1738708 h 3063504"/>
              <a:gd name="connsiteX424" fmla="*/ 1601726 w 4114165"/>
              <a:gd name="connsiteY424" fmla="*/ 1743761 h 3063504"/>
              <a:gd name="connsiteX425" fmla="*/ 1604906 w 4114165"/>
              <a:gd name="connsiteY425" fmla="*/ 1826984 h 3063504"/>
              <a:gd name="connsiteX426" fmla="*/ 1608087 w 4114165"/>
              <a:gd name="connsiteY426" fmla="*/ 2031826 h 3063504"/>
              <a:gd name="connsiteX427" fmla="*/ 1611281 w 4114165"/>
              <a:gd name="connsiteY427" fmla="*/ 1971080 h 3063504"/>
              <a:gd name="connsiteX428" fmla="*/ 1614461 w 4114165"/>
              <a:gd name="connsiteY428" fmla="*/ 1988834 h 3063504"/>
              <a:gd name="connsiteX429" fmla="*/ 1617642 w 4114165"/>
              <a:gd name="connsiteY429" fmla="*/ 2065611 h 3063504"/>
              <a:gd name="connsiteX430" fmla="*/ 1627197 w 4114165"/>
              <a:gd name="connsiteY430" fmla="*/ 2478245 h 3063504"/>
              <a:gd name="connsiteX431" fmla="*/ 1630378 w 4114165"/>
              <a:gd name="connsiteY431" fmla="*/ 2545436 h 3063504"/>
              <a:gd name="connsiteX432" fmla="*/ 1633572 w 4114165"/>
              <a:gd name="connsiteY432" fmla="*/ 2507510 h 3063504"/>
              <a:gd name="connsiteX433" fmla="*/ 1636752 w 4114165"/>
              <a:gd name="connsiteY433" fmla="*/ 2489857 h 3063504"/>
              <a:gd name="connsiteX434" fmla="*/ 1639933 w 4114165"/>
              <a:gd name="connsiteY434" fmla="*/ 2558036 h 3063504"/>
              <a:gd name="connsiteX435" fmla="*/ 1643127 w 4114165"/>
              <a:gd name="connsiteY435" fmla="*/ 2591797 h 3063504"/>
              <a:gd name="connsiteX436" fmla="*/ 1646307 w 4114165"/>
              <a:gd name="connsiteY436" fmla="*/ 2720000 h 3063504"/>
              <a:gd name="connsiteX437" fmla="*/ 1649488 w 4114165"/>
              <a:gd name="connsiteY437" fmla="*/ 2720418 h 3063504"/>
              <a:gd name="connsiteX438" fmla="*/ 1652669 w 4114165"/>
              <a:gd name="connsiteY438" fmla="*/ 2679692 h 3063504"/>
              <a:gd name="connsiteX439" fmla="*/ 1655862 w 4114165"/>
              <a:gd name="connsiteY439" fmla="*/ 2800564 h 3063504"/>
              <a:gd name="connsiteX440" fmla="*/ 1659043 w 4114165"/>
              <a:gd name="connsiteY440" fmla="*/ 2775731 h 3063504"/>
              <a:gd name="connsiteX441" fmla="*/ 1662224 w 4114165"/>
              <a:gd name="connsiteY441" fmla="*/ 2796486 h 3063504"/>
              <a:gd name="connsiteX442" fmla="*/ 1665405 w 4114165"/>
              <a:gd name="connsiteY442" fmla="*/ 2764663 h 3063504"/>
              <a:gd name="connsiteX443" fmla="*/ 1668598 w 4114165"/>
              <a:gd name="connsiteY443" fmla="*/ 2795676 h 3063504"/>
              <a:gd name="connsiteX444" fmla="*/ 1671779 w 4114165"/>
              <a:gd name="connsiteY444" fmla="*/ 2795372 h 3063504"/>
              <a:gd name="connsiteX445" fmla="*/ 1674960 w 4114165"/>
              <a:gd name="connsiteY445" fmla="*/ 2791826 h 3063504"/>
              <a:gd name="connsiteX446" fmla="*/ 1678153 w 4114165"/>
              <a:gd name="connsiteY446" fmla="*/ 2833222 h 3063504"/>
              <a:gd name="connsiteX447" fmla="*/ 1681334 w 4114165"/>
              <a:gd name="connsiteY447" fmla="*/ 2751645 h 3063504"/>
              <a:gd name="connsiteX448" fmla="*/ 1684515 w 4114165"/>
              <a:gd name="connsiteY448" fmla="*/ 2737437 h 3063504"/>
              <a:gd name="connsiteX449" fmla="*/ 1687696 w 4114165"/>
              <a:gd name="connsiteY449" fmla="*/ 2806186 h 3063504"/>
              <a:gd name="connsiteX450" fmla="*/ 1690889 w 4114165"/>
              <a:gd name="connsiteY450" fmla="*/ 2761612 h 3063504"/>
              <a:gd name="connsiteX451" fmla="*/ 1694070 w 4114165"/>
              <a:gd name="connsiteY451" fmla="*/ 2644071 h 3063504"/>
              <a:gd name="connsiteX452" fmla="*/ 1697251 w 4114165"/>
              <a:gd name="connsiteY452" fmla="*/ 2695459 h 3063504"/>
              <a:gd name="connsiteX453" fmla="*/ 1700444 w 4114165"/>
              <a:gd name="connsiteY453" fmla="*/ 2683517 h 3063504"/>
              <a:gd name="connsiteX454" fmla="*/ 1706806 w 4114165"/>
              <a:gd name="connsiteY454" fmla="*/ 2640462 h 3063504"/>
              <a:gd name="connsiteX455" fmla="*/ 1709986 w 4114165"/>
              <a:gd name="connsiteY455" fmla="*/ 2655480 h 3063504"/>
              <a:gd name="connsiteX456" fmla="*/ 1713180 w 4114165"/>
              <a:gd name="connsiteY456" fmla="*/ 2678148 h 3063504"/>
              <a:gd name="connsiteX457" fmla="*/ 1716361 w 4114165"/>
              <a:gd name="connsiteY457" fmla="*/ 2671221 h 3063504"/>
              <a:gd name="connsiteX458" fmla="*/ 1719541 w 4114165"/>
              <a:gd name="connsiteY458" fmla="*/ 2705336 h 3063504"/>
              <a:gd name="connsiteX459" fmla="*/ 1722735 w 4114165"/>
              <a:gd name="connsiteY459" fmla="*/ 2649782 h 3063504"/>
              <a:gd name="connsiteX460" fmla="*/ 1725916 w 4114165"/>
              <a:gd name="connsiteY460" fmla="*/ 2660444 h 3063504"/>
              <a:gd name="connsiteX461" fmla="*/ 1729096 w 4114165"/>
              <a:gd name="connsiteY461" fmla="*/ 2640867 h 3063504"/>
              <a:gd name="connsiteX462" fmla="*/ 1732277 w 4114165"/>
              <a:gd name="connsiteY462" fmla="*/ 2689697 h 3063504"/>
              <a:gd name="connsiteX463" fmla="*/ 1735471 w 4114165"/>
              <a:gd name="connsiteY463" fmla="*/ 2630825 h 3063504"/>
              <a:gd name="connsiteX464" fmla="*/ 1738651 w 4114165"/>
              <a:gd name="connsiteY464" fmla="*/ 2511283 h 3063504"/>
              <a:gd name="connsiteX465" fmla="*/ 1741832 w 4114165"/>
              <a:gd name="connsiteY465" fmla="*/ 2552756 h 3063504"/>
              <a:gd name="connsiteX466" fmla="*/ 1745026 w 4114165"/>
              <a:gd name="connsiteY466" fmla="*/ 2638752 h 3063504"/>
              <a:gd name="connsiteX467" fmla="*/ 1748206 w 4114165"/>
              <a:gd name="connsiteY467" fmla="*/ 2672449 h 3063504"/>
              <a:gd name="connsiteX468" fmla="*/ 1751387 w 4114165"/>
              <a:gd name="connsiteY468" fmla="*/ 2600699 h 3063504"/>
              <a:gd name="connsiteX469" fmla="*/ 1754568 w 4114165"/>
              <a:gd name="connsiteY469" fmla="*/ 2607854 h 3063504"/>
              <a:gd name="connsiteX470" fmla="*/ 1757761 w 4114165"/>
              <a:gd name="connsiteY470" fmla="*/ 2554174 h 3063504"/>
              <a:gd name="connsiteX471" fmla="*/ 1764123 w 4114165"/>
              <a:gd name="connsiteY471" fmla="*/ 2656861 h 3063504"/>
              <a:gd name="connsiteX472" fmla="*/ 1767304 w 4114165"/>
              <a:gd name="connsiteY472" fmla="*/ 2637182 h 3063504"/>
              <a:gd name="connsiteX473" fmla="*/ 1770497 w 4114165"/>
              <a:gd name="connsiteY473" fmla="*/ 2647009 h 3063504"/>
              <a:gd name="connsiteX474" fmla="*/ 1773678 w 4114165"/>
              <a:gd name="connsiteY474" fmla="*/ 2689266 h 3063504"/>
              <a:gd name="connsiteX475" fmla="*/ 1776859 w 4114165"/>
              <a:gd name="connsiteY475" fmla="*/ 2796423 h 3063504"/>
              <a:gd name="connsiteX476" fmla="*/ 1783233 w 4114165"/>
              <a:gd name="connsiteY476" fmla="*/ 2736867 h 3063504"/>
              <a:gd name="connsiteX477" fmla="*/ 1786414 w 4114165"/>
              <a:gd name="connsiteY477" fmla="*/ 2744237 h 3063504"/>
              <a:gd name="connsiteX478" fmla="*/ 1789595 w 4114165"/>
              <a:gd name="connsiteY478" fmla="*/ 2723951 h 3063504"/>
              <a:gd name="connsiteX479" fmla="*/ 1792788 w 4114165"/>
              <a:gd name="connsiteY479" fmla="*/ 2755419 h 3063504"/>
              <a:gd name="connsiteX480" fmla="*/ 1795969 w 4114165"/>
              <a:gd name="connsiteY480" fmla="*/ 2804439 h 3063504"/>
              <a:gd name="connsiteX481" fmla="*/ 1799150 w 4114165"/>
              <a:gd name="connsiteY481" fmla="*/ 2831171 h 3063504"/>
              <a:gd name="connsiteX482" fmla="*/ 1802343 w 4114165"/>
              <a:gd name="connsiteY482" fmla="*/ 2718619 h 3063504"/>
              <a:gd name="connsiteX483" fmla="*/ 1805524 w 4114165"/>
              <a:gd name="connsiteY483" fmla="*/ 2766943 h 3063504"/>
              <a:gd name="connsiteX484" fmla="*/ 1808705 w 4114165"/>
              <a:gd name="connsiteY484" fmla="*/ 2691204 h 3063504"/>
              <a:gd name="connsiteX485" fmla="*/ 1815079 w 4114165"/>
              <a:gd name="connsiteY485" fmla="*/ 2299819 h 3063504"/>
              <a:gd name="connsiteX486" fmla="*/ 1818260 w 4114165"/>
              <a:gd name="connsiteY486" fmla="*/ 2202730 h 3063504"/>
              <a:gd name="connsiteX487" fmla="*/ 1821441 w 4114165"/>
              <a:gd name="connsiteY487" fmla="*/ 2325386 h 3063504"/>
              <a:gd name="connsiteX488" fmla="*/ 1824634 w 4114165"/>
              <a:gd name="connsiteY488" fmla="*/ 2331300 h 3063504"/>
              <a:gd name="connsiteX489" fmla="*/ 1827815 w 4114165"/>
              <a:gd name="connsiteY489" fmla="*/ 2431821 h 3063504"/>
              <a:gd name="connsiteX490" fmla="*/ 1834176 w 4114165"/>
              <a:gd name="connsiteY490" fmla="*/ 2852863 h 3063504"/>
              <a:gd name="connsiteX491" fmla="*/ 1837370 w 4114165"/>
              <a:gd name="connsiteY491" fmla="*/ 2823687 h 3063504"/>
              <a:gd name="connsiteX492" fmla="*/ 1840551 w 4114165"/>
              <a:gd name="connsiteY492" fmla="*/ 2745922 h 3063504"/>
              <a:gd name="connsiteX493" fmla="*/ 1843731 w 4114165"/>
              <a:gd name="connsiteY493" fmla="*/ 2531937 h 3063504"/>
              <a:gd name="connsiteX494" fmla="*/ 1846912 w 4114165"/>
              <a:gd name="connsiteY494" fmla="*/ 2413143 h 3063504"/>
              <a:gd name="connsiteX495" fmla="*/ 1850106 w 4114165"/>
              <a:gd name="connsiteY495" fmla="*/ 2441091 h 3063504"/>
              <a:gd name="connsiteX496" fmla="*/ 1853286 w 4114165"/>
              <a:gd name="connsiteY496" fmla="*/ 2411332 h 3063504"/>
              <a:gd name="connsiteX497" fmla="*/ 1856467 w 4114165"/>
              <a:gd name="connsiteY497" fmla="*/ 2408787 h 3063504"/>
              <a:gd name="connsiteX498" fmla="*/ 1859661 w 4114165"/>
              <a:gd name="connsiteY498" fmla="*/ 2227752 h 3063504"/>
              <a:gd name="connsiteX499" fmla="*/ 1862841 w 4114165"/>
              <a:gd name="connsiteY499" fmla="*/ 2223219 h 3063504"/>
              <a:gd name="connsiteX500" fmla="*/ 1866022 w 4114165"/>
              <a:gd name="connsiteY500" fmla="*/ 2150012 h 3063504"/>
              <a:gd name="connsiteX501" fmla="*/ 1869203 w 4114165"/>
              <a:gd name="connsiteY501" fmla="*/ 2222282 h 3063504"/>
              <a:gd name="connsiteX502" fmla="*/ 1872396 w 4114165"/>
              <a:gd name="connsiteY502" fmla="*/ 2116265 h 3063504"/>
              <a:gd name="connsiteX503" fmla="*/ 1875577 w 4114165"/>
              <a:gd name="connsiteY503" fmla="*/ 2150063 h 3063504"/>
              <a:gd name="connsiteX504" fmla="*/ 1881951 w 4114165"/>
              <a:gd name="connsiteY504" fmla="*/ 2062433 h 3063504"/>
              <a:gd name="connsiteX505" fmla="*/ 1885132 w 4114165"/>
              <a:gd name="connsiteY505" fmla="*/ 2064294 h 3063504"/>
              <a:gd name="connsiteX506" fmla="*/ 1888313 w 4114165"/>
              <a:gd name="connsiteY506" fmla="*/ 2008247 h 3063504"/>
              <a:gd name="connsiteX507" fmla="*/ 1891494 w 4114165"/>
              <a:gd name="connsiteY507" fmla="*/ 2117493 h 3063504"/>
              <a:gd name="connsiteX508" fmla="*/ 1894687 w 4114165"/>
              <a:gd name="connsiteY508" fmla="*/ 1969054 h 3063504"/>
              <a:gd name="connsiteX509" fmla="*/ 1897868 w 4114165"/>
              <a:gd name="connsiteY509" fmla="*/ 2191307 h 3063504"/>
              <a:gd name="connsiteX510" fmla="*/ 1901049 w 4114165"/>
              <a:gd name="connsiteY510" fmla="*/ 2022658 h 3063504"/>
              <a:gd name="connsiteX511" fmla="*/ 1904242 w 4114165"/>
              <a:gd name="connsiteY511" fmla="*/ 2215988 h 3063504"/>
              <a:gd name="connsiteX512" fmla="*/ 1907423 w 4114165"/>
              <a:gd name="connsiteY512" fmla="*/ 1937218 h 3063504"/>
              <a:gd name="connsiteX513" fmla="*/ 1910604 w 4114165"/>
              <a:gd name="connsiteY513" fmla="*/ 2103057 h 3063504"/>
              <a:gd name="connsiteX514" fmla="*/ 1916978 w 4114165"/>
              <a:gd name="connsiteY514" fmla="*/ 2012235 h 3063504"/>
              <a:gd name="connsiteX515" fmla="*/ 1920159 w 4114165"/>
              <a:gd name="connsiteY515" fmla="*/ 2171464 h 3063504"/>
              <a:gd name="connsiteX516" fmla="*/ 1923340 w 4114165"/>
              <a:gd name="connsiteY516" fmla="*/ 1790210 h 3063504"/>
              <a:gd name="connsiteX517" fmla="*/ 1926520 w 4114165"/>
              <a:gd name="connsiteY517" fmla="*/ 2366187 h 3063504"/>
              <a:gd name="connsiteX518" fmla="*/ 1929714 w 4114165"/>
              <a:gd name="connsiteY518" fmla="*/ 1631476 h 3063504"/>
              <a:gd name="connsiteX519" fmla="*/ 1932895 w 4114165"/>
              <a:gd name="connsiteY519" fmla="*/ 2269149 h 3063504"/>
              <a:gd name="connsiteX520" fmla="*/ 1936075 w 4114165"/>
              <a:gd name="connsiteY520" fmla="*/ 1478655 h 3063504"/>
              <a:gd name="connsiteX521" fmla="*/ 1939269 w 4114165"/>
              <a:gd name="connsiteY521" fmla="*/ 1710608 h 3063504"/>
              <a:gd name="connsiteX522" fmla="*/ 1942450 w 4114165"/>
              <a:gd name="connsiteY522" fmla="*/ 1817107 h 3063504"/>
              <a:gd name="connsiteX523" fmla="*/ 1945631 w 4114165"/>
              <a:gd name="connsiteY523" fmla="*/ 1149561 h 3063504"/>
              <a:gd name="connsiteX524" fmla="*/ 1948811 w 4114165"/>
              <a:gd name="connsiteY524" fmla="*/ 2165955 h 3063504"/>
              <a:gd name="connsiteX525" fmla="*/ 1952005 w 4114165"/>
              <a:gd name="connsiteY525" fmla="*/ 846592 h 3063504"/>
              <a:gd name="connsiteX526" fmla="*/ 1955186 w 4114165"/>
              <a:gd name="connsiteY526" fmla="*/ 1950350 h 3063504"/>
              <a:gd name="connsiteX527" fmla="*/ 1958366 w 4114165"/>
              <a:gd name="connsiteY527" fmla="*/ 864169 h 3063504"/>
              <a:gd name="connsiteX528" fmla="*/ 1961560 w 4114165"/>
              <a:gd name="connsiteY528" fmla="*/ 1399560 h 3063504"/>
              <a:gd name="connsiteX529" fmla="*/ 1964741 w 4114165"/>
              <a:gd name="connsiteY529" fmla="*/ 1303623 h 3063504"/>
              <a:gd name="connsiteX530" fmla="*/ 1967921 w 4114165"/>
              <a:gd name="connsiteY530" fmla="*/ 789202 h 3063504"/>
              <a:gd name="connsiteX531" fmla="*/ 1971102 w 4114165"/>
              <a:gd name="connsiteY531" fmla="*/ 1617673 h 3063504"/>
              <a:gd name="connsiteX532" fmla="*/ 1974296 w 4114165"/>
              <a:gd name="connsiteY532" fmla="*/ 501977 h 3063504"/>
              <a:gd name="connsiteX533" fmla="*/ 1977477 w 4114165"/>
              <a:gd name="connsiteY533" fmla="*/ 1724918 h 3063504"/>
              <a:gd name="connsiteX534" fmla="*/ 1980657 w 4114165"/>
              <a:gd name="connsiteY534" fmla="*/ 540785 h 3063504"/>
              <a:gd name="connsiteX535" fmla="*/ 1983851 w 4114165"/>
              <a:gd name="connsiteY535" fmla="*/ 1270926 h 3063504"/>
              <a:gd name="connsiteX536" fmla="*/ 1987032 w 4114165"/>
              <a:gd name="connsiteY536" fmla="*/ 845186 h 3063504"/>
              <a:gd name="connsiteX537" fmla="*/ 1993393 w 4114165"/>
              <a:gd name="connsiteY537" fmla="*/ 1188248 h 3063504"/>
              <a:gd name="connsiteX538" fmla="*/ 1996587 w 4114165"/>
              <a:gd name="connsiteY538" fmla="*/ 828990 h 3063504"/>
              <a:gd name="connsiteX539" fmla="*/ 1999767 w 4114165"/>
              <a:gd name="connsiteY539" fmla="*/ 1529232 h 3063504"/>
              <a:gd name="connsiteX540" fmla="*/ 2002948 w 4114165"/>
              <a:gd name="connsiteY540" fmla="*/ 867398 h 3063504"/>
              <a:gd name="connsiteX541" fmla="*/ 2006142 w 4114165"/>
              <a:gd name="connsiteY541" fmla="*/ 1526636 h 3063504"/>
              <a:gd name="connsiteX542" fmla="*/ 2009322 w 4114165"/>
              <a:gd name="connsiteY542" fmla="*/ 947050 h 3063504"/>
              <a:gd name="connsiteX543" fmla="*/ 2012503 w 4114165"/>
              <a:gd name="connsiteY543" fmla="*/ 1598918 h 3063504"/>
              <a:gd name="connsiteX544" fmla="*/ 2015684 w 4114165"/>
              <a:gd name="connsiteY544" fmla="*/ 1262733 h 3063504"/>
              <a:gd name="connsiteX545" fmla="*/ 2018877 w 4114165"/>
              <a:gd name="connsiteY545" fmla="*/ 1568362 h 3063504"/>
              <a:gd name="connsiteX546" fmla="*/ 2022058 w 4114165"/>
              <a:gd name="connsiteY546" fmla="*/ 1696438 h 3063504"/>
              <a:gd name="connsiteX547" fmla="*/ 2025239 w 4114165"/>
              <a:gd name="connsiteY547" fmla="*/ 1640530 h 3063504"/>
              <a:gd name="connsiteX548" fmla="*/ 2028420 w 4114165"/>
              <a:gd name="connsiteY548" fmla="*/ 1925378 h 3063504"/>
              <a:gd name="connsiteX549" fmla="*/ 2031613 w 4114165"/>
              <a:gd name="connsiteY549" fmla="*/ 1618471 h 3063504"/>
              <a:gd name="connsiteX550" fmla="*/ 2034794 w 4114165"/>
              <a:gd name="connsiteY550" fmla="*/ 2157408 h 3063504"/>
              <a:gd name="connsiteX551" fmla="*/ 2037975 w 4114165"/>
              <a:gd name="connsiteY551" fmla="*/ 1957366 h 3063504"/>
              <a:gd name="connsiteX552" fmla="*/ 2041168 w 4114165"/>
              <a:gd name="connsiteY552" fmla="*/ 2357956 h 3063504"/>
              <a:gd name="connsiteX553" fmla="*/ 2044349 w 4114165"/>
              <a:gd name="connsiteY553" fmla="*/ 2274214 h 3063504"/>
              <a:gd name="connsiteX554" fmla="*/ 2047530 w 4114165"/>
              <a:gd name="connsiteY554" fmla="*/ 2456160 h 3063504"/>
              <a:gd name="connsiteX555" fmla="*/ 2050711 w 4114165"/>
              <a:gd name="connsiteY555" fmla="*/ 2483753 h 3063504"/>
              <a:gd name="connsiteX556" fmla="*/ 2053904 w 4114165"/>
              <a:gd name="connsiteY556" fmla="*/ 2551363 h 3063504"/>
              <a:gd name="connsiteX557" fmla="*/ 2063459 w 4114165"/>
              <a:gd name="connsiteY557" fmla="*/ 2850027 h 3063504"/>
              <a:gd name="connsiteX558" fmla="*/ 2066640 w 4114165"/>
              <a:gd name="connsiteY558" fmla="*/ 2850698 h 3063504"/>
              <a:gd name="connsiteX559" fmla="*/ 2069821 w 4114165"/>
              <a:gd name="connsiteY559" fmla="*/ 2919308 h 3063504"/>
              <a:gd name="connsiteX560" fmla="*/ 2073001 w 4114165"/>
              <a:gd name="connsiteY560" fmla="*/ 2817925 h 3063504"/>
              <a:gd name="connsiteX561" fmla="*/ 2076195 w 4114165"/>
              <a:gd name="connsiteY561" fmla="*/ 2931122 h 3063504"/>
              <a:gd name="connsiteX562" fmla="*/ 2079376 w 4114165"/>
              <a:gd name="connsiteY562" fmla="*/ 2871744 h 3063504"/>
              <a:gd name="connsiteX563" fmla="*/ 2082556 w 4114165"/>
              <a:gd name="connsiteY563" fmla="*/ 2969986 h 3063504"/>
              <a:gd name="connsiteX564" fmla="*/ 2085750 w 4114165"/>
              <a:gd name="connsiteY564" fmla="*/ 2951561 h 3063504"/>
              <a:gd name="connsiteX565" fmla="*/ 2088931 w 4114165"/>
              <a:gd name="connsiteY565" fmla="*/ 2984789 h 3063504"/>
              <a:gd name="connsiteX566" fmla="*/ 2092111 w 4114165"/>
              <a:gd name="connsiteY566" fmla="*/ 2969315 h 3063504"/>
              <a:gd name="connsiteX567" fmla="*/ 2095292 w 4114165"/>
              <a:gd name="connsiteY567" fmla="*/ 2967314 h 3063504"/>
              <a:gd name="connsiteX568" fmla="*/ 2098486 w 4114165"/>
              <a:gd name="connsiteY568" fmla="*/ 2976229 h 3063504"/>
              <a:gd name="connsiteX569" fmla="*/ 2101666 w 4114165"/>
              <a:gd name="connsiteY569" fmla="*/ 2978280 h 3063504"/>
              <a:gd name="connsiteX570" fmla="*/ 2104847 w 4114165"/>
              <a:gd name="connsiteY570" fmla="*/ 2986499 h 3063504"/>
              <a:gd name="connsiteX571" fmla="*/ 2108028 w 4114165"/>
              <a:gd name="connsiteY571" fmla="*/ 2960919 h 3063504"/>
              <a:gd name="connsiteX572" fmla="*/ 2111222 w 4114165"/>
              <a:gd name="connsiteY572" fmla="*/ 2976609 h 3063504"/>
              <a:gd name="connsiteX573" fmla="*/ 2114402 w 4114165"/>
              <a:gd name="connsiteY573" fmla="*/ 2965301 h 3063504"/>
              <a:gd name="connsiteX574" fmla="*/ 2117583 w 4114165"/>
              <a:gd name="connsiteY574" fmla="*/ 3007077 h 3063504"/>
              <a:gd name="connsiteX575" fmla="*/ 2120777 w 4114165"/>
              <a:gd name="connsiteY575" fmla="*/ 2964338 h 3063504"/>
              <a:gd name="connsiteX576" fmla="*/ 2123957 w 4114165"/>
              <a:gd name="connsiteY576" fmla="*/ 2959425 h 3063504"/>
              <a:gd name="connsiteX577" fmla="*/ 2127138 w 4114165"/>
              <a:gd name="connsiteY577" fmla="*/ 2922904 h 3063504"/>
              <a:gd name="connsiteX578" fmla="*/ 2130319 w 4114165"/>
              <a:gd name="connsiteY578" fmla="*/ 2967719 h 3063504"/>
              <a:gd name="connsiteX579" fmla="*/ 2133512 w 4114165"/>
              <a:gd name="connsiteY579" fmla="*/ 2748100 h 3063504"/>
              <a:gd name="connsiteX580" fmla="*/ 2136693 w 4114165"/>
              <a:gd name="connsiteY580" fmla="*/ 2770425 h 3063504"/>
              <a:gd name="connsiteX581" fmla="*/ 2139874 w 4114165"/>
              <a:gd name="connsiteY581" fmla="*/ 2840744 h 3063504"/>
              <a:gd name="connsiteX582" fmla="*/ 2143068 w 4114165"/>
              <a:gd name="connsiteY582" fmla="*/ 2520490 h 3063504"/>
              <a:gd name="connsiteX583" fmla="*/ 2155803 w 4114165"/>
              <a:gd name="connsiteY583" fmla="*/ 2802843 h 3063504"/>
              <a:gd name="connsiteX584" fmla="*/ 2158984 w 4114165"/>
              <a:gd name="connsiteY584" fmla="*/ 2808542 h 3063504"/>
              <a:gd name="connsiteX585" fmla="*/ 2165358 w 4114165"/>
              <a:gd name="connsiteY585" fmla="*/ 2716695 h 3063504"/>
              <a:gd name="connsiteX586" fmla="*/ 2168539 w 4114165"/>
              <a:gd name="connsiteY586" fmla="*/ 2878050 h 3063504"/>
              <a:gd name="connsiteX587" fmla="*/ 2171720 w 4114165"/>
              <a:gd name="connsiteY587" fmla="*/ 2791725 h 3063504"/>
              <a:gd name="connsiteX588" fmla="*/ 2174901 w 4114165"/>
              <a:gd name="connsiteY588" fmla="*/ 2656911 h 3063504"/>
              <a:gd name="connsiteX589" fmla="*/ 2178094 w 4114165"/>
              <a:gd name="connsiteY589" fmla="*/ 2667789 h 3063504"/>
              <a:gd name="connsiteX590" fmla="*/ 2184456 w 4114165"/>
              <a:gd name="connsiteY590" fmla="*/ 2001358 h 3063504"/>
              <a:gd name="connsiteX591" fmla="*/ 2187649 w 4114165"/>
              <a:gd name="connsiteY591" fmla="*/ 2232932 h 3063504"/>
              <a:gd name="connsiteX592" fmla="*/ 2190830 w 4114165"/>
              <a:gd name="connsiteY592" fmla="*/ 2350396 h 3063504"/>
              <a:gd name="connsiteX593" fmla="*/ 2194011 w 4114165"/>
              <a:gd name="connsiteY593" fmla="*/ 2318029 h 3063504"/>
              <a:gd name="connsiteX594" fmla="*/ 2197192 w 4114165"/>
              <a:gd name="connsiteY594" fmla="*/ 2241720 h 3063504"/>
              <a:gd name="connsiteX595" fmla="*/ 2200385 w 4114165"/>
              <a:gd name="connsiteY595" fmla="*/ 2286801 h 3063504"/>
              <a:gd name="connsiteX596" fmla="*/ 2203566 w 4114165"/>
              <a:gd name="connsiteY596" fmla="*/ 2371265 h 3063504"/>
              <a:gd name="connsiteX597" fmla="*/ 2206747 w 4114165"/>
              <a:gd name="connsiteY597" fmla="*/ 2299768 h 3063504"/>
              <a:gd name="connsiteX598" fmla="*/ 2209927 w 4114165"/>
              <a:gd name="connsiteY598" fmla="*/ 2269744 h 3063504"/>
              <a:gd name="connsiteX599" fmla="*/ 2213121 w 4114165"/>
              <a:gd name="connsiteY599" fmla="*/ 2346103 h 3063504"/>
              <a:gd name="connsiteX600" fmla="*/ 2216302 w 4114165"/>
              <a:gd name="connsiteY600" fmla="*/ 2368999 h 3063504"/>
              <a:gd name="connsiteX601" fmla="*/ 2219482 w 4114165"/>
              <a:gd name="connsiteY601" fmla="*/ 2328628 h 3063504"/>
              <a:gd name="connsiteX602" fmla="*/ 2222676 w 4114165"/>
              <a:gd name="connsiteY602" fmla="*/ 2314243 h 3063504"/>
              <a:gd name="connsiteX603" fmla="*/ 2232218 w 4114165"/>
              <a:gd name="connsiteY603" fmla="*/ 1898848 h 3063504"/>
              <a:gd name="connsiteX604" fmla="*/ 2235412 w 4114165"/>
              <a:gd name="connsiteY604" fmla="*/ 1656663 h 3063504"/>
              <a:gd name="connsiteX605" fmla="*/ 2238592 w 4114165"/>
              <a:gd name="connsiteY605" fmla="*/ 1296050 h 3063504"/>
              <a:gd name="connsiteX606" fmla="*/ 2244967 w 4114165"/>
              <a:gd name="connsiteY606" fmla="*/ 875173 h 3063504"/>
              <a:gd name="connsiteX607" fmla="*/ 2248147 w 4114165"/>
              <a:gd name="connsiteY607" fmla="*/ 593693 h 3063504"/>
              <a:gd name="connsiteX608" fmla="*/ 2251328 w 4114165"/>
              <a:gd name="connsiteY608" fmla="*/ 644612 h 3063504"/>
              <a:gd name="connsiteX609" fmla="*/ 2254509 w 4114165"/>
              <a:gd name="connsiteY609" fmla="*/ 515406 h 3063504"/>
              <a:gd name="connsiteX610" fmla="*/ 2257702 w 4114165"/>
              <a:gd name="connsiteY610" fmla="*/ 504589 h 3063504"/>
              <a:gd name="connsiteX611" fmla="*/ 2260883 w 4114165"/>
              <a:gd name="connsiteY611" fmla="*/ 533884 h 3063504"/>
              <a:gd name="connsiteX612" fmla="*/ 2264064 w 4114165"/>
              <a:gd name="connsiteY612" fmla="*/ 440313 h 3063504"/>
              <a:gd name="connsiteX613" fmla="*/ 2267257 w 4114165"/>
              <a:gd name="connsiteY613" fmla="*/ 452684 h 3063504"/>
              <a:gd name="connsiteX614" fmla="*/ 2270438 w 4114165"/>
              <a:gd name="connsiteY614" fmla="*/ 500866 h 3063504"/>
              <a:gd name="connsiteX615" fmla="*/ 2273619 w 4114165"/>
              <a:gd name="connsiteY615" fmla="*/ 629986 h 3063504"/>
              <a:gd name="connsiteX616" fmla="*/ 2276800 w 4114165"/>
              <a:gd name="connsiteY616" fmla="*/ 641320 h 3063504"/>
              <a:gd name="connsiteX617" fmla="*/ 2283174 w 4114165"/>
              <a:gd name="connsiteY617" fmla="*/ 799763 h 3063504"/>
              <a:gd name="connsiteX618" fmla="*/ 2286355 w 4114165"/>
              <a:gd name="connsiteY618" fmla="*/ 849492 h 3063504"/>
              <a:gd name="connsiteX619" fmla="*/ 2295910 w 4114165"/>
              <a:gd name="connsiteY619" fmla="*/ 1157273 h 3063504"/>
              <a:gd name="connsiteX620" fmla="*/ 2299091 w 4114165"/>
              <a:gd name="connsiteY620" fmla="*/ 1247360 h 3063504"/>
              <a:gd name="connsiteX621" fmla="*/ 2305465 w 4114165"/>
              <a:gd name="connsiteY621" fmla="*/ 1627740 h 3063504"/>
              <a:gd name="connsiteX622" fmla="*/ 2327756 w 4114165"/>
              <a:gd name="connsiteY622" fmla="*/ 2527644 h 3063504"/>
              <a:gd name="connsiteX623" fmla="*/ 2330936 w 4114165"/>
              <a:gd name="connsiteY623" fmla="*/ 2536230 h 3063504"/>
              <a:gd name="connsiteX624" fmla="*/ 2334117 w 4114165"/>
              <a:gd name="connsiteY624" fmla="*/ 2575347 h 3063504"/>
              <a:gd name="connsiteX625" fmla="*/ 2337311 w 4114165"/>
              <a:gd name="connsiteY625" fmla="*/ 2567559 h 3063504"/>
              <a:gd name="connsiteX626" fmla="*/ 2340491 w 4114165"/>
              <a:gd name="connsiteY626" fmla="*/ 2657735 h 3063504"/>
              <a:gd name="connsiteX627" fmla="*/ 2343672 w 4114165"/>
              <a:gd name="connsiteY627" fmla="*/ 2677679 h 3063504"/>
              <a:gd name="connsiteX628" fmla="*/ 2346866 w 4114165"/>
              <a:gd name="connsiteY628" fmla="*/ 2676653 h 3063504"/>
              <a:gd name="connsiteX629" fmla="*/ 2350047 w 4114165"/>
              <a:gd name="connsiteY629" fmla="*/ 2718873 h 3063504"/>
              <a:gd name="connsiteX630" fmla="*/ 2353227 w 4114165"/>
              <a:gd name="connsiteY630" fmla="*/ 2727256 h 3063504"/>
              <a:gd name="connsiteX631" fmla="*/ 2359602 w 4114165"/>
              <a:gd name="connsiteY631" fmla="*/ 2758344 h 3063504"/>
              <a:gd name="connsiteX632" fmla="*/ 2362782 w 4114165"/>
              <a:gd name="connsiteY632" fmla="*/ 2709464 h 3063504"/>
              <a:gd name="connsiteX633" fmla="*/ 2365963 w 4114165"/>
              <a:gd name="connsiteY633" fmla="*/ 2701651 h 3063504"/>
              <a:gd name="connsiteX634" fmla="*/ 2369144 w 4114165"/>
              <a:gd name="connsiteY634" fmla="*/ 2749581 h 3063504"/>
              <a:gd name="connsiteX635" fmla="*/ 2372337 w 4114165"/>
              <a:gd name="connsiteY635" fmla="*/ 2738311 h 3063504"/>
              <a:gd name="connsiteX636" fmla="*/ 2375518 w 4114165"/>
              <a:gd name="connsiteY636" fmla="*/ 2683466 h 3063504"/>
              <a:gd name="connsiteX637" fmla="*/ 2381892 w 4114165"/>
              <a:gd name="connsiteY637" fmla="*/ 2760295 h 3063504"/>
              <a:gd name="connsiteX638" fmla="*/ 2385073 w 4114165"/>
              <a:gd name="connsiteY638" fmla="*/ 2736829 h 3063504"/>
              <a:gd name="connsiteX639" fmla="*/ 2388254 w 4114165"/>
              <a:gd name="connsiteY639" fmla="*/ 2701106 h 3063504"/>
              <a:gd name="connsiteX640" fmla="*/ 2391435 w 4114165"/>
              <a:gd name="connsiteY640" fmla="*/ 2683530 h 3063504"/>
              <a:gd name="connsiteX641" fmla="*/ 2394628 w 4114165"/>
              <a:gd name="connsiteY641" fmla="*/ 2730574 h 3063504"/>
              <a:gd name="connsiteX642" fmla="*/ 2397809 w 4114165"/>
              <a:gd name="connsiteY642" fmla="*/ 2662280 h 3063504"/>
              <a:gd name="connsiteX643" fmla="*/ 2400990 w 4114165"/>
              <a:gd name="connsiteY643" fmla="*/ 2633636 h 3063504"/>
              <a:gd name="connsiteX644" fmla="*/ 2404183 w 4114165"/>
              <a:gd name="connsiteY644" fmla="*/ 2647958 h 3063504"/>
              <a:gd name="connsiteX645" fmla="*/ 2407364 w 4114165"/>
              <a:gd name="connsiteY645" fmla="*/ 2741350 h 3063504"/>
              <a:gd name="connsiteX646" fmla="*/ 2410545 w 4114165"/>
              <a:gd name="connsiteY646" fmla="*/ 2674665 h 3063504"/>
              <a:gd name="connsiteX647" fmla="*/ 2413726 w 4114165"/>
              <a:gd name="connsiteY647" fmla="*/ 2647211 h 3063504"/>
              <a:gd name="connsiteX648" fmla="*/ 2416919 w 4114165"/>
              <a:gd name="connsiteY648" fmla="*/ 2707716 h 3063504"/>
              <a:gd name="connsiteX649" fmla="*/ 2420100 w 4114165"/>
              <a:gd name="connsiteY649" fmla="*/ 2636891 h 3063504"/>
              <a:gd name="connsiteX650" fmla="*/ 2423281 w 4114165"/>
              <a:gd name="connsiteY650" fmla="*/ 2730726 h 3063504"/>
              <a:gd name="connsiteX651" fmla="*/ 2426474 w 4114165"/>
              <a:gd name="connsiteY651" fmla="*/ 2679870 h 3063504"/>
              <a:gd name="connsiteX652" fmla="*/ 2429655 w 4114165"/>
              <a:gd name="connsiteY652" fmla="*/ 2703993 h 3063504"/>
              <a:gd name="connsiteX653" fmla="*/ 2432836 w 4114165"/>
              <a:gd name="connsiteY653" fmla="*/ 2809251 h 3063504"/>
              <a:gd name="connsiteX654" fmla="*/ 2436017 w 4114165"/>
              <a:gd name="connsiteY654" fmla="*/ 2763612 h 3063504"/>
              <a:gd name="connsiteX655" fmla="*/ 2439210 w 4114165"/>
              <a:gd name="connsiteY655" fmla="*/ 2782544 h 3063504"/>
              <a:gd name="connsiteX656" fmla="*/ 2442391 w 4114165"/>
              <a:gd name="connsiteY656" fmla="*/ 2865324 h 3063504"/>
              <a:gd name="connsiteX657" fmla="*/ 2445572 w 4114165"/>
              <a:gd name="connsiteY657" fmla="*/ 2880304 h 3063504"/>
              <a:gd name="connsiteX658" fmla="*/ 2448765 w 4114165"/>
              <a:gd name="connsiteY658" fmla="*/ 2785836 h 3063504"/>
              <a:gd name="connsiteX659" fmla="*/ 2451946 w 4114165"/>
              <a:gd name="connsiteY659" fmla="*/ 2807731 h 3063504"/>
              <a:gd name="connsiteX660" fmla="*/ 2455127 w 4114165"/>
              <a:gd name="connsiteY660" fmla="*/ 2849938 h 3063504"/>
              <a:gd name="connsiteX661" fmla="*/ 2458308 w 4114165"/>
              <a:gd name="connsiteY661" fmla="*/ 2849710 h 3063504"/>
              <a:gd name="connsiteX662" fmla="*/ 2461501 w 4114165"/>
              <a:gd name="connsiteY662" fmla="*/ 2889346 h 3063504"/>
              <a:gd name="connsiteX663" fmla="*/ 2464682 w 4114165"/>
              <a:gd name="connsiteY663" fmla="*/ 2898337 h 3063504"/>
              <a:gd name="connsiteX664" fmla="*/ 2467863 w 4114165"/>
              <a:gd name="connsiteY664" fmla="*/ 2934136 h 3063504"/>
              <a:gd name="connsiteX665" fmla="*/ 2477418 w 4114165"/>
              <a:gd name="connsiteY665" fmla="*/ 2787850 h 3063504"/>
              <a:gd name="connsiteX666" fmla="*/ 2480598 w 4114165"/>
              <a:gd name="connsiteY666" fmla="*/ 2852167 h 3063504"/>
              <a:gd name="connsiteX667" fmla="*/ 2483792 w 4114165"/>
              <a:gd name="connsiteY667" fmla="*/ 2877151 h 3063504"/>
              <a:gd name="connsiteX668" fmla="*/ 2486973 w 4114165"/>
              <a:gd name="connsiteY668" fmla="*/ 2878772 h 3063504"/>
              <a:gd name="connsiteX669" fmla="*/ 2490153 w 4114165"/>
              <a:gd name="connsiteY669" fmla="*/ 2869097 h 3063504"/>
              <a:gd name="connsiteX670" fmla="*/ 2493334 w 4114165"/>
              <a:gd name="connsiteY670" fmla="*/ 2704285 h 3063504"/>
              <a:gd name="connsiteX671" fmla="*/ 2496528 w 4114165"/>
              <a:gd name="connsiteY671" fmla="*/ 2715289 h 3063504"/>
              <a:gd name="connsiteX672" fmla="*/ 2499708 w 4114165"/>
              <a:gd name="connsiteY672" fmla="*/ 2345875 h 3063504"/>
              <a:gd name="connsiteX673" fmla="*/ 2502889 w 4114165"/>
              <a:gd name="connsiteY673" fmla="*/ 1782447 h 3063504"/>
              <a:gd name="connsiteX674" fmla="*/ 2506083 w 4114165"/>
              <a:gd name="connsiteY674" fmla="*/ 1608011 h 3063504"/>
              <a:gd name="connsiteX675" fmla="*/ 2509263 w 4114165"/>
              <a:gd name="connsiteY675" fmla="*/ 1562030 h 3063504"/>
              <a:gd name="connsiteX676" fmla="*/ 2512444 w 4114165"/>
              <a:gd name="connsiteY676" fmla="*/ 1481416 h 3063504"/>
              <a:gd name="connsiteX677" fmla="*/ 2518818 w 4114165"/>
              <a:gd name="connsiteY677" fmla="*/ 1498625 h 3063504"/>
              <a:gd name="connsiteX678" fmla="*/ 2521999 w 4114165"/>
              <a:gd name="connsiteY678" fmla="*/ 1532157 h 3063504"/>
              <a:gd name="connsiteX679" fmla="*/ 2525180 w 4114165"/>
              <a:gd name="connsiteY679" fmla="*/ 1514518 h 3063504"/>
              <a:gd name="connsiteX680" fmla="*/ 2528373 w 4114165"/>
              <a:gd name="connsiteY680" fmla="*/ 1432130 h 3063504"/>
              <a:gd name="connsiteX681" fmla="*/ 2531554 w 4114165"/>
              <a:gd name="connsiteY681" fmla="*/ 1431294 h 3063504"/>
              <a:gd name="connsiteX682" fmla="*/ 2534735 w 4114165"/>
              <a:gd name="connsiteY682" fmla="*/ 1413186 h 3063504"/>
              <a:gd name="connsiteX683" fmla="*/ 2537916 w 4114165"/>
              <a:gd name="connsiteY683" fmla="*/ 1511086 h 3063504"/>
              <a:gd name="connsiteX684" fmla="*/ 2541109 w 4114165"/>
              <a:gd name="connsiteY684" fmla="*/ 1427647 h 3063504"/>
              <a:gd name="connsiteX685" fmla="*/ 2544290 w 4114165"/>
              <a:gd name="connsiteY685" fmla="*/ 1460369 h 3063504"/>
              <a:gd name="connsiteX686" fmla="*/ 2550652 w 4114165"/>
              <a:gd name="connsiteY686" fmla="*/ 1651382 h 3063504"/>
              <a:gd name="connsiteX687" fmla="*/ 2553845 w 4114165"/>
              <a:gd name="connsiteY687" fmla="*/ 1886312 h 3063504"/>
              <a:gd name="connsiteX688" fmla="*/ 2560207 w 4114165"/>
              <a:gd name="connsiteY688" fmla="*/ 2090115 h 3063504"/>
              <a:gd name="connsiteX689" fmla="*/ 2563400 w 4114165"/>
              <a:gd name="connsiteY689" fmla="*/ 2090963 h 3063504"/>
              <a:gd name="connsiteX690" fmla="*/ 2566581 w 4114165"/>
              <a:gd name="connsiteY690" fmla="*/ 2006372 h 3063504"/>
              <a:gd name="connsiteX691" fmla="*/ 2569762 w 4114165"/>
              <a:gd name="connsiteY691" fmla="*/ 1971903 h 3063504"/>
              <a:gd name="connsiteX692" fmla="*/ 2572942 w 4114165"/>
              <a:gd name="connsiteY692" fmla="*/ 1987859 h 3063504"/>
              <a:gd name="connsiteX693" fmla="*/ 2579317 w 4114165"/>
              <a:gd name="connsiteY693" fmla="*/ 2167437 h 3063504"/>
              <a:gd name="connsiteX694" fmla="*/ 2582497 w 4114165"/>
              <a:gd name="connsiteY694" fmla="*/ 2167184 h 3063504"/>
              <a:gd name="connsiteX695" fmla="*/ 2588872 w 4114165"/>
              <a:gd name="connsiteY695" fmla="*/ 2209568 h 3063504"/>
              <a:gd name="connsiteX696" fmla="*/ 2598427 w 4114165"/>
              <a:gd name="connsiteY696" fmla="*/ 2462694 h 3063504"/>
              <a:gd name="connsiteX697" fmla="*/ 2601607 w 4114165"/>
              <a:gd name="connsiteY697" fmla="*/ 2500773 h 3063504"/>
              <a:gd name="connsiteX698" fmla="*/ 2611162 w 4114165"/>
              <a:gd name="connsiteY698" fmla="*/ 2806731 h 3063504"/>
              <a:gd name="connsiteX699" fmla="*/ 2614343 w 4114165"/>
              <a:gd name="connsiteY699" fmla="*/ 2888472 h 3063504"/>
              <a:gd name="connsiteX700" fmla="*/ 2617524 w 4114165"/>
              <a:gd name="connsiteY700" fmla="*/ 2880609 h 3063504"/>
              <a:gd name="connsiteX701" fmla="*/ 2620717 w 4114165"/>
              <a:gd name="connsiteY701" fmla="*/ 2920523 h 3063504"/>
              <a:gd name="connsiteX702" fmla="*/ 2623898 w 4114165"/>
              <a:gd name="connsiteY702" fmla="*/ 2910532 h 3063504"/>
              <a:gd name="connsiteX703" fmla="*/ 2627079 w 4114165"/>
              <a:gd name="connsiteY703" fmla="*/ 2940481 h 3063504"/>
              <a:gd name="connsiteX704" fmla="*/ 2633453 w 4114165"/>
              <a:gd name="connsiteY704" fmla="*/ 2957424 h 3063504"/>
              <a:gd name="connsiteX705" fmla="*/ 2636634 w 4114165"/>
              <a:gd name="connsiteY705" fmla="*/ 3004671 h 3063504"/>
              <a:gd name="connsiteX706" fmla="*/ 2639815 w 4114165"/>
              <a:gd name="connsiteY706" fmla="*/ 3009217 h 3063504"/>
              <a:gd name="connsiteX707" fmla="*/ 2643008 w 4114165"/>
              <a:gd name="connsiteY707" fmla="*/ 3025249 h 3063504"/>
              <a:gd name="connsiteX708" fmla="*/ 2646189 w 4114165"/>
              <a:gd name="connsiteY708" fmla="*/ 3020145 h 3063504"/>
              <a:gd name="connsiteX709" fmla="*/ 2649370 w 4114165"/>
              <a:gd name="connsiteY709" fmla="*/ 3036734 h 3063504"/>
              <a:gd name="connsiteX710" fmla="*/ 2652551 w 4114165"/>
              <a:gd name="connsiteY710" fmla="*/ 3017613 h 3063504"/>
              <a:gd name="connsiteX711" fmla="*/ 2655744 w 4114165"/>
              <a:gd name="connsiteY711" fmla="*/ 3025135 h 3063504"/>
              <a:gd name="connsiteX712" fmla="*/ 2658925 w 4114165"/>
              <a:gd name="connsiteY712" fmla="*/ 3026211 h 3063504"/>
              <a:gd name="connsiteX713" fmla="*/ 2662106 w 4114165"/>
              <a:gd name="connsiteY713" fmla="*/ 3043484 h 3063504"/>
              <a:gd name="connsiteX714" fmla="*/ 2665299 w 4114165"/>
              <a:gd name="connsiteY714" fmla="*/ 3041090 h 3063504"/>
              <a:gd name="connsiteX715" fmla="*/ 2668480 w 4114165"/>
              <a:gd name="connsiteY715" fmla="*/ 3036569 h 3063504"/>
              <a:gd name="connsiteX716" fmla="*/ 2671661 w 4114165"/>
              <a:gd name="connsiteY716" fmla="*/ 3044877 h 3063504"/>
              <a:gd name="connsiteX717" fmla="*/ 2674841 w 4114165"/>
              <a:gd name="connsiteY717" fmla="*/ 3032720 h 3063504"/>
              <a:gd name="connsiteX718" fmla="*/ 2678035 w 4114165"/>
              <a:gd name="connsiteY718" fmla="*/ 3051955 h 3063504"/>
              <a:gd name="connsiteX719" fmla="*/ 2681216 w 4114165"/>
              <a:gd name="connsiteY719" fmla="*/ 3027604 h 3063504"/>
              <a:gd name="connsiteX720" fmla="*/ 2684396 w 4114165"/>
              <a:gd name="connsiteY720" fmla="*/ 3063504 h 3063504"/>
              <a:gd name="connsiteX721" fmla="*/ 2687590 w 4114165"/>
              <a:gd name="connsiteY721" fmla="*/ 3027959 h 3063504"/>
              <a:gd name="connsiteX722" fmla="*/ 2690771 w 4114165"/>
              <a:gd name="connsiteY722" fmla="*/ 3063239 h 3063504"/>
              <a:gd name="connsiteX723" fmla="*/ 2693951 w 4114165"/>
              <a:gd name="connsiteY723" fmla="*/ 3022387 h 3063504"/>
              <a:gd name="connsiteX724" fmla="*/ 2697132 w 4114165"/>
              <a:gd name="connsiteY724" fmla="*/ 3055159 h 3063504"/>
              <a:gd name="connsiteX725" fmla="*/ 2700326 w 4114165"/>
              <a:gd name="connsiteY725" fmla="*/ 3015042 h 3063504"/>
              <a:gd name="connsiteX726" fmla="*/ 2703507 w 4114165"/>
              <a:gd name="connsiteY726" fmla="*/ 3029098 h 3063504"/>
              <a:gd name="connsiteX727" fmla="*/ 2706687 w 4114165"/>
              <a:gd name="connsiteY727" fmla="*/ 3023374 h 3063504"/>
              <a:gd name="connsiteX728" fmla="*/ 2709881 w 4114165"/>
              <a:gd name="connsiteY728" fmla="*/ 3009647 h 3063504"/>
              <a:gd name="connsiteX729" fmla="*/ 2713062 w 4114165"/>
              <a:gd name="connsiteY729" fmla="*/ 3033644 h 3063504"/>
              <a:gd name="connsiteX730" fmla="*/ 2716242 w 4114165"/>
              <a:gd name="connsiteY730" fmla="*/ 2920751 h 3063504"/>
              <a:gd name="connsiteX731" fmla="*/ 2719423 w 4114165"/>
              <a:gd name="connsiteY731" fmla="*/ 3048752 h 3063504"/>
              <a:gd name="connsiteX732" fmla="*/ 2722617 w 4114165"/>
              <a:gd name="connsiteY732" fmla="*/ 2843036 h 3063504"/>
              <a:gd name="connsiteX733" fmla="*/ 2725797 w 4114165"/>
              <a:gd name="connsiteY733" fmla="*/ 2786077 h 3063504"/>
              <a:gd name="connsiteX734" fmla="*/ 2728978 w 4114165"/>
              <a:gd name="connsiteY734" fmla="*/ 2556276 h 3063504"/>
              <a:gd name="connsiteX735" fmla="*/ 2732159 w 4114165"/>
              <a:gd name="connsiteY735" fmla="*/ 2734499 h 3063504"/>
              <a:gd name="connsiteX736" fmla="*/ 2735353 w 4114165"/>
              <a:gd name="connsiteY736" fmla="*/ 2543575 h 3063504"/>
              <a:gd name="connsiteX737" fmla="*/ 2738533 w 4114165"/>
              <a:gd name="connsiteY737" fmla="*/ 2707742 h 3063504"/>
              <a:gd name="connsiteX738" fmla="*/ 2741714 w 4114165"/>
              <a:gd name="connsiteY738" fmla="*/ 2453425 h 3063504"/>
              <a:gd name="connsiteX739" fmla="*/ 2744908 w 4114165"/>
              <a:gd name="connsiteY739" fmla="*/ 1655447 h 3063504"/>
              <a:gd name="connsiteX740" fmla="*/ 2748088 w 4114165"/>
              <a:gd name="connsiteY740" fmla="*/ 1718549 h 3063504"/>
              <a:gd name="connsiteX741" fmla="*/ 2751269 w 4114165"/>
              <a:gd name="connsiteY741" fmla="*/ 1458368 h 3063504"/>
              <a:gd name="connsiteX742" fmla="*/ 2754450 w 4114165"/>
              <a:gd name="connsiteY742" fmla="*/ 1717004 h 3063504"/>
              <a:gd name="connsiteX743" fmla="*/ 2757643 w 4114165"/>
              <a:gd name="connsiteY743" fmla="*/ 1229289 h 3063504"/>
              <a:gd name="connsiteX744" fmla="*/ 2760824 w 4114165"/>
              <a:gd name="connsiteY744" fmla="*/ 1562321 h 3063504"/>
              <a:gd name="connsiteX745" fmla="*/ 2764005 w 4114165"/>
              <a:gd name="connsiteY745" fmla="*/ 1551760 h 3063504"/>
              <a:gd name="connsiteX746" fmla="*/ 2767199 w 4114165"/>
              <a:gd name="connsiteY746" fmla="*/ 1347793 h 3063504"/>
              <a:gd name="connsiteX747" fmla="*/ 2770379 w 4114165"/>
              <a:gd name="connsiteY747" fmla="*/ 1343550 h 3063504"/>
              <a:gd name="connsiteX748" fmla="*/ 2773560 w 4114165"/>
              <a:gd name="connsiteY748" fmla="*/ 1304345 h 3063504"/>
              <a:gd name="connsiteX749" fmla="*/ 2776741 w 4114165"/>
              <a:gd name="connsiteY749" fmla="*/ 1548240 h 3063504"/>
              <a:gd name="connsiteX750" fmla="*/ 2779934 w 4114165"/>
              <a:gd name="connsiteY750" fmla="*/ 1319566 h 3063504"/>
              <a:gd name="connsiteX751" fmla="*/ 2783115 w 4114165"/>
              <a:gd name="connsiteY751" fmla="*/ 1482631 h 3063504"/>
              <a:gd name="connsiteX752" fmla="*/ 2786296 w 4114165"/>
              <a:gd name="connsiteY752" fmla="*/ 1443514 h 3063504"/>
              <a:gd name="connsiteX753" fmla="*/ 2789489 w 4114165"/>
              <a:gd name="connsiteY753" fmla="*/ 1552989 h 3063504"/>
              <a:gd name="connsiteX754" fmla="*/ 2792670 w 4114165"/>
              <a:gd name="connsiteY754" fmla="*/ 1539262 h 3063504"/>
              <a:gd name="connsiteX755" fmla="*/ 2795851 w 4114165"/>
              <a:gd name="connsiteY755" fmla="*/ 1809281 h 3063504"/>
              <a:gd name="connsiteX756" fmla="*/ 2799032 w 4114165"/>
              <a:gd name="connsiteY756" fmla="*/ 1595765 h 3063504"/>
              <a:gd name="connsiteX757" fmla="*/ 2802225 w 4114165"/>
              <a:gd name="connsiteY757" fmla="*/ 1867798 h 3063504"/>
              <a:gd name="connsiteX758" fmla="*/ 2805406 w 4114165"/>
              <a:gd name="connsiteY758" fmla="*/ 1864164 h 3063504"/>
              <a:gd name="connsiteX759" fmla="*/ 2808587 w 4114165"/>
              <a:gd name="connsiteY759" fmla="*/ 1906421 h 3063504"/>
              <a:gd name="connsiteX760" fmla="*/ 2811780 w 4114165"/>
              <a:gd name="connsiteY760" fmla="*/ 2144998 h 3063504"/>
              <a:gd name="connsiteX761" fmla="*/ 2814961 w 4114165"/>
              <a:gd name="connsiteY761" fmla="*/ 2067144 h 3063504"/>
              <a:gd name="connsiteX762" fmla="*/ 2818142 w 4114165"/>
              <a:gd name="connsiteY762" fmla="*/ 2270339 h 3063504"/>
              <a:gd name="connsiteX763" fmla="*/ 2821323 w 4114165"/>
              <a:gd name="connsiteY763" fmla="*/ 2064940 h 3063504"/>
              <a:gd name="connsiteX764" fmla="*/ 2824516 w 4114165"/>
              <a:gd name="connsiteY764" fmla="*/ 2089684 h 3063504"/>
              <a:gd name="connsiteX765" fmla="*/ 2827697 w 4114165"/>
              <a:gd name="connsiteY765" fmla="*/ 1934850 h 3063504"/>
              <a:gd name="connsiteX766" fmla="*/ 2830878 w 4114165"/>
              <a:gd name="connsiteY766" fmla="*/ 2050441 h 3063504"/>
              <a:gd name="connsiteX767" fmla="*/ 2834058 w 4114165"/>
              <a:gd name="connsiteY767" fmla="*/ 1936433 h 3063504"/>
              <a:gd name="connsiteX768" fmla="*/ 2837252 w 4114165"/>
              <a:gd name="connsiteY768" fmla="*/ 1983161 h 3063504"/>
              <a:gd name="connsiteX769" fmla="*/ 2840433 w 4114165"/>
              <a:gd name="connsiteY769" fmla="*/ 1981654 h 3063504"/>
              <a:gd name="connsiteX770" fmla="*/ 2843613 w 4114165"/>
              <a:gd name="connsiteY770" fmla="*/ 1923162 h 3063504"/>
              <a:gd name="connsiteX771" fmla="*/ 2846807 w 4114165"/>
              <a:gd name="connsiteY771" fmla="*/ 1949540 h 3063504"/>
              <a:gd name="connsiteX772" fmla="*/ 2849988 w 4114165"/>
              <a:gd name="connsiteY772" fmla="*/ 1890263 h 3063504"/>
              <a:gd name="connsiteX773" fmla="*/ 2853168 w 4114165"/>
              <a:gd name="connsiteY773" fmla="*/ 1943170 h 3063504"/>
              <a:gd name="connsiteX774" fmla="*/ 2856349 w 4114165"/>
              <a:gd name="connsiteY774" fmla="*/ 1903673 h 3063504"/>
              <a:gd name="connsiteX775" fmla="*/ 2859543 w 4114165"/>
              <a:gd name="connsiteY775" fmla="*/ 1948564 h 3063504"/>
              <a:gd name="connsiteX776" fmla="*/ 2862723 w 4114165"/>
              <a:gd name="connsiteY776" fmla="*/ 1935002 h 3063504"/>
              <a:gd name="connsiteX777" fmla="*/ 2865904 w 4114165"/>
              <a:gd name="connsiteY777" fmla="*/ 2011387 h 3063504"/>
              <a:gd name="connsiteX778" fmla="*/ 2869098 w 4114165"/>
              <a:gd name="connsiteY778" fmla="*/ 2005258 h 3063504"/>
              <a:gd name="connsiteX779" fmla="*/ 2872278 w 4114165"/>
              <a:gd name="connsiteY779" fmla="*/ 2058723 h 3063504"/>
              <a:gd name="connsiteX780" fmla="*/ 2875459 w 4114165"/>
              <a:gd name="connsiteY780" fmla="*/ 2025621 h 3063504"/>
              <a:gd name="connsiteX781" fmla="*/ 2878640 w 4114165"/>
              <a:gd name="connsiteY781" fmla="*/ 2106717 h 3063504"/>
              <a:gd name="connsiteX782" fmla="*/ 2885014 w 4114165"/>
              <a:gd name="connsiteY782" fmla="*/ 2094496 h 3063504"/>
              <a:gd name="connsiteX783" fmla="*/ 2888195 w 4114165"/>
              <a:gd name="connsiteY783" fmla="*/ 2130131 h 3063504"/>
              <a:gd name="connsiteX784" fmla="*/ 2891388 w 4114165"/>
              <a:gd name="connsiteY784" fmla="*/ 2116961 h 3063504"/>
              <a:gd name="connsiteX785" fmla="*/ 2894569 w 4114165"/>
              <a:gd name="connsiteY785" fmla="*/ 2158598 h 3063504"/>
              <a:gd name="connsiteX786" fmla="*/ 2897750 w 4114165"/>
              <a:gd name="connsiteY786" fmla="*/ 2139476 h 3063504"/>
              <a:gd name="connsiteX787" fmla="*/ 2900931 w 4114165"/>
              <a:gd name="connsiteY787" fmla="*/ 2179303 h 3063504"/>
              <a:gd name="connsiteX788" fmla="*/ 2904124 w 4114165"/>
              <a:gd name="connsiteY788" fmla="*/ 2123381 h 3063504"/>
              <a:gd name="connsiteX789" fmla="*/ 2907305 w 4114165"/>
              <a:gd name="connsiteY789" fmla="*/ 2153203 h 3063504"/>
              <a:gd name="connsiteX790" fmla="*/ 2910486 w 4114165"/>
              <a:gd name="connsiteY790" fmla="*/ 2118848 h 3063504"/>
              <a:gd name="connsiteX791" fmla="*/ 2913667 w 4114165"/>
              <a:gd name="connsiteY791" fmla="*/ 2124356 h 3063504"/>
              <a:gd name="connsiteX792" fmla="*/ 2916860 w 4114165"/>
              <a:gd name="connsiteY792" fmla="*/ 2111681 h 3063504"/>
              <a:gd name="connsiteX793" fmla="*/ 2920041 w 4114165"/>
              <a:gd name="connsiteY793" fmla="*/ 2118797 h 3063504"/>
              <a:gd name="connsiteX794" fmla="*/ 2926415 w 4114165"/>
              <a:gd name="connsiteY794" fmla="*/ 2074691 h 3063504"/>
              <a:gd name="connsiteX795" fmla="*/ 2929596 w 4114165"/>
              <a:gd name="connsiteY795" fmla="*/ 2081314 h 3063504"/>
              <a:gd name="connsiteX796" fmla="*/ 2932777 w 4114165"/>
              <a:gd name="connsiteY796" fmla="*/ 2075109 h 3063504"/>
              <a:gd name="connsiteX797" fmla="*/ 2935957 w 4114165"/>
              <a:gd name="connsiteY797" fmla="*/ 2102500 h 3063504"/>
              <a:gd name="connsiteX798" fmla="*/ 2939151 w 4114165"/>
              <a:gd name="connsiteY798" fmla="*/ 2076958 h 3063504"/>
              <a:gd name="connsiteX799" fmla="*/ 2942332 w 4114165"/>
              <a:gd name="connsiteY799" fmla="*/ 2124724 h 3063504"/>
              <a:gd name="connsiteX800" fmla="*/ 2945512 w 4114165"/>
              <a:gd name="connsiteY800" fmla="*/ 2110997 h 3063504"/>
              <a:gd name="connsiteX801" fmla="*/ 2948706 w 4114165"/>
              <a:gd name="connsiteY801" fmla="*/ 2173629 h 3063504"/>
              <a:gd name="connsiteX802" fmla="*/ 2951887 w 4114165"/>
              <a:gd name="connsiteY802" fmla="*/ 2166247 h 3063504"/>
              <a:gd name="connsiteX803" fmla="*/ 2955067 w 4114165"/>
              <a:gd name="connsiteY803" fmla="*/ 2198462 h 3063504"/>
              <a:gd name="connsiteX804" fmla="*/ 2958248 w 4114165"/>
              <a:gd name="connsiteY804" fmla="*/ 2174756 h 3063504"/>
              <a:gd name="connsiteX805" fmla="*/ 2961442 w 4114165"/>
              <a:gd name="connsiteY805" fmla="*/ 2233286 h 3063504"/>
              <a:gd name="connsiteX806" fmla="*/ 2964622 w 4114165"/>
              <a:gd name="connsiteY806" fmla="*/ 2253484 h 3063504"/>
              <a:gd name="connsiteX807" fmla="*/ 2967803 w 4114165"/>
              <a:gd name="connsiteY807" fmla="*/ 2300870 h 3063504"/>
              <a:gd name="connsiteX808" fmla="*/ 2974177 w 4114165"/>
              <a:gd name="connsiteY808" fmla="*/ 2461694 h 3063504"/>
              <a:gd name="connsiteX809" fmla="*/ 2977358 w 4114165"/>
              <a:gd name="connsiteY809" fmla="*/ 2547804 h 3063504"/>
              <a:gd name="connsiteX810" fmla="*/ 2980539 w 4114165"/>
              <a:gd name="connsiteY810" fmla="*/ 2549514 h 3063504"/>
              <a:gd name="connsiteX811" fmla="*/ 2983732 w 4114165"/>
              <a:gd name="connsiteY811" fmla="*/ 2586706 h 3063504"/>
              <a:gd name="connsiteX812" fmla="*/ 2986913 w 4114165"/>
              <a:gd name="connsiteY812" fmla="*/ 2362629 h 3063504"/>
              <a:gd name="connsiteX813" fmla="*/ 2990094 w 4114165"/>
              <a:gd name="connsiteY813" fmla="*/ 2527644 h 3063504"/>
              <a:gd name="connsiteX814" fmla="*/ 2993275 w 4114165"/>
              <a:gd name="connsiteY814" fmla="*/ 2429668 h 3063504"/>
              <a:gd name="connsiteX815" fmla="*/ 2996468 w 4114165"/>
              <a:gd name="connsiteY815" fmla="*/ 2387360 h 3063504"/>
              <a:gd name="connsiteX816" fmla="*/ 2999649 w 4114165"/>
              <a:gd name="connsiteY816" fmla="*/ 2296045 h 3063504"/>
              <a:gd name="connsiteX817" fmla="*/ 3002830 w 4114165"/>
              <a:gd name="connsiteY817" fmla="*/ 2136880 h 3063504"/>
              <a:gd name="connsiteX818" fmla="*/ 3006023 w 4114165"/>
              <a:gd name="connsiteY818" fmla="*/ 2097270 h 3063504"/>
              <a:gd name="connsiteX819" fmla="*/ 3009204 w 4114165"/>
              <a:gd name="connsiteY819" fmla="*/ 1934293 h 3063504"/>
              <a:gd name="connsiteX820" fmla="*/ 3012385 w 4114165"/>
              <a:gd name="connsiteY820" fmla="*/ 1944803 h 3063504"/>
              <a:gd name="connsiteX821" fmla="*/ 3015566 w 4114165"/>
              <a:gd name="connsiteY821" fmla="*/ 1826858 h 3063504"/>
              <a:gd name="connsiteX822" fmla="*/ 3018759 w 4114165"/>
              <a:gd name="connsiteY822" fmla="*/ 1821438 h 3063504"/>
              <a:gd name="connsiteX823" fmla="*/ 3021940 w 4114165"/>
              <a:gd name="connsiteY823" fmla="*/ 1704999 h 3063504"/>
              <a:gd name="connsiteX824" fmla="*/ 3025121 w 4114165"/>
              <a:gd name="connsiteY824" fmla="*/ 1738101 h 3063504"/>
              <a:gd name="connsiteX825" fmla="*/ 3028314 w 4114165"/>
              <a:gd name="connsiteY825" fmla="*/ 1638744 h 3063504"/>
              <a:gd name="connsiteX826" fmla="*/ 3031495 w 4114165"/>
              <a:gd name="connsiteY826" fmla="*/ 1634983 h 3063504"/>
              <a:gd name="connsiteX827" fmla="*/ 3034676 w 4114165"/>
              <a:gd name="connsiteY827" fmla="*/ 1617343 h 3063504"/>
              <a:gd name="connsiteX828" fmla="*/ 3044231 w 4114165"/>
              <a:gd name="connsiteY828" fmla="*/ 1465852 h 3063504"/>
              <a:gd name="connsiteX829" fmla="*/ 3047412 w 4114165"/>
              <a:gd name="connsiteY829" fmla="*/ 1387682 h 3063504"/>
              <a:gd name="connsiteX830" fmla="*/ 3050605 w 4114165"/>
              <a:gd name="connsiteY830" fmla="*/ 1255047 h 3063504"/>
              <a:gd name="connsiteX831" fmla="*/ 3053786 w 4114165"/>
              <a:gd name="connsiteY831" fmla="*/ 1385326 h 3063504"/>
              <a:gd name="connsiteX832" fmla="*/ 3060147 w 4114165"/>
              <a:gd name="connsiteY832" fmla="*/ 1201303 h 3063504"/>
              <a:gd name="connsiteX833" fmla="*/ 3063341 w 4114165"/>
              <a:gd name="connsiteY833" fmla="*/ 986889 h 3063504"/>
              <a:gd name="connsiteX834" fmla="*/ 3066522 w 4114165"/>
              <a:gd name="connsiteY834" fmla="*/ 983039 h 3063504"/>
              <a:gd name="connsiteX835" fmla="*/ 3072896 w 4114165"/>
              <a:gd name="connsiteY835" fmla="*/ 740486 h 3063504"/>
              <a:gd name="connsiteX836" fmla="*/ 3076077 w 4114165"/>
              <a:gd name="connsiteY836" fmla="*/ 756265 h 3063504"/>
              <a:gd name="connsiteX837" fmla="*/ 3079258 w 4114165"/>
              <a:gd name="connsiteY837" fmla="*/ 597188 h 3063504"/>
              <a:gd name="connsiteX838" fmla="*/ 3082438 w 4114165"/>
              <a:gd name="connsiteY838" fmla="*/ 606015 h 3063504"/>
              <a:gd name="connsiteX839" fmla="*/ 3085632 w 4114165"/>
              <a:gd name="connsiteY839" fmla="*/ 563436 h 3063504"/>
              <a:gd name="connsiteX840" fmla="*/ 3088813 w 4114165"/>
              <a:gd name="connsiteY840" fmla="*/ 771093 h 3063504"/>
              <a:gd name="connsiteX841" fmla="*/ 3091993 w 4114165"/>
              <a:gd name="connsiteY841" fmla="*/ 702648 h 3063504"/>
              <a:gd name="connsiteX842" fmla="*/ 3095174 w 4114165"/>
              <a:gd name="connsiteY842" fmla="*/ 812667 h 3063504"/>
              <a:gd name="connsiteX843" fmla="*/ 3098368 w 4114165"/>
              <a:gd name="connsiteY843" fmla="*/ 764027 h 3063504"/>
              <a:gd name="connsiteX844" fmla="*/ 3101548 w 4114165"/>
              <a:gd name="connsiteY844" fmla="*/ 850391 h 3063504"/>
              <a:gd name="connsiteX845" fmla="*/ 3104729 w 4114165"/>
              <a:gd name="connsiteY845" fmla="*/ 1024498 h 3063504"/>
              <a:gd name="connsiteX846" fmla="*/ 3107923 w 4114165"/>
              <a:gd name="connsiteY846" fmla="*/ 875312 h 3063504"/>
              <a:gd name="connsiteX847" fmla="*/ 3111104 w 4114165"/>
              <a:gd name="connsiteY847" fmla="*/ 1035668 h 3063504"/>
              <a:gd name="connsiteX848" fmla="*/ 3114284 w 4114165"/>
              <a:gd name="connsiteY848" fmla="*/ 755631 h 3063504"/>
              <a:gd name="connsiteX849" fmla="*/ 3117465 w 4114165"/>
              <a:gd name="connsiteY849" fmla="*/ 845427 h 3063504"/>
              <a:gd name="connsiteX850" fmla="*/ 3120659 w 4114165"/>
              <a:gd name="connsiteY850" fmla="*/ 820835 h 3063504"/>
              <a:gd name="connsiteX851" fmla="*/ 3123839 w 4114165"/>
              <a:gd name="connsiteY851" fmla="*/ 778641 h 3063504"/>
              <a:gd name="connsiteX852" fmla="*/ 3127020 w 4114165"/>
              <a:gd name="connsiteY852" fmla="*/ 687858 h 3063504"/>
              <a:gd name="connsiteX853" fmla="*/ 3136575 w 4114165"/>
              <a:gd name="connsiteY853" fmla="*/ 544626 h 3063504"/>
              <a:gd name="connsiteX854" fmla="*/ 3139756 w 4114165"/>
              <a:gd name="connsiteY854" fmla="*/ 540338 h 3063504"/>
              <a:gd name="connsiteX855" fmla="*/ 3142949 w 4114165"/>
              <a:gd name="connsiteY855" fmla="*/ 586466 h 3063504"/>
              <a:gd name="connsiteX856" fmla="*/ 3146130 w 4114165"/>
              <a:gd name="connsiteY856" fmla="*/ 531934 h 3063504"/>
              <a:gd name="connsiteX857" fmla="*/ 3149311 w 4114165"/>
              <a:gd name="connsiteY857" fmla="*/ 439962 h 3063504"/>
              <a:gd name="connsiteX858" fmla="*/ 3152504 w 4114165"/>
              <a:gd name="connsiteY858" fmla="*/ 685933 h 3063504"/>
              <a:gd name="connsiteX859" fmla="*/ 3155685 w 4114165"/>
              <a:gd name="connsiteY859" fmla="*/ 603786 h 3063504"/>
              <a:gd name="connsiteX860" fmla="*/ 3158866 w 4114165"/>
              <a:gd name="connsiteY860" fmla="*/ 880048 h 3063504"/>
              <a:gd name="connsiteX861" fmla="*/ 3162047 w 4114165"/>
              <a:gd name="connsiteY861" fmla="*/ 735864 h 3063504"/>
              <a:gd name="connsiteX862" fmla="*/ 3165240 w 4114165"/>
              <a:gd name="connsiteY862" fmla="*/ 1040834 h 3063504"/>
              <a:gd name="connsiteX863" fmla="*/ 3168421 w 4114165"/>
              <a:gd name="connsiteY863" fmla="*/ 1045887 h 3063504"/>
              <a:gd name="connsiteX864" fmla="*/ 3177976 w 4114165"/>
              <a:gd name="connsiteY864" fmla="*/ 1555116 h 3063504"/>
              <a:gd name="connsiteX865" fmla="*/ 3181157 w 4114165"/>
              <a:gd name="connsiteY865" fmla="*/ 2063661 h 3063504"/>
              <a:gd name="connsiteX866" fmla="*/ 3184338 w 4114165"/>
              <a:gd name="connsiteY866" fmla="*/ 1967458 h 3063504"/>
              <a:gd name="connsiteX867" fmla="*/ 3187531 w 4114165"/>
              <a:gd name="connsiteY867" fmla="*/ 2374621 h 3063504"/>
              <a:gd name="connsiteX868" fmla="*/ 3190712 w 4114165"/>
              <a:gd name="connsiteY868" fmla="*/ 2156078 h 3063504"/>
              <a:gd name="connsiteX869" fmla="*/ 3193893 w 4114165"/>
              <a:gd name="connsiteY869" fmla="*/ 2192067 h 3063504"/>
              <a:gd name="connsiteX870" fmla="*/ 3197073 w 4114165"/>
              <a:gd name="connsiteY870" fmla="*/ 2181557 h 3063504"/>
              <a:gd name="connsiteX871" fmla="*/ 3203448 w 4114165"/>
              <a:gd name="connsiteY871" fmla="*/ 2290309 h 3063504"/>
              <a:gd name="connsiteX872" fmla="*/ 3209822 w 4114165"/>
              <a:gd name="connsiteY872" fmla="*/ 2370734 h 3063504"/>
              <a:gd name="connsiteX873" fmla="*/ 3213003 w 4114165"/>
              <a:gd name="connsiteY873" fmla="*/ 2327096 h 3063504"/>
              <a:gd name="connsiteX874" fmla="*/ 3216183 w 4114165"/>
              <a:gd name="connsiteY874" fmla="*/ 2420678 h 3063504"/>
              <a:gd name="connsiteX875" fmla="*/ 3219364 w 4114165"/>
              <a:gd name="connsiteY875" fmla="*/ 2347496 h 3063504"/>
              <a:gd name="connsiteX876" fmla="*/ 3222558 w 4114165"/>
              <a:gd name="connsiteY876" fmla="*/ 2439052 h 3063504"/>
              <a:gd name="connsiteX877" fmla="*/ 3225738 w 4114165"/>
              <a:gd name="connsiteY877" fmla="*/ 2402126 h 3063504"/>
              <a:gd name="connsiteX878" fmla="*/ 3228919 w 4114165"/>
              <a:gd name="connsiteY878" fmla="*/ 2502153 h 3063504"/>
              <a:gd name="connsiteX879" fmla="*/ 3232113 w 4114165"/>
              <a:gd name="connsiteY879" fmla="*/ 2495999 h 3063504"/>
              <a:gd name="connsiteX880" fmla="*/ 3235293 w 4114165"/>
              <a:gd name="connsiteY880" fmla="*/ 2558556 h 3063504"/>
              <a:gd name="connsiteX881" fmla="*/ 3238474 w 4114165"/>
              <a:gd name="connsiteY881" fmla="*/ 2504724 h 3063504"/>
              <a:gd name="connsiteX882" fmla="*/ 3241655 w 4114165"/>
              <a:gd name="connsiteY882" fmla="*/ 2609677 h 3063504"/>
              <a:gd name="connsiteX883" fmla="*/ 3244848 w 4114165"/>
              <a:gd name="connsiteY883" fmla="*/ 2621226 h 3063504"/>
              <a:gd name="connsiteX884" fmla="*/ 3248029 w 4114165"/>
              <a:gd name="connsiteY884" fmla="*/ 2674222 h 3063504"/>
              <a:gd name="connsiteX885" fmla="*/ 3251210 w 4114165"/>
              <a:gd name="connsiteY885" fmla="*/ 2633877 h 3063504"/>
              <a:gd name="connsiteX886" fmla="*/ 3254403 w 4114165"/>
              <a:gd name="connsiteY886" fmla="*/ 2615439 h 3063504"/>
              <a:gd name="connsiteX887" fmla="*/ 3257584 w 4114165"/>
              <a:gd name="connsiteY887" fmla="*/ 2757141 h 3063504"/>
              <a:gd name="connsiteX888" fmla="*/ 3260765 w 4114165"/>
              <a:gd name="connsiteY888" fmla="*/ 2567610 h 3063504"/>
              <a:gd name="connsiteX889" fmla="*/ 3263946 w 4114165"/>
              <a:gd name="connsiteY889" fmla="*/ 2710008 h 3063504"/>
              <a:gd name="connsiteX890" fmla="*/ 3267139 w 4114165"/>
              <a:gd name="connsiteY890" fmla="*/ 2669208 h 3063504"/>
              <a:gd name="connsiteX891" fmla="*/ 3270320 w 4114165"/>
              <a:gd name="connsiteY891" fmla="*/ 2695661 h 3063504"/>
              <a:gd name="connsiteX892" fmla="*/ 3273501 w 4114165"/>
              <a:gd name="connsiteY892" fmla="*/ 2276063 h 3063504"/>
              <a:gd name="connsiteX893" fmla="*/ 3276682 w 4114165"/>
              <a:gd name="connsiteY893" fmla="*/ 2686240 h 3063504"/>
              <a:gd name="connsiteX894" fmla="*/ 3279875 w 4114165"/>
              <a:gd name="connsiteY894" fmla="*/ 2095079 h 3063504"/>
              <a:gd name="connsiteX895" fmla="*/ 3283056 w 4114165"/>
              <a:gd name="connsiteY895" fmla="*/ 2249913 h 3063504"/>
              <a:gd name="connsiteX896" fmla="*/ 3286237 w 4114165"/>
              <a:gd name="connsiteY896" fmla="*/ 2228297 h 3063504"/>
              <a:gd name="connsiteX897" fmla="*/ 3289430 w 4114165"/>
              <a:gd name="connsiteY897" fmla="*/ 1724716 h 3063504"/>
              <a:gd name="connsiteX898" fmla="*/ 3292611 w 4114165"/>
              <a:gd name="connsiteY898" fmla="*/ 2246519 h 3063504"/>
              <a:gd name="connsiteX899" fmla="*/ 3295792 w 4114165"/>
              <a:gd name="connsiteY899" fmla="*/ 1117675 h 3063504"/>
              <a:gd name="connsiteX900" fmla="*/ 3298972 w 4114165"/>
              <a:gd name="connsiteY900" fmla="*/ 1902217 h 3063504"/>
              <a:gd name="connsiteX901" fmla="*/ 3302166 w 4114165"/>
              <a:gd name="connsiteY901" fmla="*/ 998602 h 3063504"/>
              <a:gd name="connsiteX902" fmla="*/ 3305347 w 4114165"/>
              <a:gd name="connsiteY902" fmla="*/ 1384200 h 3063504"/>
              <a:gd name="connsiteX903" fmla="*/ 3311721 w 4114165"/>
              <a:gd name="connsiteY903" fmla="*/ 1143306 h 3063504"/>
              <a:gd name="connsiteX904" fmla="*/ 3314902 w 4114165"/>
              <a:gd name="connsiteY904" fmla="*/ 1440931 h 3063504"/>
              <a:gd name="connsiteX905" fmla="*/ 3318082 w 4114165"/>
              <a:gd name="connsiteY905" fmla="*/ 986699 h 3063504"/>
              <a:gd name="connsiteX906" fmla="*/ 3321263 w 4114165"/>
              <a:gd name="connsiteY906" fmla="*/ 1526978 h 3063504"/>
              <a:gd name="connsiteX907" fmla="*/ 3324457 w 4114165"/>
              <a:gd name="connsiteY907" fmla="*/ 669318 h 3063504"/>
              <a:gd name="connsiteX908" fmla="*/ 3327637 w 4114165"/>
              <a:gd name="connsiteY908" fmla="*/ 1522749 h 3063504"/>
              <a:gd name="connsiteX909" fmla="*/ 3330818 w 4114165"/>
              <a:gd name="connsiteY909" fmla="*/ 778805 h 3063504"/>
              <a:gd name="connsiteX910" fmla="*/ 3334012 w 4114165"/>
              <a:gd name="connsiteY910" fmla="*/ 1461661 h 3063504"/>
              <a:gd name="connsiteX911" fmla="*/ 3337192 w 4114165"/>
              <a:gd name="connsiteY911" fmla="*/ 1018433 h 3063504"/>
              <a:gd name="connsiteX912" fmla="*/ 3340373 w 4114165"/>
              <a:gd name="connsiteY912" fmla="*/ 1152145 h 3063504"/>
              <a:gd name="connsiteX913" fmla="*/ 3343554 w 4114165"/>
              <a:gd name="connsiteY913" fmla="*/ 1199189 h 3063504"/>
              <a:gd name="connsiteX914" fmla="*/ 3346747 w 4114165"/>
              <a:gd name="connsiteY914" fmla="*/ 938857 h 3063504"/>
              <a:gd name="connsiteX915" fmla="*/ 3349928 w 4114165"/>
              <a:gd name="connsiteY915" fmla="*/ 1449960 h 3063504"/>
              <a:gd name="connsiteX916" fmla="*/ 3353109 w 4114165"/>
              <a:gd name="connsiteY916" fmla="*/ 991207 h 3063504"/>
              <a:gd name="connsiteX917" fmla="*/ 3356290 w 4114165"/>
              <a:gd name="connsiteY917" fmla="*/ 1534323 h 3063504"/>
              <a:gd name="connsiteX918" fmla="*/ 3359483 w 4114165"/>
              <a:gd name="connsiteY918" fmla="*/ 992764 h 3063504"/>
              <a:gd name="connsiteX919" fmla="*/ 3362664 w 4114165"/>
              <a:gd name="connsiteY919" fmla="*/ 1638175 h 3063504"/>
              <a:gd name="connsiteX920" fmla="*/ 3365845 w 4114165"/>
              <a:gd name="connsiteY920" fmla="*/ 1054815 h 3063504"/>
              <a:gd name="connsiteX921" fmla="*/ 3369038 w 4114165"/>
              <a:gd name="connsiteY921" fmla="*/ 1484012 h 3063504"/>
              <a:gd name="connsiteX922" fmla="*/ 3372219 w 4114165"/>
              <a:gd name="connsiteY922" fmla="*/ 1191667 h 3063504"/>
              <a:gd name="connsiteX923" fmla="*/ 3375400 w 4114165"/>
              <a:gd name="connsiteY923" fmla="*/ 1379400 h 3063504"/>
              <a:gd name="connsiteX924" fmla="*/ 3378581 w 4114165"/>
              <a:gd name="connsiteY924" fmla="*/ 1440830 h 3063504"/>
              <a:gd name="connsiteX925" fmla="*/ 3381774 w 4114165"/>
              <a:gd name="connsiteY925" fmla="*/ 1218399 h 3063504"/>
              <a:gd name="connsiteX926" fmla="*/ 3384955 w 4114165"/>
              <a:gd name="connsiteY926" fmla="*/ 1640973 h 3063504"/>
              <a:gd name="connsiteX927" fmla="*/ 3388136 w 4114165"/>
              <a:gd name="connsiteY927" fmla="*/ 1208357 h 3063504"/>
              <a:gd name="connsiteX928" fmla="*/ 3391329 w 4114165"/>
              <a:gd name="connsiteY928" fmla="*/ 1712268 h 3063504"/>
              <a:gd name="connsiteX929" fmla="*/ 3394510 w 4114165"/>
              <a:gd name="connsiteY929" fmla="*/ 1348160 h 3063504"/>
              <a:gd name="connsiteX930" fmla="*/ 3397691 w 4114165"/>
              <a:gd name="connsiteY930" fmla="*/ 1739924 h 3063504"/>
              <a:gd name="connsiteX931" fmla="*/ 3400872 w 4114165"/>
              <a:gd name="connsiteY931" fmla="*/ 1630944 h 3063504"/>
              <a:gd name="connsiteX932" fmla="*/ 3404065 w 4114165"/>
              <a:gd name="connsiteY932" fmla="*/ 1785157 h 3063504"/>
              <a:gd name="connsiteX933" fmla="*/ 3407246 w 4114165"/>
              <a:gd name="connsiteY933" fmla="*/ 1755209 h 3063504"/>
              <a:gd name="connsiteX934" fmla="*/ 3410427 w 4114165"/>
              <a:gd name="connsiteY934" fmla="*/ 1707126 h 3063504"/>
              <a:gd name="connsiteX935" fmla="*/ 3413620 w 4114165"/>
              <a:gd name="connsiteY935" fmla="*/ 1782245 h 3063504"/>
              <a:gd name="connsiteX936" fmla="*/ 3416801 w 4114165"/>
              <a:gd name="connsiteY936" fmla="*/ 1690828 h 3063504"/>
              <a:gd name="connsiteX937" fmla="*/ 3419982 w 4114165"/>
              <a:gd name="connsiteY937" fmla="*/ 1891162 h 3063504"/>
              <a:gd name="connsiteX938" fmla="*/ 3423163 w 4114165"/>
              <a:gd name="connsiteY938" fmla="*/ 1842978 h 3063504"/>
              <a:gd name="connsiteX939" fmla="*/ 3426356 w 4114165"/>
              <a:gd name="connsiteY939" fmla="*/ 1883285 h 3063504"/>
              <a:gd name="connsiteX940" fmla="*/ 3429537 w 4114165"/>
              <a:gd name="connsiteY940" fmla="*/ 1830568 h 3063504"/>
              <a:gd name="connsiteX941" fmla="*/ 3432718 w 4114165"/>
              <a:gd name="connsiteY941" fmla="*/ 1925125 h 3063504"/>
              <a:gd name="connsiteX942" fmla="*/ 3435911 w 4114165"/>
              <a:gd name="connsiteY942" fmla="*/ 1861568 h 3063504"/>
              <a:gd name="connsiteX943" fmla="*/ 3439092 w 4114165"/>
              <a:gd name="connsiteY943" fmla="*/ 1992468 h 3063504"/>
              <a:gd name="connsiteX944" fmla="*/ 3442273 w 4114165"/>
              <a:gd name="connsiteY944" fmla="*/ 2001750 h 3063504"/>
              <a:gd name="connsiteX945" fmla="*/ 3445453 w 4114165"/>
              <a:gd name="connsiteY945" fmla="*/ 2021037 h 3063504"/>
              <a:gd name="connsiteX946" fmla="*/ 3448647 w 4114165"/>
              <a:gd name="connsiteY946" fmla="*/ 2079414 h 3063504"/>
              <a:gd name="connsiteX947" fmla="*/ 3451828 w 4114165"/>
              <a:gd name="connsiteY947" fmla="*/ 2093572 h 3063504"/>
              <a:gd name="connsiteX948" fmla="*/ 3455008 w 4114165"/>
              <a:gd name="connsiteY948" fmla="*/ 2090090 h 3063504"/>
              <a:gd name="connsiteX949" fmla="*/ 3458189 w 4114165"/>
              <a:gd name="connsiteY949" fmla="*/ 2207643 h 3063504"/>
              <a:gd name="connsiteX950" fmla="*/ 3461383 w 4114165"/>
              <a:gd name="connsiteY950" fmla="*/ 2216786 h 3063504"/>
              <a:gd name="connsiteX951" fmla="*/ 3464564 w 4114165"/>
              <a:gd name="connsiteY951" fmla="*/ 2214658 h 3063504"/>
              <a:gd name="connsiteX952" fmla="*/ 3467744 w 4114165"/>
              <a:gd name="connsiteY952" fmla="*/ 2342254 h 3063504"/>
              <a:gd name="connsiteX953" fmla="*/ 3470938 w 4114165"/>
              <a:gd name="connsiteY953" fmla="*/ 2375812 h 3063504"/>
              <a:gd name="connsiteX954" fmla="*/ 3474119 w 4114165"/>
              <a:gd name="connsiteY954" fmla="*/ 2456072 h 3063504"/>
              <a:gd name="connsiteX955" fmla="*/ 3477299 w 4114165"/>
              <a:gd name="connsiteY955" fmla="*/ 2484488 h 3063504"/>
              <a:gd name="connsiteX956" fmla="*/ 3490035 w 4114165"/>
              <a:gd name="connsiteY956" fmla="*/ 2697003 h 3063504"/>
              <a:gd name="connsiteX957" fmla="*/ 3502771 w 4114165"/>
              <a:gd name="connsiteY957" fmla="*/ 2946762 h 3063504"/>
              <a:gd name="connsiteX958" fmla="*/ 3509145 w 4114165"/>
              <a:gd name="connsiteY958" fmla="*/ 2842758 h 3063504"/>
              <a:gd name="connsiteX959" fmla="*/ 3515519 w 4114165"/>
              <a:gd name="connsiteY959" fmla="*/ 2807795 h 3063504"/>
              <a:gd name="connsiteX960" fmla="*/ 3518700 w 4114165"/>
              <a:gd name="connsiteY960" fmla="*/ 2760370 h 3063504"/>
              <a:gd name="connsiteX961" fmla="*/ 3525062 w 4114165"/>
              <a:gd name="connsiteY961" fmla="*/ 2827879 h 3063504"/>
              <a:gd name="connsiteX962" fmla="*/ 3528255 w 4114165"/>
              <a:gd name="connsiteY962" fmla="*/ 2815861 h 3063504"/>
              <a:gd name="connsiteX963" fmla="*/ 3534617 w 4114165"/>
              <a:gd name="connsiteY963" fmla="*/ 2864374 h 3063504"/>
              <a:gd name="connsiteX964" fmla="*/ 3537797 w 4114165"/>
              <a:gd name="connsiteY964" fmla="*/ 2863842 h 3063504"/>
              <a:gd name="connsiteX965" fmla="*/ 3540991 w 4114165"/>
              <a:gd name="connsiteY965" fmla="*/ 2847051 h 3063504"/>
              <a:gd name="connsiteX966" fmla="*/ 3544172 w 4114165"/>
              <a:gd name="connsiteY966" fmla="*/ 2881533 h 3063504"/>
              <a:gd name="connsiteX967" fmla="*/ 3547353 w 4114165"/>
              <a:gd name="connsiteY967" fmla="*/ 2860664 h 3063504"/>
              <a:gd name="connsiteX968" fmla="*/ 3550546 w 4114165"/>
              <a:gd name="connsiteY968" fmla="*/ 2801830 h 3063504"/>
              <a:gd name="connsiteX969" fmla="*/ 3556908 w 4114165"/>
              <a:gd name="connsiteY969" fmla="*/ 2785457 h 3063504"/>
              <a:gd name="connsiteX970" fmla="*/ 3563282 w 4114165"/>
              <a:gd name="connsiteY970" fmla="*/ 2861702 h 3063504"/>
              <a:gd name="connsiteX971" fmla="*/ 3566463 w 4114165"/>
              <a:gd name="connsiteY971" fmla="*/ 2837224 h 3063504"/>
              <a:gd name="connsiteX972" fmla="*/ 3569643 w 4114165"/>
              <a:gd name="connsiteY972" fmla="*/ 2846405 h 3063504"/>
              <a:gd name="connsiteX973" fmla="*/ 3572837 w 4114165"/>
              <a:gd name="connsiteY973" fmla="*/ 2897451 h 3063504"/>
              <a:gd name="connsiteX974" fmla="*/ 3576018 w 4114165"/>
              <a:gd name="connsiteY974" fmla="*/ 2891106 h 3063504"/>
              <a:gd name="connsiteX975" fmla="*/ 3579198 w 4114165"/>
              <a:gd name="connsiteY975" fmla="*/ 2858840 h 3063504"/>
              <a:gd name="connsiteX976" fmla="*/ 3582379 w 4114165"/>
              <a:gd name="connsiteY976" fmla="*/ 2854142 h 3063504"/>
              <a:gd name="connsiteX977" fmla="*/ 3585573 w 4114165"/>
              <a:gd name="connsiteY977" fmla="*/ 2862563 h 3063504"/>
              <a:gd name="connsiteX978" fmla="*/ 3588753 w 4114165"/>
              <a:gd name="connsiteY978" fmla="*/ 2841251 h 3063504"/>
              <a:gd name="connsiteX979" fmla="*/ 3591934 w 4114165"/>
              <a:gd name="connsiteY979" fmla="*/ 2856143 h 3063504"/>
              <a:gd name="connsiteX980" fmla="*/ 3595128 w 4114165"/>
              <a:gd name="connsiteY980" fmla="*/ 2894513 h 3063504"/>
              <a:gd name="connsiteX981" fmla="*/ 3598308 w 4114165"/>
              <a:gd name="connsiteY981" fmla="*/ 2846874 h 3063504"/>
              <a:gd name="connsiteX982" fmla="*/ 3601489 w 4114165"/>
              <a:gd name="connsiteY982" fmla="*/ 2829601 h 3063504"/>
              <a:gd name="connsiteX983" fmla="*/ 3604670 w 4114165"/>
              <a:gd name="connsiteY983" fmla="*/ 2915762 h 3063504"/>
              <a:gd name="connsiteX984" fmla="*/ 3607863 w 4114165"/>
              <a:gd name="connsiteY984" fmla="*/ 2844974 h 3063504"/>
              <a:gd name="connsiteX985" fmla="*/ 3611044 w 4114165"/>
              <a:gd name="connsiteY985" fmla="*/ 2836692 h 3063504"/>
              <a:gd name="connsiteX986" fmla="*/ 3614225 w 4114165"/>
              <a:gd name="connsiteY986" fmla="*/ 2856814 h 3063504"/>
              <a:gd name="connsiteX987" fmla="*/ 3623780 w 4114165"/>
              <a:gd name="connsiteY987" fmla="*/ 2745098 h 3063504"/>
              <a:gd name="connsiteX988" fmla="*/ 3626961 w 4114165"/>
              <a:gd name="connsiteY988" fmla="*/ 2773946 h 3063504"/>
              <a:gd name="connsiteX989" fmla="*/ 3630154 w 4114165"/>
              <a:gd name="connsiteY989" fmla="*/ 2601041 h 3063504"/>
              <a:gd name="connsiteX990" fmla="*/ 3639696 w 4114165"/>
              <a:gd name="connsiteY990" fmla="*/ 1685459 h 3063504"/>
              <a:gd name="connsiteX991" fmla="*/ 3646071 w 4114165"/>
              <a:gd name="connsiteY991" fmla="*/ 1252805 h 3063504"/>
              <a:gd name="connsiteX992" fmla="*/ 3649251 w 4114165"/>
              <a:gd name="connsiteY992" fmla="*/ 1297684 h 3063504"/>
              <a:gd name="connsiteX993" fmla="*/ 3652445 w 4114165"/>
              <a:gd name="connsiteY993" fmla="*/ 1489330 h 3063504"/>
              <a:gd name="connsiteX994" fmla="*/ 3655626 w 4114165"/>
              <a:gd name="connsiteY994" fmla="*/ 1397306 h 3063504"/>
              <a:gd name="connsiteX995" fmla="*/ 3661987 w 4114165"/>
              <a:gd name="connsiteY995" fmla="*/ 1027373 h 3063504"/>
              <a:gd name="connsiteX996" fmla="*/ 3668362 w 4114165"/>
              <a:gd name="connsiteY996" fmla="*/ 1159591 h 3063504"/>
              <a:gd name="connsiteX997" fmla="*/ 3671542 w 4114165"/>
              <a:gd name="connsiteY997" fmla="*/ 1120410 h 3063504"/>
              <a:gd name="connsiteX998" fmla="*/ 3674736 w 4114165"/>
              <a:gd name="connsiteY998" fmla="*/ 1104315 h 3063504"/>
              <a:gd name="connsiteX999" fmla="*/ 3677917 w 4114165"/>
              <a:gd name="connsiteY999" fmla="*/ 928815 h 3063504"/>
              <a:gd name="connsiteX1000" fmla="*/ 3681097 w 4114165"/>
              <a:gd name="connsiteY1000" fmla="*/ 979164 h 3063504"/>
              <a:gd name="connsiteX1001" fmla="*/ 3684278 w 4114165"/>
              <a:gd name="connsiteY1001" fmla="*/ 1608973 h 3063504"/>
              <a:gd name="connsiteX1002" fmla="*/ 3687472 w 4114165"/>
              <a:gd name="connsiteY1002" fmla="*/ 1528004 h 3063504"/>
              <a:gd name="connsiteX1003" fmla="*/ 3690652 w 4114165"/>
              <a:gd name="connsiteY1003" fmla="*/ 1090728 h 3063504"/>
              <a:gd name="connsiteX1004" fmla="*/ 3693833 w 4114165"/>
              <a:gd name="connsiteY1004" fmla="*/ 1363026 h 3063504"/>
              <a:gd name="connsiteX1005" fmla="*/ 3697027 w 4114165"/>
              <a:gd name="connsiteY1005" fmla="*/ 987306 h 3063504"/>
              <a:gd name="connsiteX1006" fmla="*/ 3700208 w 4114165"/>
              <a:gd name="connsiteY1006" fmla="*/ 1009771 h 3063504"/>
              <a:gd name="connsiteX1007" fmla="*/ 3703388 w 4114165"/>
              <a:gd name="connsiteY1007" fmla="*/ 947987 h 3063504"/>
              <a:gd name="connsiteX1008" fmla="*/ 3706569 w 4114165"/>
              <a:gd name="connsiteY1008" fmla="*/ 857457 h 3063504"/>
              <a:gd name="connsiteX1009" fmla="*/ 3709763 w 4114165"/>
              <a:gd name="connsiteY1009" fmla="*/ 935526 h 3063504"/>
              <a:gd name="connsiteX1010" fmla="*/ 3712943 w 4114165"/>
              <a:gd name="connsiteY1010" fmla="*/ 766028 h 3063504"/>
              <a:gd name="connsiteX1011" fmla="*/ 3716124 w 4114165"/>
              <a:gd name="connsiteY1011" fmla="*/ 800105 h 3063504"/>
              <a:gd name="connsiteX1012" fmla="*/ 3719305 w 4114165"/>
              <a:gd name="connsiteY1012" fmla="*/ 617374 h 3063504"/>
              <a:gd name="connsiteX1013" fmla="*/ 3722498 w 4114165"/>
              <a:gd name="connsiteY1013" fmla="*/ 765281 h 3063504"/>
              <a:gd name="connsiteX1014" fmla="*/ 3728860 w 4114165"/>
              <a:gd name="connsiteY1014" fmla="*/ 399180 h 3063504"/>
              <a:gd name="connsiteX1015" fmla="*/ 3732054 w 4114165"/>
              <a:gd name="connsiteY1015" fmla="*/ 403989 h 3063504"/>
              <a:gd name="connsiteX1016" fmla="*/ 3735234 w 4114165"/>
              <a:gd name="connsiteY1016" fmla="*/ 485506 h 3063504"/>
              <a:gd name="connsiteX1017" fmla="*/ 3738415 w 4114165"/>
              <a:gd name="connsiteY1017" fmla="*/ 374250 h 3063504"/>
              <a:gd name="connsiteX1018" fmla="*/ 3741596 w 4114165"/>
              <a:gd name="connsiteY1018" fmla="*/ 371702 h 3063504"/>
              <a:gd name="connsiteX1019" fmla="*/ 3744789 w 4114165"/>
              <a:gd name="connsiteY1019" fmla="*/ 344610 h 3063504"/>
              <a:gd name="connsiteX1020" fmla="*/ 3747970 w 4114165"/>
              <a:gd name="connsiteY1020" fmla="*/ 394226 h 3063504"/>
              <a:gd name="connsiteX1021" fmla="*/ 3751151 w 4114165"/>
              <a:gd name="connsiteY1021" fmla="*/ 353527 h 3063504"/>
              <a:gd name="connsiteX1022" fmla="*/ 3754344 w 4114165"/>
              <a:gd name="connsiteY1022" fmla="*/ 147922 h 3063504"/>
              <a:gd name="connsiteX1023" fmla="*/ 3757525 w 4114165"/>
              <a:gd name="connsiteY1023" fmla="*/ 391444 h 3063504"/>
              <a:gd name="connsiteX1024" fmla="*/ 3760706 w 4114165"/>
              <a:gd name="connsiteY1024" fmla="*/ 334550 h 3063504"/>
              <a:gd name="connsiteX1025" fmla="*/ 3763887 w 4114165"/>
              <a:gd name="connsiteY1025" fmla="*/ 426961 h 3063504"/>
              <a:gd name="connsiteX1026" fmla="*/ 3767080 w 4114165"/>
              <a:gd name="connsiteY1026" fmla="*/ 423509 h 3063504"/>
              <a:gd name="connsiteX1027" fmla="*/ 3770261 w 4114165"/>
              <a:gd name="connsiteY1027" fmla="*/ 573155 h 3063504"/>
              <a:gd name="connsiteX1028" fmla="*/ 3773442 w 4114165"/>
              <a:gd name="connsiteY1028" fmla="*/ 291831 h 3063504"/>
              <a:gd name="connsiteX1029" fmla="*/ 3776635 w 4114165"/>
              <a:gd name="connsiteY1029" fmla="*/ 574040 h 3063504"/>
              <a:gd name="connsiteX1030" fmla="*/ 3779816 w 4114165"/>
              <a:gd name="connsiteY1030" fmla="*/ 325796 h 3063504"/>
              <a:gd name="connsiteX1031" fmla="*/ 3789371 w 4114165"/>
              <a:gd name="connsiteY1031" fmla="*/ 598531 h 3063504"/>
              <a:gd name="connsiteX1032" fmla="*/ 3792552 w 4114165"/>
              <a:gd name="connsiteY1032" fmla="*/ 638724 h 3063504"/>
              <a:gd name="connsiteX1033" fmla="*/ 3795733 w 4114165"/>
              <a:gd name="connsiteY1033" fmla="*/ 414247 h 3063504"/>
              <a:gd name="connsiteX1034" fmla="*/ 3798926 w 4114165"/>
              <a:gd name="connsiteY1034" fmla="*/ 773740 h 3063504"/>
              <a:gd name="connsiteX1035" fmla="*/ 3802107 w 4114165"/>
              <a:gd name="connsiteY1035" fmla="*/ 351274 h 3063504"/>
              <a:gd name="connsiteX1036" fmla="*/ 3805288 w 4114165"/>
              <a:gd name="connsiteY1036" fmla="*/ 953837 h 3063504"/>
              <a:gd name="connsiteX1037" fmla="*/ 3808468 w 4114165"/>
              <a:gd name="connsiteY1037" fmla="*/ 601380 h 3063504"/>
              <a:gd name="connsiteX1038" fmla="*/ 3811662 w 4114165"/>
              <a:gd name="connsiteY1038" fmla="*/ 1166239 h 3063504"/>
              <a:gd name="connsiteX1039" fmla="*/ 3814843 w 4114165"/>
              <a:gd name="connsiteY1039" fmla="*/ 433804 h 3063504"/>
              <a:gd name="connsiteX1040" fmla="*/ 3821204 w 4114165"/>
              <a:gd name="connsiteY1040" fmla="*/ 948835 h 3063504"/>
              <a:gd name="connsiteX1041" fmla="*/ 3824398 w 4114165"/>
              <a:gd name="connsiteY1041" fmla="*/ 1039530 h 3063504"/>
              <a:gd name="connsiteX1042" fmla="*/ 3827578 w 4114165"/>
              <a:gd name="connsiteY1042" fmla="*/ 1196960 h 3063504"/>
              <a:gd name="connsiteX1043" fmla="*/ 3830759 w 4114165"/>
              <a:gd name="connsiteY1043" fmla="*/ 700078 h 3063504"/>
              <a:gd name="connsiteX1044" fmla="*/ 3833953 w 4114165"/>
              <a:gd name="connsiteY1044" fmla="*/ 1226605 h 3063504"/>
              <a:gd name="connsiteX1045" fmla="*/ 3837133 w 4114165"/>
              <a:gd name="connsiteY1045" fmla="*/ 724087 h 3063504"/>
              <a:gd name="connsiteX1046" fmla="*/ 3840314 w 4114165"/>
              <a:gd name="connsiteY1046" fmla="*/ 1564575 h 3063504"/>
              <a:gd name="connsiteX1047" fmla="*/ 3843495 w 4114165"/>
              <a:gd name="connsiteY1047" fmla="*/ 762824 h 3063504"/>
              <a:gd name="connsiteX1048" fmla="*/ 3846688 w 4114165"/>
              <a:gd name="connsiteY1048" fmla="*/ 1385998 h 3063504"/>
              <a:gd name="connsiteX1049" fmla="*/ 3849869 w 4114165"/>
              <a:gd name="connsiteY1049" fmla="*/ 804512 h 3063504"/>
              <a:gd name="connsiteX1050" fmla="*/ 3853050 w 4114165"/>
              <a:gd name="connsiteY1050" fmla="*/ 1263164 h 3063504"/>
              <a:gd name="connsiteX1051" fmla="*/ 3859424 w 4114165"/>
              <a:gd name="connsiteY1051" fmla="*/ 894776 h 3063504"/>
              <a:gd name="connsiteX1052" fmla="*/ 3862605 w 4114165"/>
              <a:gd name="connsiteY1052" fmla="*/ 1361760 h 3063504"/>
              <a:gd name="connsiteX1053" fmla="*/ 3865786 w 4114165"/>
              <a:gd name="connsiteY1053" fmla="*/ 1035364 h 3063504"/>
              <a:gd name="connsiteX1054" fmla="*/ 3868979 w 4114165"/>
              <a:gd name="connsiteY1054" fmla="*/ 1779180 h 3063504"/>
              <a:gd name="connsiteX1055" fmla="*/ 3872160 w 4114165"/>
              <a:gd name="connsiteY1055" fmla="*/ 997564 h 3063504"/>
              <a:gd name="connsiteX1056" fmla="*/ 3875341 w 4114165"/>
              <a:gd name="connsiteY1056" fmla="*/ 1754107 h 3063504"/>
              <a:gd name="connsiteX1057" fmla="*/ 3878534 w 4114165"/>
              <a:gd name="connsiteY1057" fmla="*/ 930360 h 3063504"/>
              <a:gd name="connsiteX1058" fmla="*/ 3881715 w 4114165"/>
              <a:gd name="connsiteY1058" fmla="*/ 1633527 h 3063504"/>
              <a:gd name="connsiteX1059" fmla="*/ 3884896 w 4114165"/>
              <a:gd name="connsiteY1059" fmla="*/ 988142 h 3063504"/>
              <a:gd name="connsiteX1060" fmla="*/ 3888077 w 4114165"/>
              <a:gd name="connsiteY1060" fmla="*/ 1470095 h 3063504"/>
              <a:gd name="connsiteX1061" fmla="*/ 3891270 w 4114165"/>
              <a:gd name="connsiteY1061" fmla="*/ 1700756 h 3063504"/>
              <a:gd name="connsiteX1062" fmla="*/ 3894451 w 4114165"/>
              <a:gd name="connsiteY1062" fmla="*/ 1503323 h 3063504"/>
              <a:gd name="connsiteX1063" fmla="*/ 3897632 w 4114165"/>
              <a:gd name="connsiteY1063" fmla="*/ 1666895 h 3063504"/>
              <a:gd name="connsiteX1064" fmla="*/ 3900812 w 4114165"/>
              <a:gd name="connsiteY1064" fmla="*/ 882860 h 3063504"/>
              <a:gd name="connsiteX1065" fmla="*/ 3904006 w 4114165"/>
              <a:gd name="connsiteY1065" fmla="*/ 1935433 h 3063504"/>
              <a:gd name="connsiteX1066" fmla="*/ 3907187 w 4114165"/>
              <a:gd name="connsiteY1066" fmla="*/ 1273079 h 3063504"/>
              <a:gd name="connsiteX1067" fmla="*/ 3910367 w 4114165"/>
              <a:gd name="connsiteY1067" fmla="*/ 1932976 h 3063504"/>
              <a:gd name="connsiteX1068" fmla="*/ 3913561 w 4114165"/>
              <a:gd name="connsiteY1068" fmla="*/ 1237913 h 3063504"/>
              <a:gd name="connsiteX1069" fmla="*/ 3916742 w 4114165"/>
              <a:gd name="connsiteY1069" fmla="*/ 1646178 h 3063504"/>
              <a:gd name="connsiteX1070" fmla="*/ 3919922 w 4114165"/>
              <a:gd name="connsiteY1070" fmla="*/ 1386137 h 3063504"/>
              <a:gd name="connsiteX1071" fmla="*/ 3923103 w 4114165"/>
              <a:gd name="connsiteY1071" fmla="*/ 1405689 h 3063504"/>
              <a:gd name="connsiteX1072" fmla="*/ 3926297 w 4114165"/>
              <a:gd name="connsiteY1072" fmla="*/ 1721436 h 3063504"/>
              <a:gd name="connsiteX1073" fmla="*/ 3929477 w 4114165"/>
              <a:gd name="connsiteY1073" fmla="*/ 1256174 h 3063504"/>
              <a:gd name="connsiteX1074" fmla="*/ 3932658 w 4114165"/>
              <a:gd name="connsiteY1074" fmla="*/ 1840585 h 3063504"/>
              <a:gd name="connsiteX1075" fmla="*/ 3935852 w 4114165"/>
              <a:gd name="connsiteY1075" fmla="*/ 1233937 h 3063504"/>
              <a:gd name="connsiteX1076" fmla="*/ 3939032 w 4114165"/>
              <a:gd name="connsiteY1076" fmla="*/ 1818360 h 3063504"/>
              <a:gd name="connsiteX1077" fmla="*/ 3942213 w 4114165"/>
              <a:gd name="connsiteY1077" fmla="*/ 1246410 h 3063504"/>
              <a:gd name="connsiteX1078" fmla="*/ 3945394 w 4114165"/>
              <a:gd name="connsiteY1078" fmla="*/ 1695641 h 3063504"/>
              <a:gd name="connsiteX1079" fmla="*/ 3948587 w 4114165"/>
              <a:gd name="connsiteY1079" fmla="*/ 1438360 h 3063504"/>
              <a:gd name="connsiteX1080" fmla="*/ 3951768 w 4114165"/>
              <a:gd name="connsiteY1080" fmla="*/ 1533031 h 3063504"/>
              <a:gd name="connsiteX1081" fmla="*/ 3954949 w 4114165"/>
              <a:gd name="connsiteY1081" fmla="*/ 1689461 h 3063504"/>
              <a:gd name="connsiteX1082" fmla="*/ 3958142 w 4114165"/>
              <a:gd name="connsiteY1082" fmla="*/ 1465219 h 3063504"/>
              <a:gd name="connsiteX1083" fmla="*/ 3961323 w 4114165"/>
              <a:gd name="connsiteY1083" fmla="*/ 1874066 h 3063504"/>
              <a:gd name="connsiteX1084" fmla="*/ 3964504 w 4114165"/>
              <a:gd name="connsiteY1084" fmla="*/ 1503627 h 3063504"/>
              <a:gd name="connsiteX1085" fmla="*/ 3967685 w 4114165"/>
              <a:gd name="connsiteY1085" fmla="*/ 2051517 h 3063504"/>
              <a:gd name="connsiteX1086" fmla="*/ 3970878 w 4114165"/>
              <a:gd name="connsiteY1086" fmla="*/ 1635844 h 3063504"/>
              <a:gd name="connsiteX1087" fmla="*/ 3974059 w 4114165"/>
              <a:gd name="connsiteY1087" fmla="*/ 2140755 h 3063504"/>
              <a:gd name="connsiteX1088" fmla="*/ 3977240 w 4114165"/>
              <a:gd name="connsiteY1088" fmla="*/ 1949362 h 3063504"/>
              <a:gd name="connsiteX1089" fmla="*/ 3983614 w 4114165"/>
              <a:gd name="connsiteY1089" fmla="*/ 2083910 h 3063504"/>
              <a:gd name="connsiteX1090" fmla="*/ 3986795 w 4114165"/>
              <a:gd name="connsiteY1090" fmla="*/ 1880221 h 3063504"/>
              <a:gd name="connsiteX1091" fmla="*/ 3989976 w 4114165"/>
              <a:gd name="connsiteY1091" fmla="*/ 2092382 h 3063504"/>
              <a:gd name="connsiteX1092" fmla="*/ 3993169 w 4114165"/>
              <a:gd name="connsiteY1092" fmla="*/ 1831037 h 3063504"/>
              <a:gd name="connsiteX1093" fmla="*/ 3996350 w 4114165"/>
              <a:gd name="connsiteY1093" fmla="*/ 2108350 h 3063504"/>
              <a:gd name="connsiteX1094" fmla="*/ 3999531 w 4114165"/>
              <a:gd name="connsiteY1094" fmla="*/ 1816626 h 3063504"/>
              <a:gd name="connsiteX1095" fmla="*/ 4002711 w 4114165"/>
              <a:gd name="connsiteY1095" fmla="*/ 2082669 h 3063504"/>
              <a:gd name="connsiteX1096" fmla="*/ 4005905 w 4114165"/>
              <a:gd name="connsiteY1096" fmla="*/ 1911816 h 3063504"/>
              <a:gd name="connsiteX1097" fmla="*/ 4009086 w 4114165"/>
              <a:gd name="connsiteY1097" fmla="*/ 2012299 h 3063504"/>
              <a:gd name="connsiteX1098" fmla="*/ 4012267 w 4114165"/>
              <a:gd name="connsiteY1098" fmla="*/ 1951654 h 3063504"/>
              <a:gd name="connsiteX1099" fmla="*/ 4015460 w 4114165"/>
              <a:gd name="connsiteY1099" fmla="*/ 1921731 h 3063504"/>
              <a:gd name="connsiteX1100" fmla="*/ 4018641 w 4114165"/>
              <a:gd name="connsiteY1100" fmla="*/ 2068055 h 3063504"/>
              <a:gd name="connsiteX1101" fmla="*/ 4021822 w 4114165"/>
              <a:gd name="connsiteY1101" fmla="*/ 1909688 h 3063504"/>
              <a:gd name="connsiteX1102" fmla="*/ 4025002 w 4114165"/>
              <a:gd name="connsiteY1102" fmla="*/ 2091584 h 3063504"/>
              <a:gd name="connsiteX1103" fmla="*/ 4028196 w 4114165"/>
              <a:gd name="connsiteY1103" fmla="*/ 1924200 h 3063504"/>
              <a:gd name="connsiteX1104" fmla="*/ 4031377 w 4114165"/>
              <a:gd name="connsiteY1104" fmla="*/ 2070753 h 3063504"/>
              <a:gd name="connsiteX1105" fmla="*/ 4034557 w 4114165"/>
              <a:gd name="connsiteY1105" fmla="*/ 2000851 h 3063504"/>
              <a:gd name="connsiteX1106" fmla="*/ 4037751 w 4114165"/>
              <a:gd name="connsiteY1106" fmla="*/ 2039310 h 3063504"/>
              <a:gd name="connsiteX1107" fmla="*/ 4040932 w 4114165"/>
              <a:gd name="connsiteY1107" fmla="*/ 1984123 h 3063504"/>
              <a:gd name="connsiteX1108" fmla="*/ 4047293 w 4114165"/>
              <a:gd name="connsiteY1108" fmla="*/ 2012995 h 3063504"/>
              <a:gd name="connsiteX1109" fmla="*/ 4050487 w 4114165"/>
              <a:gd name="connsiteY1109" fmla="*/ 1977234 h 3063504"/>
              <a:gd name="connsiteX1110" fmla="*/ 4053668 w 4114165"/>
              <a:gd name="connsiteY1110" fmla="*/ 2025342 h 3063504"/>
              <a:gd name="connsiteX1111" fmla="*/ 4056848 w 4114165"/>
              <a:gd name="connsiteY1111" fmla="*/ 1987023 h 3063504"/>
              <a:gd name="connsiteX1112" fmla="*/ 4060042 w 4114165"/>
              <a:gd name="connsiteY1112" fmla="*/ 2085683 h 3063504"/>
              <a:gd name="connsiteX1113" fmla="*/ 4063223 w 4114165"/>
              <a:gd name="connsiteY1113" fmla="*/ 2002561 h 3063504"/>
              <a:gd name="connsiteX1114" fmla="*/ 4066403 w 4114165"/>
              <a:gd name="connsiteY1114" fmla="*/ 2077059 h 3063504"/>
              <a:gd name="connsiteX1115" fmla="*/ 4069584 w 4114165"/>
              <a:gd name="connsiteY1115" fmla="*/ 2024430 h 3063504"/>
              <a:gd name="connsiteX1116" fmla="*/ 4072778 w 4114165"/>
              <a:gd name="connsiteY1116" fmla="*/ 2099233 h 3063504"/>
              <a:gd name="connsiteX1117" fmla="*/ 4075958 w 4114165"/>
              <a:gd name="connsiteY1117" fmla="*/ 2070398 h 3063504"/>
              <a:gd name="connsiteX1118" fmla="*/ 4079139 w 4114165"/>
              <a:gd name="connsiteY1118" fmla="*/ 2073184 h 3063504"/>
              <a:gd name="connsiteX1119" fmla="*/ 4082320 w 4114165"/>
              <a:gd name="connsiteY1119" fmla="*/ 2178036 h 3063504"/>
              <a:gd name="connsiteX1120" fmla="*/ 4085514 w 4114165"/>
              <a:gd name="connsiteY1120" fmla="*/ 2086721 h 3063504"/>
              <a:gd name="connsiteX1121" fmla="*/ 4088694 w 4114165"/>
              <a:gd name="connsiteY1121" fmla="*/ 2211505 h 3063504"/>
              <a:gd name="connsiteX1122" fmla="*/ 4091875 w 4114165"/>
              <a:gd name="connsiteY1122" fmla="*/ 2096092 h 3063504"/>
              <a:gd name="connsiteX1123" fmla="*/ 4095069 w 4114165"/>
              <a:gd name="connsiteY1123" fmla="*/ 2309392 h 3063504"/>
              <a:gd name="connsiteX1124" fmla="*/ 4098249 w 4114165"/>
              <a:gd name="connsiteY1124" fmla="*/ 2293994 h 3063504"/>
              <a:gd name="connsiteX1125" fmla="*/ 4101430 w 4114165"/>
              <a:gd name="connsiteY1125" fmla="*/ 2474357 h 3063504"/>
              <a:gd name="connsiteX1126" fmla="*/ 4104611 w 4114165"/>
              <a:gd name="connsiteY1126" fmla="*/ 2520604 h 3063504"/>
              <a:gd name="connsiteX1127" fmla="*/ 4107804 w 4114165"/>
              <a:gd name="connsiteY1127" fmla="*/ 2511904 h 3063504"/>
              <a:gd name="connsiteX1128" fmla="*/ 4110985 w 4114165"/>
              <a:gd name="connsiteY1128" fmla="*/ 2735398 h 3063504"/>
              <a:gd name="connsiteX1129" fmla="*/ 4114166 w 4114165"/>
              <a:gd name="connsiteY1129" fmla="*/ 2546905 h 3063504"/>
              <a:gd name="connsiteX1130" fmla="*/ 4114166 w 4114165"/>
              <a:gd name="connsiteY1130" fmla="*/ 2546905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</a:cxnLst>
            <a:rect l="l" t="t" r="r" b="b"/>
            <a:pathLst>
              <a:path w="4114165" h="3063504">
                <a:moveTo>
                  <a:pt x="0" y="3011446"/>
                </a:moveTo>
                <a:lnTo>
                  <a:pt x="3185" y="3013332"/>
                </a:lnTo>
                <a:lnTo>
                  <a:pt x="9554" y="2826245"/>
                </a:lnTo>
                <a:lnTo>
                  <a:pt x="12738" y="2838655"/>
                </a:lnTo>
                <a:lnTo>
                  <a:pt x="15922" y="2924828"/>
                </a:lnTo>
                <a:lnTo>
                  <a:pt x="19106" y="2725369"/>
                </a:lnTo>
                <a:lnTo>
                  <a:pt x="22291" y="2641399"/>
                </a:lnTo>
                <a:lnTo>
                  <a:pt x="25475" y="2821179"/>
                </a:lnTo>
                <a:lnTo>
                  <a:pt x="28660" y="2514627"/>
                </a:lnTo>
                <a:lnTo>
                  <a:pt x="31843" y="2618250"/>
                </a:lnTo>
                <a:lnTo>
                  <a:pt x="35028" y="2254674"/>
                </a:lnTo>
                <a:lnTo>
                  <a:pt x="38212" y="2269567"/>
                </a:lnTo>
                <a:lnTo>
                  <a:pt x="44582" y="1843155"/>
                </a:lnTo>
                <a:lnTo>
                  <a:pt x="47765" y="1889465"/>
                </a:lnTo>
                <a:lnTo>
                  <a:pt x="50950" y="1451074"/>
                </a:lnTo>
                <a:lnTo>
                  <a:pt x="54134" y="1745876"/>
                </a:lnTo>
                <a:lnTo>
                  <a:pt x="57319" y="1707861"/>
                </a:lnTo>
                <a:lnTo>
                  <a:pt x="60503" y="1736163"/>
                </a:lnTo>
                <a:lnTo>
                  <a:pt x="66871" y="1595803"/>
                </a:lnTo>
                <a:lnTo>
                  <a:pt x="70056" y="1611164"/>
                </a:lnTo>
                <a:lnTo>
                  <a:pt x="73240" y="1610809"/>
                </a:lnTo>
                <a:lnTo>
                  <a:pt x="76425" y="1814308"/>
                </a:lnTo>
                <a:lnTo>
                  <a:pt x="79608" y="1666945"/>
                </a:lnTo>
                <a:lnTo>
                  <a:pt x="82793" y="1683737"/>
                </a:lnTo>
                <a:lnTo>
                  <a:pt x="85978" y="1724374"/>
                </a:lnTo>
                <a:lnTo>
                  <a:pt x="89162" y="1786398"/>
                </a:lnTo>
                <a:lnTo>
                  <a:pt x="92347" y="1745293"/>
                </a:lnTo>
                <a:lnTo>
                  <a:pt x="95530" y="1727286"/>
                </a:lnTo>
                <a:lnTo>
                  <a:pt x="98715" y="1781827"/>
                </a:lnTo>
                <a:lnTo>
                  <a:pt x="101899" y="1772203"/>
                </a:lnTo>
                <a:lnTo>
                  <a:pt x="105084" y="1830365"/>
                </a:lnTo>
                <a:lnTo>
                  <a:pt x="108268" y="1860162"/>
                </a:lnTo>
                <a:lnTo>
                  <a:pt x="111452" y="1854540"/>
                </a:lnTo>
                <a:lnTo>
                  <a:pt x="124190" y="2026178"/>
                </a:lnTo>
                <a:lnTo>
                  <a:pt x="127373" y="1988302"/>
                </a:lnTo>
                <a:lnTo>
                  <a:pt x="133742" y="1778623"/>
                </a:lnTo>
                <a:lnTo>
                  <a:pt x="136927" y="1775546"/>
                </a:lnTo>
                <a:lnTo>
                  <a:pt x="140112" y="1739620"/>
                </a:lnTo>
                <a:lnTo>
                  <a:pt x="143296" y="1765352"/>
                </a:lnTo>
                <a:lnTo>
                  <a:pt x="146480" y="1810927"/>
                </a:lnTo>
                <a:lnTo>
                  <a:pt x="152849" y="1709469"/>
                </a:lnTo>
                <a:lnTo>
                  <a:pt x="156033" y="1680153"/>
                </a:lnTo>
                <a:lnTo>
                  <a:pt x="159218" y="1678089"/>
                </a:lnTo>
                <a:lnTo>
                  <a:pt x="162401" y="1664945"/>
                </a:lnTo>
                <a:lnTo>
                  <a:pt x="165586" y="1675164"/>
                </a:lnTo>
                <a:lnTo>
                  <a:pt x="168770" y="1620218"/>
                </a:lnTo>
                <a:lnTo>
                  <a:pt x="171955" y="1594144"/>
                </a:lnTo>
                <a:lnTo>
                  <a:pt x="175140" y="1608986"/>
                </a:lnTo>
                <a:lnTo>
                  <a:pt x="178323" y="1606884"/>
                </a:lnTo>
                <a:lnTo>
                  <a:pt x="181508" y="1608441"/>
                </a:lnTo>
                <a:lnTo>
                  <a:pt x="184692" y="1602160"/>
                </a:lnTo>
                <a:lnTo>
                  <a:pt x="187877" y="1607871"/>
                </a:lnTo>
                <a:lnTo>
                  <a:pt x="191061" y="1561270"/>
                </a:lnTo>
                <a:lnTo>
                  <a:pt x="194245" y="1591447"/>
                </a:lnTo>
                <a:lnTo>
                  <a:pt x="200614" y="1561156"/>
                </a:lnTo>
                <a:lnTo>
                  <a:pt x="206983" y="1586116"/>
                </a:lnTo>
                <a:lnTo>
                  <a:pt x="210166" y="1617799"/>
                </a:lnTo>
                <a:lnTo>
                  <a:pt x="213351" y="1602755"/>
                </a:lnTo>
                <a:lnTo>
                  <a:pt x="216535" y="1596981"/>
                </a:lnTo>
                <a:lnTo>
                  <a:pt x="219720" y="1570641"/>
                </a:lnTo>
                <a:lnTo>
                  <a:pt x="222905" y="1594195"/>
                </a:lnTo>
                <a:lnTo>
                  <a:pt x="226089" y="1556180"/>
                </a:lnTo>
                <a:lnTo>
                  <a:pt x="229272" y="1552989"/>
                </a:lnTo>
                <a:lnTo>
                  <a:pt x="232457" y="1561714"/>
                </a:lnTo>
                <a:lnTo>
                  <a:pt x="238826" y="1454734"/>
                </a:lnTo>
                <a:lnTo>
                  <a:pt x="248379" y="1211852"/>
                </a:lnTo>
                <a:lnTo>
                  <a:pt x="251563" y="1302015"/>
                </a:lnTo>
                <a:lnTo>
                  <a:pt x="254748" y="1329861"/>
                </a:lnTo>
                <a:lnTo>
                  <a:pt x="257933" y="1292593"/>
                </a:lnTo>
                <a:lnTo>
                  <a:pt x="261116" y="1329114"/>
                </a:lnTo>
                <a:lnTo>
                  <a:pt x="264300" y="1279094"/>
                </a:lnTo>
                <a:lnTo>
                  <a:pt x="267485" y="1355023"/>
                </a:lnTo>
                <a:lnTo>
                  <a:pt x="270670" y="1329405"/>
                </a:lnTo>
                <a:lnTo>
                  <a:pt x="273854" y="1335243"/>
                </a:lnTo>
                <a:lnTo>
                  <a:pt x="277037" y="1297063"/>
                </a:lnTo>
                <a:lnTo>
                  <a:pt x="280222" y="1222008"/>
                </a:lnTo>
                <a:lnTo>
                  <a:pt x="283407" y="1184943"/>
                </a:lnTo>
                <a:lnTo>
                  <a:pt x="286591" y="1180510"/>
                </a:lnTo>
                <a:lnTo>
                  <a:pt x="289776" y="1181283"/>
                </a:lnTo>
                <a:lnTo>
                  <a:pt x="292959" y="1142799"/>
                </a:lnTo>
                <a:lnTo>
                  <a:pt x="296144" y="1200240"/>
                </a:lnTo>
                <a:lnTo>
                  <a:pt x="302513" y="1061286"/>
                </a:lnTo>
                <a:lnTo>
                  <a:pt x="305698" y="1043367"/>
                </a:lnTo>
                <a:lnTo>
                  <a:pt x="308881" y="1015761"/>
                </a:lnTo>
                <a:lnTo>
                  <a:pt x="312065" y="1020636"/>
                </a:lnTo>
                <a:lnTo>
                  <a:pt x="315250" y="995728"/>
                </a:lnTo>
                <a:lnTo>
                  <a:pt x="324803" y="1044659"/>
                </a:lnTo>
                <a:lnTo>
                  <a:pt x="327987" y="1045304"/>
                </a:lnTo>
                <a:lnTo>
                  <a:pt x="331172" y="978037"/>
                </a:lnTo>
                <a:lnTo>
                  <a:pt x="334354" y="967488"/>
                </a:lnTo>
                <a:lnTo>
                  <a:pt x="337535" y="942922"/>
                </a:lnTo>
                <a:lnTo>
                  <a:pt x="343909" y="1069605"/>
                </a:lnTo>
                <a:lnTo>
                  <a:pt x="347090" y="1001996"/>
                </a:lnTo>
                <a:lnTo>
                  <a:pt x="350283" y="1035959"/>
                </a:lnTo>
                <a:lnTo>
                  <a:pt x="353464" y="1037035"/>
                </a:lnTo>
                <a:lnTo>
                  <a:pt x="356645" y="1209180"/>
                </a:lnTo>
                <a:lnTo>
                  <a:pt x="359825" y="1224300"/>
                </a:lnTo>
                <a:lnTo>
                  <a:pt x="366200" y="1319275"/>
                </a:lnTo>
                <a:lnTo>
                  <a:pt x="369380" y="1254337"/>
                </a:lnTo>
                <a:lnTo>
                  <a:pt x="372574" y="1298140"/>
                </a:lnTo>
                <a:lnTo>
                  <a:pt x="375755" y="1247778"/>
                </a:lnTo>
                <a:lnTo>
                  <a:pt x="378935" y="1301951"/>
                </a:lnTo>
                <a:lnTo>
                  <a:pt x="382116" y="1294214"/>
                </a:lnTo>
                <a:lnTo>
                  <a:pt x="385310" y="1319591"/>
                </a:lnTo>
                <a:lnTo>
                  <a:pt x="388490" y="1313690"/>
                </a:lnTo>
                <a:lnTo>
                  <a:pt x="391671" y="1316970"/>
                </a:lnTo>
                <a:lnTo>
                  <a:pt x="394865" y="1262986"/>
                </a:lnTo>
                <a:lnTo>
                  <a:pt x="401226" y="1288414"/>
                </a:lnTo>
                <a:lnTo>
                  <a:pt x="404407" y="1275067"/>
                </a:lnTo>
                <a:lnTo>
                  <a:pt x="407601" y="1332723"/>
                </a:lnTo>
                <a:lnTo>
                  <a:pt x="413962" y="1099706"/>
                </a:lnTo>
                <a:lnTo>
                  <a:pt x="426698" y="106593"/>
                </a:lnTo>
                <a:lnTo>
                  <a:pt x="429891" y="163744"/>
                </a:lnTo>
                <a:lnTo>
                  <a:pt x="433072" y="272852"/>
                </a:lnTo>
                <a:lnTo>
                  <a:pt x="436253" y="264073"/>
                </a:lnTo>
                <a:lnTo>
                  <a:pt x="442627" y="0"/>
                </a:lnTo>
                <a:lnTo>
                  <a:pt x="448989" y="212600"/>
                </a:lnTo>
                <a:lnTo>
                  <a:pt x="452182" y="53217"/>
                </a:lnTo>
                <a:lnTo>
                  <a:pt x="455363" y="35493"/>
                </a:lnTo>
                <a:lnTo>
                  <a:pt x="458544" y="61732"/>
                </a:lnTo>
                <a:lnTo>
                  <a:pt x="468099" y="648880"/>
                </a:lnTo>
                <a:lnTo>
                  <a:pt x="474473" y="828686"/>
                </a:lnTo>
                <a:lnTo>
                  <a:pt x="477654" y="981747"/>
                </a:lnTo>
                <a:lnTo>
                  <a:pt x="480835" y="1056676"/>
                </a:lnTo>
                <a:lnTo>
                  <a:pt x="499945" y="1995963"/>
                </a:lnTo>
                <a:lnTo>
                  <a:pt x="506306" y="2089444"/>
                </a:lnTo>
                <a:lnTo>
                  <a:pt x="515861" y="2169159"/>
                </a:lnTo>
                <a:lnTo>
                  <a:pt x="519042" y="2238212"/>
                </a:lnTo>
                <a:lnTo>
                  <a:pt x="522235" y="2227980"/>
                </a:lnTo>
                <a:lnTo>
                  <a:pt x="525416" y="2306214"/>
                </a:lnTo>
                <a:lnTo>
                  <a:pt x="528597" y="2337277"/>
                </a:lnTo>
                <a:lnTo>
                  <a:pt x="531791" y="2346281"/>
                </a:lnTo>
                <a:lnTo>
                  <a:pt x="538152" y="2373532"/>
                </a:lnTo>
                <a:lnTo>
                  <a:pt x="541333" y="2419740"/>
                </a:lnTo>
                <a:lnTo>
                  <a:pt x="544526" y="2436253"/>
                </a:lnTo>
                <a:lnTo>
                  <a:pt x="550888" y="2604245"/>
                </a:lnTo>
                <a:lnTo>
                  <a:pt x="557262" y="2762219"/>
                </a:lnTo>
                <a:lnTo>
                  <a:pt x="563624" y="2916876"/>
                </a:lnTo>
                <a:lnTo>
                  <a:pt x="566817" y="2948433"/>
                </a:lnTo>
                <a:lnTo>
                  <a:pt x="569998" y="2949953"/>
                </a:lnTo>
                <a:lnTo>
                  <a:pt x="579553" y="2905732"/>
                </a:lnTo>
                <a:lnTo>
                  <a:pt x="585915" y="2936086"/>
                </a:lnTo>
                <a:lnTo>
                  <a:pt x="589108" y="2986638"/>
                </a:lnTo>
                <a:lnTo>
                  <a:pt x="592289" y="2980851"/>
                </a:lnTo>
                <a:lnTo>
                  <a:pt x="595470" y="3017587"/>
                </a:lnTo>
                <a:lnTo>
                  <a:pt x="598650" y="3005962"/>
                </a:lnTo>
                <a:lnTo>
                  <a:pt x="601844" y="3021335"/>
                </a:lnTo>
                <a:lnTo>
                  <a:pt x="605025" y="3001467"/>
                </a:lnTo>
                <a:lnTo>
                  <a:pt x="608205" y="2999694"/>
                </a:lnTo>
                <a:lnTo>
                  <a:pt x="611399" y="3008976"/>
                </a:lnTo>
                <a:lnTo>
                  <a:pt x="614580" y="2974747"/>
                </a:lnTo>
                <a:lnTo>
                  <a:pt x="617760" y="2990247"/>
                </a:lnTo>
                <a:lnTo>
                  <a:pt x="620941" y="2914571"/>
                </a:lnTo>
                <a:lnTo>
                  <a:pt x="624135" y="2993438"/>
                </a:lnTo>
                <a:lnTo>
                  <a:pt x="627315" y="2906277"/>
                </a:lnTo>
                <a:lnTo>
                  <a:pt x="630496" y="2932984"/>
                </a:lnTo>
                <a:lnTo>
                  <a:pt x="633690" y="2767576"/>
                </a:lnTo>
                <a:lnTo>
                  <a:pt x="636870" y="2826485"/>
                </a:lnTo>
                <a:lnTo>
                  <a:pt x="640051" y="2799196"/>
                </a:lnTo>
                <a:lnTo>
                  <a:pt x="643232" y="2831943"/>
                </a:lnTo>
                <a:lnTo>
                  <a:pt x="646426" y="2681453"/>
                </a:lnTo>
                <a:lnTo>
                  <a:pt x="649606" y="2708654"/>
                </a:lnTo>
                <a:lnTo>
                  <a:pt x="652787" y="2870946"/>
                </a:lnTo>
                <a:lnTo>
                  <a:pt x="655981" y="2515703"/>
                </a:lnTo>
                <a:lnTo>
                  <a:pt x="659161" y="2685087"/>
                </a:lnTo>
                <a:lnTo>
                  <a:pt x="662342" y="1744647"/>
                </a:lnTo>
                <a:lnTo>
                  <a:pt x="668716" y="1481428"/>
                </a:lnTo>
                <a:lnTo>
                  <a:pt x="671897" y="1603059"/>
                </a:lnTo>
                <a:lnTo>
                  <a:pt x="675078" y="1584469"/>
                </a:lnTo>
                <a:lnTo>
                  <a:pt x="678259" y="1607631"/>
                </a:lnTo>
                <a:lnTo>
                  <a:pt x="681452" y="1604680"/>
                </a:lnTo>
                <a:lnTo>
                  <a:pt x="684633" y="1275637"/>
                </a:lnTo>
                <a:lnTo>
                  <a:pt x="687814" y="1501386"/>
                </a:lnTo>
                <a:lnTo>
                  <a:pt x="691007" y="1211206"/>
                </a:lnTo>
                <a:lnTo>
                  <a:pt x="694188" y="1600970"/>
                </a:lnTo>
                <a:lnTo>
                  <a:pt x="697369" y="1080141"/>
                </a:lnTo>
                <a:lnTo>
                  <a:pt x="700550" y="1550570"/>
                </a:lnTo>
                <a:lnTo>
                  <a:pt x="703743" y="1284008"/>
                </a:lnTo>
                <a:lnTo>
                  <a:pt x="706924" y="1613367"/>
                </a:lnTo>
                <a:lnTo>
                  <a:pt x="710105" y="1411489"/>
                </a:lnTo>
                <a:lnTo>
                  <a:pt x="713298" y="1407690"/>
                </a:lnTo>
                <a:lnTo>
                  <a:pt x="716479" y="1894404"/>
                </a:lnTo>
                <a:lnTo>
                  <a:pt x="719660" y="1220412"/>
                </a:lnTo>
                <a:lnTo>
                  <a:pt x="722840" y="1962405"/>
                </a:lnTo>
                <a:lnTo>
                  <a:pt x="726034" y="1431066"/>
                </a:lnTo>
                <a:lnTo>
                  <a:pt x="729215" y="2100461"/>
                </a:lnTo>
                <a:lnTo>
                  <a:pt x="732395" y="1845042"/>
                </a:lnTo>
                <a:lnTo>
                  <a:pt x="735589" y="2177327"/>
                </a:lnTo>
                <a:lnTo>
                  <a:pt x="738770" y="2353549"/>
                </a:lnTo>
                <a:lnTo>
                  <a:pt x="741950" y="2300896"/>
                </a:lnTo>
                <a:lnTo>
                  <a:pt x="745131" y="2571371"/>
                </a:lnTo>
                <a:lnTo>
                  <a:pt x="748325" y="2227879"/>
                </a:lnTo>
                <a:lnTo>
                  <a:pt x="751505" y="2581793"/>
                </a:lnTo>
                <a:lnTo>
                  <a:pt x="754686" y="2147214"/>
                </a:lnTo>
                <a:lnTo>
                  <a:pt x="757880" y="2506915"/>
                </a:lnTo>
                <a:lnTo>
                  <a:pt x="761061" y="2098713"/>
                </a:lnTo>
                <a:lnTo>
                  <a:pt x="764241" y="2375698"/>
                </a:lnTo>
                <a:lnTo>
                  <a:pt x="767422" y="2074754"/>
                </a:lnTo>
                <a:lnTo>
                  <a:pt x="770616" y="2073589"/>
                </a:lnTo>
                <a:lnTo>
                  <a:pt x="773796" y="2025519"/>
                </a:lnTo>
                <a:lnTo>
                  <a:pt x="776977" y="1733998"/>
                </a:lnTo>
                <a:lnTo>
                  <a:pt x="780158" y="2112238"/>
                </a:lnTo>
                <a:lnTo>
                  <a:pt x="783351" y="1632742"/>
                </a:lnTo>
                <a:lnTo>
                  <a:pt x="786532" y="1981907"/>
                </a:lnTo>
                <a:lnTo>
                  <a:pt x="789713" y="1791514"/>
                </a:lnTo>
                <a:lnTo>
                  <a:pt x="796087" y="2454476"/>
                </a:lnTo>
                <a:lnTo>
                  <a:pt x="802449" y="2696243"/>
                </a:lnTo>
                <a:lnTo>
                  <a:pt x="805642" y="2628356"/>
                </a:lnTo>
                <a:lnTo>
                  <a:pt x="808823" y="2769881"/>
                </a:lnTo>
                <a:lnTo>
                  <a:pt x="812004" y="2580539"/>
                </a:lnTo>
                <a:lnTo>
                  <a:pt x="815197" y="2709971"/>
                </a:lnTo>
                <a:lnTo>
                  <a:pt x="818378" y="2534571"/>
                </a:lnTo>
                <a:lnTo>
                  <a:pt x="821559" y="2621429"/>
                </a:lnTo>
                <a:lnTo>
                  <a:pt x="824740" y="2635802"/>
                </a:lnTo>
                <a:lnTo>
                  <a:pt x="827933" y="2639259"/>
                </a:lnTo>
                <a:lnTo>
                  <a:pt x="831114" y="2616376"/>
                </a:lnTo>
                <a:lnTo>
                  <a:pt x="834295" y="2571029"/>
                </a:lnTo>
                <a:lnTo>
                  <a:pt x="837488" y="2589986"/>
                </a:lnTo>
                <a:lnTo>
                  <a:pt x="840669" y="2514221"/>
                </a:lnTo>
                <a:lnTo>
                  <a:pt x="843850" y="2581413"/>
                </a:lnTo>
                <a:lnTo>
                  <a:pt x="847030" y="2497746"/>
                </a:lnTo>
                <a:lnTo>
                  <a:pt x="850224" y="2528885"/>
                </a:lnTo>
                <a:lnTo>
                  <a:pt x="853405" y="2497772"/>
                </a:lnTo>
                <a:lnTo>
                  <a:pt x="856585" y="2518577"/>
                </a:lnTo>
                <a:lnTo>
                  <a:pt x="859766" y="2520110"/>
                </a:lnTo>
                <a:lnTo>
                  <a:pt x="862960" y="2511511"/>
                </a:lnTo>
                <a:lnTo>
                  <a:pt x="866140" y="2537446"/>
                </a:lnTo>
                <a:lnTo>
                  <a:pt x="869321" y="2525023"/>
                </a:lnTo>
                <a:lnTo>
                  <a:pt x="872515" y="2567850"/>
                </a:lnTo>
                <a:lnTo>
                  <a:pt x="875695" y="2560379"/>
                </a:lnTo>
                <a:lnTo>
                  <a:pt x="878876" y="2622214"/>
                </a:lnTo>
                <a:lnTo>
                  <a:pt x="882057" y="2628989"/>
                </a:lnTo>
                <a:lnTo>
                  <a:pt x="885250" y="2672475"/>
                </a:lnTo>
                <a:lnTo>
                  <a:pt x="888431" y="2665966"/>
                </a:lnTo>
                <a:lnTo>
                  <a:pt x="894805" y="2728117"/>
                </a:lnTo>
                <a:lnTo>
                  <a:pt x="897986" y="2743997"/>
                </a:lnTo>
                <a:lnTo>
                  <a:pt x="901167" y="2781999"/>
                </a:lnTo>
                <a:lnTo>
                  <a:pt x="904348" y="2768082"/>
                </a:lnTo>
                <a:lnTo>
                  <a:pt x="907541" y="2802248"/>
                </a:lnTo>
                <a:lnTo>
                  <a:pt x="910722" y="2763574"/>
                </a:lnTo>
                <a:lnTo>
                  <a:pt x="913903" y="2755774"/>
                </a:lnTo>
                <a:lnTo>
                  <a:pt x="917096" y="2743604"/>
                </a:lnTo>
                <a:lnTo>
                  <a:pt x="920277" y="2747112"/>
                </a:lnTo>
                <a:lnTo>
                  <a:pt x="929832" y="2494492"/>
                </a:lnTo>
                <a:lnTo>
                  <a:pt x="945749" y="1907485"/>
                </a:lnTo>
                <a:lnTo>
                  <a:pt x="952123" y="1838229"/>
                </a:lnTo>
                <a:lnTo>
                  <a:pt x="955304" y="1782612"/>
                </a:lnTo>
                <a:lnTo>
                  <a:pt x="958485" y="1689372"/>
                </a:lnTo>
                <a:lnTo>
                  <a:pt x="961665" y="1657030"/>
                </a:lnTo>
                <a:lnTo>
                  <a:pt x="964859" y="1549747"/>
                </a:lnTo>
                <a:lnTo>
                  <a:pt x="968040" y="1500284"/>
                </a:lnTo>
                <a:lnTo>
                  <a:pt x="974414" y="1298000"/>
                </a:lnTo>
                <a:lnTo>
                  <a:pt x="980776" y="1110786"/>
                </a:lnTo>
                <a:lnTo>
                  <a:pt x="987150" y="823912"/>
                </a:lnTo>
                <a:lnTo>
                  <a:pt x="990331" y="704864"/>
                </a:lnTo>
                <a:lnTo>
                  <a:pt x="993511" y="662873"/>
                </a:lnTo>
                <a:lnTo>
                  <a:pt x="996705" y="671053"/>
                </a:lnTo>
                <a:lnTo>
                  <a:pt x="999886" y="570015"/>
                </a:lnTo>
                <a:lnTo>
                  <a:pt x="1006247" y="530037"/>
                </a:lnTo>
                <a:lnTo>
                  <a:pt x="1009441" y="603419"/>
                </a:lnTo>
                <a:lnTo>
                  <a:pt x="1012621" y="548202"/>
                </a:lnTo>
                <a:lnTo>
                  <a:pt x="1015802" y="568308"/>
                </a:lnTo>
                <a:lnTo>
                  <a:pt x="1022176" y="655566"/>
                </a:lnTo>
                <a:lnTo>
                  <a:pt x="1025357" y="612777"/>
                </a:lnTo>
                <a:lnTo>
                  <a:pt x="1028538" y="618653"/>
                </a:lnTo>
                <a:lnTo>
                  <a:pt x="1031731" y="556261"/>
                </a:lnTo>
                <a:lnTo>
                  <a:pt x="1034912" y="562606"/>
                </a:lnTo>
                <a:lnTo>
                  <a:pt x="1038093" y="590553"/>
                </a:lnTo>
                <a:lnTo>
                  <a:pt x="1041274" y="574483"/>
                </a:lnTo>
                <a:lnTo>
                  <a:pt x="1044467" y="675701"/>
                </a:lnTo>
                <a:lnTo>
                  <a:pt x="1047648" y="698381"/>
                </a:lnTo>
                <a:lnTo>
                  <a:pt x="1050829" y="809577"/>
                </a:lnTo>
                <a:lnTo>
                  <a:pt x="1054022" y="769941"/>
                </a:lnTo>
                <a:lnTo>
                  <a:pt x="1057203" y="800903"/>
                </a:lnTo>
                <a:lnTo>
                  <a:pt x="1060384" y="932880"/>
                </a:lnTo>
                <a:lnTo>
                  <a:pt x="1063565" y="1147700"/>
                </a:lnTo>
                <a:lnTo>
                  <a:pt x="1066758" y="1071745"/>
                </a:lnTo>
                <a:lnTo>
                  <a:pt x="1069939" y="1202304"/>
                </a:lnTo>
                <a:lnTo>
                  <a:pt x="1073120" y="1529979"/>
                </a:lnTo>
                <a:lnTo>
                  <a:pt x="1076313" y="1482593"/>
                </a:lnTo>
                <a:lnTo>
                  <a:pt x="1082675" y="2071639"/>
                </a:lnTo>
                <a:lnTo>
                  <a:pt x="1098604" y="2722254"/>
                </a:lnTo>
                <a:lnTo>
                  <a:pt x="1101785" y="2668372"/>
                </a:lnTo>
                <a:lnTo>
                  <a:pt x="1104965" y="2693027"/>
                </a:lnTo>
                <a:lnTo>
                  <a:pt x="1108146" y="2737741"/>
                </a:lnTo>
                <a:lnTo>
                  <a:pt x="1111340" y="2813645"/>
                </a:lnTo>
                <a:lnTo>
                  <a:pt x="1117701" y="2823890"/>
                </a:lnTo>
                <a:lnTo>
                  <a:pt x="1120895" y="2892626"/>
                </a:lnTo>
                <a:lnTo>
                  <a:pt x="1124076" y="2892752"/>
                </a:lnTo>
                <a:lnTo>
                  <a:pt x="1127256" y="2909152"/>
                </a:lnTo>
                <a:lnTo>
                  <a:pt x="1130437" y="2907847"/>
                </a:lnTo>
                <a:lnTo>
                  <a:pt x="1133631" y="2903187"/>
                </a:lnTo>
                <a:lnTo>
                  <a:pt x="1136811" y="2901452"/>
                </a:lnTo>
                <a:lnTo>
                  <a:pt x="1139992" y="2903719"/>
                </a:lnTo>
                <a:lnTo>
                  <a:pt x="1143173" y="2875973"/>
                </a:lnTo>
                <a:lnTo>
                  <a:pt x="1146367" y="2829348"/>
                </a:lnTo>
                <a:lnTo>
                  <a:pt x="1149547" y="2875822"/>
                </a:lnTo>
                <a:lnTo>
                  <a:pt x="1152728" y="2885281"/>
                </a:lnTo>
                <a:lnTo>
                  <a:pt x="1155922" y="2836110"/>
                </a:lnTo>
                <a:lnTo>
                  <a:pt x="1159102" y="2830234"/>
                </a:lnTo>
                <a:lnTo>
                  <a:pt x="1165464" y="2770020"/>
                </a:lnTo>
                <a:lnTo>
                  <a:pt x="1168657" y="2684568"/>
                </a:lnTo>
                <a:lnTo>
                  <a:pt x="1171838" y="2705792"/>
                </a:lnTo>
                <a:lnTo>
                  <a:pt x="1175019" y="2747188"/>
                </a:lnTo>
                <a:lnTo>
                  <a:pt x="1178212" y="2624379"/>
                </a:lnTo>
                <a:lnTo>
                  <a:pt x="1181393" y="2615464"/>
                </a:lnTo>
                <a:lnTo>
                  <a:pt x="1184574" y="2621023"/>
                </a:lnTo>
                <a:lnTo>
                  <a:pt x="1187755" y="2640588"/>
                </a:lnTo>
                <a:lnTo>
                  <a:pt x="1194129" y="2445852"/>
                </a:lnTo>
                <a:lnTo>
                  <a:pt x="1197310" y="2619871"/>
                </a:lnTo>
                <a:lnTo>
                  <a:pt x="1200503" y="2622759"/>
                </a:lnTo>
                <a:lnTo>
                  <a:pt x="1203684" y="2517843"/>
                </a:lnTo>
                <a:lnTo>
                  <a:pt x="1206865" y="2481955"/>
                </a:lnTo>
                <a:lnTo>
                  <a:pt x="1210046" y="2505610"/>
                </a:lnTo>
                <a:lnTo>
                  <a:pt x="1216420" y="2610057"/>
                </a:lnTo>
                <a:lnTo>
                  <a:pt x="1219601" y="2630876"/>
                </a:lnTo>
                <a:lnTo>
                  <a:pt x="1225975" y="2720164"/>
                </a:lnTo>
                <a:lnTo>
                  <a:pt x="1229156" y="2747276"/>
                </a:lnTo>
                <a:lnTo>
                  <a:pt x="1232336" y="2713162"/>
                </a:lnTo>
                <a:lnTo>
                  <a:pt x="1235530" y="2730206"/>
                </a:lnTo>
                <a:lnTo>
                  <a:pt x="1238711" y="2842694"/>
                </a:lnTo>
                <a:lnTo>
                  <a:pt x="1241891" y="2837477"/>
                </a:lnTo>
                <a:lnTo>
                  <a:pt x="1245072" y="2805173"/>
                </a:lnTo>
                <a:lnTo>
                  <a:pt x="1248266" y="2791092"/>
                </a:lnTo>
                <a:lnTo>
                  <a:pt x="1251446" y="2825131"/>
                </a:lnTo>
                <a:lnTo>
                  <a:pt x="1254627" y="2843416"/>
                </a:lnTo>
                <a:lnTo>
                  <a:pt x="1257821" y="2842099"/>
                </a:lnTo>
                <a:lnTo>
                  <a:pt x="1261001" y="2824738"/>
                </a:lnTo>
                <a:lnTo>
                  <a:pt x="1267363" y="2890840"/>
                </a:lnTo>
                <a:lnTo>
                  <a:pt x="1270556" y="2845405"/>
                </a:lnTo>
                <a:lnTo>
                  <a:pt x="1273737" y="2841314"/>
                </a:lnTo>
                <a:lnTo>
                  <a:pt x="1280112" y="2472635"/>
                </a:lnTo>
                <a:lnTo>
                  <a:pt x="1286473" y="2380472"/>
                </a:lnTo>
                <a:lnTo>
                  <a:pt x="1289654" y="2486590"/>
                </a:lnTo>
                <a:lnTo>
                  <a:pt x="1292847" y="2640094"/>
                </a:lnTo>
                <a:lnTo>
                  <a:pt x="1296028" y="2663939"/>
                </a:lnTo>
                <a:lnTo>
                  <a:pt x="1299209" y="2713833"/>
                </a:lnTo>
                <a:lnTo>
                  <a:pt x="1302390" y="2711756"/>
                </a:lnTo>
                <a:lnTo>
                  <a:pt x="1305583" y="2728814"/>
                </a:lnTo>
                <a:lnTo>
                  <a:pt x="1308764" y="2734373"/>
                </a:lnTo>
                <a:lnTo>
                  <a:pt x="1311945" y="2716518"/>
                </a:lnTo>
                <a:lnTo>
                  <a:pt x="1315138" y="2738083"/>
                </a:lnTo>
                <a:lnTo>
                  <a:pt x="1318319" y="2716441"/>
                </a:lnTo>
                <a:lnTo>
                  <a:pt x="1321500" y="2764334"/>
                </a:lnTo>
                <a:lnTo>
                  <a:pt x="1324681" y="2723583"/>
                </a:lnTo>
                <a:lnTo>
                  <a:pt x="1327874" y="2779049"/>
                </a:lnTo>
                <a:lnTo>
                  <a:pt x="1331055" y="2687734"/>
                </a:lnTo>
                <a:lnTo>
                  <a:pt x="1334236" y="2754279"/>
                </a:lnTo>
                <a:lnTo>
                  <a:pt x="1337429" y="2645856"/>
                </a:lnTo>
                <a:lnTo>
                  <a:pt x="1340610" y="2717936"/>
                </a:lnTo>
                <a:lnTo>
                  <a:pt x="1343791" y="2672234"/>
                </a:lnTo>
                <a:lnTo>
                  <a:pt x="1346971" y="2745010"/>
                </a:lnTo>
                <a:lnTo>
                  <a:pt x="1353346" y="2678490"/>
                </a:lnTo>
                <a:lnTo>
                  <a:pt x="1356526" y="2667181"/>
                </a:lnTo>
                <a:lnTo>
                  <a:pt x="1359720" y="2358653"/>
                </a:lnTo>
                <a:lnTo>
                  <a:pt x="1362901" y="2541485"/>
                </a:lnTo>
                <a:lnTo>
                  <a:pt x="1366081" y="2069018"/>
                </a:lnTo>
                <a:lnTo>
                  <a:pt x="1369262" y="2275810"/>
                </a:lnTo>
                <a:lnTo>
                  <a:pt x="1372456" y="1632742"/>
                </a:lnTo>
                <a:lnTo>
                  <a:pt x="1375636" y="1659791"/>
                </a:lnTo>
                <a:lnTo>
                  <a:pt x="1378817" y="1076456"/>
                </a:lnTo>
                <a:lnTo>
                  <a:pt x="1382011" y="926282"/>
                </a:lnTo>
                <a:lnTo>
                  <a:pt x="1385191" y="1092615"/>
                </a:lnTo>
                <a:lnTo>
                  <a:pt x="1388372" y="918089"/>
                </a:lnTo>
                <a:lnTo>
                  <a:pt x="1391553" y="1138709"/>
                </a:lnTo>
                <a:lnTo>
                  <a:pt x="1394746" y="571059"/>
                </a:lnTo>
                <a:lnTo>
                  <a:pt x="1397927" y="1172520"/>
                </a:lnTo>
                <a:lnTo>
                  <a:pt x="1401108" y="478485"/>
                </a:lnTo>
                <a:lnTo>
                  <a:pt x="1404289" y="1044773"/>
                </a:lnTo>
                <a:lnTo>
                  <a:pt x="1407482" y="527467"/>
                </a:lnTo>
                <a:lnTo>
                  <a:pt x="1410663" y="1033793"/>
                </a:lnTo>
                <a:lnTo>
                  <a:pt x="1413844" y="568747"/>
                </a:lnTo>
                <a:lnTo>
                  <a:pt x="1417037" y="612435"/>
                </a:lnTo>
                <a:lnTo>
                  <a:pt x="1420218" y="780857"/>
                </a:lnTo>
                <a:lnTo>
                  <a:pt x="1423399" y="331837"/>
                </a:lnTo>
                <a:lnTo>
                  <a:pt x="1426580" y="1069694"/>
                </a:lnTo>
                <a:lnTo>
                  <a:pt x="1429773" y="329314"/>
                </a:lnTo>
                <a:lnTo>
                  <a:pt x="1432954" y="1268508"/>
                </a:lnTo>
                <a:lnTo>
                  <a:pt x="1436135" y="267892"/>
                </a:lnTo>
                <a:lnTo>
                  <a:pt x="1439328" y="1156007"/>
                </a:lnTo>
                <a:lnTo>
                  <a:pt x="1442509" y="613055"/>
                </a:lnTo>
                <a:lnTo>
                  <a:pt x="1445690" y="957396"/>
                </a:lnTo>
                <a:lnTo>
                  <a:pt x="1448870" y="1082800"/>
                </a:lnTo>
                <a:lnTo>
                  <a:pt x="1452064" y="832776"/>
                </a:lnTo>
                <a:lnTo>
                  <a:pt x="1455245" y="1393304"/>
                </a:lnTo>
                <a:lnTo>
                  <a:pt x="1458426" y="752149"/>
                </a:lnTo>
                <a:lnTo>
                  <a:pt x="1461619" y="1571984"/>
                </a:lnTo>
                <a:lnTo>
                  <a:pt x="1464800" y="775424"/>
                </a:lnTo>
                <a:lnTo>
                  <a:pt x="1467981" y="1737379"/>
                </a:lnTo>
                <a:lnTo>
                  <a:pt x="1471161" y="1500018"/>
                </a:lnTo>
                <a:lnTo>
                  <a:pt x="1477536" y="2132524"/>
                </a:lnTo>
                <a:lnTo>
                  <a:pt x="1480716" y="2150050"/>
                </a:lnTo>
                <a:lnTo>
                  <a:pt x="1483897" y="2514753"/>
                </a:lnTo>
                <a:lnTo>
                  <a:pt x="1487091" y="2296058"/>
                </a:lnTo>
                <a:lnTo>
                  <a:pt x="1490272" y="2543157"/>
                </a:lnTo>
                <a:lnTo>
                  <a:pt x="1493452" y="2427820"/>
                </a:lnTo>
                <a:lnTo>
                  <a:pt x="1496646" y="2618643"/>
                </a:lnTo>
                <a:lnTo>
                  <a:pt x="1499827" y="2483373"/>
                </a:lnTo>
                <a:lnTo>
                  <a:pt x="1503007" y="2647819"/>
                </a:lnTo>
                <a:lnTo>
                  <a:pt x="1506188" y="2560176"/>
                </a:lnTo>
                <a:lnTo>
                  <a:pt x="1509382" y="2679579"/>
                </a:lnTo>
                <a:lnTo>
                  <a:pt x="1512562" y="2647591"/>
                </a:lnTo>
                <a:lnTo>
                  <a:pt x="1515743" y="2665915"/>
                </a:lnTo>
                <a:lnTo>
                  <a:pt x="1518937" y="2695813"/>
                </a:lnTo>
                <a:lnTo>
                  <a:pt x="1522117" y="2660267"/>
                </a:lnTo>
                <a:lnTo>
                  <a:pt x="1528479" y="2815810"/>
                </a:lnTo>
                <a:lnTo>
                  <a:pt x="1531672" y="2780721"/>
                </a:lnTo>
                <a:lnTo>
                  <a:pt x="1534853" y="2686594"/>
                </a:lnTo>
                <a:lnTo>
                  <a:pt x="1538034" y="2519654"/>
                </a:lnTo>
                <a:lnTo>
                  <a:pt x="1544408" y="2791294"/>
                </a:lnTo>
                <a:lnTo>
                  <a:pt x="1550770" y="2490326"/>
                </a:lnTo>
                <a:lnTo>
                  <a:pt x="1553963" y="2036739"/>
                </a:lnTo>
                <a:lnTo>
                  <a:pt x="1557144" y="2266755"/>
                </a:lnTo>
                <a:lnTo>
                  <a:pt x="1560325" y="2047921"/>
                </a:lnTo>
                <a:lnTo>
                  <a:pt x="1563518" y="1945791"/>
                </a:lnTo>
                <a:lnTo>
                  <a:pt x="1569880" y="1585407"/>
                </a:lnTo>
                <a:lnTo>
                  <a:pt x="1573060" y="1686422"/>
                </a:lnTo>
                <a:lnTo>
                  <a:pt x="1576254" y="1572490"/>
                </a:lnTo>
                <a:lnTo>
                  <a:pt x="1579435" y="1699313"/>
                </a:lnTo>
                <a:lnTo>
                  <a:pt x="1582615" y="1615393"/>
                </a:lnTo>
                <a:lnTo>
                  <a:pt x="1585796" y="1656422"/>
                </a:lnTo>
                <a:lnTo>
                  <a:pt x="1588990" y="1489685"/>
                </a:lnTo>
                <a:lnTo>
                  <a:pt x="1592171" y="1543377"/>
                </a:lnTo>
                <a:lnTo>
                  <a:pt x="1598545" y="1738708"/>
                </a:lnTo>
                <a:lnTo>
                  <a:pt x="1601726" y="1743761"/>
                </a:lnTo>
                <a:lnTo>
                  <a:pt x="1604906" y="1826984"/>
                </a:lnTo>
                <a:lnTo>
                  <a:pt x="1608087" y="2031826"/>
                </a:lnTo>
                <a:lnTo>
                  <a:pt x="1611281" y="1971080"/>
                </a:lnTo>
                <a:lnTo>
                  <a:pt x="1614461" y="1988834"/>
                </a:lnTo>
                <a:lnTo>
                  <a:pt x="1617642" y="2065611"/>
                </a:lnTo>
                <a:lnTo>
                  <a:pt x="1627197" y="2478245"/>
                </a:lnTo>
                <a:lnTo>
                  <a:pt x="1630378" y="2545436"/>
                </a:lnTo>
                <a:lnTo>
                  <a:pt x="1633572" y="2507510"/>
                </a:lnTo>
                <a:lnTo>
                  <a:pt x="1636752" y="2489857"/>
                </a:lnTo>
                <a:lnTo>
                  <a:pt x="1639933" y="2558036"/>
                </a:lnTo>
                <a:lnTo>
                  <a:pt x="1643127" y="2591797"/>
                </a:lnTo>
                <a:lnTo>
                  <a:pt x="1646307" y="2720000"/>
                </a:lnTo>
                <a:lnTo>
                  <a:pt x="1649488" y="2720418"/>
                </a:lnTo>
                <a:lnTo>
                  <a:pt x="1652669" y="2679692"/>
                </a:lnTo>
                <a:lnTo>
                  <a:pt x="1655862" y="2800564"/>
                </a:lnTo>
                <a:lnTo>
                  <a:pt x="1659043" y="2775731"/>
                </a:lnTo>
                <a:lnTo>
                  <a:pt x="1662224" y="2796486"/>
                </a:lnTo>
                <a:lnTo>
                  <a:pt x="1665405" y="2764663"/>
                </a:lnTo>
                <a:lnTo>
                  <a:pt x="1668598" y="2795676"/>
                </a:lnTo>
                <a:lnTo>
                  <a:pt x="1671779" y="2795372"/>
                </a:lnTo>
                <a:lnTo>
                  <a:pt x="1674960" y="2791826"/>
                </a:lnTo>
                <a:lnTo>
                  <a:pt x="1678153" y="2833222"/>
                </a:lnTo>
                <a:lnTo>
                  <a:pt x="1681334" y="2751645"/>
                </a:lnTo>
                <a:lnTo>
                  <a:pt x="1684515" y="2737437"/>
                </a:lnTo>
                <a:lnTo>
                  <a:pt x="1687696" y="2806186"/>
                </a:lnTo>
                <a:lnTo>
                  <a:pt x="1690889" y="2761612"/>
                </a:lnTo>
                <a:lnTo>
                  <a:pt x="1694070" y="2644071"/>
                </a:lnTo>
                <a:lnTo>
                  <a:pt x="1697251" y="2695459"/>
                </a:lnTo>
                <a:lnTo>
                  <a:pt x="1700444" y="2683517"/>
                </a:lnTo>
                <a:lnTo>
                  <a:pt x="1706806" y="2640462"/>
                </a:lnTo>
                <a:lnTo>
                  <a:pt x="1709986" y="2655480"/>
                </a:lnTo>
                <a:lnTo>
                  <a:pt x="1713180" y="2678148"/>
                </a:lnTo>
                <a:lnTo>
                  <a:pt x="1716361" y="2671221"/>
                </a:lnTo>
                <a:lnTo>
                  <a:pt x="1719541" y="2705336"/>
                </a:lnTo>
                <a:lnTo>
                  <a:pt x="1722735" y="2649782"/>
                </a:lnTo>
                <a:lnTo>
                  <a:pt x="1725916" y="2660444"/>
                </a:lnTo>
                <a:lnTo>
                  <a:pt x="1729096" y="2640867"/>
                </a:lnTo>
                <a:lnTo>
                  <a:pt x="1732277" y="2689697"/>
                </a:lnTo>
                <a:lnTo>
                  <a:pt x="1735471" y="2630825"/>
                </a:lnTo>
                <a:lnTo>
                  <a:pt x="1738651" y="2511283"/>
                </a:lnTo>
                <a:lnTo>
                  <a:pt x="1741832" y="2552756"/>
                </a:lnTo>
                <a:lnTo>
                  <a:pt x="1745026" y="2638752"/>
                </a:lnTo>
                <a:lnTo>
                  <a:pt x="1748206" y="2672449"/>
                </a:lnTo>
                <a:lnTo>
                  <a:pt x="1751387" y="2600699"/>
                </a:lnTo>
                <a:lnTo>
                  <a:pt x="1754568" y="2607854"/>
                </a:lnTo>
                <a:lnTo>
                  <a:pt x="1757761" y="2554174"/>
                </a:lnTo>
                <a:lnTo>
                  <a:pt x="1764123" y="2656861"/>
                </a:lnTo>
                <a:lnTo>
                  <a:pt x="1767304" y="2637182"/>
                </a:lnTo>
                <a:lnTo>
                  <a:pt x="1770497" y="2647009"/>
                </a:lnTo>
                <a:lnTo>
                  <a:pt x="1773678" y="2689266"/>
                </a:lnTo>
                <a:lnTo>
                  <a:pt x="1776859" y="2796423"/>
                </a:lnTo>
                <a:lnTo>
                  <a:pt x="1783233" y="2736867"/>
                </a:lnTo>
                <a:lnTo>
                  <a:pt x="1786414" y="2744237"/>
                </a:lnTo>
                <a:lnTo>
                  <a:pt x="1789595" y="2723951"/>
                </a:lnTo>
                <a:lnTo>
                  <a:pt x="1792788" y="2755419"/>
                </a:lnTo>
                <a:lnTo>
                  <a:pt x="1795969" y="2804439"/>
                </a:lnTo>
                <a:lnTo>
                  <a:pt x="1799150" y="2831171"/>
                </a:lnTo>
                <a:lnTo>
                  <a:pt x="1802343" y="2718619"/>
                </a:lnTo>
                <a:lnTo>
                  <a:pt x="1805524" y="2766943"/>
                </a:lnTo>
                <a:lnTo>
                  <a:pt x="1808705" y="2691204"/>
                </a:lnTo>
                <a:lnTo>
                  <a:pt x="1815079" y="2299819"/>
                </a:lnTo>
                <a:lnTo>
                  <a:pt x="1818260" y="2202730"/>
                </a:lnTo>
                <a:lnTo>
                  <a:pt x="1821441" y="2325386"/>
                </a:lnTo>
                <a:lnTo>
                  <a:pt x="1824634" y="2331300"/>
                </a:lnTo>
                <a:lnTo>
                  <a:pt x="1827815" y="2431821"/>
                </a:lnTo>
                <a:lnTo>
                  <a:pt x="1834176" y="2852863"/>
                </a:lnTo>
                <a:lnTo>
                  <a:pt x="1837370" y="2823687"/>
                </a:lnTo>
                <a:lnTo>
                  <a:pt x="1840551" y="2745922"/>
                </a:lnTo>
                <a:lnTo>
                  <a:pt x="1843731" y="2531937"/>
                </a:lnTo>
                <a:lnTo>
                  <a:pt x="1846912" y="2413143"/>
                </a:lnTo>
                <a:lnTo>
                  <a:pt x="1850106" y="2441091"/>
                </a:lnTo>
                <a:lnTo>
                  <a:pt x="1853286" y="2411332"/>
                </a:lnTo>
                <a:lnTo>
                  <a:pt x="1856467" y="2408787"/>
                </a:lnTo>
                <a:lnTo>
                  <a:pt x="1859661" y="2227752"/>
                </a:lnTo>
                <a:lnTo>
                  <a:pt x="1862841" y="2223219"/>
                </a:lnTo>
                <a:lnTo>
                  <a:pt x="1866022" y="2150012"/>
                </a:lnTo>
                <a:lnTo>
                  <a:pt x="1869203" y="2222282"/>
                </a:lnTo>
                <a:lnTo>
                  <a:pt x="1872396" y="2116265"/>
                </a:lnTo>
                <a:lnTo>
                  <a:pt x="1875577" y="2150063"/>
                </a:lnTo>
                <a:lnTo>
                  <a:pt x="1881951" y="2062433"/>
                </a:lnTo>
                <a:lnTo>
                  <a:pt x="1885132" y="2064294"/>
                </a:lnTo>
                <a:lnTo>
                  <a:pt x="1888313" y="2008247"/>
                </a:lnTo>
                <a:lnTo>
                  <a:pt x="1891494" y="2117493"/>
                </a:lnTo>
                <a:lnTo>
                  <a:pt x="1894687" y="1969054"/>
                </a:lnTo>
                <a:lnTo>
                  <a:pt x="1897868" y="2191307"/>
                </a:lnTo>
                <a:lnTo>
                  <a:pt x="1901049" y="2022658"/>
                </a:lnTo>
                <a:lnTo>
                  <a:pt x="1904242" y="2215988"/>
                </a:lnTo>
                <a:lnTo>
                  <a:pt x="1907423" y="1937218"/>
                </a:lnTo>
                <a:lnTo>
                  <a:pt x="1910604" y="2103057"/>
                </a:lnTo>
                <a:lnTo>
                  <a:pt x="1916978" y="2012235"/>
                </a:lnTo>
                <a:lnTo>
                  <a:pt x="1920159" y="2171464"/>
                </a:lnTo>
                <a:lnTo>
                  <a:pt x="1923340" y="1790210"/>
                </a:lnTo>
                <a:lnTo>
                  <a:pt x="1926520" y="2366187"/>
                </a:lnTo>
                <a:lnTo>
                  <a:pt x="1929714" y="1631476"/>
                </a:lnTo>
                <a:lnTo>
                  <a:pt x="1932895" y="2269149"/>
                </a:lnTo>
                <a:lnTo>
                  <a:pt x="1936075" y="1478655"/>
                </a:lnTo>
                <a:lnTo>
                  <a:pt x="1939269" y="1710608"/>
                </a:lnTo>
                <a:lnTo>
                  <a:pt x="1942450" y="1817107"/>
                </a:lnTo>
                <a:lnTo>
                  <a:pt x="1945631" y="1149561"/>
                </a:lnTo>
                <a:lnTo>
                  <a:pt x="1948811" y="2165955"/>
                </a:lnTo>
                <a:lnTo>
                  <a:pt x="1952005" y="846592"/>
                </a:lnTo>
                <a:lnTo>
                  <a:pt x="1955186" y="1950350"/>
                </a:lnTo>
                <a:lnTo>
                  <a:pt x="1958366" y="864169"/>
                </a:lnTo>
                <a:lnTo>
                  <a:pt x="1961560" y="1399560"/>
                </a:lnTo>
                <a:lnTo>
                  <a:pt x="1964741" y="1303623"/>
                </a:lnTo>
                <a:lnTo>
                  <a:pt x="1967921" y="789202"/>
                </a:lnTo>
                <a:lnTo>
                  <a:pt x="1971102" y="1617673"/>
                </a:lnTo>
                <a:lnTo>
                  <a:pt x="1974296" y="501977"/>
                </a:lnTo>
                <a:lnTo>
                  <a:pt x="1977477" y="1724918"/>
                </a:lnTo>
                <a:lnTo>
                  <a:pt x="1980657" y="540785"/>
                </a:lnTo>
                <a:lnTo>
                  <a:pt x="1983851" y="1270926"/>
                </a:lnTo>
                <a:lnTo>
                  <a:pt x="1987032" y="845186"/>
                </a:lnTo>
                <a:lnTo>
                  <a:pt x="1993393" y="1188248"/>
                </a:lnTo>
                <a:lnTo>
                  <a:pt x="1996587" y="828990"/>
                </a:lnTo>
                <a:lnTo>
                  <a:pt x="1999767" y="1529232"/>
                </a:lnTo>
                <a:lnTo>
                  <a:pt x="2002948" y="867398"/>
                </a:lnTo>
                <a:lnTo>
                  <a:pt x="2006142" y="1526636"/>
                </a:lnTo>
                <a:lnTo>
                  <a:pt x="2009322" y="947050"/>
                </a:lnTo>
                <a:lnTo>
                  <a:pt x="2012503" y="1598918"/>
                </a:lnTo>
                <a:lnTo>
                  <a:pt x="2015684" y="1262733"/>
                </a:lnTo>
                <a:lnTo>
                  <a:pt x="2018877" y="1568362"/>
                </a:lnTo>
                <a:lnTo>
                  <a:pt x="2022058" y="1696438"/>
                </a:lnTo>
                <a:lnTo>
                  <a:pt x="2025239" y="1640530"/>
                </a:lnTo>
                <a:lnTo>
                  <a:pt x="2028420" y="1925378"/>
                </a:lnTo>
                <a:lnTo>
                  <a:pt x="2031613" y="1618471"/>
                </a:lnTo>
                <a:lnTo>
                  <a:pt x="2034794" y="2157408"/>
                </a:lnTo>
                <a:lnTo>
                  <a:pt x="2037975" y="1957366"/>
                </a:lnTo>
                <a:lnTo>
                  <a:pt x="2041168" y="2357956"/>
                </a:lnTo>
                <a:lnTo>
                  <a:pt x="2044349" y="2274214"/>
                </a:lnTo>
                <a:lnTo>
                  <a:pt x="2047530" y="2456160"/>
                </a:lnTo>
                <a:lnTo>
                  <a:pt x="2050711" y="2483753"/>
                </a:lnTo>
                <a:lnTo>
                  <a:pt x="2053904" y="2551363"/>
                </a:lnTo>
                <a:lnTo>
                  <a:pt x="2063459" y="2850027"/>
                </a:lnTo>
                <a:lnTo>
                  <a:pt x="2066640" y="2850698"/>
                </a:lnTo>
                <a:lnTo>
                  <a:pt x="2069821" y="2919308"/>
                </a:lnTo>
                <a:lnTo>
                  <a:pt x="2073001" y="2817925"/>
                </a:lnTo>
                <a:lnTo>
                  <a:pt x="2076195" y="2931122"/>
                </a:lnTo>
                <a:lnTo>
                  <a:pt x="2079376" y="2871744"/>
                </a:lnTo>
                <a:lnTo>
                  <a:pt x="2082556" y="2969986"/>
                </a:lnTo>
                <a:lnTo>
                  <a:pt x="2085750" y="2951561"/>
                </a:lnTo>
                <a:lnTo>
                  <a:pt x="2088931" y="2984789"/>
                </a:lnTo>
                <a:lnTo>
                  <a:pt x="2092111" y="2969315"/>
                </a:lnTo>
                <a:lnTo>
                  <a:pt x="2095292" y="2967314"/>
                </a:lnTo>
                <a:lnTo>
                  <a:pt x="2098486" y="2976229"/>
                </a:lnTo>
                <a:lnTo>
                  <a:pt x="2101666" y="2978280"/>
                </a:lnTo>
                <a:lnTo>
                  <a:pt x="2104847" y="2986499"/>
                </a:lnTo>
                <a:lnTo>
                  <a:pt x="2108028" y="2960919"/>
                </a:lnTo>
                <a:lnTo>
                  <a:pt x="2111222" y="2976609"/>
                </a:lnTo>
                <a:lnTo>
                  <a:pt x="2114402" y="2965301"/>
                </a:lnTo>
                <a:lnTo>
                  <a:pt x="2117583" y="3007077"/>
                </a:lnTo>
                <a:lnTo>
                  <a:pt x="2120777" y="2964338"/>
                </a:lnTo>
                <a:lnTo>
                  <a:pt x="2123957" y="2959425"/>
                </a:lnTo>
                <a:lnTo>
                  <a:pt x="2127138" y="2922904"/>
                </a:lnTo>
                <a:lnTo>
                  <a:pt x="2130319" y="2967719"/>
                </a:lnTo>
                <a:lnTo>
                  <a:pt x="2133512" y="2748100"/>
                </a:lnTo>
                <a:lnTo>
                  <a:pt x="2136693" y="2770425"/>
                </a:lnTo>
                <a:lnTo>
                  <a:pt x="2139874" y="2840744"/>
                </a:lnTo>
                <a:lnTo>
                  <a:pt x="2143068" y="2520490"/>
                </a:lnTo>
                <a:lnTo>
                  <a:pt x="2155803" y="2802843"/>
                </a:lnTo>
                <a:lnTo>
                  <a:pt x="2158984" y="2808542"/>
                </a:lnTo>
                <a:lnTo>
                  <a:pt x="2165358" y="2716695"/>
                </a:lnTo>
                <a:lnTo>
                  <a:pt x="2168539" y="2878050"/>
                </a:lnTo>
                <a:lnTo>
                  <a:pt x="2171720" y="2791725"/>
                </a:lnTo>
                <a:lnTo>
                  <a:pt x="2174901" y="2656911"/>
                </a:lnTo>
                <a:lnTo>
                  <a:pt x="2178094" y="2667789"/>
                </a:lnTo>
                <a:lnTo>
                  <a:pt x="2184456" y="2001358"/>
                </a:lnTo>
                <a:lnTo>
                  <a:pt x="2187649" y="2232932"/>
                </a:lnTo>
                <a:lnTo>
                  <a:pt x="2190830" y="2350396"/>
                </a:lnTo>
                <a:lnTo>
                  <a:pt x="2194011" y="2318029"/>
                </a:lnTo>
                <a:lnTo>
                  <a:pt x="2197192" y="2241720"/>
                </a:lnTo>
                <a:lnTo>
                  <a:pt x="2200385" y="2286801"/>
                </a:lnTo>
                <a:lnTo>
                  <a:pt x="2203566" y="2371265"/>
                </a:lnTo>
                <a:lnTo>
                  <a:pt x="2206747" y="2299768"/>
                </a:lnTo>
                <a:lnTo>
                  <a:pt x="2209927" y="2269744"/>
                </a:lnTo>
                <a:lnTo>
                  <a:pt x="2213121" y="2346103"/>
                </a:lnTo>
                <a:lnTo>
                  <a:pt x="2216302" y="2368999"/>
                </a:lnTo>
                <a:lnTo>
                  <a:pt x="2219482" y="2328628"/>
                </a:lnTo>
                <a:lnTo>
                  <a:pt x="2222676" y="2314243"/>
                </a:lnTo>
                <a:lnTo>
                  <a:pt x="2232218" y="1898848"/>
                </a:lnTo>
                <a:lnTo>
                  <a:pt x="2235412" y="1656663"/>
                </a:lnTo>
                <a:lnTo>
                  <a:pt x="2238592" y="1296050"/>
                </a:lnTo>
                <a:lnTo>
                  <a:pt x="2244967" y="875173"/>
                </a:lnTo>
                <a:lnTo>
                  <a:pt x="2248147" y="593693"/>
                </a:lnTo>
                <a:lnTo>
                  <a:pt x="2251328" y="644612"/>
                </a:lnTo>
                <a:lnTo>
                  <a:pt x="2254509" y="515406"/>
                </a:lnTo>
                <a:lnTo>
                  <a:pt x="2257702" y="504589"/>
                </a:lnTo>
                <a:lnTo>
                  <a:pt x="2260883" y="533884"/>
                </a:lnTo>
                <a:lnTo>
                  <a:pt x="2264064" y="440313"/>
                </a:lnTo>
                <a:lnTo>
                  <a:pt x="2267257" y="452684"/>
                </a:lnTo>
                <a:lnTo>
                  <a:pt x="2270438" y="500866"/>
                </a:lnTo>
                <a:lnTo>
                  <a:pt x="2273619" y="629986"/>
                </a:lnTo>
                <a:lnTo>
                  <a:pt x="2276800" y="641320"/>
                </a:lnTo>
                <a:lnTo>
                  <a:pt x="2283174" y="799763"/>
                </a:lnTo>
                <a:lnTo>
                  <a:pt x="2286355" y="849492"/>
                </a:lnTo>
                <a:lnTo>
                  <a:pt x="2295910" y="1157273"/>
                </a:lnTo>
                <a:lnTo>
                  <a:pt x="2299091" y="1247360"/>
                </a:lnTo>
                <a:lnTo>
                  <a:pt x="2305465" y="1627740"/>
                </a:lnTo>
                <a:lnTo>
                  <a:pt x="2327756" y="2527644"/>
                </a:lnTo>
                <a:lnTo>
                  <a:pt x="2330936" y="2536230"/>
                </a:lnTo>
                <a:lnTo>
                  <a:pt x="2334117" y="2575347"/>
                </a:lnTo>
                <a:lnTo>
                  <a:pt x="2337311" y="2567559"/>
                </a:lnTo>
                <a:lnTo>
                  <a:pt x="2340491" y="2657735"/>
                </a:lnTo>
                <a:lnTo>
                  <a:pt x="2343672" y="2677679"/>
                </a:lnTo>
                <a:lnTo>
                  <a:pt x="2346866" y="2676653"/>
                </a:lnTo>
                <a:lnTo>
                  <a:pt x="2350047" y="2718873"/>
                </a:lnTo>
                <a:lnTo>
                  <a:pt x="2353227" y="2727256"/>
                </a:lnTo>
                <a:lnTo>
                  <a:pt x="2359602" y="2758344"/>
                </a:lnTo>
                <a:lnTo>
                  <a:pt x="2362782" y="2709464"/>
                </a:lnTo>
                <a:lnTo>
                  <a:pt x="2365963" y="2701651"/>
                </a:lnTo>
                <a:lnTo>
                  <a:pt x="2369144" y="2749581"/>
                </a:lnTo>
                <a:lnTo>
                  <a:pt x="2372337" y="2738311"/>
                </a:lnTo>
                <a:lnTo>
                  <a:pt x="2375518" y="2683466"/>
                </a:lnTo>
                <a:lnTo>
                  <a:pt x="2381892" y="2760295"/>
                </a:lnTo>
                <a:lnTo>
                  <a:pt x="2385073" y="2736829"/>
                </a:lnTo>
                <a:lnTo>
                  <a:pt x="2388254" y="2701106"/>
                </a:lnTo>
                <a:lnTo>
                  <a:pt x="2391435" y="2683530"/>
                </a:lnTo>
                <a:lnTo>
                  <a:pt x="2394628" y="2730574"/>
                </a:lnTo>
                <a:lnTo>
                  <a:pt x="2397809" y="2662280"/>
                </a:lnTo>
                <a:lnTo>
                  <a:pt x="2400990" y="2633636"/>
                </a:lnTo>
                <a:lnTo>
                  <a:pt x="2404183" y="2647958"/>
                </a:lnTo>
                <a:lnTo>
                  <a:pt x="2407364" y="2741350"/>
                </a:lnTo>
                <a:lnTo>
                  <a:pt x="2410545" y="2674665"/>
                </a:lnTo>
                <a:lnTo>
                  <a:pt x="2413726" y="2647211"/>
                </a:lnTo>
                <a:lnTo>
                  <a:pt x="2416919" y="2707716"/>
                </a:lnTo>
                <a:lnTo>
                  <a:pt x="2420100" y="2636891"/>
                </a:lnTo>
                <a:lnTo>
                  <a:pt x="2423281" y="2730726"/>
                </a:lnTo>
                <a:lnTo>
                  <a:pt x="2426474" y="2679870"/>
                </a:lnTo>
                <a:lnTo>
                  <a:pt x="2429655" y="2703993"/>
                </a:lnTo>
                <a:lnTo>
                  <a:pt x="2432836" y="2809251"/>
                </a:lnTo>
                <a:lnTo>
                  <a:pt x="2436017" y="2763612"/>
                </a:lnTo>
                <a:lnTo>
                  <a:pt x="2439210" y="2782544"/>
                </a:lnTo>
                <a:lnTo>
                  <a:pt x="2442391" y="2865324"/>
                </a:lnTo>
                <a:lnTo>
                  <a:pt x="2445572" y="2880304"/>
                </a:lnTo>
                <a:lnTo>
                  <a:pt x="2448765" y="2785836"/>
                </a:lnTo>
                <a:lnTo>
                  <a:pt x="2451946" y="2807731"/>
                </a:lnTo>
                <a:lnTo>
                  <a:pt x="2455127" y="2849938"/>
                </a:lnTo>
                <a:lnTo>
                  <a:pt x="2458308" y="2849710"/>
                </a:lnTo>
                <a:lnTo>
                  <a:pt x="2461501" y="2889346"/>
                </a:lnTo>
                <a:lnTo>
                  <a:pt x="2464682" y="2898337"/>
                </a:lnTo>
                <a:lnTo>
                  <a:pt x="2467863" y="2934136"/>
                </a:lnTo>
                <a:lnTo>
                  <a:pt x="2477418" y="2787850"/>
                </a:lnTo>
                <a:lnTo>
                  <a:pt x="2480598" y="2852167"/>
                </a:lnTo>
                <a:lnTo>
                  <a:pt x="2483792" y="2877151"/>
                </a:lnTo>
                <a:lnTo>
                  <a:pt x="2486973" y="2878772"/>
                </a:lnTo>
                <a:lnTo>
                  <a:pt x="2490153" y="2869097"/>
                </a:lnTo>
                <a:lnTo>
                  <a:pt x="2493334" y="2704285"/>
                </a:lnTo>
                <a:lnTo>
                  <a:pt x="2496528" y="2715289"/>
                </a:lnTo>
                <a:lnTo>
                  <a:pt x="2499708" y="2345875"/>
                </a:lnTo>
                <a:lnTo>
                  <a:pt x="2502889" y="1782447"/>
                </a:lnTo>
                <a:lnTo>
                  <a:pt x="2506083" y="1608011"/>
                </a:lnTo>
                <a:lnTo>
                  <a:pt x="2509263" y="1562030"/>
                </a:lnTo>
                <a:lnTo>
                  <a:pt x="2512444" y="1481416"/>
                </a:lnTo>
                <a:lnTo>
                  <a:pt x="2518818" y="1498625"/>
                </a:lnTo>
                <a:lnTo>
                  <a:pt x="2521999" y="1532157"/>
                </a:lnTo>
                <a:lnTo>
                  <a:pt x="2525180" y="1514518"/>
                </a:lnTo>
                <a:lnTo>
                  <a:pt x="2528373" y="1432130"/>
                </a:lnTo>
                <a:lnTo>
                  <a:pt x="2531554" y="1431294"/>
                </a:lnTo>
                <a:lnTo>
                  <a:pt x="2534735" y="1413186"/>
                </a:lnTo>
                <a:lnTo>
                  <a:pt x="2537916" y="1511086"/>
                </a:lnTo>
                <a:lnTo>
                  <a:pt x="2541109" y="1427647"/>
                </a:lnTo>
                <a:lnTo>
                  <a:pt x="2544290" y="1460369"/>
                </a:lnTo>
                <a:lnTo>
                  <a:pt x="2550652" y="1651382"/>
                </a:lnTo>
                <a:lnTo>
                  <a:pt x="2553845" y="1886312"/>
                </a:lnTo>
                <a:lnTo>
                  <a:pt x="2560207" y="2090115"/>
                </a:lnTo>
                <a:lnTo>
                  <a:pt x="2563400" y="2090963"/>
                </a:lnTo>
                <a:lnTo>
                  <a:pt x="2566581" y="2006372"/>
                </a:lnTo>
                <a:lnTo>
                  <a:pt x="2569762" y="1971903"/>
                </a:lnTo>
                <a:lnTo>
                  <a:pt x="2572942" y="1987859"/>
                </a:lnTo>
                <a:lnTo>
                  <a:pt x="2579317" y="2167437"/>
                </a:lnTo>
                <a:lnTo>
                  <a:pt x="2582497" y="2167184"/>
                </a:lnTo>
                <a:lnTo>
                  <a:pt x="2588872" y="2209568"/>
                </a:lnTo>
                <a:lnTo>
                  <a:pt x="2598427" y="2462694"/>
                </a:lnTo>
                <a:lnTo>
                  <a:pt x="2601607" y="2500773"/>
                </a:lnTo>
                <a:lnTo>
                  <a:pt x="2611162" y="2806731"/>
                </a:lnTo>
                <a:lnTo>
                  <a:pt x="2614343" y="2888472"/>
                </a:lnTo>
                <a:lnTo>
                  <a:pt x="2617524" y="2880609"/>
                </a:lnTo>
                <a:lnTo>
                  <a:pt x="2620717" y="2920523"/>
                </a:lnTo>
                <a:lnTo>
                  <a:pt x="2623898" y="2910532"/>
                </a:lnTo>
                <a:lnTo>
                  <a:pt x="2627079" y="2940481"/>
                </a:lnTo>
                <a:lnTo>
                  <a:pt x="2633453" y="2957424"/>
                </a:lnTo>
                <a:lnTo>
                  <a:pt x="2636634" y="3004671"/>
                </a:lnTo>
                <a:lnTo>
                  <a:pt x="2639815" y="3009217"/>
                </a:lnTo>
                <a:lnTo>
                  <a:pt x="2643008" y="3025249"/>
                </a:lnTo>
                <a:lnTo>
                  <a:pt x="2646189" y="3020145"/>
                </a:lnTo>
                <a:lnTo>
                  <a:pt x="2649370" y="3036734"/>
                </a:lnTo>
                <a:lnTo>
                  <a:pt x="2652551" y="3017613"/>
                </a:lnTo>
                <a:lnTo>
                  <a:pt x="2655744" y="3025135"/>
                </a:lnTo>
                <a:lnTo>
                  <a:pt x="2658925" y="3026211"/>
                </a:lnTo>
                <a:lnTo>
                  <a:pt x="2662106" y="3043484"/>
                </a:lnTo>
                <a:lnTo>
                  <a:pt x="2665299" y="3041090"/>
                </a:lnTo>
                <a:lnTo>
                  <a:pt x="2668480" y="3036569"/>
                </a:lnTo>
                <a:lnTo>
                  <a:pt x="2671661" y="3044877"/>
                </a:lnTo>
                <a:lnTo>
                  <a:pt x="2674841" y="3032720"/>
                </a:lnTo>
                <a:lnTo>
                  <a:pt x="2678035" y="3051955"/>
                </a:lnTo>
                <a:lnTo>
                  <a:pt x="2681216" y="3027604"/>
                </a:lnTo>
                <a:lnTo>
                  <a:pt x="2684396" y="3063504"/>
                </a:lnTo>
                <a:lnTo>
                  <a:pt x="2687590" y="3027959"/>
                </a:lnTo>
                <a:lnTo>
                  <a:pt x="2690771" y="3063239"/>
                </a:lnTo>
                <a:lnTo>
                  <a:pt x="2693951" y="3022387"/>
                </a:lnTo>
                <a:lnTo>
                  <a:pt x="2697132" y="3055159"/>
                </a:lnTo>
                <a:lnTo>
                  <a:pt x="2700326" y="3015042"/>
                </a:lnTo>
                <a:lnTo>
                  <a:pt x="2703507" y="3029098"/>
                </a:lnTo>
                <a:lnTo>
                  <a:pt x="2706687" y="3023374"/>
                </a:lnTo>
                <a:lnTo>
                  <a:pt x="2709881" y="3009647"/>
                </a:lnTo>
                <a:lnTo>
                  <a:pt x="2713062" y="3033644"/>
                </a:lnTo>
                <a:lnTo>
                  <a:pt x="2716242" y="2920751"/>
                </a:lnTo>
                <a:lnTo>
                  <a:pt x="2719423" y="3048752"/>
                </a:lnTo>
                <a:lnTo>
                  <a:pt x="2722617" y="2843036"/>
                </a:lnTo>
                <a:lnTo>
                  <a:pt x="2725797" y="2786077"/>
                </a:lnTo>
                <a:lnTo>
                  <a:pt x="2728978" y="2556276"/>
                </a:lnTo>
                <a:lnTo>
                  <a:pt x="2732159" y="2734499"/>
                </a:lnTo>
                <a:lnTo>
                  <a:pt x="2735353" y="2543575"/>
                </a:lnTo>
                <a:lnTo>
                  <a:pt x="2738533" y="2707742"/>
                </a:lnTo>
                <a:lnTo>
                  <a:pt x="2741714" y="2453425"/>
                </a:lnTo>
                <a:lnTo>
                  <a:pt x="2744908" y="1655447"/>
                </a:lnTo>
                <a:lnTo>
                  <a:pt x="2748088" y="1718549"/>
                </a:lnTo>
                <a:lnTo>
                  <a:pt x="2751269" y="1458368"/>
                </a:lnTo>
                <a:lnTo>
                  <a:pt x="2754450" y="1717004"/>
                </a:lnTo>
                <a:lnTo>
                  <a:pt x="2757643" y="1229289"/>
                </a:lnTo>
                <a:lnTo>
                  <a:pt x="2760824" y="1562321"/>
                </a:lnTo>
                <a:lnTo>
                  <a:pt x="2764005" y="1551760"/>
                </a:lnTo>
                <a:lnTo>
                  <a:pt x="2767199" y="1347793"/>
                </a:lnTo>
                <a:lnTo>
                  <a:pt x="2770379" y="1343550"/>
                </a:lnTo>
                <a:lnTo>
                  <a:pt x="2773560" y="1304345"/>
                </a:lnTo>
                <a:lnTo>
                  <a:pt x="2776741" y="1548240"/>
                </a:lnTo>
                <a:lnTo>
                  <a:pt x="2779934" y="1319566"/>
                </a:lnTo>
                <a:lnTo>
                  <a:pt x="2783115" y="1482631"/>
                </a:lnTo>
                <a:lnTo>
                  <a:pt x="2786296" y="1443514"/>
                </a:lnTo>
                <a:lnTo>
                  <a:pt x="2789489" y="1552989"/>
                </a:lnTo>
                <a:lnTo>
                  <a:pt x="2792670" y="1539262"/>
                </a:lnTo>
                <a:lnTo>
                  <a:pt x="2795851" y="1809281"/>
                </a:lnTo>
                <a:lnTo>
                  <a:pt x="2799032" y="1595765"/>
                </a:lnTo>
                <a:lnTo>
                  <a:pt x="2802225" y="1867798"/>
                </a:lnTo>
                <a:lnTo>
                  <a:pt x="2805406" y="1864164"/>
                </a:lnTo>
                <a:lnTo>
                  <a:pt x="2808587" y="1906421"/>
                </a:lnTo>
                <a:lnTo>
                  <a:pt x="2811780" y="2144998"/>
                </a:lnTo>
                <a:lnTo>
                  <a:pt x="2814961" y="2067144"/>
                </a:lnTo>
                <a:lnTo>
                  <a:pt x="2818142" y="2270339"/>
                </a:lnTo>
                <a:lnTo>
                  <a:pt x="2821323" y="2064940"/>
                </a:lnTo>
                <a:lnTo>
                  <a:pt x="2824516" y="2089684"/>
                </a:lnTo>
                <a:lnTo>
                  <a:pt x="2827697" y="1934850"/>
                </a:lnTo>
                <a:lnTo>
                  <a:pt x="2830878" y="2050441"/>
                </a:lnTo>
                <a:lnTo>
                  <a:pt x="2834058" y="1936433"/>
                </a:lnTo>
                <a:lnTo>
                  <a:pt x="2837252" y="1983161"/>
                </a:lnTo>
                <a:lnTo>
                  <a:pt x="2840433" y="1981654"/>
                </a:lnTo>
                <a:lnTo>
                  <a:pt x="2843613" y="1923162"/>
                </a:lnTo>
                <a:lnTo>
                  <a:pt x="2846807" y="1949540"/>
                </a:lnTo>
                <a:lnTo>
                  <a:pt x="2849988" y="1890263"/>
                </a:lnTo>
                <a:lnTo>
                  <a:pt x="2853168" y="1943170"/>
                </a:lnTo>
                <a:lnTo>
                  <a:pt x="2856349" y="1903673"/>
                </a:lnTo>
                <a:lnTo>
                  <a:pt x="2859543" y="1948564"/>
                </a:lnTo>
                <a:lnTo>
                  <a:pt x="2862723" y="1935002"/>
                </a:lnTo>
                <a:lnTo>
                  <a:pt x="2865904" y="2011387"/>
                </a:lnTo>
                <a:lnTo>
                  <a:pt x="2869098" y="2005258"/>
                </a:lnTo>
                <a:lnTo>
                  <a:pt x="2872278" y="2058723"/>
                </a:lnTo>
                <a:lnTo>
                  <a:pt x="2875459" y="2025621"/>
                </a:lnTo>
                <a:lnTo>
                  <a:pt x="2878640" y="2106717"/>
                </a:lnTo>
                <a:lnTo>
                  <a:pt x="2885014" y="2094496"/>
                </a:lnTo>
                <a:lnTo>
                  <a:pt x="2888195" y="2130131"/>
                </a:lnTo>
                <a:lnTo>
                  <a:pt x="2891388" y="2116961"/>
                </a:lnTo>
                <a:lnTo>
                  <a:pt x="2894569" y="2158598"/>
                </a:lnTo>
                <a:lnTo>
                  <a:pt x="2897750" y="2139476"/>
                </a:lnTo>
                <a:lnTo>
                  <a:pt x="2900931" y="2179303"/>
                </a:lnTo>
                <a:lnTo>
                  <a:pt x="2904124" y="2123381"/>
                </a:lnTo>
                <a:lnTo>
                  <a:pt x="2907305" y="2153203"/>
                </a:lnTo>
                <a:lnTo>
                  <a:pt x="2910486" y="2118848"/>
                </a:lnTo>
                <a:lnTo>
                  <a:pt x="2913667" y="2124356"/>
                </a:lnTo>
                <a:lnTo>
                  <a:pt x="2916860" y="2111681"/>
                </a:lnTo>
                <a:lnTo>
                  <a:pt x="2920041" y="2118797"/>
                </a:lnTo>
                <a:lnTo>
                  <a:pt x="2926415" y="2074691"/>
                </a:lnTo>
                <a:lnTo>
                  <a:pt x="2929596" y="2081314"/>
                </a:lnTo>
                <a:lnTo>
                  <a:pt x="2932777" y="2075109"/>
                </a:lnTo>
                <a:lnTo>
                  <a:pt x="2935957" y="2102500"/>
                </a:lnTo>
                <a:lnTo>
                  <a:pt x="2939151" y="2076958"/>
                </a:lnTo>
                <a:lnTo>
                  <a:pt x="2942332" y="2124724"/>
                </a:lnTo>
                <a:lnTo>
                  <a:pt x="2945512" y="2110997"/>
                </a:lnTo>
                <a:lnTo>
                  <a:pt x="2948706" y="2173629"/>
                </a:lnTo>
                <a:lnTo>
                  <a:pt x="2951887" y="2166247"/>
                </a:lnTo>
                <a:lnTo>
                  <a:pt x="2955067" y="2198462"/>
                </a:lnTo>
                <a:lnTo>
                  <a:pt x="2958248" y="2174756"/>
                </a:lnTo>
                <a:lnTo>
                  <a:pt x="2961442" y="2233286"/>
                </a:lnTo>
                <a:lnTo>
                  <a:pt x="2964622" y="2253484"/>
                </a:lnTo>
                <a:lnTo>
                  <a:pt x="2967803" y="2300870"/>
                </a:lnTo>
                <a:lnTo>
                  <a:pt x="2974177" y="2461694"/>
                </a:lnTo>
                <a:lnTo>
                  <a:pt x="2977358" y="2547804"/>
                </a:lnTo>
                <a:lnTo>
                  <a:pt x="2980539" y="2549514"/>
                </a:lnTo>
                <a:lnTo>
                  <a:pt x="2983732" y="2586706"/>
                </a:lnTo>
                <a:lnTo>
                  <a:pt x="2986913" y="2362629"/>
                </a:lnTo>
                <a:lnTo>
                  <a:pt x="2990094" y="2527644"/>
                </a:lnTo>
                <a:lnTo>
                  <a:pt x="2993275" y="2429668"/>
                </a:lnTo>
                <a:lnTo>
                  <a:pt x="2996468" y="2387360"/>
                </a:lnTo>
                <a:lnTo>
                  <a:pt x="2999649" y="2296045"/>
                </a:lnTo>
                <a:lnTo>
                  <a:pt x="3002830" y="2136880"/>
                </a:lnTo>
                <a:lnTo>
                  <a:pt x="3006023" y="2097270"/>
                </a:lnTo>
                <a:lnTo>
                  <a:pt x="3009204" y="1934293"/>
                </a:lnTo>
                <a:lnTo>
                  <a:pt x="3012385" y="1944803"/>
                </a:lnTo>
                <a:lnTo>
                  <a:pt x="3015566" y="1826858"/>
                </a:lnTo>
                <a:lnTo>
                  <a:pt x="3018759" y="1821438"/>
                </a:lnTo>
                <a:lnTo>
                  <a:pt x="3021940" y="1704999"/>
                </a:lnTo>
                <a:lnTo>
                  <a:pt x="3025121" y="1738101"/>
                </a:lnTo>
                <a:lnTo>
                  <a:pt x="3028314" y="1638744"/>
                </a:lnTo>
                <a:lnTo>
                  <a:pt x="3031495" y="1634983"/>
                </a:lnTo>
                <a:lnTo>
                  <a:pt x="3034676" y="1617343"/>
                </a:lnTo>
                <a:lnTo>
                  <a:pt x="3044231" y="1465852"/>
                </a:lnTo>
                <a:lnTo>
                  <a:pt x="3047412" y="1387682"/>
                </a:lnTo>
                <a:lnTo>
                  <a:pt x="3050605" y="1255047"/>
                </a:lnTo>
                <a:lnTo>
                  <a:pt x="3053786" y="1385326"/>
                </a:lnTo>
                <a:lnTo>
                  <a:pt x="3060147" y="1201303"/>
                </a:lnTo>
                <a:lnTo>
                  <a:pt x="3063341" y="986889"/>
                </a:lnTo>
                <a:lnTo>
                  <a:pt x="3066522" y="983039"/>
                </a:lnTo>
                <a:lnTo>
                  <a:pt x="3072896" y="740486"/>
                </a:lnTo>
                <a:lnTo>
                  <a:pt x="3076077" y="756265"/>
                </a:lnTo>
                <a:lnTo>
                  <a:pt x="3079258" y="597188"/>
                </a:lnTo>
                <a:lnTo>
                  <a:pt x="3082438" y="606015"/>
                </a:lnTo>
                <a:lnTo>
                  <a:pt x="3085632" y="563436"/>
                </a:lnTo>
                <a:lnTo>
                  <a:pt x="3088813" y="771093"/>
                </a:lnTo>
                <a:lnTo>
                  <a:pt x="3091993" y="702648"/>
                </a:lnTo>
                <a:lnTo>
                  <a:pt x="3095174" y="812667"/>
                </a:lnTo>
                <a:lnTo>
                  <a:pt x="3098368" y="764027"/>
                </a:lnTo>
                <a:lnTo>
                  <a:pt x="3101548" y="850391"/>
                </a:lnTo>
                <a:lnTo>
                  <a:pt x="3104729" y="1024498"/>
                </a:lnTo>
                <a:lnTo>
                  <a:pt x="3107923" y="875312"/>
                </a:lnTo>
                <a:lnTo>
                  <a:pt x="3111104" y="1035668"/>
                </a:lnTo>
                <a:lnTo>
                  <a:pt x="3114284" y="755631"/>
                </a:lnTo>
                <a:lnTo>
                  <a:pt x="3117465" y="845427"/>
                </a:lnTo>
                <a:lnTo>
                  <a:pt x="3120659" y="820835"/>
                </a:lnTo>
                <a:lnTo>
                  <a:pt x="3123839" y="778641"/>
                </a:lnTo>
                <a:lnTo>
                  <a:pt x="3127020" y="687858"/>
                </a:lnTo>
                <a:lnTo>
                  <a:pt x="3136575" y="544626"/>
                </a:lnTo>
                <a:lnTo>
                  <a:pt x="3139756" y="540338"/>
                </a:lnTo>
                <a:lnTo>
                  <a:pt x="3142949" y="586466"/>
                </a:lnTo>
                <a:lnTo>
                  <a:pt x="3146130" y="531934"/>
                </a:lnTo>
                <a:lnTo>
                  <a:pt x="3149311" y="439962"/>
                </a:lnTo>
                <a:lnTo>
                  <a:pt x="3152504" y="685933"/>
                </a:lnTo>
                <a:lnTo>
                  <a:pt x="3155685" y="603786"/>
                </a:lnTo>
                <a:lnTo>
                  <a:pt x="3158866" y="880048"/>
                </a:lnTo>
                <a:lnTo>
                  <a:pt x="3162047" y="735864"/>
                </a:lnTo>
                <a:lnTo>
                  <a:pt x="3165240" y="1040834"/>
                </a:lnTo>
                <a:lnTo>
                  <a:pt x="3168421" y="1045887"/>
                </a:lnTo>
                <a:lnTo>
                  <a:pt x="3177976" y="1555116"/>
                </a:lnTo>
                <a:lnTo>
                  <a:pt x="3181157" y="2063661"/>
                </a:lnTo>
                <a:lnTo>
                  <a:pt x="3184338" y="1967458"/>
                </a:lnTo>
                <a:lnTo>
                  <a:pt x="3187531" y="2374621"/>
                </a:lnTo>
                <a:lnTo>
                  <a:pt x="3190712" y="2156078"/>
                </a:lnTo>
                <a:lnTo>
                  <a:pt x="3193893" y="2192067"/>
                </a:lnTo>
                <a:lnTo>
                  <a:pt x="3197073" y="2181557"/>
                </a:lnTo>
                <a:lnTo>
                  <a:pt x="3203448" y="2290309"/>
                </a:lnTo>
                <a:lnTo>
                  <a:pt x="3209822" y="2370734"/>
                </a:lnTo>
                <a:lnTo>
                  <a:pt x="3213003" y="2327096"/>
                </a:lnTo>
                <a:lnTo>
                  <a:pt x="3216183" y="2420678"/>
                </a:lnTo>
                <a:lnTo>
                  <a:pt x="3219364" y="2347496"/>
                </a:lnTo>
                <a:lnTo>
                  <a:pt x="3222558" y="2439052"/>
                </a:lnTo>
                <a:lnTo>
                  <a:pt x="3225738" y="2402126"/>
                </a:lnTo>
                <a:lnTo>
                  <a:pt x="3228919" y="2502153"/>
                </a:lnTo>
                <a:lnTo>
                  <a:pt x="3232113" y="2495999"/>
                </a:lnTo>
                <a:lnTo>
                  <a:pt x="3235293" y="2558556"/>
                </a:lnTo>
                <a:lnTo>
                  <a:pt x="3238474" y="2504724"/>
                </a:lnTo>
                <a:lnTo>
                  <a:pt x="3241655" y="2609677"/>
                </a:lnTo>
                <a:lnTo>
                  <a:pt x="3244848" y="2621226"/>
                </a:lnTo>
                <a:lnTo>
                  <a:pt x="3248029" y="2674222"/>
                </a:lnTo>
                <a:lnTo>
                  <a:pt x="3251210" y="2633877"/>
                </a:lnTo>
                <a:lnTo>
                  <a:pt x="3254403" y="2615439"/>
                </a:lnTo>
                <a:lnTo>
                  <a:pt x="3257584" y="2757141"/>
                </a:lnTo>
                <a:lnTo>
                  <a:pt x="3260765" y="2567610"/>
                </a:lnTo>
                <a:lnTo>
                  <a:pt x="3263946" y="2710008"/>
                </a:lnTo>
                <a:lnTo>
                  <a:pt x="3267139" y="2669208"/>
                </a:lnTo>
                <a:lnTo>
                  <a:pt x="3270320" y="2695661"/>
                </a:lnTo>
                <a:lnTo>
                  <a:pt x="3273501" y="2276063"/>
                </a:lnTo>
                <a:lnTo>
                  <a:pt x="3276682" y="2686240"/>
                </a:lnTo>
                <a:lnTo>
                  <a:pt x="3279875" y="2095079"/>
                </a:lnTo>
                <a:lnTo>
                  <a:pt x="3283056" y="2249913"/>
                </a:lnTo>
                <a:lnTo>
                  <a:pt x="3286237" y="2228297"/>
                </a:lnTo>
                <a:lnTo>
                  <a:pt x="3289430" y="1724716"/>
                </a:lnTo>
                <a:lnTo>
                  <a:pt x="3292611" y="2246519"/>
                </a:lnTo>
                <a:lnTo>
                  <a:pt x="3295792" y="1117675"/>
                </a:lnTo>
                <a:lnTo>
                  <a:pt x="3298972" y="1902217"/>
                </a:lnTo>
                <a:lnTo>
                  <a:pt x="3302166" y="998602"/>
                </a:lnTo>
                <a:lnTo>
                  <a:pt x="3305347" y="1384200"/>
                </a:lnTo>
                <a:lnTo>
                  <a:pt x="3311721" y="1143306"/>
                </a:lnTo>
                <a:lnTo>
                  <a:pt x="3314902" y="1440931"/>
                </a:lnTo>
                <a:lnTo>
                  <a:pt x="3318082" y="986699"/>
                </a:lnTo>
                <a:lnTo>
                  <a:pt x="3321263" y="1526978"/>
                </a:lnTo>
                <a:lnTo>
                  <a:pt x="3324457" y="669318"/>
                </a:lnTo>
                <a:lnTo>
                  <a:pt x="3327637" y="1522749"/>
                </a:lnTo>
                <a:lnTo>
                  <a:pt x="3330818" y="778805"/>
                </a:lnTo>
                <a:lnTo>
                  <a:pt x="3334012" y="1461661"/>
                </a:lnTo>
                <a:lnTo>
                  <a:pt x="3337192" y="1018433"/>
                </a:lnTo>
                <a:lnTo>
                  <a:pt x="3340373" y="1152145"/>
                </a:lnTo>
                <a:lnTo>
                  <a:pt x="3343554" y="1199189"/>
                </a:lnTo>
                <a:lnTo>
                  <a:pt x="3346747" y="938857"/>
                </a:lnTo>
                <a:lnTo>
                  <a:pt x="3349928" y="1449960"/>
                </a:lnTo>
                <a:lnTo>
                  <a:pt x="3353109" y="991207"/>
                </a:lnTo>
                <a:lnTo>
                  <a:pt x="3356290" y="1534323"/>
                </a:lnTo>
                <a:lnTo>
                  <a:pt x="3359483" y="992764"/>
                </a:lnTo>
                <a:lnTo>
                  <a:pt x="3362664" y="1638175"/>
                </a:lnTo>
                <a:lnTo>
                  <a:pt x="3365845" y="1054815"/>
                </a:lnTo>
                <a:lnTo>
                  <a:pt x="3369038" y="1484012"/>
                </a:lnTo>
                <a:lnTo>
                  <a:pt x="3372219" y="1191667"/>
                </a:lnTo>
                <a:lnTo>
                  <a:pt x="3375400" y="1379400"/>
                </a:lnTo>
                <a:lnTo>
                  <a:pt x="3378581" y="1440830"/>
                </a:lnTo>
                <a:lnTo>
                  <a:pt x="3381774" y="1218399"/>
                </a:lnTo>
                <a:lnTo>
                  <a:pt x="3384955" y="1640973"/>
                </a:lnTo>
                <a:lnTo>
                  <a:pt x="3388136" y="1208357"/>
                </a:lnTo>
                <a:lnTo>
                  <a:pt x="3391329" y="1712268"/>
                </a:lnTo>
                <a:lnTo>
                  <a:pt x="3394510" y="1348160"/>
                </a:lnTo>
                <a:lnTo>
                  <a:pt x="3397691" y="1739924"/>
                </a:lnTo>
                <a:lnTo>
                  <a:pt x="3400872" y="1630944"/>
                </a:lnTo>
                <a:lnTo>
                  <a:pt x="3404065" y="1785157"/>
                </a:lnTo>
                <a:lnTo>
                  <a:pt x="3407246" y="1755209"/>
                </a:lnTo>
                <a:lnTo>
                  <a:pt x="3410427" y="1707126"/>
                </a:lnTo>
                <a:lnTo>
                  <a:pt x="3413620" y="1782245"/>
                </a:lnTo>
                <a:lnTo>
                  <a:pt x="3416801" y="1690828"/>
                </a:lnTo>
                <a:lnTo>
                  <a:pt x="3419982" y="1891162"/>
                </a:lnTo>
                <a:lnTo>
                  <a:pt x="3423163" y="1842978"/>
                </a:lnTo>
                <a:lnTo>
                  <a:pt x="3426356" y="1883285"/>
                </a:lnTo>
                <a:lnTo>
                  <a:pt x="3429537" y="1830568"/>
                </a:lnTo>
                <a:lnTo>
                  <a:pt x="3432718" y="1925125"/>
                </a:lnTo>
                <a:lnTo>
                  <a:pt x="3435911" y="1861568"/>
                </a:lnTo>
                <a:lnTo>
                  <a:pt x="3439092" y="1992468"/>
                </a:lnTo>
                <a:lnTo>
                  <a:pt x="3442273" y="2001750"/>
                </a:lnTo>
                <a:lnTo>
                  <a:pt x="3445453" y="2021037"/>
                </a:lnTo>
                <a:lnTo>
                  <a:pt x="3448647" y="2079414"/>
                </a:lnTo>
                <a:lnTo>
                  <a:pt x="3451828" y="2093572"/>
                </a:lnTo>
                <a:lnTo>
                  <a:pt x="3455008" y="2090090"/>
                </a:lnTo>
                <a:lnTo>
                  <a:pt x="3458189" y="2207643"/>
                </a:lnTo>
                <a:lnTo>
                  <a:pt x="3461383" y="2216786"/>
                </a:lnTo>
                <a:lnTo>
                  <a:pt x="3464564" y="2214658"/>
                </a:lnTo>
                <a:lnTo>
                  <a:pt x="3467744" y="2342254"/>
                </a:lnTo>
                <a:lnTo>
                  <a:pt x="3470938" y="2375812"/>
                </a:lnTo>
                <a:lnTo>
                  <a:pt x="3474119" y="2456072"/>
                </a:lnTo>
                <a:lnTo>
                  <a:pt x="3477299" y="2484488"/>
                </a:lnTo>
                <a:lnTo>
                  <a:pt x="3490035" y="2697003"/>
                </a:lnTo>
                <a:lnTo>
                  <a:pt x="3502771" y="2946762"/>
                </a:lnTo>
                <a:lnTo>
                  <a:pt x="3509145" y="2842758"/>
                </a:lnTo>
                <a:lnTo>
                  <a:pt x="3515519" y="2807795"/>
                </a:lnTo>
                <a:lnTo>
                  <a:pt x="3518700" y="2760370"/>
                </a:lnTo>
                <a:lnTo>
                  <a:pt x="3525062" y="2827879"/>
                </a:lnTo>
                <a:lnTo>
                  <a:pt x="3528255" y="2815861"/>
                </a:lnTo>
                <a:lnTo>
                  <a:pt x="3534617" y="2864374"/>
                </a:lnTo>
                <a:lnTo>
                  <a:pt x="3537797" y="2863842"/>
                </a:lnTo>
                <a:lnTo>
                  <a:pt x="3540991" y="2847051"/>
                </a:lnTo>
                <a:lnTo>
                  <a:pt x="3544172" y="2881533"/>
                </a:lnTo>
                <a:lnTo>
                  <a:pt x="3547353" y="2860664"/>
                </a:lnTo>
                <a:lnTo>
                  <a:pt x="3550546" y="2801830"/>
                </a:lnTo>
                <a:lnTo>
                  <a:pt x="3556908" y="2785457"/>
                </a:lnTo>
                <a:lnTo>
                  <a:pt x="3563282" y="2861702"/>
                </a:lnTo>
                <a:lnTo>
                  <a:pt x="3566463" y="2837224"/>
                </a:lnTo>
                <a:lnTo>
                  <a:pt x="3569643" y="2846405"/>
                </a:lnTo>
                <a:lnTo>
                  <a:pt x="3572837" y="2897451"/>
                </a:lnTo>
                <a:lnTo>
                  <a:pt x="3576018" y="2891106"/>
                </a:lnTo>
                <a:lnTo>
                  <a:pt x="3579198" y="2858840"/>
                </a:lnTo>
                <a:lnTo>
                  <a:pt x="3582379" y="2854142"/>
                </a:lnTo>
                <a:lnTo>
                  <a:pt x="3585573" y="2862563"/>
                </a:lnTo>
                <a:lnTo>
                  <a:pt x="3588753" y="2841251"/>
                </a:lnTo>
                <a:lnTo>
                  <a:pt x="3591934" y="2856143"/>
                </a:lnTo>
                <a:lnTo>
                  <a:pt x="3595128" y="2894513"/>
                </a:lnTo>
                <a:lnTo>
                  <a:pt x="3598308" y="2846874"/>
                </a:lnTo>
                <a:lnTo>
                  <a:pt x="3601489" y="2829601"/>
                </a:lnTo>
                <a:lnTo>
                  <a:pt x="3604670" y="2915762"/>
                </a:lnTo>
                <a:lnTo>
                  <a:pt x="3607863" y="2844974"/>
                </a:lnTo>
                <a:lnTo>
                  <a:pt x="3611044" y="2836692"/>
                </a:lnTo>
                <a:lnTo>
                  <a:pt x="3614225" y="2856814"/>
                </a:lnTo>
                <a:lnTo>
                  <a:pt x="3623780" y="2745098"/>
                </a:lnTo>
                <a:lnTo>
                  <a:pt x="3626961" y="2773946"/>
                </a:lnTo>
                <a:lnTo>
                  <a:pt x="3630154" y="2601041"/>
                </a:lnTo>
                <a:lnTo>
                  <a:pt x="3639696" y="1685459"/>
                </a:lnTo>
                <a:lnTo>
                  <a:pt x="3646071" y="1252805"/>
                </a:lnTo>
                <a:lnTo>
                  <a:pt x="3649251" y="1297684"/>
                </a:lnTo>
                <a:lnTo>
                  <a:pt x="3652445" y="1489330"/>
                </a:lnTo>
                <a:lnTo>
                  <a:pt x="3655626" y="1397306"/>
                </a:lnTo>
                <a:lnTo>
                  <a:pt x="3661987" y="1027373"/>
                </a:lnTo>
                <a:lnTo>
                  <a:pt x="3668362" y="1159591"/>
                </a:lnTo>
                <a:lnTo>
                  <a:pt x="3671542" y="1120410"/>
                </a:lnTo>
                <a:lnTo>
                  <a:pt x="3674736" y="1104315"/>
                </a:lnTo>
                <a:lnTo>
                  <a:pt x="3677917" y="928815"/>
                </a:lnTo>
                <a:lnTo>
                  <a:pt x="3681097" y="979164"/>
                </a:lnTo>
                <a:lnTo>
                  <a:pt x="3684278" y="1608973"/>
                </a:lnTo>
                <a:lnTo>
                  <a:pt x="3687472" y="1528004"/>
                </a:lnTo>
                <a:lnTo>
                  <a:pt x="3690652" y="1090728"/>
                </a:lnTo>
                <a:lnTo>
                  <a:pt x="3693833" y="1363026"/>
                </a:lnTo>
                <a:lnTo>
                  <a:pt x="3697027" y="987306"/>
                </a:lnTo>
                <a:lnTo>
                  <a:pt x="3700208" y="1009771"/>
                </a:lnTo>
                <a:lnTo>
                  <a:pt x="3703388" y="947987"/>
                </a:lnTo>
                <a:lnTo>
                  <a:pt x="3706569" y="857457"/>
                </a:lnTo>
                <a:lnTo>
                  <a:pt x="3709763" y="935526"/>
                </a:lnTo>
                <a:lnTo>
                  <a:pt x="3712943" y="766028"/>
                </a:lnTo>
                <a:lnTo>
                  <a:pt x="3716124" y="800105"/>
                </a:lnTo>
                <a:lnTo>
                  <a:pt x="3719305" y="617374"/>
                </a:lnTo>
                <a:lnTo>
                  <a:pt x="3722498" y="765281"/>
                </a:lnTo>
                <a:lnTo>
                  <a:pt x="3728860" y="399180"/>
                </a:lnTo>
                <a:lnTo>
                  <a:pt x="3732054" y="403989"/>
                </a:lnTo>
                <a:lnTo>
                  <a:pt x="3735234" y="485506"/>
                </a:lnTo>
                <a:lnTo>
                  <a:pt x="3738415" y="374250"/>
                </a:lnTo>
                <a:lnTo>
                  <a:pt x="3741596" y="371702"/>
                </a:lnTo>
                <a:lnTo>
                  <a:pt x="3744789" y="344610"/>
                </a:lnTo>
                <a:lnTo>
                  <a:pt x="3747970" y="394226"/>
                </a:lnTo>
                <a:lnTo>
                  <a:pt x="3751151" y="353527"/>
                </a:lnTo>
                <a:lnTo>
                  <a:pt x="3754344" y="147922"/>
                </a:lnTo>
                <a:lnTo>
                  <a:pt x="3757525" y="391444"/>
                </a:lnTo>
                <a:lnTo>
                  <a:pt x="3760706" y="334550"/>
                </a:lnTo>
                <a:lnTo>
                  <a:pt x="3763887" y="426961"/>
                </a:lnTo>
                <a:lnTo>
                  <a:pt x="3767080" y="423509"/>
                </a:lnTo>
                <a:lnTo>
                  <a:pt x="3770261" y="573155"/>
                </a:lnTo>
                <a:lnTo>
                  <a:pt x="3773442" y="291831"/>
                </a:lnTo>
                <a:lnTo>
                  <a:pt x="3776635" y="574040"/>
                </a:lnTo>
                <a:lnTo>
                  <a:pt x="3779816" y="325796"/>
                </a:lnTo>
                <a:lnTo>
                  <a:pt x="3789371" y="598531"/>
                </a:lnTo>
                <a:lnTo>
                  <a:pt x="3792552" y="638724"/>
                </a:lnTo>
                <a:lnTo>
                  <a:pt x="3795733" y="414247"/>
                </a:lnTo>
                <a:lnTo>
                  <a:pt x="3798926" y="773740"/>
                </a:lnTo>
                <a:lnTo>
                  <a:pt x="3802107" y="351274"/>
                </a:lnTo>
                <a:lnTo>
                  <a:pt x="3805288" y="953837"/>
                </a:lnTo>
                <a:lnTo>
                  <a:pt x="3808468" y="601380"/>
                </a:lnTo>
                <a:lnTo>
                  <a:pt x="3811662" y="1166239"/>
                </a:lnTo>
                <a:lnTo>
                  <a:pt x="3814843" y="433804"/>
                </a:lnTo>
                <a:lnTo>
                  <a:pt x="3821204" y="948835"/>
                </a:lnTo>
                <a:lnTo>
                  <a:pt x="3824398" y="1039530"/>
                </a:lnTo>
                <a:lnTo>
                  <a:pt x="3827578" y="1196960"/>
                </a:lnTo>
                <a:lnTo>
                  <a:pt x="3830759" y="700078"/>
                </a:lnTo>
                <a:lnTo>
                  <a:pt x="3833953" y="1226605"/>
                </a:lnTo>
                <a:lnTo>
                  <a:pt x="3837133" y="724087"/>
                </a:lnTo>
                <a:lnTo>
                  <a:pt x="3840314" y="1564575"/>
                </a:lnTo>
                <a:lnTo>
                  <a:pt x="3843495" y="762824"/>
                </a:lnTo>
                <a:lnTo>
                  <a:pt x="3846688" y="1385998"/>
                </a:lnTo>
                <a:lnTo>
                  <a:pt x="3849869" y="804512"/>
                </a:lnTo>
                <a:lnTo>
                  <a:pt x="3853050" y="1263164"/>
                </a:lnTo>
                <a:lnTo>
                  <a:pt x="3859424" y="894776"/>
                </a:lnTo>
                <a:lnTo>
                  <a:pt x="3862605" y="1361760"/>
                </a:lnTo>
                <a:lnTo>
                  <a:pt x="3865786" y="1035364"/>
                </a:lnTo>
                <a:lnTo>
                  <a:pt x="3868979" y="1779180"/>
                </a:lnTo>
                <a:lnTo>
                  <a:pt x="3872160" y="997564"/>
                </a:lnTo>
                <a:lnTo>
                  <a:pt x="3875341" y="1754107"/>
                </a:lnTo>
                <a:lnTo>
                  <a:pt x="3878534" y="930360"/>
                </a:lnTo>
                <a:lnTo>
                  <a:pt x="3881715" y="1633527"/>
                </a:lnTo>
                <a:lnTo>
                  <a:pt x="3884896" y="988142"/>
                </a:lnTo>
                <a:lnTo>
                  <a:pt x="3888077" y="1470095"/>
                </a:lnTo>
                <a:lnTo>
                  <a:pt x="3891270" y="1700756"/>
                </a:lnTo>
                <a:lnTo>
                  <a:pt x="3894451" y="1503323"/>
                </a:lnTo>
                <a:lnTo>
                  <a:pt x="3897632" y="1666895"/>
                </a:lnTo>
                <a:lnTo>
                  <a:pt x="3900812" y="882860"/>
                </a:lnTo>
                <a:lnTo>
                  <a:pt x="3904006" y="1935433"/>
                </a:lnTo>
                <a:lnTo>
                  <a:pt x="3907187" y="1273079"/>
                </a:lnTo>
                <a:lnTo>
                  <a:pt x="3910367" y="1932976"/>
                </a:lnTo>
                <a:lnTo>
                  <a:pt x="3913561" y="1237913"/>
                </a:lnTo>
                <a:lnTo>
                  <a:pt x="3916742" y="1646178"/>
                </a:lnTo>
                <a:lnTo>
                  <a:pt x="3919922" y="1386137"/>
                </a:lnTo>
                <a:lnTo>
                  <a:pt x="3923103" y="1405689"/>
                </a:lnTo>
                <a:lnTo>
                  <a:pt x="3926297" y="1721436"/>
                </a:lnTo>
                <a:lnTo>
                  <a:pt x="3929477" y="1256174"/>
                </a:lnTo>
                <a:lnTo>
                  <a:pt x="3932658" y="1840585"/>
                </a:lnTo>
                <a:lnTo>
                  <a:pt x="3935852" y="1233937"/>
                </a:lnTo>
                <a:lnTo>
                  <a:pt x="3939032" y="1818360"/>
                </a:lnTo>
                <a:lnTo>
                  <a:pt x="3942213" y="1246410"/>
                </a:lnTo>
                <a:lnTo>
                  <a:pt x="3945394" y="1695641"/>
                </a:lnTo>
                <a:lnTo>
                  <a:pt x="3948587" y="1438360"/>
                </a:lnTo>
                <a:lnTo>
                  <a:pt x="3951768" y="1533031"/>
                </a:lnTo>
                <a:lnTo>
                  <a:pt x="3954949" y="1689461"/>
                </a:lnTo>
                <a:lnTo>
                  <a:pt x="3958142" y="1465219"/>
                </a:lnTo>
                <a:lnTo>
                  <a:pt x="3961323" y="1874066"/>
                </a:lnTo>
                <a:lnTo>
                  <a:pt x="3964504" y="1503627"/>
                </a:lnTo>
                <a:lnTo>
                  <a:pt x="3967685" y="2051517"/>
                </a:lnTo>
                <a:lnTo>
                  <a:pt x="3970878" y="1635844"/>
                </a:lnTo>
                <a:lnTo>
                  <a:pt x="3974059" y="2140755"/>
                </a:lnTo>
                <a:lnTo>
                  <a:pt x="3977240" y="1949362"/>
                </a:lnTo>
                <a:lnTo>
                  <a:pt x="3983614" y="2083910"/>
                </a:lnTo>
                <a:lnTo>
                  <a:pt x="3986795" y="1880221"/>
                </a:lnTo>
                <a:lnTo>
                  <a:pt x="3989976" y="2092382"/>
                </a:lnTo>
                <a:lnTo>
                  <a:pt x="3993169" y="1831037"/>
                </a:lnTo>
                <a:lnTo>
                  <a:pt x="3996350" y="2108350"/>
                </a:lnTo>
                <a:lnTo>
                  <a:pt x="3999531" y="1816626"/>
                </a:lnTo>
                <a:lnTo>
                  <a:pt x="4002711" y="2082669"/>
                </a:lnTo>
                <a:lnTo>
                  <a:pt x="4005905" y="1911816"/>
                </a:lnTo>
                <a:lnTo>
                  <a:pt x="4009086" y="2012299"/>
                </a:lnTo>
                <a:lnTo>
                  <a:pt x="4012267" y="1951654"/>
                </a:lnTo>
                <a:lnTo>
                  <a:pt x="4015460" y="1921731"/>
                </a:lnTo>
                <a:lnTo>
                  <a:pt x="4018641" y="2068055"/>
                </a:lnTo>
                <a:lnTo>
                  <a:pt x="4021822" y="1909688"/>
                </a:lnTo>
                <a:lnTo>
                  <a:pt x="4025002" y="2091584"/>
                </a:lnTo>
                <a:lnTo>
                  <a:pt x="4028196" y="1924200"/>
                </a:lnTo>
                <a:lnTo>
                  <a:pt x="4031377" y="2070753"/>
                </a:lnTo>
                <a:lnTo>
                  <a:pt x="4034557" y="2000851"/>
                </a:lnTo>
                <a:lnTo>
                  <a:pt x="4037751" y="2039310"/>
                </a:lnTo>
                <a:lnTo>
                  <a:pt x="4040932" y="1984123"/>
                </a:lnTo>
                <a:lnTo>
                  <a:pt x="4047293" y="2012995"/>
                </a:lnTo>
                <a:lnTo>
                  <a:pt x="4050487" y="1977234"/>
                </a:lnTo>
                <a:lnTo>
                  <a:pt x="4053668" y="2025342"/>
                </a:lnTo>
                <a:lnTo>
                  <a:pt x="4056848" y="1987023"/>
                </a:lnTo>
                <a:lnTo>
                  <a:pt x="4060042" y="2085683"/>
                </a:lnTo>
                <a:lnTo>
                  <a:pt x="4063223" y="2002561"/>
                </a:lnTo>
                <a:lnTo>
                  <a:pt x="4066403" y="2077059"/>
                </a:lnTo>
                <a:lnTo>
                  <a:pt x="4069584" y="2024430"/>
                </a:lnTo>
                <a:lnTo>
                  <a:pt x="4072778" y="2099233"/>
                </a:lnTo>
                <a:lnTo>
                  <a:pt x="4075958" y="2070398"/>
                </a:lnTo>
                <a:lnTo>
                  <a:pt x="4079139" y="2073184"/>
                </a:lnTo>
                <a:lnTo>
                  <a:pt x="4082320" y="2178036"/>
                </a:lnTo>
                <a:lnTo>
                  <a:pt x="4085514" y="2086721"/>
                </a:lnTo>
                <a:lnTo>
                  <a:pt x="4088694" y="2211505"/>
                </a:lnTo>
                <a:lnTo>
                  <a:pt x="4091875" y="2096092"/>
                </a:lnTo>
                <a:lnTo>
                  <a:pt x="4095069" y="2309392"/>
                </a:lnTo>
                <a:lnTo>
                  <a:pt x="4098249" y="2293994"/>
                </a:lnTo>
                <a:lnTo>
                  <a:pt x="4101430" y="2474357"/>
                </a:lnTo>
                <a:lnTo>
                  <a:pt x="4104611" y="2520604"/>
                </a:lnTo>
                <a:lnTo>
                  <a:pt x="4107804" y="2511904"/>
                </a:lnTo>
                <a:lnTo>
                  <a:pt x="4110985" y="2735398"/>
                </a:lnTo>
                <a:lnTo>
                  <a:pt x="4114166" y="2546905"/>
                </a:lnTo>
                <a:lnTo>
                  <a:pt x="4114166" y="2546905"/>
                </a:lnTo>
              </a:path>
            </a:pathLst>
          </a:custGeom>
          <a:noFill/>
          <a:ln w="6350" cap="sq">
            <a:solidFill>
              <a:srgbClr val="ED7D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Rettangolo con angoli arrotondati 97">
            <a:extLst>
              <a:ext uri="{FF2B5EF4-FFF2-40B4-BE49-F238E27FC236}">
                <a16:creationId xmlns:a16="http://schemas.microsoft.com/office/drawing/2014/main" id="{25097F07-EC6F-0FFF-EB34-795812303F89}"/>
              </a:ext>
            </a:extLst>
          </p:cNvPr>
          <p:cNvSpPr/>
          <p:nvPr/>
        </p:nvSpPr>
        <p:spPr>
          <a:xfrm>
            <a:off x="7309897" y="656696"/>
            <a:ext cx="4734851" cy="5904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F6126896-9990-C69E-B50E-75FFEEE7E61D}"/>
              </a:ext>
            </a:extLst>
          </p:cNvPr>
          <p:cNvCxnSpPr>
            <a:cxnSpLocks/>
          </p:cNvCxnSpPr>
          <p:nvPr/>
        </p:nvCxnSpPr>
        <p:spPr>
          <a:xfrm flipH="1" flipV="1">
            <a:off x="3310346" y="2149533"/>
            <a:ext cx="8905" cy="770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E99EFBD8-5A5C-7C09-B381-716CD1000990}"/>
              </a:ext>
            </a:extLst>
          </p:cNvPr>
          <p:cNvCxnSpPr>
            <a:cxnSpLocks/>
          </p:cNvCxnSpPr>
          <p:nvPr/>
        </p:nvCxnSpPr>
        <p:spPr>
          <a:xfrm>
            <a:off x="3310346" y="2920487"/>
            <a:ext cx="782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9" name="Ovale 108">
            <a:extLst>
              <a:ext uri="{FF2B5EF4-FFF2-40B4-BE49-F238E27FC236}">
                <a16:creationId xmlns:a16="http://schemas.microsoft.com/office/drawing/2014/main" id="{72A1F963-1179-7AB4-CB0D-5E63A577A87D}"/>
              </a:ext>
            </a:extLst>
          </p:cNvPr>
          <p:cNvSpPr/>
          <p:nvPr/>
        </p:nvSpPr>
        <p:spPr>
          <a:xfrm>
            <a:off x="3598557" y="22141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198E8471-0A79-973B-18C3-7EF61CD8C551}"/>
              </a:ext>
            </a:extLst>
          </p:cNvPr>
          <p:cNvSpPr/>
          <p:nvPr/>
        </p:nvSpPr>
        <p:spPr>
          <a:xfrm>
            <a:off x="3750957" y="23665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Connettore 2 110">
            <a:extLst>
              <a:ext uri="{FF2B5EF4-FFF2-40B4-BE49-F238E27FC236}">
                <a16:creationId xmlns:a16="http://schemas.microsoft.com/office/drawing/2014/main" id="{2CE6A6C1-5836-E2D2-C97F-BE1904D69797}"/>
              </a:ext>
            </a:extLst>
          </p:cNvPr>
          <p:cNvCxnSpPr>
            <a:cxnSpLocks/>
            <a:endCxn id="109" idx="3"/>
          </p:cNvCxnSpPr>
          <p:nvPr/>
        </p:nvCxnSpPr>
        <p:spPr>
          <a:xfrm flipV="1">
            <a:off x="3319251" y="2306357"/>
            <a:ext cx="295122" cy="60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C007A345-17A1-EF10-B603-D7466039E9C8}"/>
              </a:ext>
            </a:extLst>
          </p:cNvPr>
          <p:cNvCxnSpPr>
            <a:cxnSpLocks/>
          </p:cNvCxnSpPr>
          <p:nvPr/>
        </p:nvCxnSpPr>
        <p:spPr>
          <a:xfrm flipV="1">
            <a:off x="3328156" y="2458757"/>
            <a:ext cx="438617" cy="44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17EC0207-C975-EAD6-F9D0-8CA44B3D3E46}"/>
              </a:ext>
            </a:extLst>
          </p:cNvPr>
          <p:cNvSpPr txBox="1"/>
          <p:nvPr/>
        </p:nvSpPr>
        <p:spPr>
          <a:xfrm>
            <a:off x="3090403" y="2991365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</a:rPr>
              <a:t>Shared latent space</a:t>
            </a:r>
          </a:p>
        </p:txBody>
      </p:sp>
      <p:cxnSp>
        <p:nvCxnSpPr>
          <p:cNvPr id="120" name="Connettore 4 119">
            <a:extLst>
              <a:ext uri="{FF2B5EF4-FFF2-40B4-BE49-F238E27FC236}">
                <a16:creationId xmlns:a16="http://schemas.microsoft.com/office/drawing/2014/main" id="{19F2F1BC-52EB-AC8C-DBC3-C1B9F8F03006}"/>
              </a:ext>
            </a:extLst>
          </p:cNvPr>
          <p:cNvCxnSpPr>
            <a:cxnSpLocks/>
            <a:stCxn id="59" idx="0"/>
            <a:endCxn id="123" idx="1"/>
          </p:cNvCxnSpPr>
          <p:nvPr/>
        </p:nvCxnSpPr>
        <p:spPr>
          <a:xfrm rot="5400000" flipH="1" flipV="1">
            <a:off x="2372054" y="1221704"/>
            <a:ext cx="758091" cy="11306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2" name="Connettore 4 121">
            <a:extLst>
              <a:ext uri="{FF2B5EF4-FFF2-40B4-BE49-F238E27FC236}">
                <a16:creationId xmlns:a16="http://schemas.microsoft.com/office/drawing/2014/main" id="{037D7487-7891-BB60-3728-5E2E768A8DFD}"/>
              </a:ext>
            </a:extLst>
          </p:cNvPr>
          <p:cNvCxnSpPr>
            <a:cxnSpLocks/>
            <a:stCxn id="90" idx="6"/>
            <a:endCxn id="123" idx="3"/>
          </p:cNvCxnSpPr>
          <p:nvPr/>
        </p:nvCxnSpPr>
        <p:spPr>
          <a:xfrm rot="16200000" flipV="1">
            <a:off x="4140477" y="1195925"/>
            <a:ext cx="758091" cy="11822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3" name="Rettangolo con angoli arrotondati 122">
            <a:extLst>
              <a:ext uri="{FF2B5EF4-FFF2-40B4-BE49-F238E27FC236}">
                <a16:creationId xmlns:a16="http://schemas.microsoft.com/office/drawing/2014/main" id="{CE777744-8103-0B44-56DF-30D6D4639016}"/>
              </a:ext>
            </a:extLst>
          </p:cNvPr>
          <p:cNvSpPr/>
          <p:nvPr/>
        </p:nvSpPr>
        <p:spPr>
          <a:xfrm>
            <a:off x="3316421" y="1101980"/>
            <a:ext cx="612000" cy="612000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/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it-IT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)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blipFill>
                <a:blip r:embed="rId7"/>
                <a:stretch>
                  <a:fillRect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BDFC3CE4-0767-4EBD-E7D8-63C25566B329}"/>
              </a:ext>
            </a:extLst>
          </p:cNvPr>
          <p:cNvSpPr txBox="1"/>
          <p:nvPr/>
        </p:nvSpPr>
        <p:spPr>
          <a:xfrm>
            <a:off x="3466946" y="1228274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FED55E35-772A-8213-B2D1-8621B3789EAF}"/>
              </a:ext>
            </a:extLst>
          </p:cNvPr>
          <p:cNvGrpSpPr/>
          <p:nvPr/>
        </p:nvGrpSpPr>
        <p:grpSpPr>
          <a:xfrm>
            <a:off x="726474" y="936685"/>
            <a:ext cx="6116649" cy="4291298"/>
            <a:chOff x="684105" y="936685"/>
            <a:chExt cx="6382617" cy="4291298"/>
          </a:xfrm>
        </p:grpSpPr>
        <p:cxnSp>
          <p:nvCxnSpPr>
            <p:cNvPr id="135" name="Connettore 1 134">
              <a:extLst>
                <a:ext uri="{FF2B5EF4-FFF2-40B4-BE49-F238E27FC236}">
                  <a16:creationId xmlns:a16="http://schemas.microsoft.com/office/drawing/2014/main" id="{14ADAD73-EE10-6119-1AAD-029F788D72C0}"/>
                </a:ext>
              </a:extLst>
            </p:cNvPr>
            <p:cNvCxnSpPr/>
            <p:nvPr/>
          </p:nvCxnSpPr>
          <p:spPr>
            <a:xfrm>
              <a:off x="685800" y="944217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6" name="Connettore 1 135">
              <a:extLst>
                <a:ext uri="{FF2B5EF4-FFF2-40B4-BE49-F238E27FC236}">
                  <a16:creationId xmlns:a16="http://schemas.microsoft.com/office/drawing/2014/main" id="{0DB50979-086F-A476-5B0B-76E7A9031F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944217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9" name="Connettore 1 138">
              <a:extLst>
                <a:ext uri="{FF2B5EF4-FFF2-40B4-BE49-F238E27FC236}">
                  <a16:creationId xmlns:a16="http://schemas.microsoft.com/office/drawing/2014/main" id="{1F79427B-2A35-6FE6-AB4A-EBF52ED91260}"/>
                </a:ext>
              </a:extLst>
            </p:cNvPr>
            <p:cNvCxnSpPr/>
            <p:nvPr/>
          </p:nvCxnSpPr>
          <p:spPr>
            <a:xfrm>
              <a:off x="7066722" y="936685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0" name="Connettore 1 139">
              <a:extLst>
                <a:ext uri="{FF2B5EF4-FFF2-40B4-BE49-F238E27FC236}">
                  <a16:creationId xmlns:a16="http://schemas.microsoft.com/office/drawing/2014/main" id="{30732E91-5EB0-073E-9823-EF574598B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105" y="5220451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42" name="CasellaDiTesto 141">
            <a:extLst>
              <a:ext uri="{FF2B5EF4-FFF2-40B4-BE49-F238E27FC236}">
                <a16:creationId xmlns:a16="http://schemas.microsoft.com/office/drawing/2014/main" id="{DA04E14C-42BD-654B-4CA6-819ECEFA2C50}"/>
              </a:ext>
            </a:extLst>
          </p:cNvPr>
          <p:cNvSpPr txBox="1"/>
          <p:nvPr/>
        </p:nvSpPr>
        <p:spPr>
          <a:xfrm>
            <a:off x="807459" y="1000227"/>
            <a:ext cx="32573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F</a:t>
            </a:r>
          </a:p>
        </p:txBody>
      </p:sp>
      <p:sp>
        <p:nvSpPr>
          <p:cNvPr id="145" name="Arco 144">
            <a:extLst>
              <a:ext uri="{FF2B5EF4-FFF2-40B4-BE49-F238E27FC236}">
                <a16:creationId xmlns:a16="http://schemas.microsoft.com/office/drawing/2014/main" id="{FFC26BFA-73BA-3542-D278-018FD6A49D51}"/>
              </a:ext>
            </a:extLst>
          </p:cNvPr>
          <p:cNvSpPr/>
          <p:nvPr/>
        </p:nvSpPr>
        <p:spPr>
          <a:xfrm>
            <a:off x="3180522" y="2579302"/>
            <a:ext cx="433851" cy="380941"/>
          </a:xfrm>
          <a:prstGeom prst="arc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/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blipFill>
                <a:blip r:embed="rId8"/>
                <a:stretch>
                  <a:fillRect t="-576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/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level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incompatibility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blipFill>
                <a:blip r:embed="rId9"/>
                <a:stretch>
                  <a:fillRect l="-599" t="-5556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A3719C5-1307-A950-8A38-8248906423CA}"/>
                  </a:ext>
                </a:extLst>
              </p:cNvPr>
              <p:cNvSpPr txBox="1"/>
              <p:nvPr/>
            </p:nvSpPr>
            <p:spPr>
              <a:xfrm>
                <a:off x="7613750" y="2932728"/>
                <a:ext cx="417943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 Similar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it-IT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must have a</a:t>
                </a:r>
                <a:r>
                  <a:rPr lang="en-US" b="1" dirty="0"/>
                  <a:t> </a:t>
                </a:r>
                <a:r>
                  <a:rPr lang="en-US" b="1" u="sng" dirty="0"/>
                  <a:t>low</a:t>
                </a:r>
                <a:r>
                  <a:rPr lang="en-US" b="1" dirty="0"/>
                  <a:t> </a:t>
                </a:r>
                <a:r>
                  <a:rPr lang="en-US" dirty="0"/>
                  <a:t>level of incompatibility</a:t>
                </a:r>
              </a:p>
              <a:p>
                <a:r>
                  <a:rPr lang="en-US" dirty="0"/>
                  <a:t>- Dissimilar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it-IT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must have a </a:t>
                </a:r>
                <a:r>
                  <a:rPr lang="en-US" b="1" u="sng" dirty="0"/>
                  <a:t>high</a:t>
                </a:r>
                <a:r>
                  <a:rPr lang="en-US" dirty="0"/>
                  <a:t> level of incompatibility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A3719C5-1307-A950-8A38-824890642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750" y="2932728"/>
                <a:ext cx="4179438" cy="1477328"/>
              </a:xfrm>
              <a:prstGeom prst="rect">
                <a:avLst/>
              </a:prstGeom>
              <a:blipFill>
                <a:blip r:embed="rId10"/>
                <a:stretch>
                  <a:fillRect l="-1212" t="-2542" r="-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406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169E49-B75A-1B35-18EB-428536B02DEE}"/>
              </a:ext>
            </a:extLst>
          </p:cNvPr>
          <p:cNvSpPr txBox="1"/>
          <p:nvPr/>
        </p:nvSpPr>
        <p:spPr>
          <a:xfrm>
            <a:off x="4625597" y="137794"/>
            <a:ext cx="2940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Framework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60B3CBD-C5B7-D182-9014-359F2D787161}"/>
              </a:ext>
            </a:extLst>
          </p:cNvPr>
          <p:cNvGrpSpPr/>
          <p:nvPr/>
        </p:nvGrpSpPr>
        <p:grpSpPr>
          <a:xfrm rot="16200000">
            <a:off x="1885156" y="5417136"/>
            <a:ext cx="587829" cy="587829"/>
            <a:chOff x="9442770" y="1140101"/>
            <a:chExt cx="587829" cy="587829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74FB21CB-8FE9-79E2-AC0A-11D6B9E98EBF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227565DA-1F62-458D-D880-17AB1D3B08DA}"/>
                    </a:ext>
                  </a:extLst>
                </p:cNvPr>
                <p:cNvSpPr txBox="1"/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C524FD53-64D6-CB9B-43A6-2800D77D2721}"/>
              </a:ext>
            </a:extLst>
          </p:cNvPr>
          <p:cNvSpPr/>
          <p:nvPr/>
        </p:nvSpPr>
        <p:spPr>
          <a:xfrm>
            <a:off x="1461951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29F9148C-04AC-F48D-8DA0-D84E61414CDA}"/>
              </a:ext>
            </a:extLst>
          </p:cNvPr>
          <p:cNvGrpSpPr/>
          <p:nvPr/>
        </p:nvGrpSpPr>
        <p:grpSpPr>
          <a:xfrm rot="16200000">
            <a:off x="4820516" y="5417136"/>
            <a:ext cx="587829" cy="587829"/>
            <a:chOff x="9442770" y="1140101"/>
            <a:chExt cx="587829" cy="587829"/>
          </a:xfrm>
        </p:grpSpPr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5FD36FA6-89C2-C50D-7D1C-2A89B67385D9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/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Figura a mano libera 34">
            <a:extLst>
              <a:ext uri="{FF2B5EF4-FFF2-40B4-BE49-F238E27FC236}">
                <a16:creationId xmlns:a16="http://schemas.microsoft.com/office/drawing/2014/main" id="{9DA979DF-DF70-BB56-F397-069CF320889E}"/>
              </a:ext>
            </a:extLst>
          </p:cNvPr>
          <p:cNvSpPr/>
          <p:nvPr/>
        </p:nvSpPr>
        <p:spPr>
          <a:xfrm flipH="1">
            <a:off x="4397312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B71D419-B3DB-C695-B8AB-B445922BE86E}"/>
              </a:ext>
            </a:extLst>
          </p:cNvPr>
          <p:cNvCxnSpPr>
            <a:cxnSpLocks/>
            <a:stCxn id="19" idx="6"/>
            <a:endCxn id="42" idx="1"/>
          </p:cNvCxnSpPr>
          <p:nvPr/>
        </p:nvCxnSpPr>
        <p:spPr>
          <a:xfrm flipV="1">
            <a:off x="2179071" y="4866873"/>
            <a:ext cx="12409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0E0EAC9-D470-1070-E5B8-7FE699FF4045}"/>
              </a:ext>
            </a:extLst>
          </p:cNvPr>
          <p:cNvCxnSpPr>
            <a:cxnSpLocks/>
            <a:stCxn id="32" idx="6"/>
            <a:endCxn id="46" idx="1"/>
          </p:cNvCxnSpPr>
          <p:nvPr/>
        </p:nvCxnSpPr>
        <p:spPr>
          <a:xfrm flipH="1" flipV="1">
            <a:off x="5111960" y="4866873"/>
            <a:ext cx="2471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itardo 41">
            <a:extLst>
              <a:ext uri="{FF2B5EF4-FFF2-40B4-BE49-F238E27FC236}">
                <a16:creationId xmlns:a16="http://schemas.microsoft.com/office/drawing/2014/main" id="{1923CCC6-B286-4E58-BC4D-51C91EC4D5DC}"/>
              </a:ext>
            </a:extLst>
          </p:cNvPr>
          <p:cNvSpPr/>
          <p:nvPr/>
        </p:nvSpPr>
        <p:spPr>
          <a:xfrm rot="16200000">
            <a:off x="145292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C75464B-8DBD-621B-D597-5FF9D08A5F69}"/>
              </a:ext>
            </a:extLst>
          </p:cNvPr>
          <p:cNvSpPr txBox="1"/>
          <p:nvPr/>
        </p:nvSpPr>
        <p:spPr>
          <a:xfrm>
            <a:off x="2063347" y="403151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46" name="Ritardo 45">
            <a:extLst>
              <a:ext uri="{FF2B5EF4-FFF2-40B4-BE49-F238E27FC236}">
                <a16:creationId xmlns:a16="http://schemas.microsoft.com/office/drawing/2014/main" id="{3CA8D9C0-6044-4AFC-00AB-519240F72080}"/>
              </a:ext>
            </a:extLst>
          </p:cNvPr>
          <p:cNvSpPr/>
          <p:nvPr/>
        </p:nvSpPr>
        <p:spPr>
          <a:xfrm rot="16200000">
            <a:off x="437340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96962AD-0D5C-141F-5E1A-39CA11456D19}"/>
              </a:ext>
            </a:extLst>
          </p:cNvPr>
          <p:cNvSpPr txBox="1"/>
          <p:nvPr/>
        </p:nvSpPr>
        <p:spPr>
          <a:xfrm>
            <a:off x="4983827" y="4031513"/>
            <a:ext cx="3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f’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EB9B3B0-AEBC-05CB-2D46-9837353BFED1}"/>
              </a:ext>
            </a:extLst>
          </p:cNvPr>
          <p:cNvCxnSpPr>
            <a:cxnSpLocks/>
            <a:stCxn id="42" idx="3"/>
            <a:endCxn id="59" idx="4"/>
          </p:cNvCxnSpPr>
          <p:nvPr/>
        </p:nvCxnSpPr>
        <p:spPr>
          <a:xfrm flipH="1" flipV="1">
            <a:off x="2185777" y="2753900"/>
            <a:ext cx="5703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A987A38E-1FB6-9926-34DC-D241E1AE969E}"/>
              </a:ext>
            </a:extLst>
          </p:cNvPr>
          <p:cNvCxnSpPr>
            <a:cxnSpLocks/>
            <a:stCxn id="46" idx="3"/>
            <a:endCxn id="90" idx="2"/>
          </p:cNvCxnSpPr>
          <p:nvPr/>
        </p:nvCxnSpPr>
        <p:spPr>
          <a:xfrm flipH="1" flipV="1">
            <a:off x="5110623" y="2753900"/>
            <a:ext cx="1337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FFFC2CDE-B199-68EF-F7BC-EFF69E90E50D}"/>
              </a:ext>
            </a:extLst>
          </p:cNvPr>
          <p:cNvSpPr/>
          <p:nvPr/>
        </p:nvSpPr>
        <p:spPr>
          <a:xfrm>
            <a:off x="1891862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/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uppo 60">
            <a:extLst>
              <a:ext uri="{FF2B5EF4-FFF2-40B4-BE49-F238E27FC236}">
                <a16:creationId xmlns:a16="http://schemas.microsoft.com/office/drawing/2014/main" id="{010B97A7-E17D-5E33-DD71-10BB5603AFFE}"/>
              </a:ext>
            </a:extLst>
          </p:cNvPr>
          <p:cNvGrpSpPr/>
          <p:nvPr/>
        </p:nvGrpSpPr>
        <p:grpSpPr>
          <a:xfrm>
            <a:off x="860834" y="2539546"/>
            <a:ext cx="1031026" cy="889454"/>
            <a:chOff x="9015499" y="761216"/>
            <a:chExt cx="1537294" cy="1412853"/>
          </a:xfrm>
        </p:grpSpPr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65DB8961-1F61-A592-A80A-34492721716A}"/>
                </a:ext>
              </a:extLst>
            </p:cNvPr>
            <p:cNvSpPr/>
            <p:nvPr/>
          </p:nvSpPr>
          <p:spPr>
            <a:xfrm>
              <a:off x="10319687" y="135095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CC71AE27-460F-F26D-968E-8E895F5BE7D1}"/>
                </a:ext>
              </a:extLst>
            </p:cNvPr>
            <p:cNvSpPr/>
            <p:nvPr/>
          </p:nvSpPr>
          <p:spPr>
            <a:xfrm>
              <a:off x="9936442" y="1597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9970607B-EC40-6A17-9F69-990838600D74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4ACD2748-1BF0-AC36-6150-61A09753EA12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37FB10C5-98DB-5449-ACF6-D4C0E1DCADCB}"/>
                </a:ext>
              </a:extLst>
            </p:cNvPr>
            <p:cNvSpPr txBox="1"/>
            <p:nvPr/>
          </p:nvSpPr>
          <p:spPr>
            <a:xfrm>
              <a:off x="9794444" y="1258243"/>
              <a:ext cx="4267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46552429-628A-BA41-E156-D3B318B26756}"/>
                </a:ext>
              </a:extLst>
            </p:cNvPr>
            <p:cNvSpPr txBox="1"/>
            <p:nvPr/>
          </p:nvSpPr>
          <p:spPr>
            <a:xfrm>
              <a:off x="10189360" y="1023137"/>
              <a:ext cx="363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77" name="Figura a mano libera 76">
              <a:extLst>
                <a:ext uri="{FF2B5EF4-FFF2-40B4-BE49-F238E27FC236}">
                  <a16:creationId xmlns:a16="http://schemas.microsoft.com/office/drawing/2014/main" id="{DF052822-2BB1-C6C1-6D37-77ECA76F44C4}"/>
                </a:ext>
              </a:extLst>
            </p:cNvPr>
            <p:cNvSpPr/>
            <p:nvPr/>
          </p:nvSpPr>
          <p:spPr>
            <a:xfrm>
              <a:off x="9920426" y="76121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9" name="Figura a mano libera 78">
              <a:extLst>
                <a:ext uri="{FF2B5EF4-FFF2-40B4-BE49-F238E27FC236}">
                  <a16:creationId xmlns:a16="http://schemas.microsoft.com/office/drawing/2014/main" id="{FAA46041-A8D6-CF53-AD61-B1EB3F140AB2}"/>
                </a:ext>
              </a:extLst>
            </p:cNvPr>
            <p:cNvSpPr/>
            <p:nvPr/>
          </p:nvSpPr>
          <p:spPr>
            <a:xfrm>
              <a:off x="9779704" y="181854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3" name="Figura a mano libera 82">
              <a:extLst>
                <a:ext uri="{FF2B5EF4-FFF2-40B4-BE49-F238E27FC236}">
                  <a16:creationId xmlns:a16="http://schemas.microsoft.com/office/drawing/2014/main" id="{C372D856-9404-2B44-8A89-3F78BE417C46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90" name="Ovale 89">
            <a:extLst>
              <a:ext uri="{FF2B5EF4-FFF2-40B4-BE49-F238E27FC236}">
                <a16:creationId xmlns:a16="http://schemas.microsoft.com/office/drawing/2014/main" id="{3157B827-B9DB-5087-1571-4F3D40A4CB8F}"/>
              </a:ext>
            </a:extLst>
          </p:cNvPr>
          <p:cNvSpPr/>
          <p:nvPr/>
        </p:nvSpPr>
        <p:spPr>
          <a:xfrm rot="16200000">
            <a:off x="4816708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/>
              <p:nvPr/>
            </p:nvSpPr>
            <p:spPr>
              <a:xfrm>
                <a:off x="4922401" y="2275321"/>
                <a:ext cx="369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401" y="2275321"/>
                <a:ext cx="369332" cy="369332"/>
              </a:xfrm>
              <a:prstGeom prst="rect">
                <a:avLst/>
              </a:prstGeom>
              <a:blipFill>
                <a:blip r:embed="rId6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Figura a mano libera 96">
            <a:extLst>
              <a:ext uri="{FF2B5EF4-FFF2-40B4-BE49-F238E27FC236}">
                <a16:creationId xmlns:a16="http://schemas.microsoft.com/office/drawing/2014/main" id="{F65B4BE9-63F3-D72A-803B-9B73F90E8746}"/>
              </a:ext>
            </a:extLst>
          </p:cNvPr>
          <p:cNvSpPr/>
          <p:nvPr/>
        </p:nvSpPr>
        <p:spPr>
          <a:xfrm>
            <a:off x="5285107" y="2730077"/>
            <a:ext cx="1434235" cy="308093"/>
          </a:xfrm>
          <a:custGeom>
            <a:avLst/>
            <a:gdLst>
              <a:gd name="connsiteX0" fmla="*/ 0 w 4114165"/>
              <a:gd name="connsiteY0" fmla="*/ 3011446 h 3063504"/>
              <a:gd name="connsiteX1" fmla="*/ 3185 w 4114165"/>
              <a:gd name="connsiteY1" fmla="*/ 3013332 h 3063504"/>
              <a:gd name="connsiteX2" fmla="*/ 9554 w 4114165"/>
              <a:gd name="connsiteY2" fmla="*/ 2826245 h 3063504"/>
              <a:gd name="connsiteX3" fmla="*/ 12738 w 4114165"/>
              <a:gd name="connsiteY3" fmla="*/ 2838655 h 3063504"/>
              <a:gd name="connsiteX4" fmla="*/ 15922 w 4114165"/>
              <a:gd name="connsiteY4" fmla="*/ 2924828 h 3063504"/>
              <a:gd name="connsiteX5" fmla="*/ 19106 w 4114165"/>
              <a:gd name="connsiteY5" fmla="*/ 2725369 h 3063504"/>
              <a:gd name="connsiteX6" fmla="*/ 22291 w 4114165"/>
              <a:gd name="connsiteY6" fmla="*/ 2641399 h 3063504"/>
              <a:gd name="connsiteX7" fmla="*/ 25475 w 4114165"/>
              <a:gd name="connsiteY7" fmla="*/ 2821179 h 3063504"/>
              <a:gd name="connsiteX8" fmla="*/ 28660 w 4114165"/>
              <a:gd name="connsiteY8" fmla="*/ 2514627 h 3063504"/>
              <a:gd name="connsiteX9" fmla="*/ 31843 w 4114165"/>
              <a:gd name="connsiteY9" fmla="*/ 2618250 h 3063504"/>
              <a:gd name="connsiteX10" fmla="*/ 35028 w 4114165"/>
              <a:gd name="connsiteY10" fmla="*/ 2254674 h 3063504"/>
              <a:gd name="connsiteX11" fmla="*/ 38212 w 4114165"/>
              <a:gd name="connsiteY11" fmla="*/ 2269567 h 3063504"/>
              <a:gd name="connsiteX12" fmla="*/ 44582 w 4114165"/>
              <a:gd name="connsiteY12" fmla="*/ 1843155 h 3063504"/>
              <a:gd name="connsiteX13" fmla="*/ 47765 w 4114165"/>
              <a:gd name="connsiteY13" fmla="*/ 1889465 h 3063504"/>
              <a:gd name="connsiteX14" fmla="*/ 50950 w 4114165"/>
              <a:gd name="connsiteY14" fmla="*/ 1451074 h 3063504"/>
              <a:gd name="connsiteX15" fmla="*/ 54134 w 4114165"/>
              <a:gd name="connsiteY15" fmla="*/ 1745876 h 3063504"/>
              <a:gd name="connsiteX16" fmla="*/ 57319 w 4114165"/>
              <a:gd name="connsiteY16" fmla="*/ 1707861 h 3063504"/>
              <a:gd name="connsiteX17" fmla="*/ 60503 w 4114165"/>
              <a:gd name="connsiteY17" fmla="*/ 1736163 h 3063504"/>
              <a:gd name="connsiteX18" fmla="*/ 66871 w 4114165"/>
              <a:gd name="connsiteY18" fmla="*/ 1595803 h 3063504"/>
              <a:gd name="connsiteX19" fmla="*/ 70056 w 4114165"/>
              <a:gd name="connsiteY19" fmla="*/ 1611164 h 3063504"/>
              <a:gd name="connsiteX20" fmla="*/ 73240 w 4114165"/>
              <a:gd name="connsiteY20" fmla="*/ 1610809 h 3063504"/>
              <a:gd name="connsiteX21" fmla="*/ 76425 w 4114165"/>
              <a:gd name="connsiteY21" fmla="*/ 1814308 h 3063504"/>
              <a:gd name="connsiteX22" fmla="*/ 79608 w 4114165"/>
              <a:gd name="connsiteY22" fmla="*/ 1666945 h 3063504"/>
              <a:gd name="connsiteX23" fmla="*/ 82793 w 4114165"/>
              <a:gd name="connsiteY23" fmla="*/ 1683737 h 3063504"/>
              <a:gd name="connsiteX24" fmla="*/ 85978 w 4114165"/>
              <a:gd name="connsiteY24" fmla="*/ 1724374 h 3063504"/>
              <a:gd name="connsiteX25" fmla="*/ 89162 w 4114165"/>
              <a:gd name="connsiteY25" fmla="*/ 1786398 h 3063504"/>
              <a:gd name="connsiteX26" fmla="*/ 92347 w 4114165"/>
              <a:gd name="connsiteY26" fmla="*/ 1745293 h 3063504"/>
              <a:gd name="connsiteX27" fmla="*/ 95530 w 4114165"/>
              <a:gd name="connsiteY27" fmla="*/ 1727286 h 3063504"/>
              <a:gd name="connsiteX28" fmla="*/ 98715 w 4114165"/>
              <a:gd name="connsiteY28" fmla="*/ 1781827 h 3063504"/>
              <a:gd name="connsiteX29" fmla="*/ 101899 w 4114165"/>
              <a:gd name="connsiteY29" fmla="*/ 1772203 h 3063504"/>
              <a:gd name="connsiteX30" fmla="*/ 105084 w 4114165"/>
              <a:gd name="connsiteY30" fmla="*/ 1830365 h 3063504"/>
              <a:gd name="connsiteX31" fmla="*/ 108268 w 4114165"/>
              <a:gd name="connsiteY31" fmla="*/ 1860162 h 3063504"/>
              <a:gd name="connsiteX32" fmla="*/ 111452 w 4114165"/>
              <a:gd name="connsiteY32" fmla="*/ 1854540 h 3063504"/>
              <a:gd name="connsiteX33" fmla="*/ 124190 w 4114165"/>
              <a:gd name="connsiteY33" fmla="*/ 2026178 h 3063504"/>
              <a:gd name="connsiteX34" fmla="*/ 127373 w 4114165"/>
              <a:gd name="connsiteY34" fmla="*/ 1988302 h 3063504"/>
              <a:gd name="connsiteX35" fmla="*/ 133742 w 4114165"/>
              <a:gd name="connsiteY35" fmla="*/ 1778623 h 3063504"/>
              <a:gd name="connsiteX36" fmla="*/ 136927 w 4114165"/>
              <a:gd name="connsiteY36" fmla="*/ 1775546 h 3063504"/>
              <a:gd name="connsiteX37" fmla="*/ 140112 w 4114165"/>
              <a:gd name="connsiteY37" fmla="*/ 1739620 h 3063504"/>
              <a:gd name="connsiteX38" fmla="*/ 143296 w 4114165"/>
              <a:gd name="connsiteY38" fmla="*/ 1765352 h 3063504"/>
              <a:gd name="connsiteX39" fmla="*/ 146480 w 4114165"/>
              <a:gd name="connsiteY39" fmla="*/ 1810927 h 3063504"/>
              <a:gd name="connsiteX40" fmla="*/ 152849 w 4114165"/>
              <a:gd name="connsiteY40" fmla="*/ 1709469 h 3063504"/>
              <a:gd name="connsiteX41" fmla="*/ 156033 w 4114165"/>
              <a:gd name="connsiteY41" fmla="*/ 1680153 h 3063504"/>
              <a:gd name="connsiteX42" fmla="*/ 159218 w 4114165"/>
              <a:gd name="connsiteY42" fmla="*/ 1678089 h 3063504"/>
              <a:gd name="connsiteX43" fmla="*/ 162401 w 4114165"/>
              <a:gd name="connsiteY43" fmla="*/ 1664945 h 3063504"/>
              <a:gd name="connsiteX44" fmla="*/ 165586 w 4114165"/>
              <a:gd name="connsiteY44" fmla="*/ 1675164 h 3063504"/>
              <a:gd name="connsiteX45" fmla="*/ 168770 w 4114165"/>
              <a:gd name="connsiteY45" fmla="*/ 1620218 h 3063504"/>
              <a:gd name="connsiteX46" fmla="*/ 171955 w 4114165"/>
              <a:gd name="connsiteY46" fmla="*/ 1594144 h 3063504"/>
              <a:gd name="connsiteX47" fmla="*/ 175140 w 4114165"/>
              <a:gd name="connsiteY47" fmla="*/ 1608986 h 3063504"/>
              <a:gd name="connsiteX48" fmla="*/ 178323 w 4114165"/>
              <a:gd name="connsiteY48" fmla="*/ 1606884 h 3063504"/>
              <a:gd name="connsiteX49" fmla="*/ 181508 w 4114165"/>
              <a:gd name="connsiteY49" fmla="*/ 1608441 h 3063504"/>
              <a:gd name="connsiteX50" fmla="*/ 184692 w 4114165"/>
              <a:gd name="connsiteY50" fmla="*/ 1602160 h 3063504"/>
              <a:gd name="connsiteX51" fmla="*/ 187877 w 4114165"/>
              <a:gd name="connsiteY51" fmla="*/ 1607871 h 3063504"/>
              <a:gd name="connsiteX52" fmla="*/ 191061 w 4114165"/>
              <a:gd name="connsiteY52" fmla="*/ 1561270 h 3063504"/>
              <a:gd name="connsiteX53" fmla="*/ 194245 w 4114165"/>
              <a:gd name="connsiteY53" fmla="*/ 1591447 h 3063504"/>
              <a:gd name="connsiteX54" fmla="*/ 200614 w 4114165"/>
              <a:gd name="connsiteY54" fmla="*/ 1561156 h 3063504"/>
              <a:gd name="connsiteX55" fmla="*/ 206983 w 4114165"/>
              <a:gd name="connsiteY55" fmla="*/ 1586116 h 3063504"/>
              <a:gd name="connsiteX56" fmla="*/ 210166 w 4114165"/>
              <a:gd name="connsiteY56" fmla="*/ 1617799 h 3063504"/>
              <a:gd name="connsiteX57" fmla="*/ 213351 w 4114165"/>
              <a:gd name="connsiteY57" fmla="*/ 1602755 h 3063504"/>
              <a:gd name="connsiteX58" fmla="*/ 216535 w 4114165"/>
              <a:gd name="connsiteY58" fmla="*/ 1596981 h 3063504"/>
              <a:gd name="connsiteX59" fmla="*/ 219720 w 4114165"/>
              <a:gd name="connsiteY59" fmla="*/ 1570641 h 3063504"/>
              <a:gd name="connsiteX60" fmla="*/ 222905 w 4114165"/>
              <a:gd name="connsiteY60" fmla="*/ 1594195 h 3063504"/>
              <a:gd name="connsiteX61" fmla="*/ 226089 w 4114165"/>
              <a:gd name="connsiteY61" fmla="*/ 1556180 h 3063504"/>
              <a:gd name="connsiteX62" fmla="*/ 229272 w 4114165"/>
              <a:gd name="connsiteY62" fmla="*/ 1552989 h 3063504"/>
              <a:gd name="connsiteX63" fmla="*/ 232457 w 4114165"/>
              <a:gd name="connsiteY63" fmla="*/ 1561714 h 3063504"/>
              <a:gd name="connsiteX64" fmla="*/ 238826 w 4114165"/>
              <a:gd name="connsiteY64" fmla="*/ 1454734 h 3063504"/>
              <a:gd name="connsiteX65" fmla="*/ 248379 w 4114165"/>
              <a:gd name="connsiteY65" fmla="*/ 1211852 h 3063504"/>
              <a:gd name="connsiteX66" fmla="*/ 251563 w 4114165"/>
              <a:gd name="connsiteY66" fmla="*/ 1302015 h 3063504"/>
              <a:gd name="connsiteX67" fmla="*/ 254748 w 4114165"/>
              <a:gd name="connsiteY67" fmla="*/ 1329861 h 3063504"/>
              <a:gd name="connsiteX68" fmla="*/ 257933 w 4114165"/>
              <a:gd name="connsiteY68" fmla="*/ 1292593 h 3063504"/>
              <a:gd name="connsiteX69" fmla="*/ 261116 w 4114165"/>
              <a:gd name="connsiteY69" fmla="*/ 1329114 h 3063504"/>
              <a:gd name="connsiteX70" fmla="*/ 264300 w 4114165"/>
              <a:gd name="connsiteY70" fmla="*/ 1279094 h 3063504"/>
              <a:gd name="connsiteX71" fmla="*/ 267485 w 4114165"/>
              <a:gd name="connsiteY71" fmla="*/ 1355023 h 3063504"/>
              <a:gd name="connsiteX72" fmla="*/ 270670 w 4114165"/>
              <a:gd name="connsiteY72" fmla="*/ 1329405 h 3063504"/>
              <a:gd name="connsiteX73" fmla="*/ 273854 w 4114165"/>
              <a:gd name="connsiteY73" fmla="*/ 1335243 h 3063504"/>
              <a:gd name="connsiteX74" fmla="*/ 277037 w 4114165"/>
              <a:gd name="connsiteY74" fmla="*/ 1297063 h 3063504"/>
              <a:gd name="connsiteX75" fmla="*/ 280222 w 4114165"/>
              <a:gd name="connsiteY75" fmla="*/ 1222008 h 3063504"/>
              <a:gd name="connsiteX76" fmla="*/ 283407 w 4114165"/>
              <a:gd name="connsiteY76" fmla="*/ 1184943 h 3063504"/>
              <a:gd name="connsiteX77" fmla="*/ 286591 w 4114165"/>
              <a:gd name="connsiteY77" fmla="*/ 1180510 h 3063504"/>
              <a:gd name="connsiteX78" fmla="*/ 289776 w 4114165"/>
              <a:gd name="connsiteY78" fmla="*/ 1181283 h 3063504"/>
              <a:gd name="connsiteX79" fmla="*/ 292959 w 4114165"/>
              <a:gd name="connsiteY79" fmla="*/ 1142799 h 3063504"/>
              <a:gd name="connsiteX80" fmla="*/ 296144 w 4114165"/>
              <a:gd name="connsiteY80" fmla="*/ 1200240 h 3063504"/>
              <a:gd name="connsiteX81" fmla="*/ 302513 w 4114165"/>
              <a:gd name="connsiteY81" fmla="*/ 1061286 h 3063504"/>
              <a:gd name="connsiteX82" fmla="*/ 305698 w 4114165"/>
              <a:gd name="connsiteY82" fmla="*/ 1043367 h 3063504"/>
              <a:gd name="connsiteX83" fmla="*/ 308881 w 4114165"/>
              <a:gd name="connsiteY83" fmla="*/ 1015761 h 3063504"/>
              <a:gd name="connsiteX84" fmla="*/ 312065 w 4114165"/>
              <a:gd name="connsiteY84" fmla="*/ 1020636 h 3063504"/>
              <a:gd name="connsiteX85" fmla="*/ 315250 w 4114165"/>
              <a:gd name="connsiteY85" fmla="*/ 995728 h 3063504"/>
              <a:gd name="connsiteX86" fmla="*/ 324803 w 4114165"/>
              <a:gd name="connsiteY86" fmla="*/ 1044659 h 3063504"/>
              <a:gd name="connsiteX87" fmla="*/ 327987 w 4114165"/>
              <a:gd name="connsiteY87" fmla="*/ 1045304 h 3063504"/>
              <a:gd name="connsiteX88" fmla="*/ 331172 w 4114165"/>
              <a:gd name="connsiteY88" fmla="*/ 978037 h 3063504"/>
              <a:gd name="connsiteX89" fmla="*/ 334354 w 4114165"/>
              <a:gd name="connsiteY89" fmla="*/ 967488 h 3063504"/>
              <a:gd name="connsiteX90" fmla="*/ 337535 w 4114165"/>
              <a:gd name="connsiteY90" fmla="*/ 942922 h 3063504"/>
              <a:gd name="connsiteX91" fmla="*/ 343909 w 4114165"/>
              <a:gd name="connsiteY91" fmla="*/ 1069605 h 3063504"/>
              <a:gd name="connsiteX92" fmla="*/ 347090 w 4114165"/>
              <a:gd name="connsiteY92" fmla="*/ 1001996 h 3063504"/>
              <a:gd name="connsiteX93" fmla="*/ 350283 w 4114165"/>
              <a:gd name="connsiteY93" fmla="*/ 1035959 h 3063504"/>
              <a:gd name="connsiteX94" fmla="*/ 353464 w 4114165"/>
              <a:gd name="connsiteY94" fmla="*/ 1037035 h 3063504"/>
              <a:gd name="connsiteX95" fmla="*/ 356645 w 4114165"/>
              <a:gd name="connsiteY95" fmla="*/ 1209180 h 3063504"/>
              <a:gd name="connsiteX96" fmla="*/ 359825 w 4114165"/>
              <a:gd name="connsiteY96" fmla="*/ 1224300 h 3063504"/>
              <a:gd name="connsiteX97" fmla="*/ 366200 w 4114165"/>
              <a:gd name="connsiteY97" fmla="*/ 1319275 h 3063504"/>
              <a:gd name="connsiteX98" fmla="*/ 369380 w 4114165"/>
              <a:gd name="connsiteY98" fmla="*/ 1254337 h 3063504"/>
              <a:gd name="connsiteX99" fmla="*/ 372574 w 4114165"/>
              <a:gd name="connsiteY99" fmla="*/ 1298140 h 3063504"/>
              <a:gd name="connsiteX100" fmla="*/ 375755 w 4114165"/>
              <a:gd name="connsiteY100" fmla="*/ 1247778 h 3063504"/>
              <a:gd name="connsiteX101" fmla="*/ 378935 w 4114165"/>
              <a:gd name="connsiteY101" fmla="*/ 1301951 h 3063504"/>
              <a:gd name="connsiteX102" fmla="*/ 382116 w 4114165"/>
              <a:gd name="connsiteY102" fmla="*/ 1294214 h 3063504"/>
              <a:gd name="connsiteX103" fmla="*/ 385310 w 4114165"/>
              <a:gd name="connsiteY103" fmla="*/ 1319591 h 3063504"/>
              <a:gd name="connsiteX104" fmla="*/ 388490 w 4114165"/>
              <a:gd name="connsiteY104" fmla="*/ 1313690 h 3063504"/>
              <a:gd name="connsiteX105" fmla="*/ 391671 w 4114165"/>
              <a:gd name="connsiteY105" fmla="*/ 1316970 h 3063504"/>
              <a:gd name="connsiteX106" fmla="*/ 394865 w 4114165"/>
              <a:gd name="connsiteY106" fmla="*/ 1262986 h 3063504"/>
              <a:gd name="connsiteX107" fmla="*/ 401226 w 4114165"/>
              <a:gd name="connsiteY107" fmla="*/ 1288414 h 3063504"/>
              <a:gd name="connsiteX108" fmla="*/ 404407 w 4114165"/>
              <a:gd name="connsiteY108" fmla="*/ 1275067 h 3063504"/>
              <a:gd name="connsiteX109" fmla="*/ 407601 w 4114165"/>
              <a:gd name="connsiteY109" fmla="*/ 1332723 h 3063504"/>
              <a:gd name="connsiteX110" fmla="*/ 413962 w 4114165"/>
              <a:gd name="connsiteY110" fmla="*/ 1099706 h 3063504"/>
              <a:gd name="connsiteX111" fmla="*/ 426698 w 4114165"/>
              <a:gd name="connsiteY111" fmla="*/ 106593 h 3063504"/>
              <a:gd name="connsiteX112" fmla="*/ 429891 w 4114165"/>
              <a:gd name="connsiteY112" fmla="*/ 163744 h 3063504"/>
              <a:gd name="connsiteX113" fmla="*/ 433072 w 4114165"/>
              <a:gd name="connsiteY113" fmla="*/ 272852 h 3063504"/>
              <a:gd name="connsiteX114" fmla="*/ 436253 w 4114165"/>
              <a:gd name="connsiteY114" fmla="*/ 264073 h 3063504"/>
              <a:gd name="connsiteX115" fmla="*/ 442627 w 4114165"/>
              <a:gd name="connsiteY115" fmla="*/ 0 h 3063504"/>
              <a:gd name="connsiteX116" fmla="*/ 448989 w 4114165"/>
              <a:gd name="connsiteY116" fmla="*/ 212600 h 3063504"/>
              <a:gd name="connsiteX117" fmla="*/ 452182 w 4114165"/>
              <a:gd name="connsiteY117" fmla="*/ 53217 h 3063504"/>
              <a:gd name="connsiteX118" fmla="*/ 455363 w 4114165"/>
              <a:gd name="connsiteY118" fmla="*/ 35493 h 3063504"/>
              <a:gd name="connsiteX119" fmla="*/ 458544 w 4114165"/>
              <a:gd name="connsiteY119" fmla="*/ 61732 h 3063504"/>
              <a:gd name="connsiteX120" fmla="*/ 468099 w 4114165"/>
              <a:gd name="connsiteY120" fmla="*/ 648880 h 3063504"/>
              <a:gd name="connsiteX121" fmla="*/ 474473 w 4114165"/>
              <a:gd name="connsiteY121" fmla="*/ 828686 h 3063504"/>
              <a:gd name="connsiteX122" fmla="*/ 477654 w 4114165"/>
              <a:gd name="connsiteY122" fmla="*/ 981747 h 3063504"/>
              <a:gd name="connsiteX123" fmla="*/ 480835 w 4114165"/>
              <a:gd name="connsiteY123" fmla="*/ 1056676 h 3063504"/>
              <a:gd name="connsiteX124" fmla="*/ 499945 w 4114165"/>
              <a:gd name="connsiteY124" fmla="*/ 1995963 h 3063504"/>
              <a:gd name="connsiteX125" fmla="*/ 506306 w 4114165"/>
              <a:gd name="connsiteY125" fmla="*/ 2089444 h 3063504"/>
              <a:gd name="connsiteX126" fmla="*/ 515861 w 4114165"/>
              <a:gd name="connsiteY126" fmla="*/ 2169159 h 3063504"/>
              <a:gd name="connsiteX127" fmla="*/ 519042 w 4114165"/>
              <a:gd name="connsiteY127" fmla="*/ 2238212 h 3063504"/>
              <a:gd name="connsiteX128" fmla="*/ 522235 w 4114165"/>
              <a:gd name="connsiteY128" fmla="*/ 2227980 h 3063504"/>
              <a:gd name="connsiteX129" fmla="*/ 525416 w 4114165"/>
              <a:gd name="connsiteY129" fmla="*/ 2306214 h 3063504"/>
              <a:gd name="connsiteX130" fmla="*/ 528597 w 4114165"/>
              <a:gd name="connsiteY130" fmla="*/ 2337277 h 3063504"/>
              <a:gd name="connsiteX131" fmla="*/ 531791 w 4114165"/>
              <a:gd name="connsiteY131" fmla="*/ 2346281 h 3063504"/>
              <a:gd name="connsiteX132" fmla="*/ 538152 w 4114165"/>
              <a:gd name="connsiteY132" fmla="*/ 2373532 h 3063504"/>
              <a:gd name="connsiteX133" fmla="*/ 541333 w 4114165"/>
              <a:gd name="connsiteY133" fmla="*/ 2419740 h 3063504"/>
              <a:gd name="connsiteX134" fmla="*/ 544526 w 4114165"/>
              <a:gd name="connsiteY134" fmla="*/ 2436253 h 3063504"/>
              <a:gd name="connsiteX135" fmla="*/ 550888 w 4114165"/>
              <a:gd name="connsiteY135" fmla="*/ 2604245 h 3063504"/>
              <a:gd name="connsiteX136" fmla="*/ 557262 w 4114165"/>
              <a:gd name="connsiteY136" fmla="*/ 2762219 h 3063504"/>
              <a:gd name="connsiteX137" fmla="*/ 563624 w 4114165"/>
              <a:gd name="connsiteY137" fmla="*/ 2916876 h 3063504"/>
              <a:gd name="connsiteX138" fmla="*/ 566817 w 4114165"/>
              <a:gd name="connsiteY138" fmla="*/ 2948433 h 3063504"/>
              <a:gd name="connsiteX139" fmla="*/ 569998 w 4114165"/>
              <a:gd name="connsiteY139" fmla="*/ 2949953 h 3063504"/>
              <a:gd name="connsiteX140" fmla="*/ 579553 w 4114165"/>
              <a:gd name="connsiteY140" fmla="*/ 2905732 h 3063504"/>
              <a:gd name="connsiteX141" fmla="*/ 585915 w 4114165"/>
              <a:gd name="connsiteY141" fmla="*/ 2936086 h 3063504"/>
              <a:gd name="connsiteX142" fmla="*/ 589108 w 4114165"/>
              <a:gd name="connsiteY142" fmla="*/ 2986638 h 3063504"/>
              <a:gd name="connsiteX143" fmla="*/ 592289 w 4114165"/>
              <a:gd name="connsiteY143" fmla="*/ 2980851 h 3063504"/>
              <a:gd name="connsiteX144" fmla="*/ 595470 w 4114165"/>
              <a:gd name="connsiteY144" fmla="*/ 3017587 h 3063504"/>
              <a:gd name="connsiteX145" fmla="*/ 598650 w 4114165"/>
              <a:gd name="connsiteY145" fmla="*/ 3005962 h 3063504"/>
              <a:gd name="connsiteX146" fmla="*/ 601844 w 4114165"/>
              <a:gd name="connsiteY146" fmla="*/ 3021335 h 3063504"/>
              <a:gd name="connsiteX147" fmla="*/ 605025 w 4114165"/>
              <a:gd name="connsiteY147" fmla="*/ 3001467 h 3063504"/>
              <a:gd name="connsiteX148" fmla="*/ 608205 w 4114165"/>
              <a:gd name="connsiteY148" fmla="*/ 2999694 h 3063504"/>
              <a:gd name="connsiteX149" fmla="*/ 611399 w 4114165"/>
              <a:gd name="connsiteY149" fmla="*/ 3008976 h 3063504"/>
              <a:gd name="connsiteX150" fmla="*/ 614580 w 4114165"/>
              <a:gd name="connsiteY150" fmla="*/ 2974747 h 3063504"/>
              <a:gd name="connsiteX151" fmla="*/ 617760 w 4114165"/>
              <a:gd name="connsiteY151" fmla="*/ 2990247 h 3063504"/>
              <a:gd name="connsiteX152" fmla="*/ 620941 w 4114165"/>
              <a:gd name="connsiteY152" fmla="*/ 2914571 h 3063504"/>
              <a:gd name="connsiteX153" fmla="*/ 624135 w 4114165"/>
              <a:gd name="connsiteY153" fmla="*/ 2993438 h 3063504"/>
              <a:gd name="connsiteX154" fmla="*/ 627315 w 4114165"/>
              <a:gd name="connsiteY154" fmla="*/ 2906277 h 3063504"/>
              <a:gd name="connsiteX155" fmla="*/ 630496 w 4114165"/>
              <a:gd name="connsiteY155" fmla="*/ 2932984 h 3063504"/>
              <a:gd name="connsiteX156" fmla="*/ 633690 w 4114165"/>
              <a:gd name="connsiteY156" fmla="*/ 2767576 h 3063504"/>
              <a:gd name="connsiteX157" fmla="*/ 636870 w 4114165"/>
              <a:gd name="connsiteY157" fmla="*/ 2826485 h 3063504"/>
              <a:gd name="connsiteX158" fmla="*/ 640051 w 4114165"/>
              <a:gd name="connsiteY158" fmla="*/ 2799196 h 3063504"/>
              <a:gd name="connsiteX159" fmla="*/ 643232 w 4114165"/>
              <a:gd name="connsiteY159" fmla="*/ 2831943 h 3063504"/>
              <a:gd name="connsiteX160" fmla="*/ 646426 w 4114165"/>
              <a:gd name="connsiteY160" fmla="*/ 2681453 h 3063504"/>
              <a:gd name="connsiteX161" fmla="*/ 649606 w 4114165"/>
              <a:gd name="connsiteY161" fmla="*/ 2708654 h 3063504"/>
              <a:gd name="connsiteX162" fmla="*/ 652787 w 4114165"/>
              <a:gd name="connsiteY162" fmla="*/ 2870946 h 3063504"/>
              <a:gd name="connsiteX163" fmla="*/ 655981 w 4114165"/>
              <a:gd name="connsiteY163" fmla="*/ 2515703 h 3063504"/>
              <a:gd name="connsiteX164" fmla="*/ 659161 w 4114165"/>
              <a:gd name="connsiteY164" fmla="*/ 2685087 h 3063504"/>
              <a:gd name="connsiteX165" fmla="*/ 662342 w 4114165"/>
              <a:gd name="connsiteY165" fmla="*/ 1744647 h 3063504"/>
              <a:gd name="connsiteX166" fmla="*/ 668716 w 4114165"/>
              <a:gd name="connsiteY166" fmla="*/ 1481428 h 3063504"/>
              <a:gd name="connsiteX167" fmla="*/ 671897 w 4114165"/>
              <a:gd name="connsiteY167" fmla="*/ 1603059 h 3063504"/>
              <a:gd name="connsiteX168" fmla="*/ 675078 w 4114165"/>
              <a:gd name="connsiteY168" fmla="*/ 1584469 h 3063504"/>
              <a:gd name="connsiteX169" fmla="*/ 678259 w 4114165"/>
              <a:gd name="connsiteY169" fmla="*/ 1607631 h 3063504"/>
              <a:gd name="connsiteX170" fmla="*/ 681452 w 4114165"/>
              <a:gd name="connsiteY170" fmla="*/ 1604680 h 3063504"/>
              <a:gd name="connsiteX171" fmla="*/ 684633 w 4114165"/>
              <a:gd name="connsiteY171" fmla="*/ 1275637 h 3063504"/>
              <a:gd name="connsiteX172" fmla="*/ 687814 w 4114165"/>
              <a:gd name="connsiteY172" fmla="*/ 1501386 h 3063504"/>
              <a:gd name="connsiteX173" fmla="*/ 691007 w 4114165"/>
              <a:gd name="connsiteY173" fmla="*/ 1211206 h 3063504"/>
              <a:gd name="connsiteX174" fmla="*/ 694188 w 4114165"/>
              <a:gd name="connsiteY174" fmla="*/ 1600970 h 3063504"/>
              <a:gd name="connsiteX175" fmla="*/ 697369 w 4114165"/>
              <a:gd name="connsiteY175" fmla="*/ 1080141 h 3063504"/>
              <a:gd name="connsiteX176" fmla="*/ 700550 w 4114165"/>
              <a:gd name="connsiteY176" fmla="*/ 1550570 h 3063504"/>
              <a:gd name="connsiteX177" fmla="*/ 703743 w 4114165"/>
              <a:gd name="connsiteY177" fmla="*/ 1284008 h 3063504"/>
              <a:gd name="connsiteX178" fmla="*/ 706924 w 4114165"/>
              <a:gd name="connsiteY178" fmla="*/ 1613367 h 3063504"/>
              <a:gd name="connsiteX179" fmla="*/ 710105 w 4114165"/>
              <a:gd name="connsiteY179" fmla="*/ 1411489 h 3063504"/>
              <a:gd name="connsiteX180" fmla="*/ 713298 w 4114165"/>
              <a:gd name="connsiteY180" fmla="*/ 1407690 h 3063504"/>
              <a:gd name="connsiteX181" fmla="*/ 716479 w 4114165"/>
              <a:gd name="connsiteY181" fmla="*/ 1894404 h 3063504"/>
              <a:gd name="connsiteX182" fmla="*/ 719660 w 4114165"/>
              <a:gd name="connsiteY182" fmla="*/ 1220412 h 3063504"/>
              <a:gd name="connsiteX183" fmla="*/ 722840 w 4114165"/>
              <a:gd name="connsiteY183" fmla="*/ 1962405 h 3063504"/>
              <a:gd name="connsiteX184" fmla="*/ 726034 w 4114165"/>
              <a:gd name="connsiteY184" fmla="*/ 1431066 h 3063504"/>
              <a:gd name="connsiteX185" fmla="*/ 729215 w 4114165"/>
              <a:gd name="connsiteY185" fmla="*/ 2100461 h 3063504"/>
              <a:gd name="connsiteX186" fmla="*/ 732395 w 4114165"/>
              <a:gd name="connsiteY186" fmla="*/ 1845042 h 3063504"/>
              <a:gd name="connsiteX187" fmla="*/ 735589 w 4114165"/>
              <a:gd name="connsiteY187" fmla="*/ 2177327 h 3063504"/>
              <a:gd name="connsiteX188" fmla="*/ 738770 w 4114165"/>
              <a:gd name="connsiteY188" fmla="*/ 2353549 h 3063504"/>
              <a:gd name="connsiteX189" fmla="*/ 741950 w 4114165"/>
              <a:gd name="connsiteY189" fmla="*/ 2300896 h 3063504"/>
              <a:gd name="connsiteX190" fmla="*/ 745131 w 4114165"/>
              <a:gd name="connsiteY190" fmla="*/ 2571371 h 3063504"/>
              <a:gd name="connsiteX191" fmla="*/ 748325 w 4114165"/>
              <a:gd name="connsiteY191" fmla="*/ 2227879 h 3063504"/>
              <a:gd name="connsiteX192" fmla="*/ 751505 w 4114165"/>
              <a:gd name="connsiteY192" fmla="*/ 2581793 h 3063504"/>
              <a:gd name="connsiteX193" fmla="*/ 754686 w 4114165"/>
              <a:gd name="connsiteY193" fmla="*/ 2147214 h 3063504"/>
              <a:gd name="connsiteX194" fmla="*/ 757880 w 4114165"/>
              <a:gd name="connsiteY194" fmla="*/ 2506915 h 3063504"/>
              <a:gd name="connsiteX195" fmla="*/ 761061 w 4114165"/>
              <a:gd name="connsiteY195" fmla="*/ 2098713 h 3063504"/>
              <a:gd name="connsiteX196" fmla="*/ 764241 w 4114165"/>
              <a:gd name="connsiteY196" fmla="*/ 2375698 h 3063504"/>
              <a:gd name="connsiteX197" fmla="*/ 767422 w 4114165"/>
              <a:gd name="connsiteY197" fmla="*/ 2074754 h 3063504"/>
              <a:gd name="connsiteX198" fmla="*/ 770616 w 4114165"/>
              <a:gd name="connsiteY198" fmla="*/ 2073589 h 3063504"/>
              <a:gd name="connsiteX199" fmla="*/ 773796 w 4114165"/>
              <a:gd name="connsiteY199" fmla="*/ 2025519 h 3063504"/>
              <a:gd name="connsiteX200" fmla="*/ 776977 w 4114165"/>
              <a:gd name="connsiteY200" fmla="*/ 1733998 h 3063504"/>
              <a:gd name="connsiteX201" fmla="*/ 780158 w 4114165"/>
              <a:gd name="connsiteY201" fmla="*/ 2112238 h 3063504"/>
              <a:gd name="connsiteX202" fmla="*/ 783351 w 4114165"/>
              <a:gd name="connsiteY202" fmla="*/ 1632742 h 3063504"/>
              <a:gd name="connsiteX203" fmla="*/ 786532 w 4114165"/>
              <a:gd name="connsiteY203" fmla="*/ 1981907 h 3063504"/>
              <a:gd name="connsiteX204" fmla="*/ 789713 w 4114165"/>
              <a:gd name="connsiteY204" fmla="*/ 1791514 h 3063504"/>
              <a:gd name="connsiteX205" fmla="*/ 796087 w 4114165"/>
              <a:gd name="connsiteY205" fmla="*/ 2454476 h 3063504"/>
              <a:gd name="connsiteX206" fmla="*/ 802449 w 4114165"/>
              <a:gd name="connsiteY206" fmla="*/ 2696243 h 3063504"/>
              <a:gd name="connsiteX207" fmla="*/ 805642 w 4114165"/>
              <a:gd name="connsiteY207" fmla="*/ 2628356 h 3063504"/>
              <a:gd name="connsiteX208" fmla="*/ 808823 w 4114165"/>
              <a:gd name="connsiteY208" fmla="*/ 2769881 h 3063504"/>
              <a:gd name="connsiteX209" fmla="*/ 812004 w 4114165"/>
              <a:gd name="connsiteY209" fmla="*/ 2580539 h 3063504"/>
              <a:gd name="connsiteX210" fmla="*/ 815197 w 4114165"/>
              <a:gd name="connsiteY210" fmla="*/ 2709971 h 3063504"/>
              <a:gd name="connsiteX211" fmla="*/ 818378 w 4114165"/>
              <a:gd name="connsiteY211" fmla="*/ 2534571 h 3063504"/>
              <a:gd name="connsiteX212" fmla="*/ 821559 w 4114165"/>
              <a:gd name="connsiteY212" fmla="*/ 2621429 h 3063504"/>
              <a:gd name="connsiteX213" fmla="*/ 824740 w 4114165"/>
              <a:gd name="connsiteY213" fmla="*/ 2635802 h 3063504"/>
              <a:gd name="connsiteX214" fmla="*/ 827933 w 4114165"/>
              <a:gd name="connsiteY214" fmla="*/ 2639259 h 3063504"/>
              <a:gd name="connsiteX215" fmla="*/ 831114 w 4114165"/>
              <a:gd name="connsiteY215" fmla="*/ 2616376 h 3063504"/>
              <a:gd name="connsiteX216" fmla="*/ 834295 w 4114165"/>
              <a:gd name="connsiteY216" fmla="*/ 2571029 h 3063504"/>
              <a:gd name="connsiteX217" fmla="*/ 837488 w 4114165"/>
              <a:gd name="connsiteY217" fmla="*/ 2589986 h 3063504"/>
              <a:gd name="connsiteX218" fmla="*/ 840669 w 4114165"/>
              <a:gd name="connsiteY218" fmla="*/ 2514221 h 3063504"/>
              <a:gd name="connsiteX219" fmla="*/ 843850 w 4114165"/>
              <a:gd name="connsiteY219" fmla="*/ 2581413 h 3063504"/>
              <a:gd name="connsiteX220" fmla="*/ 847030 w 4114165"/>
              <a:gd name="connsiteY220" fmla="*/ 2497746 h 3063504"/>
              <a:gd name="connsiteX221" fmla="*/ 850224 w 4114165"/>
              <a:gd name="connsiteY221" fmla="*/ 2528885 h 3063504"/>
              <a:gd name="connsiteX222" fmla="*/ 853405 w 4114165"/>
              <a:gd name="connsiteY222" fmla="*/ 2497772 h 3063504"/>
              <a:gd name="connsiteX223" fmla="*/ 856585 w 4114165"/>
              <a:gd name="connsiteY223" fmla="*/ 2518577 h 3063504"/>
              <a:gd name="connsiteX224" fmla="*/ 859766 w 4114165"/>
              <a:gd name="connsiteY224" fmla="*/ 2520110 h 3063504"/>
              <a:gd name="connsiteX225" fmla="*/ 862960 w 4114165"/>
              <a:gd name="connsiteY225" fmla="*/ 2511511 h 3063504"/>
              <a:gd name="connsiteX226" fmla="*/ 866140 w 4114165"/>
              <a:gd name="connsiteY226" fmla="*/ 2537446 h 3063504"/>
              <a:gd name="connsiteX227" fmla="*/ 869321 w 4114165"/>
              <a:gd name="connsiteY227" fmla="*/ 2525023 h 3063504"/>
              <a:gd name="connsiteX228" fmla="*/ 872515 w 4114165"/>
              <a:gd name="connsiteY228" fmla="*/ 2567850 h 3063504"/>
              <a:gd name="connsiteX229" fmla="*/ 875695 w 4114165"/>
              <a:gd name="connsiteY229" fmla="*/ 2560379 h 3063504"/>
              <a:gd name="connsiteX230" fmla="*/ 878876 w 4114165"/>
              <a:gd name="connsiteY230" fmla="*/ 2622214 h 3063504"/>
              <a:gd name="connsiteX231" fmla="*/ 882057 w 4114165"/>
              <a:gd name="connsiteY231" fmla="*/ 2628989 h 3063504"/>
              <a:gd name="connsiteX232" fmla="*/ 885250 w 4114165"/>
              <a:gd name="connsiteY232" fmla="*/ 2672475 h 3063504"/>
              <a:gd name="connsiteX233" fmla="*/ 888431 w 4114165"/>
              <a:gd name="connsiteY233" fmla="*/ 2665966 h 3063504"/>
              <a:gd name="connsiteX234" fmla="*/ 894805 w 4114165"/>
              <a:gd name="connsiteY234" fmla="*/ 2728117 h 3063504"/>
              <a:gd name="connsiteX235" fmla="*/ 897986 w 4114165"/>
              <a:gd name="connsiteY235" fmla="*/ 2743997 h 3063504"/>
              <a:gd name="connsiteX236" fmla="*/ 901167 w 4114165"/>
              <a:gd name="connsiteY236" fmla="*/ 2781999 h 3063504"/>
              <a:gd name="connsiteX237" fmla="*/ 904348 w 4114165"/>
              <a:gd name="connsiteY237" fmla="*/ 2768082 h 3063504"/>
              <a:gd name="connsiteX238" fmla="*/ 907541 w 4114165"/>
              <a:gd name="connsiteY238" fmla="*/ 2802248 h 3063504"/>
              <a:gd name="connsiteX239" fmla="*/ 910722 w 4114165"/>
              <a:gd name="connsiteY239" fmla="*/ 2763574 h 3063504"/>
              <a:gd name="connsiteX240" fmla="*/ 913903 w 4114165"/>
              <a:gd name="connsiteY240" fmla="*/ 2755774 h 3063504"/>
              <a:gd name="connsiteX241" fmla="*/ 917096 w 4114165"/>
              <a:gd name="connsiteY241" fmla="*/ 2743604 h 3063504"/>
              <a:gd name="connsiteX242" fmla="*/ 920277 w 4114165"/>
              <a:gd name="connsiteY242" fmla="*/ 2747112 h 3063504"/>
              <a:gd name="connsiteX243" fmla="*/ 929832 w 4114165"/>
              <a:gd name="connsiteY243" fmla="*/ 2494492 h 3063504"/>
              <a:gd name="connsiteX244" fmla="*/ 945749 w 4114165"/>
              <a:gd name="connsiteY244" fmla="*/ 1907485 h 3063504"/>
              <a:gd name="connsiteX245" fmla="*/ 952123 w 4114165"/>
              <a:gd name="connsiteY245" fmla="*/ 1838229 h 3063504"/>
              <a:gd name="connsiteX246" fmla="*/ 955304 w 4114165"/>
              <a:gd name="connsiteY246" fmla="*/ 1782612 h 3063504"/>
              <a:gd name="connsiteX247" fmla="*/ 958485 w 4114165"/>
              <a:gd name="connsiteY247" fmla="*/ 1689372 h 3063504"/>
              <a:gd name="connsiteX248" fmla="*/ 961665 w 4114165"/>
              <a:gd name="connsiteY248" fmla="*/ 1657030 h 3063504"/>
              <a:gd name="connsiteX249" fmla="*/ 964859 w 4114165"/>
              <a:gd name="connsiteY249" fmla="*/ 1549747 h 3063504"/>
              <a:gd name="connsiteX250" fmla="*/ 968040 w 4114165"/>
              <a:gd name="connsiteY250" fmla="*/ 1500284 h 3063504"/>
              <a:gd name="connsiteX251" fmla="*/ 974414 w 4114165"/>
              <a:gd name="connsiteY251" fmla="*/ 1298000 h 3063504"/>
              <a:gd name="connsiteX252" fmla="*/ 980776 w 4114165"/>
              <a:gd name="connsiteY252" fmla="*/ 1110786 h 3063504"/>
              <a:gd name="connsiteX253" fmla="*/ 987150 w 4114165"/>
              <a:gd name="connsiteY253" fmla="*/ 823912 h 3063504"/>
              <a:gd name="connsiteX254" fmla="*/ 990331 w 4114165"/>
              <a:gd name="connsiteY254" fmla="*/ 704864 h 3063504"/>
              <a:gd name="connsiteX255" fmla="*/ 993511 w 4114165"/>
              <a:gd name="connsiteY255" fmla="*/ 662873 h 3063504"/>
              <a:gd name="connsiteX256" fmla="*/ 996705 w 4114165"/>
              <a:gd name="connsiteY256" fmla="*/ 671053 h 3063504"/>
              <a:gd name="connsiteX257" fmla="*/ 999886 w 4114165"/>
              <a:gd name="connsiteY257" fmla="*/ 570015 h 3063504"/>
              <a:gd name="connsiteX258" fmla="*/ 1006247 w 4114165"/>
              <a:gd name="connsiteY258" fmla="*/ 530037 h 3063504"/>
              <a:gd name="connsiteX259" fmla="*/ 1009441 w 4114165"/>
              <a:gd name="connsiteY259" fmla="*/ 603419 h 3063504"/>
              <a:gd name="connsiteX260" fmla="*/ 1012621 w 4114165"/>
              <a:gd name="connsiteY260" fmla="*/ 548202 h 3063504"/>
              <a:gd name="connsiteX261" fmla="*/ 1015802 w 4114165"/>
              <a:gd name="connsiteY261" fmla="*/ 568308 h 3063504"/>
              <a:gd name="connsiteX262" fmla="*/ 1022176 w 4114165"/>
              <a:gd name="connsiteY262" fmla="*/ 655566 h 3063504"/>
              <a:gd name="connsiteX263" fmla="*/ 1025357 w 4114165"/>
              <a:gd name="connsiteY263" fmla="*/ 612777 h 3063504"/>
              <a:gd name="connsiteX264" fmla="*/ 1028538 w 4114165"/>
              <a:gd name="connsiteY264" fmla="*/ 618653 h 3063504"/>
              <a:gd name="connsiteX265" fmla="*/ 1031731 w 4114165"/>
              <a:gd name="connsiteY265" fmla="*/ 556261 h 3063504"/>
              <a:gd name="connsiteX266" fmla="*/ 1034912 w 4114165"/>
              <a:gd name="connsiteY266" fmla="*/ 562606 h 3063504"/>
              <a:gd name="connsiteX267" fmla="*/ 1038093 w 4114165"/>
              <a:gd name="connsiteY267" fmla="*/ 590553 h 3063504"/>
              <a:gd name="connsiteX268" fmla="*/ 1041274 w 4114165"/>
              <a:gd name="connsiteY268" fmla="*/ 574483 h 3063504"/>
              <a:gd name="connsiteX269" fmla="*/ 1044467 w 4114165"/>
              <a:gd name="connsiteY269" fmla="*/ 675701 h 3063504"/>
              <a:gd name="connsiteX270" fmla="*/ 1047648 w 4114165"/>
              <a:gd name="connsiteY270" fmla="*/ 698381 h 3063504"/>
              <a:gd name="connsiteX271" fmla="*/ 1050829 w 4114165"/>
              <a:gd name="connsiteY271" fmla="*/ 809577 h 3063504"/>
              <a:gd name="connsiteX272" fmla="*/ 1054022 w 4114165"/>
              <a:gd name="connsiteY272" fmla="*/ 769941 h 3063504"/>
              <a:gd name="connsiteX273" fmla="*/ 1057203 w 4114165"/>
              <a:gd name="connsiteY273" fmla="*/ 800903 h 3063504"/>
              <a:gd name="connsiteX274" fmla="*/ 1060384 w 4114165"/>
              <a:gd name="connsiteY274" fmla="*/ 932880 h 3063504"/>
              <a:gd name="connsiteX275" fmla="*/ 1063565 w 4114165"/>
              <a:gd name="connsiteY275" fmla="*/ 1147700 h 3063504"/>
              <a:gd name="connsiteX276" fmla="*/ 1066758 w 4114165"/>
              <a:gd name="connsiteY276" fmla="*/ 1071745 h 3063504"/>
              <a:gd name="connsiteX277" fmla="*/ 1069939 w 4114165"/>
              <a:gd name="connsiteY277" fmla="*/ 1202304 h 3063504"/>
              <a:gd name="connsiteX278" fmla="*/ 1073120 w 4114165"/>
              <a:gd name="connsiteY278" fmla="*/ 1529979 h 3063504"/>
              <a:gd name="connsiteX279" fmla="*/ 1076313 w 4114165"/>
              <a:gd name="connsiteY279" fmla="*/ 1482593 h 3063504"/>
              <a:gd name="connsiteX280" fmla="*/ 1082675 w 4114165"/>
              <a:gd name="connsiteY280" fmla="*/ 2071639 h 3063504"/>
              <a:gd name="connsiteX281" fmla="*/ 1098604 w 4114165"/>
              <a:gd name="connsiteY281" fmla="*/ 2722254 h 3063504"/>
              <a:gd name="connsiteX282" fmla="*/ 1101785 w 4114165"/>
              <a:gd name="connsiteY282" fmla="*/ 2668372 h 3063504"/>
              <a:gd name="connsiteX283" fmla="*/ 1104965 w 4114165"/>
              <a:gd name="connsiteY283" fmla="*/ 2693027 h 3063504"/>
              <a:gd name="connsiteX284" fmla="*/ 1108146 w 4114165"/>
              <a:gd name="connsiteY284" fmla="*/ 2737741 h 3063504"/>
              <a:gd name="connsiteX285" fmla="*/ 1111340 w 4114165"/>
              <a:gd name="connsiteY285" fmla="*/ 2813645 h 3063504"/>
              <a:gd name="connsiteX286" fmla="*/ 1117701 w 4114165"/>
              <a:gd name="connsiteY286" fmla="*/ 2823890 h 3063504"/>
              <a:gd name="connsiteX287" fmla="*/ 1120895 w 4114165"/>
              <a:gd name="connsiteY287" fmla="*/ 2892626 h 3063504"/>
              <a:gd name="connsiteX288" fmla="*/ 1124076 w 4114165"/>
              <a:gd name="connsiteY288" fmla="*/ 2892752 h 3063504"/>
              <a:gd name="connsiteX289" fmla="*/ 1127256 w 4114165"/>
              <a:gd name="connsiteY289" fmla="*/ 2909152 h 3063504"/>
              <a:gd name="connsiteX290" fmla="*/ 1130437 w 4114165"/>
              <a:gd name="connsiteY290" fmla="*/ 2907847 h 3063504"/>
              <a:gd name="connsiteX291" fmla="*/ 1133631 w 4114165"/>
              <a:gd name="connsiteY291" fmla="*/ 2903187 h 3063504"/>
              <a:gd name="connsiteX292" fmla="*/ 1136811 w 4114165"/>
              <a:gd name="connsiteY292" fmla="*/ 2901452 h 3063504"/>
              <a:gd name="connsiteX293" fmla="*/ 1139992 w 4114165"/>
              <a:gd name="connsiteY293" fmla="*/ 2903719 h 3063504"/>
              <a:gd name="connsiteX294" fmla="*/ 1143173 w 4114165"/>
              <a:gd name="connsiteY294" fmla="*/ 2875973 h 3063504"/>
              <a:gd name="connsiteX295" fmla="*/ 1146367 w 4114165"/>
              <a:gd name="connsiteY295" fmla="*/ 2829348 h 3063504"/>
              <a:gd name="connsiteX296" fmla="*/ 1149547 w 4114165"/>
              <a:gd name="connsiteY296" fmla="*/ 2875822 h 3063504"/>
              <a:gd name="connsiteX297" fmla="*/ 1152728 w 4114165"/>
              <a:gd name="connsiteY297" fmla="*/ 2885281 h 3063504"/>
              <a:gd name="connsiteX298" fmla="*/ 1155922 w 4114165"/>
              <a:gd name="connsiteY298" fmla="*/ 2836110 h 3063504"/>
              <a:gd name="connsiteX299" fmla="*/ 1159102 w 4114165"/>
              <a:gd name="connsiteY299" fmla="*/ 2830234 h 3063504"/>
              <a:gd name="connsiteX300" fmla="*/ 1165464 w 4114165"/>
              <a:gd name="connsiteY300" fmla="*/ 2770020 h 3063504"/>
              <a:gd name="connsiteX301" fmla="*/ 1168657 w 4114165"/>
              <a:gd name="connsiteY301" fmla="*/ 2684568 h 3063504"/>
              <a:gd name="connsiteX302" fmla="*/ 1171838 w 4114165"/>
              <a:gd name="connsiteY302" fmla="*/ 2705792 h 3063504"/>
              <a:gd name="connsiteX303" fmla="*/ 1175019 w 4114165"/>
              <a:gd name="connsiteY303" fmla="*/ 2747188 h 3063504"/>
              <a:gd name="connsiteX304" fmla="*/ 1178212 w 4114165"/>
              <a:gd name="connsiteY304" fmla="*/ 2624379 h 3063504"/>
              <a:gd name="connsiteX305" fmla="*/ 1181393 w 4114165"/>
              <a:gd name="connsiteY305" fmla="*/ 2615464 h 3063504"/>
              <a:gd name="connsiteX306" fmla="*/ 1184574 w 4114165"/>
              <a:gd name="connsiteY306" fmla="*/ 2621023 h 3063504"/>
              <a:gd name="connsiteX307" fmla="*/ 1187755 w 4114165"/>
              <a:gd name="connsiteY307" fmla="*/ 2640588 h 3063504"/>
              <a:gd name="connsiteX308" fmla="*/ 1194129 w 4114165"/>
              <a:gd name="connsiteY308" fmla="*/ 2445852 h 3063504"/>
              <a:gd name="connsiteX309" fmla="*/ 1197310 w 4114165"/>
              <a:gd name="connsiteY309" fmla="*/ 2619871 h 3063504"/>
              <a:gd name="connsiteX310" fmla="*/ 1200503 w 4114165"/>
              <a:gd name="connsiteY310" fmla="*/ 2622759 h 3063504"/>
              <a:gd name="connsiteX311" fmla="*/ 1203684 w 4114165"/>
              <a:gd name="connsiteY311" fmla="*/ 2517843 h 3063504"/>
              <a:gd name="connsiteX312" fmla="*/ 1206865 w 4114165"/>
              <a:gd name="connsiteY312" fmla="*/ 2481955 h 3063504"/>
              <a:gd name="connsiteX313" fmla="*/ 1210046 w 4114165"/>
              <a:gd name="connsiteY313" fmla="*/ 2505610 h 3063504"/>
              <a:gd name="connsiteX314" fmla="*/ 1216420 w 4114165"/>
              <a:gd name="connsiteY314" fmla="*/ 2610057 h 3063504"/>
              <a:gd name="connsiteX315" fmla="*/ 1219601 w 4114165"/>
              <a:gd name="connsiteY315" fmla="*/ 2630876 h 3063504"/>
              <a:gd name="connsiteX316" fmla="*/ 1225975 w 4114165"/>
              <a:gd name="connsiteY316" fmla="*/ 2720164 h 3063504"/>
              <a:gd name="connsiteX317" fmla="*/ 1229156 w 4114165"/>
              <a:gd name="connsiteY317" fmla="*/ 2747276 h 3063504"/>
              <a:gd name="connsiteX318" fmla="*/ 1232336 w 4114165"/>
              <a:gd name="connsiteY318" fmla="*/ 2713162 h 3063504"/>
              <a:gd name="connsiteX319" fmla="*/ 1235530 w 4114165"/>
              <a:gd name="connsiteY319" fmla="*/ 2730206 h 3063504"/>
              <a:gd name="connsiteX320" fmla="*/ 1238711 w 4114165"/>
              <a:gd name="connsiteY320" fmla="*/ 2842694 h 3063504"/>
              <a:gd name="connsiteX321" fmla="*/ 1241891 w 4114165"/>
              <a:gd name="connsiteY321" fmla="*/ 2837477 h 3063504"/>
              <a:gd name="connsiteX322" fmla="*/ 1245072 w 4114165"/>
              <a:gd name="connsiteY322" fmla="*/ 2805173 h 3063504"/>
              <a:gd name="connsiteX323" fmla="*/ 1248266 w 4114165"/>
              <a:gd name="connsiteY323" fmla="*/ 2791092 h 3063504"/>
              <a:gd name="connsiteX324" fmla="*/ 1251446 w 4114165"/>
              <a:gd name="connsiteY324" fmla="*/ 2825131 h 3063504"/>
              <a:gd name="connsiteX325" fmla="*/ 1254627 w 4114165"/>
              <a:gd name="connsiteY325" fmla="*/ 2843416 h 3063504"/>
              <a:gd name="connsiteX326" fmla="*/ 1257821 w 4114165"/>
              <a:gd name="connsiteY326" fmla="*/ 2842099 h 3063504"/>
              <a:gd name="connsiteX327" fmla="*/ 1261001 w 4114165"/>
              <a:gd name="connsiteY327" fmla="*/ 2824738 h 3063504"/>
              <a:gd name="connsiteX328" fmla="*/ 1267363 w 4114165"/>
              <a:gd name="connsiteY328" fmla="*/ 2890840 h 3063504"/>
              <a:gd name="connsiteX329" fmla="*/ 1270556 w 4114165"/>
              <a:gd name="connsiteY329" fmla="*/ 2845405 h 3063504"/>
              <a:gd name="connsiteX330" fmla="*/ 1273737 w 4114165"/>
              <a:gd name="connsiteY330" fmla="*/ 2841314 h 3063504"/>
              <a:gd name="connsiteX331" fmla="*/ 1280112 w 4114165"/>
              <a:gd name="connsiteY331" fmla="*/ 2472635 h 3063504"/>
              <a:gd name="connsiteX332" fmla="*/ 1286473 w 4114165"/>
              <a:gd name="connsiteY332" fmla="*/ 2380472 h 3063504"/>
              <a:gd name="connsiteX333" fmla="*/ 1289654 w 4114165"/>
              <a:gd name="connsiteY333" fmla="*/ 2486590 h 3063504"/>
              <a:gd name="connsiteX334" fmla="*/ 1292847 w 4114165"/>
              <a:gd name="connsiteY334" fmla="*/ 2640094 h 3063504"/>
              <a:gd name="connsiteX335" fmla="*/ 1296028 w 4114165"/>
              <a:gd name="connsiteY335" fmla="*/ 2663939 h 3063504"/>
              <a:gd name="connsiteX336" fmla="*/ 1299209 w 4114165"/>
              <a:gd name="connsiteY336" fmla="*/ 2713833 h 3063504"/>
              <a:gd name="connsiteX337" fmla="*/ 1302390 w 4114165"/>
              <a:gd name="connsiteY337" fmla="*/ 2711756 h 3063504"/>
              <a:gd name="connsiteX338" fmla="*/ 1305583 w 4114165"/>
              <a:gd name="connsiteY338" fmla="*/ 2728814 h 3063504"/>
              <a:gd name="connsiteX339" fmla="*/ 1308764 w 4114165"/>
              <a:gd name="connsiteY339" fmla="*/ 2734373 h 3063504"/>
              <a:gd name="connsiteX340" fmla="*/ 1311945 w 4114165"/>
              <a:gd name="connsiteY340" fmla="*/ 2716518 h 3063504"/>
              <a:gd name="connsiteX341" fmla="*/ 1315138 w 4114165"/>
              <a:gd name="connsiteY341" fmla="*/ 2738083 h 3063504"/>
              <a:gd name="connsiteX342" fmla="*/ 1318319 w 4114165"/>
              <a:gd name="connsiteY342" fmla="*/ 2716441 h 3063504"/>
              <a:gd name="connsiteX343" fmla="*/ 1321500 w 4114165"/>
              <a:gd name="connsiteY343" fmla="*/ 2764334 h 3063504"/>
              <a:gd name="connsiteX344" fmla="*/ 1324681 w 4114165"/>
              <a:gd name="connsiteY344" fmla="*/ 2723583 h 3063504"/>
              <a:gd name="connsiteX345" fmla="*/ 1327874 w 4114165"/>
              <a:gd name="connsiteY345" fmla="*/ 2779049 h 3063504"/>
              <a:gd name="connsiteX346" fmla="*/ 1331055 w 4114165"/>
              <a:gd name="connsiteY346" fmla="*/ 2687734 h 3063504"/>
              <a:gd name="connsiteX347" fmla="*/ 1334236 w 4114165"/>
              <a:gd name="connsiteY347" fmla="*/ 2754279 h 3063504"/>
              <a:gd name="connsiteX348" fmla="*/ 1337429 w 4114165"/>
              <a:gd name="connsiteY348" fmla="*/ 2645856 h 3063504"/>
              <a:gd name="connsiteX349" fmla="*/ 1340610 w 4114165"/>
              <a:gd name="connsiteY349" fmla="*/ 2717936 h 3063504"/>
              <a:gd name="connsiteX350" fmla="*/ 1343791 w 4114165"/>
              <a:gd name="connsiteY350" fmla="*/ 2672234 h 3063504"/>
              <a:gd name="connsiteX351" fmla="*/ 1346971 w 4114165"/>
              <a:gd name="connsiteY351" fmla="*/ 2745010 h 3063504"/>
              <a:gd name="connsiteX352" fmla="*/ 1353346 w 4114165"/>
              <a:gd name="connsiteY352" fmla="*/ 2678490 h 3063504"/>
              <a:gd name="connsiteX353" fmla="*/ 1356526 w 4114165"/>
              <a:gd name="connsiteY353" fmla="*/ 2667181 h 3063504"/>
              <a:gd name="connsiteX354" fmla="*/ 1359720 w 4114165"/>
              <a:gd name="connsiteY354" fmla="*/ 2358653 h 3063504"/>
              <a:gd name="connsiteX355" fmla="*/ 1362901 w 4114165"/>
              <a:gd name="connsiteY355" fmla="*/ 2541485 h 3063504"/>
              <a:gd name="connsiteX356" fmla="*/ 1366081 w 4114165"/>
              <a:gd name="connsiteY356" fmla="*/ 2069018 h 3063504"/>
              <a:gd name="connsiteX357" fmla="*/ 1369262 w 4114165"/>
              <a:gd name="connsiteY357" fmla="*/ 2275810 h 3063504"/>
              <a:gd name="connsiteX358" fmla="*/ 1372456 w 4114165"/>
              <a:gd name="connsiteY358" fmla="*/ 1632742 h 3063504"/>
              <a:gd name="connsiteX359" fmla="*/ 1375636 w 4114165"/>
              <a:gd name="connsiteY359" fmla="*/ 1659791 h 3063504"/>
              <a:gd name="connsiteX360" fmla="*/ 1378817 w 4114165"/>
              <a:gd name="connsiteY360" fmla="*/ 1076456 h 3063504"/>
              <a:gd name="connsiteX361" fmla="*/ 1382011 w 4114165"/>
              <a:gd name="connsiteY361" fmla="*/ 926282 h 3063504"/>
              <a:gd name="connsiteX362" fmla="*/ 1385191 w 4114165"/>
              <a:gd name="connsiteY362" fmla="*/ 1092615 h 3063504"/>
              <a:gd name="connsiteX363" fmla="*/ 1388372 w 4114165"/>
              <a:gd name="connsiteY363" fmla="*/ 918089 h 3063504"/>
              <a:gd name="connsiteX364" fmla="*/ 1391553 w 4114165"/>
              <a:gd name="connsiteY364" fmla="*/ 1138709 h 3063504"/>
              <a:gd name="connsiteX365" fmla="*/ 1394746 w 4114165"/>
              <a:gd name="connsiteY365" fmla="*/ 571059 h 3063504"/>
              <a:gd name="connsiteX366" fmla="*/ 1397927 w 4114165"/>
              <a:gd name="connsiteY366" fmla="*/ 1172520 h 3063504"/>
              <a:gd name="connsiteX367" fmla="*/ 1401108 w 4114165"/>
              <a:gd name="connsiteY367" fmla="*/ 478485 h 3063504"/>
              <a:gd name="connsiteX368" fmla="*/ 1404289 w 4114165"/>
              <a:gd name="connsiteY368" fmla="*/ 1044773 h 3063504"/>
              <a:gd name="connsiteX369" fmla="*/ 1407482 w 4114165"/>
              <a:gd name="connsiteY369" fmla="*/ 527467 h 3063504"/>
              <a:gd name="connsiteX370" fmla="*/ 1410663 w 4114165"/>
              <a:gd name="connsiteY370" fmla="*/ 1033793 h 3063504"/>
              <a:gd name="connsiteX371" fmla="*/ 1413844 w 4114165"/>
              <a:gd name="connsiteY371" fmla="*/ 568747 h 3063504"/>
              <a:gd name="connsiteX372" fmla="*/ 1417037 w 4114165"/>
              <a:gd name="connsiteY372" fmla="*/ 612435 h 3063504"/>
              <a:gd name="connsiteX373" fmla="*/ 1420218 w 4114165"/>
              <a:gd name="connsiteY373" fmla="*/ 780857 h 3063504"/>
              <a:gd name="connsiteX374" fmla="*/ 1423399 w 4114165"/>
              <a:gd name="connsiteY374" fmla="*/ 331837 h 3063504"/>
              <a:gd name="connsiteX375" fmla="*/ 1426580 w 4114165"/>
              <a:gd name="connsiteY375" fmla="*/ 1069694 h 3063504"/>
              <a:gd name="connsiteX376" fmla="*/ 1429773 w 4114165"/>
              <a:gd name="connsiteY376" fmla="*/ 329314 h 3063504"/>
              <a:gd name="connsiteX377" fmla="*/ 1432954 w 4114165"/>
              <a:gd name="connsiteY377" fmla="*/ 1268508 h 3063504"/>
              <a:gd name="connsiteX378" fmla="*/ 1436135 w 4114165"/>
              <a:gd name="connsiteY378" fmla="*/ 267892 h 3063504"/>
              <a:gd name="connsiteX379" fmla="*/ 1439328 w 4114165"/>
              <a:gd name="connsiteY379" fmla="*/ 1156007 h 3063504"/>
              <a:gd name="connsiteX380" fmla="*/ 1442509 w 4114165"/>
              <a:gd name="connsiteY380" fmla="*/ 613055 h 3063504"/>
              <a:gd name="connsiteX381" fmla="*/ 1445690 w 4114165"/>
              <a:gd name="connsiteY381" fmla="*/ 957396 h 3063504"/>
              <a:gd name="connsiteX382" fmla="*/ 1448870 w 4114165"/>
              <a:gd name="connsiteY382" fmla="*/ 1082800 h 3063504"/>
              <a:gd name="connsiteX383" fmla="*/ 1452064 w 4114165"/>
              <a:gd name="connsiteY383" fmla="*/ 832776 h 3063504"/>
              <a:gd name="connsiteX384" fmla="*/ 1455245 w 4114165"/>
              <a:gd name="connsiteY384" fmla="*/ 1393304 h 3063504"/>
              <a:gd name="connsiteX385" fmla="*/ 1458426 w 4114165"/>
              <a:gd name="connsiteY385" fmla="*/ 752149 h 3063504"/>
              <a:gd name="connsiteX386" fmla="*/ 1461619 w 4114165"/>
              <a:gd name="connsiteY386" fmla="*/ 1571984 h 3063504"/>
              <a:gd name="connsiteX387" fmla="*/ 1464800 w 4114165"/>
              <a:gd name="connsiteY387" fmla="*/ 775424 h 3063504"/>
              <a:gd name="connsiteX388" fmla="*/ 1467981 w 4114165"/>
              <a:gd name="connsiteY388" fmla="*/ 1737379 h 3063504"/>
              <a:gd name="connsiteX389" fmla="*/ 1471161 w 4114165"/>
              <a:gd name="connsiteY389" fmla="*/ 1500018 h 3063504"/>
              <a:gd name="connsiteX390" fmla="*/ 1477536 w 4114165"/>
              <a:gd name="connsiteY390" fmla="*/ 2132524 h 3063504"/>
              <a:gd name="connsiteX391" fmla="*/ 1480716 w 4114165"/>
              <a:gd name="connsiteY391" fmla="*/ 2150050 h 3063504"/>
              <a:gd name="connsiteX392" fmla="*/ 1483897 w 4114165"/>
              <a:gd name="connsiteY392" fmla="*/ 2514753 h 3063504"/>
              <a:gd name="connsiteX393" fmla="*/ 1487091 w 4114165"/>
              <a:gd name="connsiteY393" fmla="*/ 2296058 h 3063504"/>
              <a:gd name="connsiteX394" fmla="*/ 1490272 w 4114165"/>
              <a:gd name="connsiteY394" fmla="*/ 2543157 h 3063504"/>
              <a:gd name="connsiteX395" fmla="*/ 1493452 w 4114165"/>
              <a:gd name="connsiteY395" fmla="*/ 2427820 h 3063504"/>
              <a:gd name="connsiteX396" fmla="*/ 1496646 w 4114165"/>
              <a:gd name="connsiteY396" fmla="*/ 2618643 h 3063504"/>
              <a:gd name="connsiteX397" fmla="*/ 1499827 w 4114165"/>
              <a:gd name="connsiteY397" fmla="*/ 2483373 h 3063504"/>
              <a:gd name="connsiteX398" fmla="*/ 1503007 w 4114165"/>
              <a:gd name="connsiteY398" fmla="*/ 2647819 h 3063504"/>
              <a:gd name="connsiteX399" fmla="*/ 1506188 w 4114165"/>
              <a:gd name="connsiteY399" fmla="*/ 2560176 h 3063504"/>
              <a:gd name="connsiteX400" fmla="*/ 1509382 w 4114165"/>
              <a:gd name="connsiteY400" fmla="*/ 2679579 h 3063504"/>
              <a:gd name="connsiteX401" fmla="*/ 1512562 w 4114165"/>
              <a:gd name="connsiteY401" fmla="*/ 2647591 h 3063504"/>
              <a:gd name="connsiteX402" fmla="*/ 1515743 w 4114165"/>
              <a:gd name="connsiteY402" fmla="*/ 2665915 h 3063504"/>
              <a:gd name="connsiteX403" fmla="*/ 1518937 w 4114165"/>
              <a:gd name="connsiteY403" fmla="*/ 2695813 h 3063504"/>
              <a:gd name="connsiteX404" fmla="*/ 1522117 w 4114165"/>
              <a:gd name="connsiteY404" fmla="*/ 2660267 h 3063504"/>
              <a:gd name="connsiteX405" fmla="*/ 1528479 w 4114165"/>
              <a:gd name="connsiteY405" fmla="*/ 2815810 h 3063504"/>
              <a:gd name="connsiteX406" fmla="*/ 1531672 w 4114165"/>
              <a:gd name="connsiteY406" fmla="*/ 2780721 h 3063504"/>
              <a:gd name="connsiteX407" fmla="*/ 1534853 w 4114165"/>
              <a:gd name="connsiteY407" fmla="*/ 2686594 h 3063504"/>
              <a:gd name="connsiteX408" fmla="*/ 1538034 w 4114165"/>
              <a:gd name="connsiteY408" fmla="*/ 2519654 h 3063504"/>
              <a:gd name="connsiteX409" fmla="*/ 1544408 w 4114165"/>
              <a:gd name="connsiteY409" fmla="*/ 2791294 h 3063504"/>
              <a:gd name="connsiteX410" fmla="*/ 1550770 w 4114165"/>
              <a:gd name="connsiteY410" fmla="*/ 2490326 h 3063504"/>
              <a:gd name="connsiteX411" fmla="*/ 1553963 w 4114165"/>
              <a:gd name="connsiteY411" fmla="*/ 2036739 h 3063504"/>
              <a:gd name="connsiteX412" fmla="*/ 1557144 w 4114165"/>
              <a:gd name="connsiteY412" fmla="*/ 2266755 h 3063504"/>
              <a:gd name="connsiteX413" fmla="*/ 1560325 w 4114165"/>
              <a:gd name="connsiteY413" fmla="*/ 2047921 h 3063504"/>
              <a:gd name="connsiteX414" fmla="*/ 1563518 w 4114165"/>
              <a:gd name="connsiteY414" fmla="*/ 1945791 h 3063504"/>
              <a:gd name="connsiteX415" fmla="*/ 1569880 w 4114165"/>
              <a:gd name="connsiteY415" fmla="*/ 1585407 h 3063504"/>
              <a:gd name="connsiteX416" fmla="*/ 1573060 w 4114165"/>
              <a:gd name="connsiteY416" fmla="*/ 1686422 h 3063504"/>
              <a:gd name="connsiteX417" fmla="*/ 1576254 w 4114165"/>
              <a:gd name="connsiteY417" fmla="*/ 1572490 h 3063504"/>
              <a:gd name="connsiteX418" fmla="*/ 1579435 w 4114165"/>
              <a:gd name="connsiteY418" fmla="*/ 1699313 h 3063504"/>
              <a:gd name="connsiteX419" fmla="*/ 1582615 w 4114165"/>
              <a:gd name="connsiteY419" fmla="*/ 1615393 h 3063504"/>
              <a:gd name="connsiteX420" fmla="*/ 1585796 w 4114165"/>
              <a:gd name="connsiteY420" fmla="*/ 1656422 h 3063504"/>
              <a:gd name="connsiteX421" fmla="*/ 1588990 w 4114165"/>
              <a:gd name="connsiteY421" fmla="*/ 1489685 h 3063504"/>
              <a:gd name="connsiteX422" fmla="*/ 1592171 w 4114165"/>
              <a:gd name="connsiteY422" fmla="*/ 1543377 h 3063504"/>
              <a:gd name="connsiteX423" fmla="*/ 1598545 w 4114165"/>
              <a:gd name="connsiteY423" fmla="*/ 1738708 h 3063504"/>
              <a:gd name="connsiteX424" fmla="*/ 1601726 w 4114165"/>
              <a:gd name="connsiteY424" fmla="*/ 1743761 h 3063504"/>
              <a:gd name="connsiteX425" fmla="*/ 1604906 w 4114165"/>
              <a:gd name="connsiteY425" fmla="*/ 1826984 h 3063504"/>
              <a:gd name="connsiteX426" fmla="*/ 1608087 w 4114165"/>
              <a:gd name="connsiteY426" fmla="*/ 2031826 h 3063504"/>
              <a:gd name="connsiteX427" fmla="*/ 1611281 w 4114165"/>
              <a:gd name="connsiteY427" fmla="*/ 1971080 h 3063504"/>
              <a:gd name="connsiteX428" fmla="*/ 1614461 w 4114165"/>
              <a:gd name="connsiteY428" fmla="*/ 1988834 h 3063504"/>
              <a:gd name="connsiteX429" fmla="*/ 1617642 w 4114165"/>
              <a:gd name="connsiteY429" fmla="*/ 2065611 h 3063504"/>
              <a:gd name="connsiteX430" fmla="*/ 1627197 w 4114165"/>
              <a:gd name="connsiteY430" fmla="*/ 2478245 h 3063504"/>
              <a:gd name="connsiteX431" fmla="*/ 1630378 w 4114165"/>
              <a:gd name="connsiteY431" fmla="*/ 2545436 h 3063504"/>
              <a:gd name="connsiteX432" fmla="*/ 1633572 w 4114165"/>
              <a:gd name="connsiteY432" fmla="*/ 2507510 h 3063504"/>
              <a:gd name="connsiteX433" fmla="*/ 1636752 w 4114165"/>
              <a:gd name="connsiteY433" fmla="*/ 2489857 h 3063504"/>
              <a:gd name="connsiteX434" fmla="*/ 1639933 w 4114165"/>
              <a:gd name="connsiteY434" fmla="*/ 2558036 h 3063504"/>
              <a:gd name="connsiteX435" fmla="*/ 1643127 w 4114165"/>
              <a:gd name="connsiteY435" fmla="*/ 2591797 h 3063504"/>
              <a:gd name="connsiteX436" fmla="*/ 1646307 w 4114165"/>
              <a:gd name="connsiteY436" fmla="*/ 2720000 h 3063504"/>
              <a:gd name="connsiteX437" fmla="*/ 1649488 w 4114165"/>
              <a:gd name="connsiteY437" fmla="*/ 2720418 h 3063504"/>
              <a:gd name="connsiteX438" fmla="*/ 1652669 w 4114165"/>
              <a:gd name="connsiteY438" fmla="*/ 2679692 h 3063504"/>
              <a:gd name="connsiteX439" fmla="*/ 1655862 w 4114165"/>
              <a:gd name="connsiteY439" fmla="*/ 2800564 h 3063504"/>
              <a:gd name="connsiteX440" fmla="*/ 1659043 w 4114165"/>
              <a:gd name="connsiteY440" fmla="*/ 2775731 h 3063504"/>
              <a:gd name="connsiteX441" fmla="*/ 1662224 w 4114165"/>
              <a:gd name="connsiteY441" fmla="*/ 2796486 h 3063504"/>
              <a:gd name="connsiteX442" fmla="*/ 1665405 w 4114165"/>
              <a:gd name="connsiteY442" fmla="*/ 2764663 h 3063504"/>
              <a:gd name="connsiteX443" fmla="*/ 1668598 w 4114165"/>
              <a:gd name="connsiteY443" fmla="*/ 2795676 h 3063504"/>
              <a:gd name="connsiteX444" fmla="*/ 1671779 w 4114165"/>
              <a:gd name="connsiteY444" fmla="*/ 2795372 h 3063504"/>
              <a:gd name="connsiteX445" fmla="*/ 1674960 w 4114165"/>
              <a:gd name="connsiteY445" fmla="*/ 2791826 h 3063504"/>
              <a:gd name="connsiteX446" fmla="*/ 1678153 w 4114165"/>
              <a:gd name="connsiteY446" fmla="*/ 2833222 h 3063504"/>
              <a:gd name="connsiteX447" fmla="*/ 1681334 w 4114165"/>
              <a:gd name="connsiteY447" fmla="*/ 2751645 h 3063504"/>
              <a:gd name="connsiteX448" fmla="*/ 1684515 w 4114165"/>
              <a:gd name="connsiteY448" fmla="*/ 2737437 h 3063504"/>
              <a:gd name="connsiteX449" fmla="*/ 1687696 w 4114165"/>
              <a:gd name="connsiteY449" fmla="*/ 2806186 h 3063504"/>
              <a:gd name="connsiteX450" fmla="*/ 1690889 w 4114165"/>
              <a:gd name="connsiteY450" fmla="*/ 2761612 h 3063504"/>
              <a:gd name="connsiteX451" fmla="*/ 1694070 w 4114165"/>
              <a:gd name="connsiteY451" fmla="*/ 2644071 h 3063504"/>
              <a:gd name="connsiteX452" fmla="*/ 1697251 w 4114165"/>
              <a:gd name="connsiteY452" fmla="*/ 2695459 h 3063504"/>
              <a:gd name="connsiteX453" fmla="*/ 1700444 w 4114165"/>
              <a:gd name="connsiteY453" fmla="*/ 2683517 h 3063504"/>
              <a:gd name="connsiteX454" fmla="*/ 1706806 w 4114165"/>
              <a:gd name="connsiteY454" fmla="*/ 2640462 h 3063504"/>
              <a:gd name="connsiteX455" fmla="*/ 1709986 w 4114165"/>
              <a:gd name="connsiteY455" fmla="*/ 2655480 h 3063504"/>
              <a:gd name="connsiteX456" fmla="*/ 1713180 w 4114165"/>
              <a:gd name="connsiteY456" fmla="*/ 2678148 h 3063504"/>
              <a:gd name="connsiteX457" fmla="*/ 1716361 w 4114165"/>
              <a:gd name="connsiteY457" fmla="*/ 2671221 h 3063504"/>
              <a:gd name="connsiteX458" fmla="*/ 1719541 w 4114165"/>
              <a:gd name="connsiteY458" fmla="*/ 2705336 h 3063504"/>
              <a:gd name="connsiteX459" fmla="*/ 1722735 w 4114165"/>
              <a:gd name="connsiteY459" fmla="*/ 2649782 h 3063504"/>
              <a:gd name="connsiteX460" fmla="*/ 1725916 w 4114165"/>
              <a:gd name="connsiteY460" fmla="*/ 2660444 h 3063504"/>
              <a:gd name="connsiteX461" fmla="*/ 1729096 w 4114165"/>
              <a:gd name="connsiteY461" fmla="*/ 2640867 h 3063504"/>
              <a:gd name="connsiteX462" fmla="*/ 1732277 w 4114165"/>
              <a:gd name="connsiteY462" fmla="*/ 2689697 h 3063504"/>
              <a:gd name="connsiteX463" fmla="*/ 1735471 w 4114165"/>
              <a:gd name="connsiteY463" fmla="*/ 2630825 h 3063504"/>
              <a:gd name="connsiteX464" fmla="*/ 1738651 w 4114165"/>
              <a:gd name="connsiteY464" fmla="*/ 2511283 h 3063504"/>
              <a:gd name="connsiteX465" fmla="*/ 1741832 w 4114165"/>
              <a:gd name="connsiteY465" fmla="*/ 2552756 h 3063504"/>
              <a:gd name="connsiteX466" fmla="*/ 1745026 w 4114165"/>
              <a:gd name="connsiteY466" fmla="*/ 2638752 h 3063504"/>
              <a:gd name="connsiteX467" fmla="*/ 1748206 w 4114165"/>
              <a:gd name="connsiteY467" fmla="*/ 2672449 h 3063504"/>
              <a:gd name="connsiteX468" fmla="*/ 1751387 w 4114165"/>
              <a:gd name="connsiteY468" fmla="*/ 2600699 h 3063504"/>
              <a:gd name="connsiteX469" fmla="*/ 1754568 w 4114165"/>
              <a:gd name="connsiteY469" fmla="*/ 2607854 h 3063504"/>
              <a:gd name="connsiteX470" fmla="*/ 1757761 w 4114165"/>
              <a:gd name="connsiteY470" fmla="*/ 2554174 h 3063504"/>
              <a:gd name="connsiteX471" fmla="*/ 1764123 w 4114165"/>
              <a:gd name="connsiteY471" fmla="*/ 2656861 h 3063504"/>
              <a:gd name="connsiteX472" fmla="*/ 1767304 w 4114165"/>
              <a:gd name="connsiteY472" fmla="*/ 2637182 h 3063504"/>
              <a:gd name="connsiteX473" fmla="*/ 1770497 w 4114165"/>
              <a:gd name="connsiteY473" fmla="*/ 2647009 h 3063504"/>
              <a:gd name="connsiteX474" fmla="*/ 1773678 w 4114165"/>
              <a:gd name="connsiteY474" fmla="*/ 2689266 h 3063504"/>
              <a:gd name="connsiteX475" fmla="*/ 1776859 w 4114165"/>
              <a:gd name="connsiteY475" fmla="*/ 2796423 h 3063504"/>
              <a:gd name="connsiteX476" fmla="*/ 1783233 w 4114165"/>
              <a:gd name="connsiteY476" fmla="*/ 2736867 h 3063504"/>
              <a:gd name="connsiteX477" fmla="*/ 1786414 w 4114165"/>
              <a:gd name="connsiteY477" fmla="*/ 2744237 h 3063504"/>
              <a:gd name="connsiteX478" fmla="*/ 1789595 w 4114165"/>
              <a:gd name="connsiteY478" fmla="*/ 2723951 h 3063504"/>
              <a:gd name="connsiteX479" fmla="*/ 1792788 w 4114165"/>
              <a:gd name="connsiteY479" fmla="*/ 2755419 h 3063504"/>
              <a:gd name="connsiteX480" fmla="*/ 1795969 w 4114165"/>
              <a:gd name="connsiteY480" fmla="*/ 2804439 h 3063504"/>
              <a:gd name="connsiteX481" fmla="*/ 1799150 w 4114165"/>
              <a:gd name="connsiteY481" fmla="*/ 2831171 h 3063504"/>
              <a:gd name="connsiteX482" fmla="*/ 1802343 w 4114165"/>
              <a:gd name="connsiteY482" fmla="*/ 2718619 h 3063504"/>
              <a:gd name="connsiteX483" fmla="*/ 1805524 w 4114165"/>
              <a:gd name="connsiteY483" fmla="*/ 2766943 h 3063504"/>
              <a:gd name="connsiteX484" fmla="*/ 1808705 w 4114165"/>
              <a:gd name="connsiteY484" fmla="*/ 2691204 h 3063504"/>
              <a:gd name="connsiteX485" fmla="*/ 1815079 w 4114165"/>
              <a:gd name="connsiteY485" fmla="*/ 2299819 h 3063504"/>
              <a:gd name="connsiteX486" fmla="*/ 1818260 w 4114165"/>
              <a:gd name="connsiteY486" fmla="*/ 2202730 h 3063504"/>
              <a:gd name="connsiteX487" fmla="*/ 1821441 w 4114165"/>
              <a:gd name="connsiteY487" fmla="*/ 2325386 h 3063504"/>
              <a:gd name="connsiteX488" fmla="*/ 1824634 w 4114165"/>
              <a:gd name="connsiteY488" fmla="*/ 2331300 h 3063504"/>
              <a:gd name="connsiteX489" fmla="*/ 1827815 w 4114165"/>
              <a:gd name="connsiteY489" fmla="*/ 2431821 h 3063504"/>
              <a:gd name="connsiteX490" fmla="*/ 1834176 w 4114165"/>
              <a:gd name="connsiteY490" fmla="*/ 2852863 h 3063504"/>
              <a:gd name="connsiteX491" fmla="*/ 1837370 w 4114165"/>
              <a:gd name="connsiteY491" fmla="*/ 2823687 h 3063504"/>
              <a:gd name="connsiteX492" fmla="*/ 1840551 w 4114165"/>
              <a:gd name="connsiteY492" fmla="*/ 2745922 h 3063504"/>
              <a:gd name="connsiteX493" fmla="*/ 1843731 w 4114165"/>
              <a:gd name="connsiteY493" fmla="*/ 2531937 h 3063504"/>
              <a:gd name="connsiteX494" fmla="*/ 1846912 w 4114165"/>
              <a:gd name="connsiteY494" fmla="*/ 2413143 h 3063504"/>
              <a:gd name="connsiteX495" fmla="*/ 1850106 w 4114165"/>
              <a:gd name="connsiteY495" fmla="*/ 2441091 h 3063504"/>
              <a:gd name="connsiteX496" fmla="*/ 1853286 w 4114165"/>
              <a:gd name="connsiteY496" fmla="*/ 2411332 h 3063504"/>
              <a:gd name="connsiteX497" fmla="*/ 1856467 w 4114165"/>
              <a:gd name="connsiteY497" fmla="*/ 2408787 h 3063504"/>
              <a:gd name="connsiteX498" fmla="*/ 1859661 w 4114165"/>
              <a:gd name="connsiteY498" fmla="*/ 2227752 h 3063504"/>
              <a:gd name="connsiteX499" fmla="*/ 1862841 w 4114165"/>
              <a:gd name="connsiteY499" fmla="*/ 2223219 h 3063504"/>
              <a:gd name="connsiteX500" fmla="*/ 1866022 w 4114165"/>
              <a:gd name="connsiteY500" fmla="*/ 2150012 h 3063504"/>
              <a:gd name="connsiteX501" fmla="*/ 1869203 w 4114165"/>
              <a:gd name="connsiteY501" fmla="*/ 2222282 h 3063504"/>
              <a:gd name="connsiteX502" fmla="*/ 1872396 w 4114165"/>
              <a:gd name="connsiteY502" fmla="*/ 2116265 h 3063504"/>
              <a:gd name="connsiteX503" fmla="*/ 1875577 w 4114165"/>
              <a:gd name="connsiteY503" fmla="*/ 2150063 h 3063504"/>
              <a:gd name="connsiteX504" fmla="*/ 1881951 w 4114165"/>
              <a:gd name="connsiteY504" fmla="*/ 2062433 h 3063504"/>
              <a:gd name="connsiteX505" fmla="*/ 1885132 w 4114165"/>
              <a:gd name="connsiteY505" fmla="*/ 2064294 h 3063504"/>
              <a:gd name="connsiteX506" fmla="*/ 1888313 w 4114165"/>
              <a:gd name="connsiteY506" fmla="*/ 2008247 h 3063504"/>
              <a:gd name="connsiteX507" fmla="*/ 1891494 w 4114165"/>
              <a:gd name="connsiteY507" fmla="*/ 2117493 h 3063504"/>
              <a:gd name="connsiteX508" fmla="*/ 1894687 w 4114165"/>
              <a:gd name="connsiteY508" fmla="*/ 1969054 h 3063504"/>
              <a:gd name="connsiteX509" fmla="*/ 1897868 w 4114165"/>
              <a:gd name="connsiteY509" fmla="*/ 2191307 h 3063504"/>
              <a:gd name="connsiteX510" fmla="*/ 1901049 w 4114165"/>
              <a:gd name="connsiteY510" fmla="*/ 2022658 h 3063504"/>
              <a:gd name="connsiteX511" fmla="*/ 1904242 w 4114165"/>
              <a:gd name="connsiteY511" fmla="*/ 2215988 h 3063504"/>
              <a:gd name="connsiteX512" fmla="*/ 1907423 w 4114165"/>
              <a:gd name="connsiteY512" fmla="*/ 1937218 h 3063504"/>
              <a:gd name="connsiteX513" fmla="*/ 1910604 w 4114165"/>
              <a:gd name="connsiteY513" fmla="*/ 2103057 h 3063504"/>
              <a:gd name="connsiteX514" fmla="*/ 1916978 w 4114165"/>
              <a:gd name="connsiteY514" fmla="*/ 2012235 h 3063504"/>
              <a:gd name="connsiteX515" fmla="*/ 1920159 w 4114165"/>
              <a:gd name="connsiteY515" fmla="*/ 2171464 h 3063504"/>
              <a:gd name="connsiteX516" fmla="*/ 1923340 w 4114165"/>
              <a:gd name="connsiteY516" fmla="*/ 1790210 h 3063504"/>
              <a:gd name="connsiteX517" fmla="*/ 1926520 w 4114165"/>
              <a:gd name="connsiteY517" fmla="*/ 2366187 h 3063504"/>
              <a:gd name="connsiteX518" fmla="*/ 1929714 w 4114165"/>
              <a:gd name="connsiteY518" fmla="*/ 1631476 h 3063504"/>
              <a:gd name="connsiteX519" fmla="*/ 1932895 w 4114165"/>
              <a:gd name="connsiteY519" fmla="*/ 2269149 h 3063504"/>
              <a:gd name="connsiteX520" fmla="*/ 1936075 w 4114165"/>
              <a:gd name="connsiteY520" fmla="*/ 1478655 h 3063504"/>
              <a:gd name="connsiteX521" fmla="*/ 1939269 w 4114165"/>
              <a:gd name="connsiteY521" fmla="*/ 1710608 h 3063504"/>
              <a:gd name="connsiteX522" fmla="*/ 1942450 w 4114165"/>
              <a:gd name="connsiteY522" fmla="*/ 1817107 h 3063504"/>
              <a:gd name="connsiteX523" fmla="*/ 1945631 w 4114165"/>
              <a:gd name="connsiteY523" fmla="*/ 1149561 h 3063504"/>
              <a:gd name="connsiteX524" fmla="*/ 1948811 w 4114165"/>
              <a:gd name="connsiteY524" fmla="*/ 2165955 h 3063504"/>
              <a:gd name="connsiteX525" fmla="*/ 1952005 w 4114165"/>
              <a:gd name="connsiteY525" fmla="*/ 846592 h 3063504"/>
              <a:gd name="connsiteX526" fmla="*/ 1955186 w 4114165"/>
              <a:gd name="connsiteY526" fmla="*/ 1950350 h 3063504"/>
              <a:gd name="connsiteX527" fmla="*/ 1958366 w 4114165"/>
              <a:gd name="connsiteY527" fmla="*/ 864169 h 3063504"/>
              <a:gd name="connsiteX528" fmla="*/ 1961560 w 4114165"/>
              <a:gd name="connsiteY528" fmla="*/ 1399560 h 3063504"/>
              <a:gd name="connsiteX529" fmla="*/ 1964741 w 4114165"/>
              <a:gd name="connsiteY529" fmla="*/ 1303623 h 3063504"/>
              <a:gd name="connsiteX530" fmla="*/ 1967921 w 4114165"/>
              <a:gd name="connsiteY530" fmla="*/ 789202 h 3063504"/>
              <a:gd name="connsiteX531" fmla="*/ 1971102 w 4114165"/>
              <a:gd name="connsiteY531" fmla="*/ 1617673 h 3063504"/>
              <a:gd name="connsiteX532" fmla="*/ 1974296 w 4114165"/>
              <a:gd name="connsiteY532" fmla="*/ 501977 h 3063504"/>
              <a:gd name="connsiteX533" fmla="*/ 1977477 w 4114165"/>
              <a:gd name="connsiteY533" fmla="*/ 1724918 h 3063504"/>
              <a:gd name="connsiteX534" fmla="*/ 1980657 w 4114165"/>
              <a:gd name="connsiteY534" fmla="*/ 540785 h 3063504"/>
              <a:gd name="connsiteX535" fmla="*/ 1983851 w 4114165"/>
              <a:gd name="connsiteY535" fmla="*/ 1270926 h 3063504"/>
              <a:gd name="connsiteX536" fmla="*/ 1987032 w 4114165"/>
              <a:gd name="connsiteY536" fmla="*/ 845186 h 3063504"/>
              <a:gd name="connsiteX537" fmla="*/ 1993393 w 4114165"/>
              <a:gd name="connsiteY537" fmla="*/ 1188248 h 3063504"/>
              <a:gd name="connsiteX538" fmla="*/ 1996587 w 4114165"/>
              <a:gd name="connsiteY538" fmla="*/ 828990 h 3063504"/>
              <a:gd name="connsiteX539" fmla="*/ 1999767 w 4114165"/>
              <a:gd name="connsiteY539" fmla="*/ 1529232 h 3063504"/>
              <a:gd name="connsiteX540" fmla="*/ 2002948 w 4114165"/>
              <a:gd name="connsiteY540" fmla="*/ 867398 h 3063504"/>
              <a:gd name="connsiteX541" fmla="*/ 2006142 w 4114165"/>
              <a:gd name="connsiteY541" fmla="*/ 1526636 h 3063504"/>
              <a:gd name="connsiteX542" fmla="*/ 2009322 w 4114165"/>
              <a:gd name="connsiteY542" fmla="*/ 947050 h 3063504"/>
              <a:gd name="connsiteX543" fmla="*/ 2012503 w 4114165"/>
              <a:gd name="connsiteY543" fmla="*/ 1598918 h 3063504"/>
              <a:gd name="connsiteX544" fmla="*/ 2015684 w 4114165"/>
              <a:gd name="connsiteY544" fmla="*/ 1262733 h 3063504"/>
              <a:gd name="connsiteX545" fmla="*/ 2018877 w 4114165"/>
              <a:gd name="connsiteY545" fmla="*/ 1568362 h 3063504"/>
              <a:gd name="connsiteX546" fmla="*/ 2022058 w 4114165"/>
              <a:gd name="connsiteY546" fmla="*/ 1696438 h 3063504"/>
              <a:gd name="connsiteX547" fmla="*/ 2025239 w 4114165"/>
              <a:gd name="connsiteY547" fmla="*/ 1640530 h 3063504"/>
              <a:gd name="connsiteX548" fmla="*/ 2028420 w 4114165"/>
              <a:gd name="connsiteY548" fmla="*/ 1925378 h 3063504"/>
              <a:gd name="connsiteX549" fmla="*/ 2031613 w 4114165"/>
              <a:gd name="connsiteY549" fmla="*/ 1618471 h 3063504"/>
              <a:gd name="connsiteX550" fmla="*/ 2034794 w 4114165"/>
              <a:gd name="connsiteY550" fmla="*/ 2157408 h 3063504"/>
              <a:gd name="connsiteX551" fmla="*/ 2037975 w 4114165"/>
              <a:gd name="connsiteY551" fmla="*/ 1957366 h 3063504"/>
              <a:gd name="connsiteX552" fmla="*/ 2041168 w 4114165"/>
              <a:gd name="connsiteY552" fmla="*/ 2357956 h 3063504"/>
              <a:gd name="connsiteX553" fmla="*/ 2044349 w 4114165"/>
              <a:gd name="connsiteY553" fmla="*/ 2274214 h 3063504"/>
              <a:gd name="connsiteX554" fmla="*/ 2047530 w 4114165"/>
              <a:gd name="connsiteY554" fmla="*/ 2456160 h 3063504"/>
              <a:gd name="connsiteX555" fmla="*/ 2050711 w 4114165"/>
              <a:gd name="connsiteY555" fmla="*/ 2483753 h 3063504"/>
              <a:gd name="connsiteX556" fmla="*/ 2053904 w 4114165"/>
              <a:gd name="connsiteY556" fmla="*/ 2551363 h 3063504"/>
              <a:gd name="connsiteX557" fmla="*/ 2063459 w 4114165"/>
              <a:gd name="connsiteY557" fmla="*/ 2850027 h 3063504"/>
              <a:gd name="connsiteX558" fmla="*/ 2066640 w 4114165"/>
              <a:gd name="connsiteY558" fmla="*/ 2850698 h 3063504"/>
              <a:gd name="connsiteX559" fmla="*/ 2069821 w 4114165"/>
              <a:gd name="connsiteY559" fmla="*/ 2919308 h 3063504"/>
              <a:gd name="connsiteX560" fmla="*/ 2073001 w 4114165"/>
              <a:gd name="connsiteY560" fmla="*/ 2817925 h 3063504"/>
              <a:gd name="connsiteX561" fmla="*/ 2076195 w 4114165"/>
              <a:gd name="connsiteY561" fmla="*/ 2931122 h 3063504"/>
              <a:gd name="connsiteX562" fmla="*/ 2079376 w 4114165"/>
              <a:gd name="connsiteY562" fmla="*/ 2871744 h 3063504"/>
              <a:gd name="connsiteX563" fmla="*/ 2082556 w 4114165"/>
              <a:gd name="connsiteY563" fmla="*/ 2969986 h 3063504"/>
              <a:gd name="connsiteX564" fmla="*/ 2085750 w 4114165"/>
              <a:gd name="connsiteY564" fmla="*/ 2951561 h 3063504"/>
              <a:gd name="connsiteX565" fmla="*/ 2088931 w 4114165"/>
              <a:gd name="connsiteY565" fmla="*/ 2984789 h 3063504"/>
              <a:gd name="connsiteX566" fmla="*/ 2092111 w 4114165"/>
              <a:gd name="connsiteY566" fmla="*/ 2969315 h 3063504"/>
              <a:gd name="connsiteX567" fmla="*/ 2095292 w 4114165"/>
              <a:gd name="connsiteY567" fmla="*/ 2967314 h 3063504"/>
              <a:gd name="connsiteX568" fmla="*/ 2098486 w 4114165"/>
              <a:gd name="connsiteY568" fmla="*/ 2976229 h 3063504"/>
              <a:gd name="connsiteX569" fmla="*/ 2101666 w 4114165"/>
              <a:gd name="connsiteY569" fmla="*/ 2978280 h 3063504"/>
              <a:gd name="connsiteX570" fmla="*/ 2104847 w 4114165"/>
              <a:gd name="connsiteY570" fmla="*/ 2986499 h 3063504"/>
              <a:gd name="connsiteX571" fmla="*/ 2108028 w 4114165"/>
              <a:gd name="connsiteY571" fmla="*/ 2960919 h 3063504"/>
              <a:gd name="connsiteX572" fmla="*/ 2111222 w 4114165"/>
              <a:gd name="connsiteY572" fmla="*/ 2976609 h 3063504"/>
              <a:gd name="connsiteX573" fmla="*/ 2114402 w 4114165"/>
              <a:gd name="connsiteY573" fmla="*/ 2965301 h 3063504"/>
              <a:gd name="connsiteX574" fmla="*/ 2117583 w 4114165"/>
              <a:gd name="connsiteY574" fmla="*/ 3007077 h 3063504"/>
              <a:gd name="connsiteX575" fmla="*/ 2120777 w 4114165"/>
              <a:gd name="connsiteY575" fmla="*/ 2964338 h 3063504"/>
              <a:gd name="connsiteX576" fmla="*/ 2123957 w 4114165"/>
              <a:gd name="connsiteY576" fmla="*/ 2959425 h 3063504"/>
              <a:gd name="connsiteX577" fmla="*/ 2127138 w 4114165"/>
              <a:gd name="connsiteY577" fmla="*/ 2922904 h 3063504"/>
              <a:gd name="connsiteX578" fmla="*/ 2130319 w 4114165"/>
              <a:gd name="connsiteY578" fmla="*/ 2967719 h 3063504"/>
              <a:gd name="connsiteX579" fmla="*/ 2133512 w 4114165"/>
              <a:gd name="connsiteY579" fmla="*/ 2748100 h 3063504"/>
              <a:gd name="connsiteX580" fmla="*/ 2136693 w 4114165"/>
              <a:gd name="connsiteY580" fmla="*/ 2770425 h 3063504"/>
              <a:gd name="connsiteX581" fmla="*/ 2139874 w 4114165"/>
              <a:gd name="connsiteY581" fmla="*/ 2840744 h 3063504"/>
              <a:gd name="connsiteX582" fmla="*/ 2143068 w 4114165"/>
              <a:gd name="connsiteY582" fmla="*/ 2520490 h 3063504"/>
              <a:gd name="connsiteX583" fmla="*/ 2155803 w 4114165"/>
              <a:gd name="connsiteY583" fmla="*/ 2802843 h 3063504"/>
              <a:gd name="connsiteX584" fmla="*/ 2158984 w 4114165"/>
              <a:gd name="connsiteY584" fmla="*/ 2808542 h 3063504"/>
              <a:gd name="connsiteX585" fmla="*/ 2165358 w 4114165"/>
              <a:gd name="connsiteY585" fmla="*/ 2716695 h 3063504"/>
              <a:gd name="connsiteX586" fmla="*/ 2168539 w 4114165"/>
              <a:gd name="connsiteY586" fmla="*/ 2878050 h 3063504"/>
              <a:gd name="connsiteX587" fmla="*/ 2171720 w 4114165"/>
              <a:gd name="connsiteY587" fmla="*/ 2791725 h 3063504"/>
              <a:gd name="connsiteX588" fmla="*/ 2174901 w 4114165"/>
              <a:gd name="connsiteY588" fmla="*/ 2656911 h 3063504"/>
              <a:gd name="connsiteX589" fmla="*/ 2178094 w 4114165"/>
              <a:gd name="connsiteY589" fmla="*/ 2667789 h 3063504"/>
              <a:gd name="connsiteX590" fmla="*/ 2184456 w 4114165"/>
              <a:gd name="connsiteY590" fmla="*/ 2001358 h 3063504"/>
              <a:gd name="connsiteX591" fmla="*/ 2187649 w 4114165"/>
              <a:gd name="connsiteY591" fmla="*/ 2232932 h 3063504"/>
              <a:gd name="connsiteX592" fmla="*/ 2190830 w 4114165"/>
              <a:gd name="connsiteY592" fmla="*/ 2350396 h 3063504"/>
              <a:gd name="connsiteX593" fmla="*/ 2194011 w 4114165"/>
              <a:gd name="connsiteY593" fmla="*/ 2318029 h 3063504"/>
              <a:gd name="connsiteX594" fmla="*/ 2197192 w 4114165"/>
              <a:gd name="connsiteY594" fmla="*/ 2241720 h 3063504"/>
              <a:gd name="connsiteX595" fmla="*/ 2200385 w 4114165"/>
              <a:gd name="connsiteY595" fmla="*/ 2286801 h 3063504"/>
              <a:gd name="connsiteX596" fmla="*/ 2203566 w 4114165"/>
              <a:gd name="connsiteY596" fmla="*/ 2371265 h 3063504"/>
              <a:gd name="connsiteX597" fmla="*/ 2206747 w 4114165"/>
              <a:gd name="connsiteY597" fmla="*/ 2299768 h 3063504"/>
              <a:gd name="connsiteX598" fmla="*/ 2209927 w 4114165"/>
              <a:gd name="connsiteY598" fmla="*/ 2269744 h 3063504"/>
              <a:gd name="connsiteX599" fmla="*/ 2213121 w 4114165"/>
              <a:gd name="connsiteY599" fmla="*/ 2346103 h 3063504"/>
              <a:gd name="connsiteX600" fmla="*/ 2216302 w 4114165"/>
              <a:gd name="connsiteY600" fmla="*/ 2368999 h 3063504"/>
              <a:gd name="connsiteX601" fmla="*/ 2219482 w 4114165"/>
              <a:gd name="connsiteY601" fmla="*/ 2328628 h 3063504"/>
              <a:gd name="connsiteX602" fmla="*/ 2222676 w 4114165"/>
              <a:gd name="connsiteY602" fmla="*/ 2314243 h 3063504"/>
              <a:gd name="connsiteX603" fmla="*/ 2232218 w 4114165"/>
              <a:gd name="connsiteY603" fmla="*/ 1898848 h 3063504"/>
              <a:gd name="connsiteX604" fmla="*/ 2235412 w 4114165"/>
              <a:gd name="connsiteY604" fmla="*/ 1656663 h 3063504"/>
              <a:gd name="connsiteX605" fmla="*/ 2238592 w 4114165"/>
              <a:gd name="connsiteY605" fmla="*/ 1296050 h 3063504"/>
              <a:gd name="connsiteX606" fmla="*/ 2244967 w 4114165"/>
              <a:gd name="connsiteY606" fmla="*/ 875173 h 3063504"/>
              <a:gd name="connsiteX607" fmla="*/ 2248147 w 4114165"/>
              <a:gd name="connsiteY607" fmla="*/ 593693 h 3063504"/>
              <a:gd name="connsiteX608" fmla="*/ 2251328 w 4114165"/>
              <a:gd name="connsiteY608" fmla="*/ 644612 h 3063504"/>
              <a:gd name="connsiteX609" fmla="*/ 2254509 w 4114165"/>
              <a:gd name="connsiteY609" fmla="*/ 515406 h 3063504"/>
              <a:gd name="connsiteX610" fmla="*/ 2257702 w 4114165"/>
              <a:gd name="connsiteY610" fmla="*/ 504589 h 3063504"/>
              <a:gd name="connsiteX611" fmla="*/ 2260883 w 4114165"/>
              <a:gd name="connsiteY611" fmla="*/ 533884 h 3063504"/>
              <a:gd name="connsiteX612" fmla="*/ 2264064 w 4114165"/>
              <a:gd name="connsiteY612" fmla="*/ 440313 h 3063504"/>
              <a:gd name="connsiteX613" fmla="*/ 2267257 w 4114165"/>
              <a:gd name="connsiteY613" fmla="*/ 452684 h 3063504"/>
              <a:gd name="connsiteX614" fmla="*/ 2270438 w 4114165"/>
              <a:gd name="connsiteY614" fmla="*/ 500866 h 3063504"/>
              <a:gd name="connsiteX615" fmla="*/ 2273619 w 4114165"/>
              <a:gd name="connsiteY615" fmla="*/ 629986 h 3063504"/>
              <a:gd name="connsiteX616" fmla="*/ 2276800 w 4114165"/>
              <a:gd name="connsiteY616" fmla="*/ 641320 h 3063504"/>
              <a:gd name="connsiteX617" fmla="*/ 2283174 w 4114165"/>
              <a:gd name="connsiteY617" fmla="*/ 799763 h 3063504"/>
              <a:gd name="connsiteX618" fmla="*/ 2286355 w 4114165"/>
              <a:gd name="connsiteY618" fmla="*/ 849492 h 3063504"/>
              <a:gd name="connsiteX619" fmla="*/ 2295910 w 4114165"/>
              <a:gd name="connsiteY619" fmla="*/ 1157273 h 3063504"/>
              <a:gd name="connsiteX620" fmla="*/ 2299091 w 4114165"/>
              <a:gd name="connsiteY620" fmla="*/ 1247360 h 3063504"/>
              <a:gd name="connsiteX621" fmla="*/ 2305465 w 4114165"/>
              <a:gd name="connsiteY621" fmla="*/ 1627740 h 3063504"/>
              <a:gd name="connsiteX622" fmla="*/ 2327756 w 4114165"/>
              <a:gd name="connsiteY622" fmla="*/ 2527644 h 3063504"/>
              <a:gd name="connsiteX623" fmla="*/ 2330936 w 4114165"/>
              <a:gd name="connsiteY623" fmla="*/ 2536230 h 3063504"/>
              <a:gd name="connsiteX624" fmla="*/ 2334117 w 4114165"/>
              <a:gd name="connsiteY624" fmla="*/ 2575347 h 3063504"/>
              <a:gd name="connsiteX625" fmla="*/ 2337311 w 4114165"/>
              <a:gd name="connsiteY625" fmla="*/ 2567559 h 3063504"/>
              <a:gd name="connsiteX626" fmla="*/ 2340491 w 4114165"/>
              <a:gd name="connsiteY626" fmla="*/ 2657735 h 3063504"/>
              <a:gd name="connsiteX627" fmla="*/ 2343672 w 4114165"/>
              <a:gd name="connsiteY627" fmla="*/ 2677679 h 3063504"/>
              <a:gd name="connsiteX628" fmla="*/ 2346866 w 4114165"/>
              <a:gd name="connsiteY628" fmla="*/ 2676653 h 3063504"/>
              <a:gd name="connsiteX629" fmla="*/ 2350047 w 4114165"/>
              <a:gd name="connsiteY629" fmla="*/ 2718873 h 3063504"/>
              <a:gd name="connsiteX630" fmla="*/ 2353227 w 4114165"/>
              <a:gd name="connsiteY630" fmla="*/ 2727256 h 3063504"/>
              <a:gd name="connsiteX631" fmla="*/ 2359602 w 4114165"/>
              <a:gd name="connsiteY631" fmla="*/ 2758344 h 3063504"/>
              <a:gd name="connsiteX632" fmla="*/ 2362782 w 4114165"/>
              <a:gd name="connsiteY632" fmla="*/ 2709464 h 3063504"/>
              <a:gd name="connsiteX633" fmla="*/ 2365963 w 4114165"/>
              <a:gd name="connsiteY633" fmla="*/ 2701651 h 3063504"/>
              <a:gd name="connsiteX634" fmla="*/ 2369144 w 4114165"/>
              <a:gd name="connsiteY634" fmla="*/ 2749581 h 3063504"/>
              <a:gd name="connsiteX635" fmla="*/ 2372337 w 4114165"/>
              <a:gd name="connsiteY635" fmla="*/ 2738311 h 3063504"/>
              <a:gd name="connsiteX636" fmla="*/ 2375518 w 4114165"/>
              <a:gd name="connsiteY636" fmla="*/ 2683466 h 3063504"/>
              <a:gd name="connsiteX637" fmla="*/ 2381892 w 4114165"/>
              <a:gd name="connsiteY637" fmla="*/ 2760295 h 3063504"/>
              <a:gd name="connsiteX638" fmla="*/ 2385073 w 4114165"/>
              <a:gd name="connsiteY638" fmla="*/ 2736829 h 3063504"/>
              <a:gd name="connsiteX639" fmla="*/ 2388254 w 4114165"/>
              <a:gd name="connsiteY639" fmla="*/ 2701106 h 3063504"/>
              <a:gd name="connsiteX640" fmla="*/ 2391435 w 4114165"/>
              <a:gd name="connsiteY640" fmla="*/ 2683530 h 3063504"/>
              <a:gd name="connsiteX641" fmla="*/ 2394628 w 4114165"/>
              <a:gd name="connsiteY641" fmla="*/ 2730574 h 3063504"/>
              <a:gd name="connsiteX642" fmla="*/ 2397809 w 4114165"/>
              <a:gd name="connsiteY642" fmla="*/ 2662280 h 3063504"/>
              <a:gd name="connsiteX643" fmla="*/ 2400990 w 4114165"/>
              <a:gd name="connsiteY643" fmla="*/ 2633636 h 3063504"/>
              <a:gd name="connsiteX644" fmla="*/ 2404183 w 4114165"/>
              <a:gd name="connsiteY644" fmla="*/ 2647958 h 3063504"/>
              <a:gd name="connsiteX645" fmla="*/ 2407364 w 4114165"/>
              <a:gd name="connsiteY645" fmla="*/ 2741350 h 3063504"/>
              <a:gd name="connsiteX646" fmla="*/ 2410545 w 4114165"/>
              <a:gd name="connsiteY646" fmla="*/ 2674665 h 3063504"/>
              <a:gd name="connsiteX647" fmla="*/ 2413726 w 4114165"/>
              <a:gd name="connsiteY647" fmla="*/ 2647211 h 3063504"/>
              <a:gd name="connsiteX648" fmla="*/ 2416919 w 4114165"/>
              <a:gd name="connsiteY648" fmla="*/ 2707716 h 3063504"/>
              <a:gd name="connsiteX649" fmla="*/ 2420100 w 4114165"/>
              <a:gd name="connsiteY649" fmla="*/ 2636891 h 3063504"/>
              <a:gd name="connsiteX650" fmla="*/ 2423281 w 4114165"/>
              <a:gd name="connsiteY650" fmla="*/ 2730726 h 3063504"/>
              <a:gd name="connsiteX651" fmla="*/ 2426474 w 4114165"/>
              <a:gd name="connsiteY651" fmla="*/ 2679870 h 3063504"/>
              <a:gd name="connsiteX652" fmla="*/ 2429655 w 4114165"/>
              <a:gd name="connsiteY652" fmla="*/ 2703993 h 3063504"/>
              <a:gd name="connsiteX653" fmla="*/ 2432836 w 4114165"/>
              <a:gd name="connsiteY653" fmla="*/ 2809251 h 3063504"/>
              <a:gd name="connsiteX654" fmla="*/ 2436017 w 4114165"/>
              <a:gd name="connsiteY654" fmla="*/ 2763612 h 3063504"/>
              <a:gd name="connsiteX655" fmla="*/ 2439210 w 4114165"/>
              <a:gd name="connsiteY655" fmla="*/ 2782544 h 3063504"/>
              <a:gd name="connsiteX656" fmla="*/ 2442391 w 4114165"/>
              <a:gd name="connsiteY656" fmla="*/ 2865324 h 3063504"/>
              <a:gd name="connsiteX657" fmla="*/ 2445572 w 4114165"/>
              <a:gd name="connsiteY657" fmla="*/ 2880304 h 3063504"/>
              <a:gd name="connsiteX658" fmla="*/ 2448765 w 4114165"/>
              <a:gd name="connsiteY658" fmla="*/ 2785836 h 3063504"/>
              <a:gd name="connsiteX659" fmla="*/ 2451946 w 4114165"/>
              <a:gd name="connsiteY659" fmla="*/ 2807731 h 3063504"/>
              <a:gd name="connsiteX660" fmla="*/ 2455127 w 4114165"/>
              <a:gd name="connsiteY660" fmla="*/ 2849938 h 3063504"/>
              <a:gd name="connsiteX661" fmla="*/ 2458308 w 4114165"/>
              <a:gd name="connsiteY661" fmla="*/ 2849710 h 3063504"/>
              <a:gd name="connsiteX662" fmla="*/ 2461501 w 4114165"/>
              <a:gd name="connsiteY662" fmla="*/ 2889346 h 3063504"/>
              <a:gd name="connsiteX663" fmla="*/ 2464682 w 4114165"/>
              <a:gd name="connsiteY663" fmla="*/ 2898337 h 3063504"/>
              <a:gd name="connsiteX664" fmla="*/ 2467863 w 4114165"/>
              <a:gd name="connsiteY664" fmla="*/ 2934136 h 3063504"/>
              <a:gd name="connsiteX665" fmla="*/ 2477418 w 4114165"/>
              <a:gd name="connsiteY665" fmla="*/ 2787850 h 3063504"/>
              <a:gd name="connsiteX666" fmla="*/ 2480598 w 4114165"/>
              <a:gd name="connsiteY666" fmla="*/ 2852167 h 3063504"/>
              <a:gd name="connsiteX667" fmla="*/ 2483792 w 4114165"/>
              <a:gd name="connsiteY667" fmla="*/ 2877151 h 3063504"/>
              <a:gd name="connsiteX668" fmla="*/ 2486973 w 4114165"/>
              <a:gd name="connsiteY668" fmla="*/ 2878772 h 3063504"/>
              <a:gd name="connsiteX669" fmla="*/ 2490153 w 4114165"/>
              <a:gd name="connsiteY669" fmla="*/ 2869097 h 3063504"/>
              <a:gd name="connsiteX670" fmla="*/ 2493334 w 4114165"/>
              <a:gd name="connsiteY670" fmla="*/ 2704285 h 3063504"/>
              <a:gd name="connsiteX671" fmla="*/ 2496528 w 4114165"/>
              <a:gd name="connsiteY671" fmla="*/ 2715289 h 3063504"/>
              <a:gd name="connsiteX672" fmla="*/ 2499708 w 4114165"/>
              <a:gd name="connsiteY672" fmla="*/ 2345875 h 3063504"/>
              <a:gd name="connsiteX673" fmla="*/ 2502889 w 4114165"/>
              <a:gd name="connsiteY673" fmla="*/ 1782447 h 3063504"/>
              <a:gd name="connsiteX674" fmla="*/ 2506083 w 4114165"/>
              <a:gd name="connsiteY674" fmla="*/ 1608011 h 3063504"/>
              <a:gd name="connsiteX675" fmla="*/ 2509263 w 4114165"/>
              <a:gd name="connsiteY675" fmla="*/ 1562030 h 3063504"/>
              <a:gd name="connsiteX676" fmla="*/ 2512444 w 4114165"/>
              <a:gd name="connsiteY676" fmla="*/ 1481416 h 3063504"/>
              <a:gd name="connsiteX677" fmla="*/ 2518818 w 4114165"/>
              <a:gd name="connsiteY677" fmla="*/ 1498625 h 3063504"/>
              <a:gd name="connsiteX678" fmla="*/ 2521999 w 4114165"/>
              <a:gd name="connsiteY678" fmla="*/ 1532157 h 3063504"/>
              <a:gd name="connsiteX679" fmla="*/ 2525180 w 4114165"/>
              <a:gd name="connsiteY679" fmla="*/ 1514518 h 3063504"/>
              <a:gd name="connsiteX680" fmla="*/ 2528373 w 4114165"/>
              <a:gd name="connsiteY680" fmla="*/ 1432130 h 3063504"/>
              <a:gd name="connsiteX681" fmla="*/ 2531554 w 4114165"/>
              <a:gd name="connsiteY681" fmla="*/ 1431294 h 3063504"/>
              <a:gd name="connsiteX682" fmla="*/ 2534735 w 4114165"/>
              <a:gd name="connsiteY682" fmla="*/ 1413186 h 3063504"/>
              <a:gd name="connsiteX683" fmla="*/ 2537916 w 4114165"/>
              <a:gd name="connsiteY683" fmla="*/ 1511086 h 3063504"/>
              <a:gd name="connsiteX684" fmla="*/ 2541109 w 4114165"/>
              <a:gd name="connsiteY684" fmla="*/ 1427647 h 3063504"/>
              <a:gd name="connsiteX685" fmla="*/ 2544290 w 4114165"/>
              <a:gd name="connsiteY685" fmla="*/ 1460369 h 3063504"/>
              <a:gd name="connsiteX686" fmla="*/ 2550652 w 4114165"/>
              <a:gd name="connsiteY686" fmla="*/ 1651382 h 3063504"/>
              <a:gd name="connsiteX687" fmla="*/ 2553845 w 4114165"/>
              <a:gd name="connsiteY687" fmla="*/ 1886312 h 3063504"/>
              <a:gd name="connsiteX688" fmla="*/ 2560207 w 4114165"/>
              <a:gd name="connsiteY688" fmla="*/ 2090115 h 3063504"/>
              <a:gd name="connsiteX689" fmla="*/ 2563400 w 4114165"/>
              <a:gd name="connsiteY689" fmla="*/ 2090963 h 3063504"/>
              <a:gd name="connsiteX690" fmla="*/ 2566581 w 4114165"/>
              <a:gd name="connsiteY690" fmla="*/ 2006372 h 3063504"/>
              <a:gd name="connsiteX691" fmla="*/ 2569762 w 4114165"/>
              <a:gd name="connsiteY691" fmla="*/ 1971903 h 3063504"/>
              <a:gd name="connsiteX692" fmla="*/ 2572942 w 4114165"/>
              <a:gd name="connsiteY692" fmla="*/ 1987859 h 3063504"/>
              <a:gd name="connsiteX693" fmla="*/ 2579317 w 4114165"/>
              <a:gd name="connsiteY693" fmla="*/ 2167437 h 3063504"/>
              <a:gd name="connsiteX694" fmla="*/ 2582497 w 4114165"/>
              <a:gd name="connsiteY694" fmla="*/ 2167184 h 3063504"/>
              <a:gd name="connsiteX695" fmla="*/ 2588872 w 4114165"/>
              <a:gd name="connsiteY695" fmla="*/ 2209568 h 3063504"/>
              <a:gd name="connsiteX696" fmla="*/ 2598427 w 4114165"/>
              <a:gd name="connsiteY696" fmla="*/ 2462694 h 3063504"/>
              <a:gd name="connsiteX697" fmla="*/ 2601607 w 4114165"/>
              <a:gd name="connsiteY697" fmla="*/ 2500773 h 3063504"/>
              <a:gd name="connsiteX698" fmla="*/ 2611162 w 4114165"/>
              <a:gd name="connsiteY698" fmla="*/ 2806731 h 3063504"/>
              <a:gd name="connsiteX699" fmla="*/ 2614343 w 4114165"/>
              <a:gd name="connsiteY699" fmla="*/ 2888472 h 3063504"/>
              <a:gd name="connsiteX700" fmla="*/ 2617524 w 4114165"/>
              <a:gd name="connsiteY700" fmla="*/ 2880609 h 3063504"/>
              <a:gd name="connsiteX701" fmla="*/ 2620717 w 4114165"/>
              <a:gd name="connsiteY701" fmla="*/ 2920523 h 3063504"/>
              <a:gd name="connsiteX702" fmla="*/ 2623898 w 4114165"/>
              <a:gd name="connsiteY702" fmla="*/ 2910532 h 3063504"/>
              <a:gd name="connsiteX703" fmla="*/ 2627079 w 4114165"/>
              <a:gd name="connsiteY703" fmla="*/ 2940481 h 3063504"/>
              <a:gd name="connsiteX704" fmla="*/ 2633453 w 4114165"/>
              <a:gd name="connsiteY704" fmla="*/ 2957424 h 3063504"/>
              <a:gd name="connsiteX705" fmla="*/ 2636634 w 4114165"/>
              <a:gd name="connsiteY705" fmla="*/ 3004671 h 3063504"/>
              <a:gd name="connsiteX706" fmla="*/ 2639815 w 4114165"/>
              <a:gd name="connsiteY706" fmla="*/ 3009217 h 3063504"/>
              <a:gd name="connsiteX707" fmla="*/ 2643008 w 4114165"/>
              <a:gd name="connsiteY707" fmla="*/ 3025249 h 3063504"/>
              <a:gd name="connsiteX708" fmla="*/ 2646189 w 4114165"/>
              <a:gd name="connsiteY708" fmla="*/ 3020145 h 3063504"/>
              <a:gd name="connsiteX709" fmla="*/ 2649370 w 4114165"/>
              <a:gd name="connsiteY709" fmla="*/ 3036734 h 3063504"/>
              <a:gd name="connsiteX710" fmla="*/ 2652551 w 4114165"/>
              <a:gd name="connsiteY710" fmla="*/ 3017613 h 3063504"/>
              <a:gd name="connsiteX711" fmla="*/ 2655744 w 4114165"/>
              <a:gd name="connsiteY711" fmla="*/ 3025135 h 3063504"/>
              <a:gd name="connsiteX712" fmla="*/ 2658925 w 4114165"/>
              <a:gd name="connsiteY712" fmla="*/ 3026211 h 3063504"/>
              <a:gd name="connsiteX713" fmla="*/ 2662106 w 4114165"/>
              <a:gd name="connsiteY713" fmla="*/ 3043484 h 3063504"/>
              <a:gd name="connsiteX714" fmla="*/ 2665299 w 4114165"/>
              <a:gd name="connsiteY714" fmla="*/ 3041090 h 3063504"/>
              <a:gd name="connsiteX715" fmla="*/ 2668480 w 4114165"/>
              <a:gd name="connsiteY715" fmla="*/ 3036569 h 3063504"/>
              <a:gd name="connsiteX716" fmla="*/ 2671661 w 4114165"/>
              <a:gd name="connsiteY716" fmla="*/ 3044877 h 3063504"/>
              <a:gd name="connsiteX717" fmla="*/ 2674841 w 4114165"/>
              <a:gd name="connsiteY717" fmla="*/ 3032720 h 3063504"/>
              <a:gd name="connsiteX718" fmla="*/ 2678035 w 4114165"/>
              <a:gd name="connsiteY718" fmla="*/ 3051955 h 3063504"/>
              <a:gd name="connsiteX719" fmla="*/ 2681216 w 4114165"/>
              <a:gd name="connsiteY719" fmla="*/ 3027604 h 3063504"/>
              <a:gd name="connsiteX720" fmla="*/ 2684396 w 4114165"/>
              <a:gd name="connsiteY720" fmla="*/ 3063504 h 3063504"/>
              <a:gd name="connsiteX721" fmla="*/ 2687590 w 4114165"/>
              <a:gd name="connsiteY721" fmla="*/ 3027959 h 3063504"/>
              <a:gd name="connsiteX722" fmla="*/ 2690771 w 4114165"/>
              <a:gd name="connsiteY722" fmla="*/ 3063239 h 3063504"/>
              <a:gd name="connsiteX723" fmla="*/ 2693951 w 4114165"/>
              <a:gd name="connsiteY723" fmla="*/ 3022387 h 3063504"/>
              <a:gd name="connsiteX724" fmla="*/ 2697132 w 4114165"/>
              <a:gd name="connsiteY724" fmla="*/ 3055159 h 3063504"/>
              <a:gd name="connsiteX725" fmla="*/ 2700326 w 4114165"/>
              <a:gd name="connsiteY725" fmla="*/ 3015042 h 3063504"/>
              <a:gd name="connsiteX726" fmla="*/ 2703507 w 4114165"/>
              <a:gd name="connsiteY726" fmla="*/ 3029098 h 3063504"/>
              <a:gd name="connsiteX727" fmla="*/ 2706687 w 4114165"/>
              <a:gd name="connsiteY727" fmla="*/ 3023374 h 3063504"/>
              <a:gd name="connsiteX728" fmla="*/ 2709881 w 4114165"/>
              <a:gd name="connsiteY728" fmla="*/ 3009647 h 3063504"/>
              <a:gd name="connsiteX729" fmla="*/ 2713062 w 4114165"/>
              <a:gd name="connsiteY729" fmla="*/ 3033644 h 3063504"/>
              <a:gd name="connsiteX730" fmla="*/ 2716242 w 4114165"/>
              <a:gd name="connsiteY730" fmla="*/ 2920751 h 3063504"/>
              <a:gd name="connsiteX731" fmla="*/ 2719423 w 4114165"/>
              <a:gd name="connsiteY731" fmla="*/ 3048752 h 3063504"/>
              <a:gd name="connsiteX732" fmla="*/ 2722617 w 4114165"/>
              <a:gd name="connsiteY732" fmla="*/ 2843036 h 3063504"/>
              <a:gd name="connsiteX733" fmla="*/ 2725797 w 4114165"/>
              <a:gd name="connsiteY733" fmla="*/ 2786077 h 3063504"/>
              <a:gd name="connsiteX734" fmla="*/ 2728978 w 4114165"/>
              <a:gd name="connsiteY734" fmla="*/ 2556276 h 3063504"/>
              <a:gd name="connsiteX735" fmla="*/ 2732159 w 4114165"/>
              <a:gd name="connsiteY735" fmla="*/ 2734499 h 3063504"/>
              <a:gd name="connsiteX736" fmla="*/ 2735353 w 4114165"/>
              <a:gd name="connsiteY736" fmla="*/ 2543575 h 3063504"/>
              <a:gd name="connsiteX737" fmla="*/ 2738533 w 4114165"/>
              <a:gd name="connsiteY737" fmla="*/ 2707742 h 3063504"/>
              <a:gd name="connsiteX738" fmla="*/ 2741714 w 4114165"/>
              <a:gd name="connsiteY738" fmla="*/ 2453425 h 3063504"/>
              <a:gd name="connsiteX739" fmla="*/ 2744908 w 4114165"/>
              <a:gd name="connsiteY739" fmla="*/ 1655447 h 3063504"/>
              <a:gd name="connsiteX740" fmla="*/ 2748088 w 4114165"/>
              <a:gd name="connsiteY740" fmla="*/ 1718549 h 3063504"/>
              <a:gd name="connsiteX741" fmla="*/ 2751269 w 4114165"/>
              <a:gd name="connsiteY741" fmla="*/ 1458368 h 3063504"/>
              <a:gd name="connsiteX742" fmla="*/ 2754450 w 4114165"/>
              <a:gd name="connsiteY742" fmla="*/ 1717004 h 3063504"/>
              <a:gd name="connsiteX743" fmla="*/ 2757643 w 4114165"/>
              <a:gd name="connsiteY743" fmla="*/ 1229289 h 3063504"/>
              <a:gd name="connsiteX744" fmla="*/ 2760824 w 4114165"/>
              <a:gd name="connsiteY744" fmla="*/ 1562321 h 3063504"/>
              <a:gd name="connsiteX745" fmla="*/ 2764005 w 4114165"/>
              <a:gd name="connsiteY745" fmla="*/ 1551760 h 3063504"/>
              <a:gd name="connsiteX746" fmla="*/ 2767199 w 4114165"/>
              <a:gd name="connsiteY746" fmla="*/ 1347793 h 3063504"/>
              <a:gd name="connsiteX747" fmla="*/ 2770379 w 4114165"/>
              <a:gd name="connsiteY747" fmla="*/ 1343550 h 3063504"/>
              <a:gd name="connsiteX748" fmla="*/ 2773560 w 4114165"/>
              <a:gd name="connsiteY748" fmla="*/ 1304345 h 3063504"/>
              <a:gd name="connsiteX749" fmla="*/ 2776741 w 4114165"/>
              <a:gd name="connsiteY749" fmla="*/ 1548240 h 3063504"/>
              <a:gd name="connsiteX750" fmla="*/ 2779934 w 4114165"/>
              <a:gd name="connsiteY750" fmla="*/ 1319566 h 3063504"/>
              <a:gd name="connsiteX751" fmla="*/ 2783115 w 4114165"/>
              <a:gd name="connsiteY751" fmla="*/ 1482631 h 3063504"/>
              <a:gd name="connsiteX752" fmla="*/ 2786296 w 4114165"/>
              <a:gd name="connsiteY752" fmla="*/ 1443514 h 3063504"/>
              <a:gd name="connsiteX753" fmla="*/ 2789489 w 4114165"/>
              <a:gd name="connsiteY753" fmla="*/ 1552989 h 3063504"/>
              <a:gd name="connsiteX754" fmla="*/ 2792670 w 4114165"/>
              <a:gd name="connsiteY754" fmla="*/ 1539262 h 3063504"/>
              <a:gd name="connsiteX755" fmla="*/ 2795851 w 4114165"/>
              <a:gd name="connsiteY755" fmla="*/ 1809281 h 3063504"/>
              <a:gd name="connsiteX756" fmla="*/ 2799032 w 4114165"/>
              <a:gd name="connsiteY756" fmla="*/ 1595765 h 3063504"/>
              <a:gd name="connsiteX757" fmla="*/ 2802225 w 4114165"/>
              <a:gd name="connsiteY757" fmla="*/ 1867798 h 3063504"/>
              <a:gd name="connsiteX758" fmla="*/ 2805406 w 4114165"/>
              <a:gd name="connsiteY758" fmla="*/ 1864164 h 3063504"/>
              <a:gd name="connsiteX759" fmla="*/ 2808587 w 4114165"/>
              <a:gd name="connsiteY759" fmla="*/ 1906421 h 3063504"/>
              <a:gd name="connsiteX760" fmla="*/ 2811780 w 4114165"/>
              <a:gd name="connsiteY760" fmla="*/ 2144998 h 3063504"/>
              <a:gd name="connsiteX761" fmla="*/ 2814961 w 4114165"/>
              <a:gd name="connsiteY761" fmla="*/ 2067144 h 3063504"/>
              <a:gd name="connsiteX762" fmla="*/ 2818142 w 4114165"/>
              <a:gd name="connsiteY762" fmla="*/ 2270339 h 3063504"/>
              <a:gd name="connsiteX763" fmla="*/ 2821323 w 4114165"/>
              <a:gd name="connsiteY763" fmla="*/ 2064940 h 3063504"/>
              <a:gd name="connsiteX764" fmla="*/ 2824516 w 4114165"/>
              <a:gd name="connsiteY764" fmla="*/ 2089684 h 3063504"/>
              <a:gd name="connsiteX765" fmla="*/ 2827697 w 4114165"/>
              <a:gd name="connsiteY765" fmla="*/ 1934850 h 3063504"/>
              <a:gd name="connsiteX766" fmla="*/ 2830878 w 4114165"/>
              <a:gd name="connsiteY766" fmla="*/ 2050441 h 3063504"/>
              <a:gd name="connsiteX767" fmla="*/ 2834058 w 4114165"/>
              <a:gd name="connsiteY767" fmla="*/ 1936433 h 3063504"/>
              <a:gd name="connsiteX768" fmla="*/ 2837252 w 4114165"/>
              <a:gd name="connsiteY768" fmla="*/ 1983161 h 3063504"/>
              <a:gd name="connsiteX769" fmla="*/ 2840433 w 4114165"/>
              <a:gd name="connsiteY769" fmla="*/ 1981654 h 3063504"/>
              <a:gd name="connsiteX770" fmla="*/ 2843613 w 4114165"/>
              <a:gd name="connsiteY770" fmla="*/ 1923162 h 3063504"/>
              <a:gd name="connsiteX771" fmla="*/ 2846807 w 4114165"/>
              <a:gd name="connsiteY771" fmla="*/ 1949540 h 3063504"/>
              <a:gd name="connsiteX772" fmla="*/ 2849988 w 4114165"/>
              <a:gd name="connsiteY772" fmla="*/ 1890263 h 3063504"/>
              <a:gd name="connsiteX773" fmla="*/ 2853168 w 4114165"/>
              <a:gd name="connsiteY773" fmla="*/ 1943170 h 3063504"/>
              <a:gd name="connsiteX774" fmla="*/ 2856349 w 4114165"/>
              <a:gd name="connsiteY774" fmla="*/ 1903673 h 3063504"/>
              <a:gd name="connsiteX775" fmla="*/ 2859543 w 4114165"/>
              <a:gd name="connsiteY775" fmla="*/ 1948564 h 3063504"/>
              <a:gd name="connsiteX776" fmla="*/ 2862723 w 4114165"/>
              <a:gd name="connsiteY776" fmla="*/ 1935002 h 3063504"/>
              <a:gd name="connsiteX777" fmla="*/ 2865904 w 4114165"/>
              <a:gd name="connsiteY777" fmla="*/ 2011387 h 3063504"/>
              <a:gd name="connsiteX778" fmla="*/ 2869098 w 4114165"/>
              <a:gd name="connsiteY778" fmla="*/ 2005258 h 3063504"/>
              <a:gd name="connsiteX779" fmla="*/ 2872278 w 4114165"/>
              <a:gd name="connsiteY779" fmla="*/ 2058723 h 3063504"/>
              <a:gd name="connsiteX780" fmla="*/ 2875459 w 4114165"/>
              <a:gd name="connsiteY780" fmla="*/ 2025621 h 3063504"/>
              <a:gd name="connsiteX781" fmla="*/ 2878640 w 4114165"/>
              <a:gd name="connsiteY781" fmla="*/ 2106717 h 3063504"/>
              <a:gd name="connsiteX782" fmla="*/ 2885014 w 4114165"/>
              <a:gd name="connsiteY782" fmla="*/ 2094496 h 3063504"/>
              <a:gd name="connsiteX783" fmla="*/ 2888195 w 4114165"/>
              <a:gd name="connsiteY783" fmla="*/ 2130131 h 3063504"/>
              <a:gd name="connsiteX784" fmla="*/ 2891388 w 4114165"/>
              <a:gd name="connsiteY784" fmla="*/ 2116961 h 3063504"/>
              <a:gd name="connsiteX785" fmla="*/ 2894569 w 4114165"/>
              <a:gd name="connsiteY785" fmla="*/ 2158598 h 3063504"/>
              <a:gd name="connsiteX786" fmla="*/ 2897750 w 4114165"/>
              <a:gd name="connsiteY786" fmla="*/ 2139476 h 3063504"/>
              <a:gd name="connsiteX787" fmla="*/ 2900931 w 4114165"/>
              <a:gd name="connsiteY787" fmla="*/ 2179303 h 3063504"/>
              <a:gd name="connsiteX788" fmla="*/ 2904124 w 4114165"/>
              <a:gd name="connsiteY788" fmla="*/ 2123381 h 3063504"/>
              <a:gd name="connsiteX789" fmla="*/ 2907305 w 4114165"/>
              <a:gd name="connsiteY789" fmla="*/ 2153203 h 3063504"/>
              <a:gd name="connsiteX790" fmla="*/ 2910486 w 4114165"/>
              <a:gd name="connsiteY790" fmla="*/ 2118848 h 3063504"/>
              <a:gd name="connsiteX791" fmla="*/ 2913667 w 4114165"/>
              <a:gd name="connsiteY791" fmla="*/ 2124356 h 3063504"/>
              <a:gd name="connsiteX792" fmla="*/ 2916860 w 4114165"/>
              <a:gd name="connsiteY792" fmla="*/ 2111681 h 3063504"/>
              <a:gd name="connsiteX793" fmla="*/ 2920041 w 4114165"/>
              <a:gd name="connsiteY793" fmla="*/ 2118797 h 3063504"/>
              <a:gd name="connsiteX794" fmla="*/ 2926415 w 4114165"/>
              <a:gd name="connsiteY794" fmla="*/ 2074691 h 3063504"/>
              <a:gd name="connsiteX795" fmla="*/ 2929596 w 4114165"/>
              <a:gd name="connsiteY795" fmla="*/ 2081314 h 3063504"/>
              <a:gd name="connsiteX796" fmla="*/ 2932777 w 4114165"/>
              <a:gd name="connsiteY796" fmla="*/ 2075109 h 3063504"/>
              <a:gd name="connsiteX797" fmla="*/ 2935957 w 4114165"/>
              <a:gd name="connsiteY797" fmla="*/ 2102500 h 3063504"/>
              <a:gd name="connsiteX798" fmla="*/ 2939151 w 4114165"/>
              <a:gd name="connsiteY798" fmla="*/ 2076958 h 3063504"/>
              <a:gd name="connsiteX799" fmla="*/ 2942332 w 4114165"/>
              <a:gd name="connsiteY799" fmla="*/ 2124724 h 3063504"/>
              <a:gd name="connsiteX800" fmla="*/ 2945512 w 4114165"/>
              <a:gd name="connsiteY800" fmla="*/ 2110997 h 3063504"/>
              <a:gd name="connsiteX801" fmla="*/ 2948706 w 4114165"/>
              <a:gd name="connsiteY801" fmla="*/ 2173629 h 3063504"/>
              <a:gd name="connsiteX802" fmla="*/ 2951887 w 4114165"/>
              <a:gd name="connsiteY802" fmla="*/ 2166247 h 3063504"/>
              <a:gd name="connsiteX803" fmla="*/ 2955067 w 4114165"/>
              <a:gd name="connsiteY803" fmla="*/ 2198462 h 3063504"/>
              <a:gd name="connsiteX804" fmla="*/ 2958248 w 4114165"/>
              <a:gd name="connsiteY804" fmla="*/ 2174756 h 3063504"/>
              <a:gd name="connsiteX805" fmla="*/ 2961442 w 4114165"/>
              <a:gd name="connsiteY805" fmla="*/ 2233286 h 3063504"/>
              <a:gd name="connsiteX806" fmla="*/ 2964622 w 4114165"/>
              <a:gd name="connsiteY806" fmla="*/ 2253484 h 3063504"/>
              <a:gd name="connsiteX807" fmla="*/ 2967803 w 4114165"/>
              <a:gd name="connsiteY807" fmla="*/ 2300870 h 3063504"/>
              <a:gd name="connsiteX808" fmla="*/ 2974177 w 4114165"/>
              <a:gd name="connsiteY808" fmla="*/ 2461694 h 3063504"/>
              <a:gd name="connsiteX809" fmla="*/ 2977358 w 4114165"/>
              <a:gd name="connsiteY809" fmla="*/ 2547804 h 3063504"/>
              <a:gd name="connsiteX810" fmla="*/ 2980539 w 4114165"/>
              <a:gd name="connsiteY810" fmla="*/ 2549514 h 3063504"/>
              <a:gd name="connsiteX811" fmla="*/ 2983732 w 4114165"/>
              <a:gd name="connsiteY811" fmla="*/ 2586706 h 3063504"/>
              <a:gd name="connsiteX812" fmla="*/ 2986913 w 4114165"/>
              <a:gd name="connsiteY812" fmla="*/ 2362629 h 3063504"/>
              <a:gd name="connsiteX813" fmla="*/ 2990094 w 4114165"/>
              <a:gd name="connsiteY813" fmla="*/ 2527644 h 3063504"/>
              <a:gd name="connsiteX814" fmla="*/ 2993275 w 4114165"/>
              <a:gd name="connsiteY814" fmla="*/ 2429668 h 3063504"/>
              <a:gd name="connsiteX815" fmla="*/ 2996468 w 4114165"/>
              <a:gd name="connsiteY815" fmla="*/ 2387360 h 3063504"/>
              <a:gd name="connsiteX816" fmla="*/ 2999649 w 4114165"/>
              <a:gd name="connsiteY816" fmla="*/ 2296045 h 3063504"/>
              <a:gd name="connsiteX817" fmla="*/ 3002830 w 4114165"/>
              <a:gd name="connsiteY817" fmla="*/ 2136880 h 3063504"/>
              <a:gd name="connsiteX818" fmla="*/ 3006023 w 4114165"/>
              <a:gd name="connsiteY818" fmla="*/ 2097270 h 3063504"/>
              <a:gd name="connsiteX819" fmla="*/ 3009204 w 4114165"/>
              <a:gd name="connsiteY819" fmla="*/ 1934293 h 3063504"/>
              <a:gd name="connsiteX820" fmla="*/ 3012385 w 4114165"/>
              <a:gd name="connsiteY820" fmla="*/ 1944803 h 3063504"/>
              <a:gd name="connsiteX821" fmla="*/ 3015566 w 4114165"/>
              <a:gd name="connsiteY821" fmla="*/ 1826858 h 3063504"/>
              <a:gd name="connsiteX822" fmla="*/ 3018759 w 4114165"/>
              <a:gd name="connsiteY822" fmla="*/ 1821438 h 3063504"/>
              <a:gd name="connsiteX823" fmla="*/ 3021940 w 4114165"/>
              <a:gd name="connsiteY823" fmla="*/ 1704999 h 3063504"/>
              <a:gd name="connsiteX824" fmla="*/ 3025121 w 4114165"/>
              <a:gd name="connsiteY824" fmla="*/ 1738101 h 3063504"/>
              <a:gd name="connsiteX825" fmla="*/ 3028314 w 4114165"/>
              <a:gd name="connsiteY825" fmla="*/ 1638744 h 3063504"/>
              <a:gd name="connsiteX826" fmla="*/ 3031495 w 4114165"/>
              <a:gd name="connsiteY826" fmla="*/ 1634983 h 3063504"/>
              <a:gd name="connsiteX827" fmla="*/ 3034676 w 4114165"/>
              <a:gd name="connsiteY827" fmla="*/ 1617343 h 3063504"/>
              <a:gd name="connsiteX828" fmla="*/ 3044231 w 4114165"/>
              <a:gd name="connsiteY828" fmla="*/ 1465852 h 3063504"/>
              <a:gd name="connsiteX829" fmla="*/ 3047412 w 4114165"/>
              <a:gd name="connsiteY829" fmla="*/ 1387682 h 3063504"/>
              <a:gd name="connsiteX830" fmla="*/ 3050605 w 4114165"/>
              <a:gd name="connsiteY830" fmla="*/ 1255047 h 3063504"/>
              <a:gd name="connsiteX831" fmla="*/ 3053786 w 4114165"/>
              <a:gd name="connsiteY831" fmla="*/ 1385326 h 3063504"/>
              <a:gd name="connsiteX832" fmla="*/ 3060147 w 4114165"/>
              <a:gd name="connsiteY832" fmla="*/ 1201303 h 3063504"/>
              <a:gd name="connsiteX833" fmla="*/ 3063341 w 4114165"/>
              <a:gd name="connsiteY833" fmla="*/ 986889 h 3063504"/>
              <a:gd name="connsiteX834" fmla="*/ 3066522 w 4114165"/>
              <a:gd name="connsiteY834" fmla="*/ 983039 h 3063504"/>
              <a:gd name="connsiteX835" fmla="*/ 3072896 w 4114165"/>
              <a:gd name="connsiteY835" fmla="*/ 740486 h 3063504"/>
              <a:gd name="connsiteX836" fmla="*/ 3076077 w 4114165"/>
              <a:gd name="connsiteY836" fmla="*/ 756265 h 3063504"/>
              <a:gd name="connsiteX837" fmla="*/ 3079258 w 4114165"/>
              <a:gd name="connsiteY837" fmla="*/ 597188 h 3063504"/>
              <a:gd name="connsiteX838" fmla="*/ 3082438 w 4114165"/>
              <a:gd name="connsiteY838" fmla="*/ 606015 h 3063504"/>
              <a:gd name="connsiteX839" fmla="*/ 3085632 w 4114165"/>
              <a:gd name="connsiteY839" fmla="*/ 563436 h 3063504"/>
              <a:gd name="connsiteX840" fmla="*/ 3088813 w 4114165"/>
              <a:gd name="connsiteY840" fmla="*/ 771093 h 3063504"/>
              <a:gd name="connsiteX841" fmla="*/ 3091993 w 4114165"/>
              <a:gd name="connsiteY841" fmla="*/ 702648 h 3063504"/>
              <a:gd name="connsiteX842" fmla="*/ 3095174 w 4114165"/>
              <a:gd name="connsiteY842" fmla="*/ 812667 h 3063504"/>
              <a:gd name="connsiteX843" fmla="*/ 3098368 w 4114165"/>
              <a:gd name="connsiteY843" fmla="*/ 764027 h 3063504"/>
              <a:gd name="connsiteX844" fmla="*/ 3101548 w 4114165"/>
              <a:gd name="connsiteY844" fmla="*/ 850391 h 3063504"/>
              <a:gd name="connsiteX845" fmla="*/ 3104729 w 4114165"/>
              <a:gd name="connsiteY845" fmla="*/ 1024498 h 3063504"/>
              <a:gd name="connsiteX846" fmla="*/ 3107923 w 4114165"/>
              <a:gd name="connsiteY846" fmla="*/ 875312 h 3063504"/>
              <a:gd name="connsiteX847" fmla="*/ 3111104 w 4114165"/>
              <a:gd name="connsiteY847" fmla="*/ 1035668 h 3063504"/>
              <a:gd name="connsiteX848" fmla="*/ 3114284 w 4114165"/>
              <a:gd name="connsiteY848" fmla="*/ 755631 h 3063504"/>
              <a:gd name="connsiteX849" fmla="*/ 3117465 w 4114165"/>
              <a:gd name="connsiteY849" fmla="*/ 845427 h 3063504"/>
              <a:gd name="connsiteX850" fmla="*/ 3120659 w 4114165"/>
              <a:gd name="connsiteY850" fmla="*/ 820835 h 3063504"/>
              <a:gd name="connsiteX851" fmla="*/ 3123839 w 4114165"/>
              <a:gd name="connsiteY851" fmla="*/ 778641 h 3063504"/>
              <a:gd name="connsiteX852" fmla="*/ 3127020 w 4114165"/>
              <a:gd name="connsiteY852" fmla="*/ 687858 h 3063504"/>
              <a:gd name="connsiteX853" fmla="*/ 3136575 w 4114165"/>
              <a:gd name="connsiteY853" fmla="*/ 544626 h 3063504"/>
              <a:gd name="connsiteX854" fmla="*/ 3139756 w 4114165"/>
              <a:gd name="connsiteY854" fmla="*/ 540338 h 3063504"/>
              <a:gd name="connsiteX855" fmla="*/ 3142949 w 4114165"/>
              <a:gd name="connsiteY855" fmla="*/ 586466 h 3063504"/>
              <a:gd name="connsiteX856" fmla="*/ 3146130 w 4114165"/>
              <a:gd name="connsiteY856" fmla="*/ 531934 h 3063504"/>
              <a:gd name="connsiteX857" fmla="*/ 3149311 w 4114165"/>
              <a:gd name="connsiteY857" fmla="*/ 439962 h 3063504"/>
              <a:gd name="connsiteX858" fmla="*/ 3152504 w 4114165"/>
              <a:gd name="connsiteY858" fmla="*/ 685933 h 3063504"/>
              <a:gd name="connsiteX859" fmla="*/ 3155685 w 4114165"/>
              <a:gd name="connsiteY859" fmla="*/ 603786 h 3063504"/>
              <a:gd name="connsiteX860" fmla="*/ 3158866 w 4114165"/>
              <a:gd name="connsiteY860" fmla="*/ 880048 h 3063504"/>
              <a:gd name="connsiteX861" fmla="*/ 3162047 w 4114165"/>
              <a:gd name="connsiteY861" fmla="*/ 735864 h 3063504"/>
              <a:gd name="connsiteX862" fmla="*/ 3165240 w 4114165"/>
              <a:gd name="connsiteY862" fmla="*/ 1040834 h 3063504"/>
              <a:gd name="connsiteX863" fmla="*/ 3168421 w 4114165"/>
              <a:gd name="connsiteY863" fmla="*/ 1045887 h 3063504"/>
              <a:gd name="connsiteX864" fmla="*/ 3177976 w 4114165"/>
              <a:gd name="connsiteY864" fmla="*/ 1555116 h 3063504"/>
              <a:gd name="connsiteX865" fmla="*/ 3181157 w 4114165"/>
              <a:gd name="connsiteY865" fmla="*/ 2063661 h 3063504"/>
              <a:gd name="connsiteX866" fmla="*/ 3184338 w 4114165"/>
              <a:gd name="connsiteY866" fmla="*/ 1967458 h 3063504"/>
              <a:gd name="connsiteX867" fmla="*/ 3187531 w 4114165"/>
              <a:gd name="connsiteY867" fmla="*/ 2374621 h 3063504"/>
              <a:gd name="connsiteX868" fmla="*/ 3190712 w 4114165"/>
              <a:gd name="connsiteY868" fmla="*/ 2156078 h 3063504"/>
              <a:gd name="connsiteX869" fmla="*/ 3193893 w 4114165"/>
              <a:gd name="connsiteY869" fmla="*/ 2192067 h 3063504"/>
              <a:gd name="connsiteX870" fmla="*/ 3197073 w 4114165"/>
              <a:gd name="connsiteY870" fmla="*/ 2181557 h 3063504"/>
              <a:gd name="connsiteX871" fmla="*/ 3203448 w 4114165"/>
              <a:gd name="connsiteY871" fmla="*/ 2290309 h 3063504"/>
              <a:gd name="connsiteX872" fmla="*/ 3209822 w 4114165"/>
              <a:gd name="connsiteY872" fmla="*/ 2370734 h 3063504"/>
              <a:gd name="connsiteX873" fmla="*/ 3213003 w 4114165"/>
              <a:gd name="connsiteY873" fmla="*/ 2327096 h 3063504"/>
              <a:gd name="connsiteX874" fmla="*/ 3216183 w 4114165"/>
              <a:gd name="connsiteY874" fmla="*/ 2420678 h 3063504"/>
              <a:gd name="connsiteX875" fmla="*/ 3219364 w 4114165"/>
              <a:gd name="connsiteY875" fmla="*/ 2347496 h 3063504"/>
              <a:gd name="connsiteX876" fmla="*/ 3222558 w 4114165"/>
              <a:gd name="connsiteY876" fmla="*/ 2439052 h 3063504"/>
              <a:gd name="connsiteX877" fmla="*/ 3225738 w 4114165"/>
              <a:gd name="connsiteY877" fmla="*/ 2402126 h 3063504"/>
              <a:gd name="connsiteX878" fmla="*/ 3228919 w 4114165"/>
              <a:gd name="connsiteY878" fmla="*/ 2502153 h 3063504"/>
              <a:gd name="connsiteX879" fmla="*/ 3232113 w 4114165"/>
              <a:gd name="connsiteY879" fmla="*/ 2495999 h 3063504"/>
              <a:gd name="connsiteX880" fmla="*/ 3235293 w 4114165"/>
              <a:gd name="connsiteY880" fmla="*/ 2558556 h 3063504"/>
              <a:gd name="connsiteX881" fmla="*/ 3238474 w 4114165"/>
              <a:gd name="connsiteY881" fmla="*/ 2504724 h 3063504"/>
              <a:gd name="connsiteX882" fmla="*/ 3241655 w 4114165"/>
              <a:gd name="connsiteY882" fmla="*/ 2609677 h 3063504"/>
              <a:gd name="connsiteX883" fmla="*/ 3244848 w 4114165"/>
              <a:gd name="connsiteY883" fmla="*/ 2621226 h 3063504"/>
              <a:gd name="connsiteX884" fmla="*/ 3248029 w 4114165"/>
              <a:gd name="connsiteY884" fmla="*/ 2674222 h 3063504"/>
              <a:gd name="connsiteX885" fmla="*/ 3251210 w 4114165"/>
              <a:gd name="connsiteY885" fmla="*/ 2633877 h 3063504"/>
              <a:gd name="connsiteX886" fmla="*/ 3254403 w 4114165"/>
              <a:gd name="connsiteY886" fmla="*/ 2615439 h 3063504"/>
              <a:gd name="connsiteX887" fmla="*/ 3257584 w 4114165"/>
              <a:gd name="connsiteY887" fmla="*/ 2757141 h 3063504"/>
              <a:gd name="connsiteX888" fmla="*/ 3260765 w 4114165"/>
              <a:gd name="connsiteY888" fmla="*/ 2567610 h 3063504"/>
              <a:gd name="connsiteX889" fmla="*/ 3263946 w 4114165"/>
              <a:gd name="connsiteY889" fmla="*/ 2710008 h 3063504"/>
              <a:gd name="connsiteX890" fmla="*/ 3267139 w 4114165"/>
              <a:gd name="connsiteY890" fmla="*/ 2669208 h 3063504"/>
              <a:gd name="connsiteX891" fmla="*/ 3270320 w 4114165"/>
              <a:gd name="connsiteY891" fmla="*/ 2695661 h 3063504"/>
              <a:gd name="connsiteX892" fmla="*/ 3273501 w 4114165"/>
              <a:gd name="connsiteY892" fmla="*/ 2276063 h 3063504"/>
              <a:gd name="connsiteX893" fmla="*/ 3276682 w 4114165"/>
              <a:gd name="connsiteY893" fmla="*/ 2686240 h 3063504"/>
              <a:gd name="connsiteX894" fmla="*/ 3279875 w 4114165"/>
              <a:gd name="connsiteY894" fmla="*/ 2095079 h 3063504"/>
              <a:gd name="connsiteX895" fmla="*/ 3283056 w 4114165"/>
              <a:gd name="connsiteY895" fmla="*/ 2249913 h 3063504"/>
              <a:gd name="connsiteX896" fmla="*/ 3286237 w 4114165"/>
              <a:gd name="connsiteY896" fmla="*/ 2228297 h 3063504"/>
              <a:gd name="connsiteX897" fmla="*/ 3289430 w 4114165"/>
              <a:gd name="connsiteY897" fmla="*/ 1724716 h 3063504"/>
              <a:gd name="connsiteX898" fmla="*/ 3292611 w 4114165"/>
              <a:gd name="connsiteY898" fmla="*/ 2246519 h 3063504"/>
              <a:gd name="connsiteX899" fmla="*/ 3295792 w 4114165"/>
              <a:gd name="connsiteY899" fmla="*/ 1117675 h 3063504"/>
              <a:gd name="connsiteX900" fmla="*/ 3298972 w 4114165"/>
              <a:gd name="connsiteY900" fmla="*/ 1902217 h 3063504"/>
              <a:gd name="connsiteX901" fmla="*/ 3302166 w 4114165"/>
              <a:gd name="connsiteY901" fmla="*/ 998602 h 3063504"/>
              <a:gd name="connsiteX902" fmla="*/ 3305347 w 4114165"/>
              <a:gd name="connsiteY902" fmla="*/ 1384200 h 3063504"/>
              <a:gd name="connsiteX903" fmla="*/ 3311721 w 4114165"/>
              <a:gd name="connsiteY903" fmla="*/ 1143306 h 3063504"/>
              <a:gd name="connsiteX904" fmla="*/ 3314902 w 4114165"/>
              <a:gd name="connsiteY904" fmla="*/ 1440931 h 3063504"/>
              <a:gd name="connsiteX905" fmla="*/ 3318082 w 4114165"/>
              <a:gd name="connsiteY905" fmla="*/ 986699 h 3063504"/>
              <a:gd name="connsiteX906" fmla="*/ 3321263 w 4114165"/>
              <a:gd name="connsiteY906" fmla="*/ 1526978 h 3063504"/>
              <a:gd name="connsiteX907" fmla="*/ 3324457 w 4114165"/>
              <a:gd name="connsiteY907" fmla="*/ 669318 h 3063504"/>
              <a:gd name="connsiteX908" fmla="*/ 3327637 w 4114165"/>
              <a:gd name="connsiteY908" fmla="*/ 1522749 h 3063504"/>
              <a:gd name="connsiteX909" fmla="*/ 3330818 w 4114165"/>
              <a:gd name="connsiteY909" fmla="*/ 778805 h 3063504"/>
              <a:gd name="connsiteX910" fmla="*/ 3334012 w 4114165"/>
              <a:gd name="connsiteY910" fmla="*/ 1461661 h 3063504"/>
              <a:gd name="connsiteX911" fmla="*/ 3337192 w 4114165"/>
              <a:gd name="connsiteY911" fmla="*/ 1018433 h 3063504"/>
              <a:gd name="connsiteX912" fmla="*/ 3340373 w 4114165"/>
              <a:gd name="connsiteY912" fmla="*/ 1152145 h 3063504"/>
              <a:gd name="connsiteX913" fmla="*/ 3343554 w 4114165"/>
              <a:gd name="connsiteY913" fmla="*/ 1199189 h 3063504"/>
              <a:gd name="connsiteX914" fmla="*/ 3346747 w 4114165"/>
              <a:gd name="connsiteY914" fmla="*/ 938857 h 3063504"/>
              <a:gd name="connsiteX915" fmla="*/ 3349928 w 4114165"/>
              <a:gd name="connsiteY915" fmla="*/ 1449960 h 3063504"/>
              <a:gd name="connsiteX916" fmla="*/ 3353109 w 4114165"/>
              <a:gd name="connsiteY916" fmla="*/ 991207 h 3063504"/>
              <a:gd name="connsiteX917" fmla="*/ 3356290 w 4114165"/>
              <a:gd name="connsiteY917" fmla="*/ 1534323 h 3063504"/>
              <a:gd name="connsiteX918" fmla="*/ 3359483 w 4114165"/>
              <a:gd name="connsiteY918" fmla="*/ 992764 h 3063504"/>
              <a:gd name="connsiteX919" fmla="*/ 3362664 w 4114165"/>
              <a:gd name="connsiteY919" fmla="*/ 1638175 h 3063504"/>
              <a:gd name="connsiteX920" fmla="*/ 3365845 w 4114165"/>
              <a:gd name="connsiteY920" fmla="*/ 1054815 h 3063504"/>
              <a:gd name="connsiteX921" fmla="*/ 3369038 w 4114165"/>
              <a:gd name="connsiteY921" fmla="*/ 1484012 h 3063504"/>
              <a:gd name="connsiteX922" fmla="*/ 3372219 w 4114165"/>
              <a:gd name="connsiteY922" fmla="*/ 1191667 h 3063504"/>
              <a:gd name="connsiteX923" fmla="*/ 3375400 w 4114165"/>
              <a:gd name="connsiteY923" fmla="*/ 1379400 h 3063504"/>
              <a:gd name="connsiteX924" fmla="*/ 3378581 w 4114165"/>
              <a:gd name="connsiteY924" fmla="*/ 1440830 h 3063504"/>
              <a:gd name="connsiteX925" fmla="*/ 3381774 w 4114165"/>
              <a:gd name="connsiteY925" fmla="*/ 1218399 h 3063504"/>
              <a:gd name="connsiteX926" fmla="*/ 3384955 w 4114165"/>
              <a:gd name="connsiteY926" fmla="*/ 1640973 h 3063504"/>
              <a:gd name="connsiteX927" fmla="*/ 3388136 w 4114165"/>
              <a:gd name="connsiteY927" fmla="*/ 1208357 h 3063504"/>
              <a:gd name="connsiteX928" fmla="*/ 3391329 w 4114165"/>
              <a:gd name="connsiteY928" fmla="*/ 1712268 h 3063504"/>
              <a:gd name="connsiteX929" fmla="*/ 3394510 w 4114165"/>
              <a:gd name="connsiteY929" fmla="*/ 1348160 h 3063504"/>
              <a:gd name="connsiteX930" fmla="*/ 3397691 w 4114165"/>
              <a:gd name="connsiteY930" fmla="*/ 1739924 h 3063504"/>
              <a:gd name="connsiteX931" fmla="*/ 3400872 w 4114165"/>
              <a:gd name="connsiteY931" fmla="*/ 1630944 h 3063504"/>
              <a:gd name="connsiteX932" fmla="*/ 3404065 w 4114165"/>
              <a:gd name="connsiteY932" fmla="*/ 1785157 h 3063504"/>
              <a:gd name="connsiteX933" fmla="*/ 3407246 w 4114165"/>
              <a:gd name="connsiteY933" fmla="*/ 1755209 h 3063504"/>
              <a:gd name="connsiteX934" fmla="*/ 3410427 w 4114165"/>
              <a:gd name="connsiteY934" fmla="*/ 1707126 h 3063504"/>
              <a:gd name="connsiteX935" fmla="*/ 3413620 w 4114165"/>
              <a:gd name="connsiteY935" fmla="*/ 1782245 h 3063504"/>
              <a:gd name="connsiteX936" fmla="*/ 3416801 w 4114165"/>
              <a:gd name="connsiteY936" fmla="*/ 1690828 h 3063504"/>
              <a:gd name="connsiteX937" fmla="*/ 3419982 w 4114165"/>
              <a:gd name="connsiteY937" fmla="*/ 1891162 h 3063504"/>
              <a:gd name="connsiteX938" fmla="*/ 3423163 w 4114165"/>
              <a:gd name="connsiteY938" fmla="*/ 1842978 h 3063504"/>
              <a:gd name="connsiteX939" fmla="*/ 3426356 w 4114165"/>
              <a:gd name="connsiteY939" fmla="*/ 1883285 h 3063504"/>
              <a:gd name="connsiteX940" fmla="*/ 3429537 w 4114165"/>
              <a:gd name="connsiteY940" fmla="*/ 1830568 h 3063504"/>
              <a:gd name="connsiteX941" fmla="*/ 3432718 w 4114165"/>
              <a:gd name="connsiteY941" fmla="*/ 1925125 h 3063504"/>
              <a:gd name="connsiteX942" fmla="*/ 3435911 w 4114165"/>
              <a:gd name="connsiteY942" fmla="*/ 1861568 h 3063504"/>
              <a:gd name="connsiteX943" fmla="*/ 3439092 w 4114165"/>
              <a:gd name="connsiteY943" fmla="*/ 1992468 h 3063504"/>
              <a:gd name="connsiteX944" fmla="*/ 3442273 w 4114165"/>
              <a:gd name="connsiteY944" fmla="*/ 2001750 h 3063504"/>
              <a:gd name="connsiteX945" fmla="*/ 3445453 w 4114165"/>
              <a:gd name="connsiteY945" fmla="*/ 2021037 h 3063504"/>
              <a:gd name="connsiteX946" fmla="*/ 3448647 w 4114165"/>
              <a:gd name="connsiteY946" fmla="*/ 2079414 h 3063504"/>
              <a:gd name="connsiteX947" fmla="*/ 3451828 w 4114165"/>
              <a:gd name="connsiteY947" fmla="*/ 2093572 h 3063504"/>
              <a:gd name="connsiteX948" fmla="*/ 3455008 w 4114165"/>
              <a:gd name="connsiteY948" fmla="*/ 2090090 h 3063504"/>
              <a:gd name="connsiteX949" fmla="*/ 3458189 w 4114165"/>
              <a:gd name="connsiteY949" fmla="*/ 2207643 h 3063504"/>
              <a:gd name="connsiteX950" fmla="*/ 3461383 w 4114165"/>
              <a:gd name="connsiteY950" fmla="*/ 2216786 h 3063504"/>
              <a:gd name="connsiteX951" fmla="*/ 3464564 w 4114165"/>
              <a:gd name="connsiteY951" fmla="*/ 2214658 h 3063504"/>
              <a:gd name="connsiteX952" fmla="*/ 3467744 w 4114165"/>
              <a:gd name="connsiteY952" fmla="*/ 2342254 h 3063504"/>
              <a:gd name="connsiteX953" fmla="*/ 3470938 w 4114165"/>
              <a:gd name="connsiteY953" fmla="*/ 2375812 h 3063504"/>
              <a:gd name="connsiteX954" fmla="*/ 3474119 w 4114165"/>
              <a:gd name="connsiteY954" fmla="*/ 2456072 h 3063504"/>
              <a:gd name="connsiteX955" fmla="*/ 3477299 w 4114165"/>
              <a:gd name="connsiteY955" fmla="*/ 2484488 h 3063504"/>
              <a:gd name="connsiteX956" fmla="*/ 3490035 w 4114165"/>
              <a:gd name="connsiteY956" fmla="*/ 2697003 h 3063504"/>
              <a:gd name="connsiteX957" fmla="*/ 3502771 w 4114165"/>
              <a:gd name="connsiteY957" fmla="*/ 2946762 h 3063504"/>
              <a:gd name="connsiteX958" fmla="*/ 3509145 w 4114165"/>
              <a:gd name="connsiteY958" fmla="*/ 2842758 h 3063504"/>
              <a:gd name="connsiteX959" fmla="*/ 3515519 w 4114165"/>
              <a:gd name="connsiteY959" fmla="*/ 2807795 h 3063504"/>
              <a:gd name="connsiteX960" fmla="*/ 3518700 w 4114165"/>
              <a:gd name="connsiteY960" fmla="*/ 2760370 h 3063504"/>
              <a:gd name="connsiteX961" fmla="*/ 3525062 w 4114165"/>
              <a:gd name="connsiteY961" fmla="*/ 2827879 h 3063504"/>
              <a:gd name="connsiteX962" fmla="*/ 3528255 w 4114165"/>
              <a:gd name="connsiteY962" fmla="*/ 2815861 h 3063504"/>
              <a:gd name="connsiteX963" fmla="*/ 3534617 w 4114165"/>
              <a:gd name="connsiteY963" fmla="*/ 2864374 h 3063504"/>
              <a:gd name="connsiteX964" fmla="*/ 3537797 w 4114165"/>
              <a:gd name="connsiteY964" fmla="*/ 2863842 h 3063504"/>
              <a:gd name="connsiteX965" fmla="*/ 3540991 w 4114165"/>
              <a:gd name="connsiteY965" fmla="*/ 2847051 h 3063504"/>
              <a:gd name="connsiteX966" fmla="*/ 3544172 w 4114165"/>
              <a:gd name="connsiteY966" fmla="*/ 2881533 h 3063504"/>
              <a:gd name="connsiteX967" fmla="*/ 3547353 w 4114165"/>
              <a:gd name="connsiteY967" fmla="*/ 2860664 h 3063504"/>
              <a:gd name="connsiteX968" fmla="*/ 3550546 w 4114165"/>
              <a:gd name="connsiteY968" fmla="*/ 2801830 h 3063504"/>
              <a:gd name="connsiteX969" fmla="*/ 3556908 w 4114165"/>
              <a:gd name="connsiteY969" fmla="*/ 2785457 h 3063504"/>
              <a:gd name="connsiteX970" fmla="*/ 3563282 w 4114165"/>
              <a:gd name="connsiteY970" fmla="*/ 2861702 h 3063504"/>
              <a:gd name="connsiteX971" fmla="*/ 3566463 w 4114165"/>
              <a:gd name="connsiteY971" fmla="*/ 2837224 h 3063504"/>
              <a:gd name="connsiteX972" fmla="*/ 3569643 w 4114165"/>
              <a:gd name="connsiteY972" fmla="*/ 2846405 h 3063504"/>
              <a:gd name="connsiteX973" fmla="*/ 3572837 w 4114165"/>
              <a:gd name="connsiteY973" fmla="*/ 2897451 h 3063504"/>
              <a:gd name="connsiteX974" fmla="*/ 3576018 w 4114165"/>
              <a:gd name="connsiteY974" fmla="*/ 2891106 h 3063504"/>
              <a:gd name="connsiteX975" fmla="*/ 3579198 w 4114165"/>
              <a:gd name="connsiteY975" fmla="*/ 2858840 h 3063504"/>
              <a:gd name="connsiteX976" fmla="*/ 3582379 w 4114165"/>
              <a:gd name="connsiteY976" fmla="*/ 2854142 h 3063504"/>
              <a:gd name="connsiteX977" fmla="*/ 3585573 w 4114165"/>
              <a:gd name="connsiteY977" fmla="*/ 2862563 h 3063504"/>
              <a:gd name="connsiteX978" fmla="*/ 3588753 w 4114165"/>
              <a:gd name="connsiteY978" fmla="*/ 2841251 h 3063504"/>
              <a:gd name="connsiteX979" fmla="*/ 3591934 w 4114165"/>
              <a:gd name="connsiteY979" fmla="*/ 2856143 h 3063504"/>
              <a:gd name="connsiteX980" fmla="*/ 3595128 w 4114165"/>
              <a:gd name="connsiteY980" fmla="*/ 2894513 h 3063504"/>
              <a:gd name="connsiteX981" fmla="*/ 3598308 w 4114165"/>
              <a:gd name="connsiteY981" fmla="*/ 2846874 h 3063504"/>
              <a:gd name="connsiteX982" fmla="*/ 3601489 w 4114165"/>
              <a:gd name="connsiteY982" fmla="*/ 2829601 h 3063504"/>
              <a:gd name="connsiteX983" fmla="*/ 3604670 w 4114165"/>
              <a:gd name="connsiteY983" fmla="*/ 2915762 h 3063504"/>
              <a:gd name="connsiteX984" fmla="*/ 3607863 w 4114165"/>
              <a:gd name="connsiteY984" fmla="*/ 2844974 h 3063504"/>
              <a:gd name="connsiteX985" fmla="*/ 3611044 w 4114165"/>
              <a:gd name="connsiteY985" fmla="*/ 2836692 h 3063504"/>
              <a:gd name="connsiteX986" fmla="*/ 3614225 w 4114165"/>
              <a:gd name="connsiteY986" fmla="*/ 2856814 h 3063504"/>
              <a:gd name="connsiteX987" fmla="*/ 3623780 w 4114165"/>
              <a:gd name="connsiteY987" fmla="*/ 2745098 h 3063504"/>
              <a:gd name="connsiteX988" fmla="*/ 3626961 w 4114165"/>
              <a:gd name="connsiteY988" fmla="*/ 2773946 h 3063504"/>
              <a:gd name="connsiteX989" fmla="*/ 3630154 w 4114165"/>
              <a:gd name="connsiteY989" fmla="*/ 2601041 h 3063504"/>
              <a:gd name="connsiteX990" fmla="*/ 3639696 w 4114165"/>
              <a:gd name="connsiteY990" fmla="*/ 1685459 h 3063504"/>
              <a:gd name="connsiteX991" fmla="*/ 3646071 w 4114165"/>
              <a:gd name="connsiteY991" fmla="*/ 1252805 h 3063504"/>
              <a:gd name="connsiteX992" fmla="*/ 3649251 w 4114165"/>
              <a:gd name="connsiteY992" fmla="*/ 1297684 h 3063504"/>
              <a:gd name="connsiteX993" fmla="*/ 3652445 w 4114165"/>
              <a:gd name="connsiteY993" fmla="*/ 1489330 h 3063504"/>
              <a:gd name="connsiteX994" fmla="*/ 3655626 w 4114165"/>
              <a:gd name="connsiteY994" fmla="*/ 1397306 h 3063504"/>
              <a:gd name="connsiteX995" fmla="*/ 3661987 w 4114165"/>
              <a:gd name="connsiteY995" fmla="*/ 1027373 h 3063504"/>
              <a:gd name="connsiteX996" fmla="*/ 3668362 w 4114165"/>
              <a:gd name="connsiteY996" fmla="*/ 1159591 h 3063504"/>
              <a:gd name="connsiteX997" fmla="*/ 3671542 w 4114165"/>
              <a:gd name="connsiteY997" fmla="*/ 1120410 h 3063504"/>
              <a:gd name="connsiteX998" fmla="*/ 3674736 w 4114165"/>
              <a:gd name="connsiteY998" fmla="*/ 1104315 h 3063504"/>
              <a:gd name="connsiteX999" fmla="*/ 3677917 w 4114165"/>
              <a:gd name="connsiteY999" fmla="*/ 928815 h 3063504"/>
              <a:gd name="connsiteX1000" fmla="*/ 3681097 w 4114165"/>
              <a:gd name="connsiteY1000" fmla="*/ 979164 h 3063504"/>
              <a:gd name="connsiteX1001" fmla="*/ 3684278 w 4114165"/>
              <a:gd name="connsiteY1001" fmla="*/ 1608973 h 3063504"/>
              <a:gd name="connsiteX1002" fmla="*/ 3687472 w 4114165"/>
              <a:gd name="connsiteY1002" fmla="*/ 1528004 h 3063504"/>
              <a:gd name="connsiteX1003" fmla="*/ 3690652 w 4114165"/>
              <a:gd name="connsiteY1003" fmla="*/ 1090728 h 3063504"/>
              <a:gd name="connsiteX1004" fmla="*/ 3693833 w 4114165"/>
              <a:gd name="connsiteY1004" fmla="*/ 1363026 h 3063504"/>
              <a:gd name="connsiteX1005" fmla="*/ 3697027 w 4114165"/>
              <a:gd name="connsiteY1005" fmla="*/ 987306 h 3063504"/>
              <a:gd name="connsiteX1006" fmla="*/ 3700208 w 4114165"/>
              <a:gd name="connsiteY1006" fmla="*/ 1009771 h 3063504"/>
              <a:gd name="connsiteX1007" fmla="*/ 3703388 w 4114165"/>
              <a:gd name="connsiteY1007" fmla="*/ 947987 h 3063504"/>
              <a:gd name="connsiteX1008" fmla="*/ 3706569 w 4114165"/>
              <a:gd name="connsiteY1008" fmla="*/ 857457 h 3063504"/>
              <a:gd name="connsiteX1009" fmla="*/ 3709763 w 4114165"/>
              <a:gd name="connsiteY1009" fmla="*/ 935526 h 3063504"/>
              <a:gd name="connsiteX1010" fmla="*/ 3712943 w 4114165"/>
              <a:gd name="connsiteY1010" fmla="*/ 766028 h 3063504"/>
              <a:gd name="connsiteX1011" fmla="*/ 3716124 w 4114165"/>
              <a:gd name="connsiteY1011" fmla="*/ 800105 h 3063504"/>
              <a:gd name="connsiteX1012" fmla="*/ 3719305 w 4114165"/>
              <a:gd name="connsiteY1012" fmla="*/ 617374 h 3063504"/>
              <a:gd name="connsiteX1013" fmla="*/ 3722498 w 4114165"/>
              <a:gd name="connsiteY1013" fmla="*/ 765281 h 3063504"/>
              <a:gd name="connsiteX1014" fmla="*/ 3728860 w 4114165"/>
              <a:gd name="connsiteY1014" fmla="*/ 399180 h 3063504"/>
              <a:gd name="connsiteX1015" fmla="*/ 3732054 w 4114165"/>
              <a:gd name="connsiteY1015" fmla="*/ 403989 h 3063504"/>
              <a:gd name="connsiteX1016" fmla="*/ 3735234 w 4114165"/>
              <a:gd name="connsiteY1016" fmla="*/ 485506 h 3063504"/>
              <a:gd name="connsiteX1017" fmla="*/ 3738415 w 4114165"/>
              <a:gd name="connsiteY1017" fmla="*/ 374250 h 3063504"/>
              <a:gd name="connsiteX1018" fmla="*/ 3741596 w 4114165"/>
              <a:gd name="connsiteY1018" fmla="*/ 371702 h 3063504"/>
              <a:gd name="connsiteX1019" fmla="*/ 3744789 w 4114165"/>
              <a:gd name="connsiteY1019" fmla="*/ 344610 h 3063504"/>
              <a:gd name="connsiteX1020" fmla="*/ 3747970 w 4114165"/>
              <a:gd name="connsiteY1020" fmla="*/ 394226 h 3063504"/>
              <a:gd name="connsiteX1021" fmla="*/ 3751151 w 4114165"/>
              <a:gd name="connsiteY1021" fmla="*/ 353527 h 3063504"/>
              <a:gd name="connsiteX1022" fmla="*/ 3754344 w 4114165"/>
              <a:gd name="connsiteY1022" fmla="*/ 147922 h 3063504"/>
              <a:gd name="connsiteX1023" fmla="*/ 3757525 w 4114165"/>
              <a:gd name="connsiteY1023" fmla="*/ 391444 h 3063504"/>
              <a:gd name="connsiteX1024" fmla="*/ 3760706 w 4114165"/>
              <a:gd name="connsiteY1024" fmla="*/ 334550 h 3063504"/>
              <a:gd name="connsiteX1025" fmla="*/ 3763887 w 4114165"/>
              <a:gd name="connsiteY1025" fmla="*/ 426961 h 3063504"/>
              <a:gd name="connsiteX1026" fmla="*/ 3767080 w 4114165"/>
              <a:gd name="connsiteY1026" fmla="*/ 423509 h 3063504"/>
              <a:gd name="connsiteX1027" fmla="*/ 3770261 w 4114165"/>
              <a:gd name="connsiteY1027" fmla="*/ 573155 h 3063504"/>
              <a:gd name="connsiteX1028" fmla="*/ 3773442 w 4114165"/>
              <a:gd name="connsiteY1028" fmla="*/ 291831 h 3063504"/>
              <a:gd name="connsiteX1029" fmla="*/ 3776635 w 4114165"/>
              <a:gd name="connsiteY1029" fmla="*/ 574040 h 3063504"/>
              <a:gd name="connsiteX1030" fmla="*/ 3779816 w 4114165"/>
              <a:gd name="connsiteY1030" fmla="*/ 325796 h 3063504"/>
              <a:gd name="connsiteX1031" fmla="*/ 3789371 w 4114165"/>
              <a:gd name="connsiteY1031" fmla="*/ 598531 h 3063504"/>
              <a:gd name="connsiteX1032" fmla="*/ 3792552 w 4114165"/>
              <a:gd name="connsiteY1032" fmla="*/ 638724 h 3063504"/>
              <a:gd name="connsiteX1033" fmla="*/ 3795733 w 4114165"/>
              <a:gd name="connsiteY1033" fmla="*/ 414247 h 3063504"/>
              <a:gd name="connsiteX1034" fmla="*/ 3798926 w 4114165"/>
              <a:gd name="connsiteY1034" fmla="*/ 773740 h 3063504"/>
              <a:gd name="connsiteX1035" fmla="*/ 3802107 w 4114165"/>
              <a:gd name="connsiteY1035" fmla="*/ 351274 h 3063504"/>
              <a:gd name="connsiteX1036" fmla="*/ 3805288 w 4114165"/>
              <a:gd name="connsiteY1036" fmla="*/ 953837 h 3063504"/>
              <a:gd name="connsiteX1037" fmla="*/ 3808468 w 4114165"/>
              <a:gd name="connsiteY1037" fmla="*/ 601380 h 3063504"/>
              <a:gd name="connsiteX1038" fmla="*/ 3811662 w 4114165"/>
              <a:gd name="connsiteY1038" fmla="*/ 1166239 h 3063504"/>
              <a:gd name="connsiteX1039" fmla="*/ 3814843 w 4114165"/>
              <a:gd name="connsiteY1039" fmla="*/ 433804 h 3063504"/>
              <a:gd name="connsiteX1040" fmla="*/ 3821204 w 4114165"/>
              <a:gd name="connsiteY1040" fmla="*/ 948835 h 3063504"/>
              <a:gd name="connsiteX1041" fmla="*/ 3824398 w 4114165"/>
              <a:gd name="connsiteY1041" fmla="*/ 1039530 h 3063504"/>
              <a:gd name="connsiteX1042" fmla="*/ 3827578 w 4114165"/>
              <a:gd name="connsiteY1042" fmla="*/ 1196960 h 3063504"/>
              <a:gd name="connsiteX1043" fmla="*/ 3830759 w 4114165"/>
              <a:gd name="connsiteY1043" fmla="*/ 700078 h 3063504"/>
              <a:gd name="connsiteX1044" fmla="*/ 3833953 w 4114165"/>
              <a:gd name="connsiteY1044" fmla="*/ 1226605 h 3063504"/>
              <a:gd name="connsiteX1045" fmla="*/ 3837133 w 4114165"/>
              <a:gd name="connsiteY1045" fmla="*/ 724087 h 3063504"/>
              <a:gd name="connsiteX1046" fmla="*/ 3840314 w 4114165"/>
              <a:gd name="connsiteY1046" fmla="*/ 1564575 h 3063504"/>
              <a:gd name="connsiteX1047" fmla="*/ 3843495 w 4114165"/>
              <a:gd name="connsiteY1047" fmla="*/ 762824 h 3063504"/>
              <a:gd name="connsiteX1048" fmla="*/ 3846688 w 4114165"/>
              <a:gd name="connsiteY1048" fmla="*/ 1385998 h 3063504"/>
              <a:gd name="connsiteX1049" fmla="*/ 3849869 w 4114165"/>
              <a:gd name="connsiteY1049" fmla="*/ 804512 h 3063504"/>
              <a:gd name="connsiteX1050" fmla="*/ 3853050 w 4114165"/>
              <a:gd name="connsiteY1050" fmla="*/ 1263164 h 3063504"/>
              <a:gd name="connsiteX1051" fmla="*/ 3859424 w 4114165"/>
              <a:gd name="connsiteY1051" fmla="*/ 894776 h 3063504"/>
              <a:gd name="connsiteX1052" fmla="*/ 3862605 w 4114165"/>
              <a:gd name="connsiteY1052" fmla="*/ 1361760 h 3063504"/>
              <a:gd name="connsiteX1053" fmla="*/ 3865786 w 4114165"/>
              <a:gd name="connsiteY1053" fmla="*/ 1035364 h 3063504"/>
              <a:gd name="connsiteX1054" fmla="*/ 3868979 w 4114165"/>
              <a:gd name="connsiteY1054" fmla="*/ 1779180 h 3063504"/>
              <a:gd name="connsiteX1055" fmla="*/ 3872160 w 4114165"/>
              <a:gd name="connsiteY1055" fmla="*/ 997564 h 3063504"/>
              <a:gd name="connsiteX1056" fmla="*/ 3875341 w 4114165"/>
              <a:gd name="connsiteY1056" fmla="*/ 1754107 h 3063504"/>
              <a:gd name="connsiteX1057" fmla="*/ 3878534 w 4114165"/>
              <a:gd name="connsiteY1057" fmla="*/ 930360 h 3063504"/>
              <a:gd name="connsiteX1058" fmla="*/ 3881715 w 4114165"/>
              <a:gd name="connsiteY1058" fmla="*/ 1633527 h 3063504"/>
              <a:gd name="connsiteX1059" fmla="*/ 3884896 w 4114165"/>
              <a:gd name="connsiteY1059" fmla="*/ 988142 h 3063504"/>
              <a:gd name="connsiteX1060" fmla="*/ 3888077 w 4114165"/>
              <a:gd name="connsiteY1060" fmla="*/ 1470095 h 3063504"/>
              <a:gd name="connsiteX1061" fmla="*/ 3891270 w 4114165"/>
              <a:gd name="connsiteY1061" fmla="*/ 1700756 h 3063504"/>
              <a:gd name="connsiteX1062" fmla="*/ 3894451 w 4114165"/>
              <a:gd name="connsiteY1062" fmla="*/ 1503323 h 3063504"/>
              <a:gd name="connsiteX1063" fmla="*/ 3897632 w 4114165"/>
              <a:gd name="connsiteY1063" fmla="*/ 1666895 h 3063504"/>
              <a:gd name="connsiteX1064" fmla="*/ 3900812 w 4114165"/>
              <a:gd name="connsiteY1064" fmla="*/ 882860 h 3063504"/>
              <a:gd name="connsiteX1065" fmla="*/ 3904006 w 4114165"/>
              <a:gd name="connsiteY1065" fmla="*/ 1935433 h 3063504"/>
              <a:gd name="connsiteX1066" fmla="*/ 3907187 w 4114165"/>
              <a:gd name="connsiteY1066" fmla="*/ 1273079 h 3063504"/>
              <a:gd name="connsiteX1067" fmla="*/ 3910367 w 4114165"/>
              <a:gd name="connsiteY1067" fmla="*/ 1932976 h 3063504"/>
              <a:gd name="connsiteX1068" fmla="*/ 3913561 w 4114165"/>
              <a:gd name="connsiteY1068" fmla="*/ 1237913 h 3063504"/>
              <a:gd name="connsiteX1069" fmla="*/ 3916742 w 4114165"/>
              <a:gd name="connsiteY1069" fmla="*/ 1646178 h 3063504"/>
              <a:gd name="connsiteX1070" fmla="*/ 3919922 w 4114165"/>
              <a:gd name="connsiteY1070" fmla="*/ 1386137 h 3063504"/>
              <a:gd name="connsiteX1071" fmla="*/ 3923103 w 4114165"/>
              <a:gd name="connsiteY1071" fmla="*/ 1405689 h 3063504"/>
              <a:gd name="connsiteX1072" fmla="*/ 3926297 w 4114165"/>
              <a:gd name="connsiteY1072" fmla="*/ 1721436 h 3063504"/>
              <a:gd name="connsiteX1073" fmla="*/ 3929477 w 4114165"/>
              <a:gd name="connsiteY1073" fmla="*/ 1256174 h 3063504"/>
              <a:gd name="connsiteX1074" fmla="*/ 3932658 w 4114165"/>
              <a:gd name="connsiteY1074" fmla="*/ 1840585 h 3063504"/>
              <a:gd name="connsiteX1075" fmla="*/ 3935852 w 4114165"/>
              <a:gd name="connsiteY1075" fmla="*/ 1233937 h 3063504"/>
              <a:gd name="connsiteX1076" fmla="*/ 3939032 w 4114165"/>
              <a:gd name="connsiteY1076" fmla="*/ 1818360 h 3063504"/>
              <a:gd name="connsiteX1077" fmla="*/ 3942213 w 4114165"/>
              <a:gd name="connsiteY1077" fmla="*/ 1246410 h 3063504"/>
              <a:gd name="connsiteX1078" fmla="*/ 3945394 w 4114165"/>
              <a:gd name="connsiteY1078" fmla="*/ 1695641 h 3063504"/>
              <a:gd name="connsiteX1079" fmla="*/ 3948587 w 4114165"/>
              <a:gd name="connsiteY1079" fmla="*/ 1438360 h 3063504"/>
              <a:gd name="connsiteX1080" fmla="*/ 3951768 w 4114165"/>
              <a:gd name="connsiteY1080" fmla="*/ 1533031 h 3063504"/>
              <a:gd name="connsiteX1081" fmla="*/ 3954949 w 4114165"/>
              <a:gd name="connsiteY1081" fmla="*/ 1689461 h 3063504"/>
              <a:gd name="connsiteX1082" fmla="*/ 3958142 w 4114165"/>
              <a:gd name="connsiteY1082" fmla="*/ 1465219 h 3063504"/>
              <a:gd name="connsiteX1083" fmla="*/ 3961323 w 4114165"/>
              <a:gd name="connsiteY1083" fmla="*/ 1874066 h 3063504"/>
              <a:gd name="connsiteX1084" fmla="*/ 3964504 w 4114165"/>
              <a:gd name="connsiteY1084" fmla="*/ 1503627 h 3063504"/>
              <a:gd name="connsiteX1085" fmla="*/ 3967685 w 4114165"/>
              <a:gd name="connsiteY1085" fmla="*/ 2051517 h 3063504"/>
              <a:gd name="connsiteX1086" fmla="*/ 3970878 w 4114165"/>
              <a:gd name="connsiteY1086" fmla="*/ 1635844 h 3063504"/>
              <a:gd name="connsiteX1087" fmla="*/ 3974059 w 4114165"/>
              <a:gd name="connsiteY1087" fmla="*/ 2140755 h 3063504"/>
              <a:gd name="connsiteX1088" fmla="*/ 3977240 w 4114165"/>
              <a:gd name="connsiteY1088" fmla="*/ 1949362 h 3063504"/>
              <a:gd name="connsiteX1089" fmla="*/ 3983614 w 4114165"/>
              <a:gd name="connsiteY1089" fmla="*/ 2083910 h 3063504"/>
              <a:gd name="connsiteX1090" fmla="*/ 3986795 w 4114165"/>
              <a:gd name="connsiteY1090" fmla="*/ 1880221 h 3063504"/>
              <a:gd name="connsiteX1091" fmla="*/ 3989976 w 4114165"/>
              <a:gd name="connsiteY1091" fmla="*/ 2092382 h 3063504"/>
              <a:gd name="connsiteX1092" fmla="*/ 3993169 w 4114165"/>
              <a:gd name="connsiteY1092" fmla="*/ 1831037 h 3063504"/>
              <a:gd name="connsiteX1093" fmla="*/ 3996350 w 4114165"/>
              <a:gd name="connsiteY1093" fmla="*/ 2108350 h 3063504"/>
              <a:gd name="connsiteX1094" fmla="*/ 3999531 w 4114165"/>
              <a:gd name="connsiteY1094" fmla="*/ 1816626 h 3063504"/>
              <a:gd name="connsiteX1095" fmla="*/ 4002711 w 4114165"/>
              <a:gd name="connsiteY1095" fmla="*/ 2082669 h 3063504"/>
              <a:gd name="connsiteX1096" fmla="*/ 4005905 w 4114165"/>
              <a:gd name="connsiteY1096" fmla="*/ 1911816 h 3063504"/>
              <a:gd name="connsiteX1097" fmla="*/ 4009086 w 4114165"/>
              <a:gd name="connsiteY1097" fmla="*/ 2012299 h 3063504"/>
              <a:gd name="connsiteX1098" fmla="*/ 4012267 w 4114165"/>
              <a:gd name="connsiteY1098" fmla="*/ 1951654 h 3063504"/>
              <a:gd name="connsiteX1099" fmla="*/ 4015460 w 4114165"/>
              <a:gd name="connsiteY1099" fmla="*/ 1921731 h 3063504"/>
              <a:gd name="connsiteX1100" fmla="*/ 4018641 w 4114165"/>
              <a:gd name="connsiteY1100" fmla="*/ 2068055 h 3063504"/>
              <a:gd name="connsiteX1101" fmla="*/ 4021822 w 4114165"/>
              <a:gd name="connsiteY1101" fmla="*/ 1909688 h 3063504"/>
              <a:gd name="connsiteX1102" fmla="*/ 4025002 w 4114165"/>
              <a:gd name="connsiteY1102" fmla="*/ 2091584 h 3063504"/>
              <a:gd name="connsiteX1103" fmla="*/ 4028196 w 4114165"/>
              <a:gd name="connsiteY1103" fmla="*/ 1924200 h 3063504"/>
              <a:gd name="connsiteX1104" fmla="*/ 4031377 w 4114165"/>
              <a:gd name="connsiteY1104" fmla="*/ 2070753 h 3063504"/>
              <a:gd name="connsiteX1105" fmla="*/ 4034557 w 4114165"/>
              <a:gd name="connsiteY1105" fmla="*/ 2000851 h 3063504"/>
              <a:gd name="connsiteX1106" fmla="*/ 4037751 w 4114165"/>
              <a:gd name="connsiteY1106" fmla="*/ 2039310 h 3063504"/>
              <a:gd name="connsiteX1107" fmla="*/ 4040932 w 4114165"/>
              <a:gd name="connsiteY1107" fmla="*/ 1984123 h 3063504"/>
              <a:gd name="connsiteX1108" fmla="*/ 4047293 w 4114165"/>
              <a:gd name="connsiteY1108" fmla="*/ 2012995 h 3063504"/>
              <a:gd name="connsiteX1109" fmla="*/ 4050487 w 4114165"/>
              <a:gd name="connsiteY1109" fmla="*/ 1977234 h 3063504"/>
              <a:gd name="connsiteX1110" fmla="*/ 4053668 w 4114165"/>
              <a:gd name="connsiteY1110" fmla="*/ 2025342 h 3063504"/>
              <a:gd name="connsiteX1111" fmla="*/ 4056848 w 4114165"/>
              <a:gd name="connsiteY1111" fmla="*/ 1987023 h 3063504"/>
              <a:gd name="connsiteX1112" fmla="*/ 4060042 w 4114165"/>
              <a:gd name="connsiteY1112" fmla="*/ 2085683 h 3063504"/>
              <a:gd name="connsiteX1113" fmla="*/ 4063223 w 4114165"/>
              <a:gd name="connsiteY1113" fmla="*/ 2002561 h 3063504"/>
              <a:gd name="connsiteX1114" fmla="*/ 4066403 w 4114165"/>
              <a:gd name="connsiteY1114" fmla="*/ 2077059 h 3063504"/>
              <a:gd name="connsiteX1115" fmla="*/ 4069584 w 4114165"/>
              <a:gd name="connsiteY1115" fmla="*/ 2024430 h 3063504"/>
              <a:gd name="connsiteX1116" fmla="*/ 4072778 w 4114165"/>
              <a:gd name="connsiteY1116" fmla="*/ 2099233 h 3063504"/>
              <a:gd name="connsiteX1117" fmla="*/ 4075958 w 4114165"/>
              <a:gd name="connsiteY1117" fmla="*/ 2070398 h 3063504"/>
              <a:gd name="connsiteX1118" fmla="*/ 4079139 w 4114165"/>
              <a:gd name="connsiteY1118" fmla="*/ 2073184 h 3063504"/>
              <a:gd name="connsiteX1119" fmla="*/ 4082320 w 4114165"/>
              <a:gd name="connsiteY1119" fmla="*/ 2178036 h 3063504"/>
              <a:gd name="connsiteX1120" fmla="*/ 4085514 w 4114165"/>
              <a:gd name="connsiteY1120" fmla="*/ 2086721 h 3063504"/>
              <a:gd name="connsiteX1121" fmla="*/ 4088694 w 4114165"/>
              <a:gd name="connsiteY1121" fmla="*/ 2211505 h 3063504"/>
              <a:gd name="connsiteX1122" fmla="*/ 4091875 w 4114165"/>
              <a:gd name="connsiteY1122" fmla="*/ 2096092 h 3063504"/>
              <a:gd name="connsiteX1123" fmla="*/ 4095069 w 4114165"/>
              <a:gd name="connsiteY1123" fmla="*/ 2309392 h 3063504"/>
              <a:gd name="connsiteX1124" fmla="*/ 4098249 w 4114165"/>
              <a:gd name="connsiteY1124" fmla="*/ 2293994 h 3063504"/>
              <a:gd name="connsiteX1125" fmla="*/ 4101430 w 4114165"/>
              <a:gd name="connsiteY1125" fmla="*/ 2474357 h 3063504"/>
              <a:gd name="connsiteX1126" fmla="*/ 4104611 w 4114165"/>
              <a:gd name="connsiteY1126" fmla="*/ 2520604 h 3063504"/>
              <a:gd name="connsiteX1127" fmla="*/ 4107804 w 4114165"/>
              <a:gd name="connsiteY1127" fmla="*/ 2511904 h 3063504"/>
              <a:gd name="connsiteX1128" fmla="*/ 4110985 w 4114165"/>
              <a:gd name="connsiteY1128" fmla="*/ 2735398 h 3063504"/>
              <a:gd name="connsiteX1129" fmla="*/ 4114166 w 4114165"/>
              <a:gd name="connsiteY1129" fmla="*/ 2546905 h 3063504"/>
              <a:gd name="connsiteX1130" fmla="*/ 4114166 w 4114165"/>
              <a:gd name="connsiteY1130" fmla="*/ 2546905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</a:cxnLst>
            <a:rect l="l" t="t" r="r" b="b"/>
            <a:pathLst>
              <a:path w="4114165" h="3063504">
                <a:moveTo>
                  <a:pt x="0" y="3011446"/>
                </a:moveTo>
                <a:lnTo>
                  <a:pt x="3185" y="3013332"/>
                </a:lnTo>
                <a:lnTo>
                  <a:pt x="9554" y="2826245"/>
                </a:lnTo>
                <a:lnTo>
                  <a:pt x="12738" y="2838655"/>
                </a:lnTo>
                <a:lnTo>
                  <a:pt x="15922" y="2924828"/>
                </a:lnTo>
                <a:lnTo>
                  <a:pt x="19106" y="2725369"/>
                </a:lnTo>
                <a:lnTo>
                  <a:pt x="22291" y="2641399"/>
                </a:lnTo>
                <a:lnTo>
                  <a:pt x="25475" y="2821179"/>
                </a:lnTo>
                <a:lnTo>
                  <a:pt x="28660" y="2514627"/>
                </a:lnTo>
                <a:lnTo>
                  <a:pt x="31843" y="2618250"/>
                </a:lnTo>
                <a:lnTo>
                  <a:pt x="35028" y="2254674"/>
                </a:lnTo>
                <a:lnTo>
                  <a:pt x="38212" y="2269567"/>
                </a:lnTo>
                <a:lnTo>
                  <a:pt x="44582" y="1843155"/>
                </a:lnTo>
                <a:lnTo>
                  <a:pt x="47765" y="1889465"/>
                </a:lnTo>
                <a:lnTo>
                  <a:pt x="50950" y="1451074"/>
                </a:lnTo>
                <a:lnTo>
                  <a:pt x="54134" y="1745876"/>
                </a:lnTo>
                <a:lnTo>
                  <a:pt x="57319" y="1707861"/>
                </a:lnTo>
                <a:lnTo>
                  <a:pt x="60503" y="1736163"/>
                </a:lnTo>
                <a:lnTo>
                  <a:pt x="66871" y="1595803"/>
                </a:lnTo>
                <a:lnTo>
                  <a:pt x="70056" y="1611164"/>
                </a:lnTo>
                <a:lnTo>
                  <a:pt x="73240" y="1610809"/>
                </a:lnTo>
                <a:lnTo>
                  <a:pt x="76425" y="1814308"/>
                </a:lnTo>
                <a:lnTo>
                  <a:pt x="79608" y="1666945"/>
                </a:lnTo>
                <a:lnTo>
                  <a:pt x="82793" y="1683737"/>
                </a:lnTo>
                <a:lnTo>
                  <a:pt x="85978" y="1724374"/>
                </a:lnTo>
                <a:lnTo>
                  <a:pt x="89162" y="1786398"/>
                </a:lnTo>
                <a:lnTo>
                  <a:pt x="92347" y="1745293"/>
                </a:lnTo>
                <a:lnTo>
                  <a:pt x="95530" y="1727286"/>
                </a:lnTo>
                <a:lnTo>
                  <a:pt x="98715" y="1781827"/>
                </a:lnTo>
                <a:lnTo>
                  <a:pt x="101899" y="1772203"/>
                </a:lnTo>
                <a:lnTo>
                  <a:pt x="105084" y="1830365"/>
                </a:lnTo>
                <a:lnTo>
                  <a:pt x="108268" y="1860162"/>
                </a:lnTo>
                <a:lnTo>
                  <a:pt x="111452" y="1854540"/>
                </a:lnTo>
                <a:lnTo>
                  <a:pt x="124190" y="2026178"/>
                </a:lnTo>
                <a:lnTo>
                  <a:pt x="127373" y="1988302"/>
                </a:lnTo>
                <a:lnTo>
                  <a:pt x="133742" y="1778623"/>
                </a:lnTo>
                <a:lnTo>
                  <a:pt x="136927" y="1775546"/>
                </a:lnTo>
                <a:lnTo>
                  <a:pt x="140112" y="1739620"/>
                </a:lnTo>
                <a:lnTo>
                  <a:pt x="143296" y="1765352"/>
                </a:lnTo>
                <a:lnTo>
                  <a:pt x="146480" y="1810927"/>
                </a:lnTo>
                <a:lnTo>
                  <a:pt x="152849" y="1709469"/>
                </a:lnTo>
                <a:lnTo>
                  <a:pt x="156033" y="1680153"/>
                </a:lnTo>
                <a:lnTo>
                  <a:pt x="159218" y="1678089"/>
                </a:lnTo>
                <a:lnTo>
                  <a:pt x="162401" y="1664945"/>
                </a:lnTo>
                <a:lnTo>
                  <a:pt x="165586" y="1675164"/>
                </a:lnTo>
                <a:lnTo>
                  <a:pt x="168770" y="1620218"/>
                </a:lnTo>
                <a:lnTo>
                  <a:pt x="171955" y="1594144"/>
                </a:lnTo>
                <a:lnTo>
                  <a:pt x="175140" y="1608986"/>
                </a:lnTo>
                <a:lnTo>
                  <a:pt x="178323" y="1606884"/>
                </a:lnTo>
                <a:lnTo>
                  <a:pt x="181508" y="1608441"/>
                </a:lnTo>
                <a:lnTo>
                  <a:pt x="184692" y="1602160"/>
                </a:lnTo>
                <a:lnTo>
                  <a:pt x="187877" y="1607871"/>
                </a:lnTo>
                <a:lnTo>
                  <a:pt x="191061" y="1561270"/>
                </a:lnTo>
                <a:lnTo>
                  <a:pt x="194245" y="1591447"/>
                </a:lnTo>
                <a:lnTo>
                  <a:pt x="200614" y="1561156"/>
                </a:lnTo>
                <a:lnTo>
                  <a:pt x="206983" y="1586116"/>
                </a:lnTo>
                <a:lnTo>
                  <a:pt x="210166" y="1617799"/>
                </a:lnTo>
                <a:lnTo>
                  <a:pt x="213351" y="1602755"/>
                </a:lnTo>
                <a:lnTo>
                  <a:pt x="216535" y="1596981"/>
                </a:lnTo>
                <a:lnTo>
                  <a:pt x="219720" y="1570641"/>
                </a:lnTo>
                <a:lnTo>
                  <a:pt x="222905" y="1594195"/>
                </a:lnTo>
                <a:lnTo>
                  <a:pt x="226089" y="1556180"/>
                </a:lnTo>
                <a:lnTo>
                  <a:pt x="229272" y="1552989"/>
                </a:lnTo>
                <a:lnTo>
                  <a:pt x="232457" y="1561714"/>
                </a:lnTo>
                <a:lnTo>
                  <a:pt x="238826" y="1454734"/>
                </a:lnTo>
                <a:lnTo>
                  <a:pt x="248379" y="1211852"/>
                </a:lnTo>
                <a:lnTo>
                  <a:pt x="251563" y="1302015"/>
                </a:lnTo>
                <a:lnTo>
                  <a:pt x="254748" y="1329861"/>
                </a:lnTo>
                <a:lnTo>
                  <a:pt x="257933" y="1292593"/>
                </a:lnTo>
                <a:lnTo>
                  <a:pt x="261116" y="1329114"/>
                </a:lnTo>
                <a:lnTo>
                  <a:pt x="264300" y="1279094"/>
                </a:lnTo>
                <a:lnTo>
                  <a:pt x="267485" y="1355023"/>
                </a:lnTo>
                <a:lnTo>
                  <a:pt x="270670" y="1329405"/>
                </a:lnTo>
                <a:lnTo>
                  <a:pt x="273854" y="1335243"/>
                </a:lnTo>
                <a:lnTo>
                  <a:pt x="277037" y="1297063"/>
                </a:lnTo>
                <a:lnTo>
                  <a:pt x="280222" y="1222008"/>
                </a:lnTo>
                <a:lnTo>
                  <a:pt x="283407" y="1184943"/>
                </a:lnTo>
                <a:lnTo>
                  <a:pt x="286591" y="1180510"/>
                </a:lnTo>
                <a:lnTo>
                  <a:pt x="289776" y="1181283"/>
                </a:lnTo>
                <a:lnTo>
                  <a:pt x="292959" y="1142799"/>
                </a:lnTo>
                <a:lnTo>
                  <a:pt x="296144" y="1200240"/>
                </a:lnTo>
                <a:lnTo>
                  <a:pt x="302513" y="1061286"/>
                </a:lnTo>
                <a:lnTo>
                  <a:pt x="305698" y="1043367"/>
                </a:lnTo>
                <a:lnTo>
                  <a:pt x="308881" y="1015761"/>
                </a:lnTo>
                <a:lnTo>
                  <a:pt x="312065" y="1020636"/>
                </a:lnTo>
                <a:lnTo>
                  <a:pt x="315250" y="995728"/>
                </a:lnTo>
                <a:lnTo>
                  <a:pt x="324803" y="1044659"/>
                </a:lnTo>
                <a:lnTo>
                  <a:pt x="327987" y="1045304"/>
                </a:lnTo>
                <a:lnTo>
                  <a:pt x="331172" y="978037"/>
                </a:lnTo>
                <a:lnTo>
                  <a:pt x="334354" y="967488"/>
                </a:lnTo>
                <a:lnTo>
                  <a:pt x="337535" y="942922"/>
                </a:lnTo>
                <a:lnTo>
                  <a:pt x="343909" y="1069605"/>
                </a:lnTo>
                <a:lnTo>
                  <a:pt x="347090" y="1001996"/>
                </a:lnTo>
                <a:lnTo>
                  <a:pt x="350283" y="1035959"/>
                </a:lnTo>
                <a:lnTo>
                  <a:pt x="353464" y="1037035"/>
                </a:lnTo>
                <a:lnTo>
                  <a:pt x="356645" y="1209180"/>
                </a:lnTo>
                <a:lnTo>
                  <a:pt x="359825" y="1224300"/>
                </a:lnTo>
                <a:lnTo>
                  <a:pt x="366200" y="1319275"/>
                </a:lnTo>
                <a:lnTo>
                  <a:pt x="369380" y="1254337"/>
                </a:lnTo>
                <a:lnTo>
                  <a:pt x="372574" y="1298140"/>
                </a:lnTo>
                <a:lnTo>
                  <a:pt x="375755" y="1247778"/>
                </a:lnTo>
                <a:lnTo>
                  <a:pt x="378935" y="1301951"/>
                </a:lnTo>
                <a:lnTo>
                  <a:pt x="382116" y="1294214"/>
                </a:lnTo>
                <a:lnTo>
                  <a:pt x="385310" y="1319591"/>
                </a:lnTo>
                <a:lnTo>
                  <a:pt x="388490" y="1313690"/>
                </a:lnTo>
                <a:lnTo>
                  <a:pt x="391671" y="1316970"/>
                </a:lnTo>
                <a:lnTo>
                  <a:pt x="394865" y="1262986"/>
                </a:lnTo>
                <a:lnTo>
                  <a:pt x="401226" y="1288414"/>
                </a:lnTo>
                <a:lnTo>
                  <a:pt x="404407" y="1275067"/>
                </a:lnTo>
                <a:lnTo>
                  <a:pt x="407601" y="1332723"/>
                </a:lnTo>
                <a:lnTo>
                  <a:pt x="413962" y="1099706"/>
                </a:lnTo>
                <a:lnTo>
                  <a:pt x="426698" y="106593"/>
                </a:lnTo>
                <a:lnTo>
                  <a:pt x="429891" y="163744"/>
                </a:lnTo>
                <a:lnTo>
                  <a:pt x="433072" y="272852"/>
                </a:lnTo>
                <a:lnTo>
                  <a:pt x="436253" y="264073"/>
                </a:lnTo>
                <a:lnTo>
                  <a:pt x="442627" y="0"/>
                </a:lnTo>
                <a:lnTo>
                  <a:pt x="448989" y="212600"/>
                </a:lnTo>
                <a:lnTo>
                  <a:pt x="452182" y="53217"/>
                </a:lnTo>
                <a:lnTo>
                  <a:pt x="455363" y="35493"/>
                </a:lnTo>
                <a:lnTo>
                  <a:pt x="458544" y="61732"/>
                </a:lnTo>
                <a:lnTo>
                  <a:pt x="468099" y="648880"/>
                </a:lnTo>
                <a:lnTo>
                  <a:pt x="474473" y="828686"/>
                </a:lnTo>
                <a:lnTo>
                  <a:pt x="477654" y="981747"/>
                </a:lnTo>
                <a:lnTo>
                  <a:pt x="480835" y="1056676"/>
                </a:lnTo>
                <a:lnTo>
                  <a:pt x="499945" y="1995963"/>
                </a:lnTo>
                <a:lnTo>
                  <a:pt x="506306" y="2089444"/>
                </a:lnTo>
                <a:lnTo>
                  <a:pt x="515861" y="2169159"/>
                </a:lnTo>
                <a:lnTo>
                  <a:pt x="519042" y="2238212"/>
                </a:lnTo>
                <a:lnTo>
                  <a:pt x="522235" y="2227980"/>
                </a:lnTo>
                <a:lnTo>
                  <a:pt x="525416" y="2306214"/>
                </a:lnTo>
                <a:lnTo>
                  <a:pt x="528597" y="2337277"/>
                </a:lnTo>
                <a:lnTo>
                  <a:pt x="531791" y="2346281"/>
                </a:lnTo>
                <a:lnTo>
                  <a:pt x="538152" y="2373532"/>
                </a:lnTo>
                <a:lnTo>
                  <a:pt x="541333" y="2419740"/>
                </a:lnTo>
                <a:lnTo>
                  <a:pt x="544526" y="2436253"/>
                </a:lnTo>
                <a:lnTo>
                  <a:pt x="550888" y="2604245"/>
                </a:lnTo>
                <a:lnTo>
                  <a:pt x="557262" y="2762219"/>
                </a:lnTo>
                <a:lnTo>
                  <a:pt x="563624" y="2916876"/>
                </a:lnTo>
                <a:lnTo>
                  <a:pt x="566817" y="2948433"/>
                </a:lnTo>
                <a:lnTo>
                  <a:pt x="569998" y="2949953"/>
                </a:lnTo>
                <a:lnTo>
                  <a:pt x="579553" y="2905732"/>
                </a:lnTo>
                <a:lnTo>
                  <a:pt x="585915" y="2936086"/>
                </a:lnTo>
                <a:lnTo>
                  <a:pt x="589108" y="2986638"/>
                </a:lnTo>
                <a:lnTo>
                  <a:pt x="592289" y="2980851"/>
                </a:lnTo>
                <a:lnTo>
                  <a:pt x="595470" y="3017587"/>
                </a:lnTo>
                <a:lnTo>
                  <a:pt x="598650" y="3005962"/>
                </a:lnTo>
                <a:lnTo>
                  <a:pt x="601844" y="3021335"/>
                </a:lnTo>
                <a:lnTo>
                  <a:pt x="605025" y="3001467"/>
                </a:lnTo>
                <a:lnTo>
                  <a:pt x="608205" y="2999694"/>
                </a:lnTo>
                <a:lnTo>
                  <a:pt x="611399" y="3008976"/>
                </a:lnTo>
                <a:lnTo>
                  <a:pt x="614580" y="2974747"/>
                </a:lnTo>
                <a:lnTo>
                  <a:pt x="617760" y="2990247"/>
                </a:lnTo>
                <a:lnTo>
                  <a:pt x="620941" y="2914571"/>
                </a:lnTo>
                <a:lnTo>
                  <a:pt x="624135" y="2993438"/>
                </a:lnTo>
                <a:lnTo>
                  <a:pt x="627315" y="2906277"/>
                </a:lnTo>
                <a:lnTo>
                  <a:pt x="630496" y="2932984"/>
                </a:lnTo>
                <a:lnTo>
                  <a:pt x="633690" y="2767576"/>
                </a:lnTo>
                <a:lnTo>
                  <a:pt x="636870" y="2826485"/>
                </a:lnTo>
                <a:lnTo>
                  <a:pt x="640051" y="2799196"/>
                </a:lnTo>
                <a:lnTo>
                  <a:pt x="643232" y="2831943"/>
                </a:lnTo>
                <a:lnTo>
                  <a:pt x="646426" y="2681453"/>
                </a:lnTo>
                <a:lnTo>
                  <a:pt x="649606" y="2708654"/>
                </a:lnTo>
                <a:lnTo>
                  <a:pt x="652787" y="2870946"/>
                </a:lnTo>
                <a:lnTo>
                  <a:pt x="655981" y="2515703"/>
                </a:lnTo>
                <a:lnTo>
                  <a:pt x="659161" y="2685087"/>
                </a:lnTo>
                <a:lnTo>
                  <a:pt x="662342" y="1744647"/>
                </a:lnTo>
                <a:lnTo>
                  <a:pt x="668716" y="1481428"/>
                </a:lnTo>
                <a:lnTo>
                  <a:pt x="671897" y="1603059"/>
                </a:lnTo>
                <a:lnTo>
                  <a:pt x="675078" y="1584469"/>
                </a:lnTo>
                <a:lnTo>
                  <a:pt x="678259" y="1607631"/>
                </a:lnTo>
                <a:lnTo>
                  <a:pt x="681452" y="1604680"/>
                </a:lnTo>
                <a:lnTo>
                  <a:pt x="684633" y="1275637"/>
                </a:lnTo>
                <a:lnTo>
                  <a:pt x="687814" y="1501386"/>
                </a:lnTo>
                <a:lnTo>
                  <a:pt x="691007" y="1211206"/>
                </a:lnTo>
                <a:lnTo>
                  <a:pt x="694188" y="1600970"/>
                </a:lnTo>
                <a:lnTo>
                  <a:pt x="697369" y="1080141"/>
                </a:lnTo>
                <a:lnTo>
                  <a:pt x="700550" y="1550570"/>
                </a:lnTo>
                <a:lnTo>
                  <a:pt x="703743" y="1284008"/>
                </a:lnTo>
                <a:lnTo>
                  <a:pt x="706924" y="1613367"/>
                </a:lnTo>
                <a:lnTo>
                  <a:pt x="710105" y="1411489"/>
                </a:lnTo>
                <a:lnTo>
                  <a:pt x="713298" y="1407690"/>
                </a:lnTo>
                <a:lnTo>
                  <a:pt x="716479" y="1894404"/>
                </a:lnTo>
                <a:lnTo>
                  <a:pt x="719660" y="1220412"/>
                </a:lnTo>
                <a:lnTo>
                  <a:pt x="722840" y="1962405"/>
                </a:lnTo>
                <a:lnTo>
                  <a:pt x="726034" y="1431066"/>
                </a:lnTo>
                <a:lnTo>
                  <a:pt x="729215" y="2100461"/>
                </a:lnTo>
                <a:lnTo>
                  <a:pt x="732395" y="1845042"/>
                </a:lnTo>
                <a:lnTo>
                  <a:pt x="735589" y="2177327"/>
                </a:lnTo>
                <a:lnTo>
                  <a:pt x="738770" y="2353549"/>
                </a:lnTo>
                <a:lnTo>
                  <a:pt x="741950" y="2300896"/>
                </a:lnTo>
                <a:lnTo>
                  <a:pt x="745131" y="2571371"/>
                </a:lnTo>
                <a:lnTo>
                  <a:pt x="748325" y="2227879"/>
                </a:lnTo>
                <a:lnTo>
                  <a:pt x="751505" y="2581793"/>
                </a:lnTo>
                <a:lnTo>
                  <a:pt x="754686" y="2147214"/>
                </a:lnTo>
                <a:lnTo>
                  <a:pt x="757880" y="2506915"/>
                </a:lnTo>
                <a:lnTo>
                  <a:pt x="761061" y="2098713"/>
                </a:lnTo>
                <a:lnTo>
                  <a:pt x="764241" y="2375698"/>
                </a:lnTo>
                <a:lnTo>
                  <a:pt x="767422" y="2074754"/>
                </a:lnTo>
                <a:lnTo>
                  <a:pt x="770616" y="2073589"/>
                </a:lnTo>
                <a:lnTo>
                  <a:pt x="773796" y="2025519"/>
                </a:lnTo>
                <a:lnTo>
                  <a:pt x="776977" y="1733998"/>
                </a:lnTo>
                <a:lnTo>
                  <a:pt x="780158" y="2112238"/>
                </a:lnTo>
                <a:lnTo>
                  <a:pt x="783351" y="1632742"/>
                </a:lnTo>
                <a:lnTo>
                  <a:pt x="786532" y="1981907"/>
                </a:lnTo>
                <a:lnTo>
                  <a:pt x="789713" y="1791514"/>
                </a:lnTo>
                <a:lnTo>
                  <a:pt x="796087" y="2454476"/>
                </a:lnTo>
                <a:lnTo>
                  <a:pt x="802449" y="2696243"/>
                </a:lnTo>
                <a:lnTo>
                  <a:pt x="805642" y="2628356"/>
                </a:lnTo>
                <a:lnTo>
                  <a:pt x="808823" y="2769881"/>
                </a:lnTo>
                <a:lnTo>
                  <a:pt x="812004" y="2580539"/>
                </a:lnTo>
                <a:lnTo>
                  <a:pt x="815197" y="2709971"/>
                </a:lnTo>
                <a:lnTo>
                  <a:pt x="818378" y="2534571"/>
                </a:lnTo>
                <a:lnTo>
                  <a:pt x="821559" y="2621429"/>
                </a:lnTo>
                <a:lnTo>
                  <a:pt x="824740" y="2635802"/>
                </a:lnTo>
                <a:lnTo>
                  <a:pt x="827933" y="2639259"/>
                </a:lnTo>
                <a:lnTo>
                  <a:pt x="831114" y="2616376"/>
                </a:lnTo>
                <a:lnTo>
                  <a:pt x="834295" y="2571029"/>
                </a:lnTo>
                <a:lnTo>
                  <a:pt x="837488" y="2589986"/>
                </a:lnTo>
                <a:lnTo>
                  <a:pt x="840669" y="2514221"/>
                </a:lnTo>
                <a:lnTo>
                  <a:pt x="843850" y="2581413"/>
                </a:lnTo>
                <a:lnTo>
                  <a:pt x="847030" y="2497746"/>
                </a:lnTo>
                <a:lnTo>
                  <a:pt x="850224" y="2528885"/>
                </a:lnTo>
                <a:lnTo>
                  <a:pt x="853405" y="2497772"/>
                </a:lnTo>
                <a:lnTo>
                  <a:pt x="856585" y="2518577"/>
                </a:lnTo>
                <a:lnTo>
                  <a:pt x="859766" y="2520110"/>
                </a:lnTo>
                <a:lnTo>
                  <a:pt x="862960" y="2511511"/>
                </a:lnTo>
                <a:lnTo>
                  <a:pt x="866140" y="2537446"/>
                </a:lnTo>
                <a:lnTo>
                  <a:pt x="869321" y="2525023"/>
                </a:lnTo>
                <a:lnTo>
                  <a:pt x="872515" y="2567850"/>
                </a:lnTo>
                <a:lnTo>
                  <a:pt x="875695" y="2560379"/>
                </a:lnTo>
                <a:lnTo>
                  <a:pt x="878876" y="2622214"/>
                </a:lnTo>
                <a:lnTo>
                  <a:pt x="882057" y="2628989"/>
                </a:lnTo>
                <a:lnTo>
                  <a:pt x="885250" y="2672475"/>
                </a:lnTo>
                <a:lnTo>
                  <a:pt x="888431" y="2665966"/>
                </a:lnTo>
                <a:lnTo>
                  <a:pt x="894805" y="2728117"/>
                </a:lnTo>
                <a:lnTo>
                  <a:pt x="897986" y="2743997"/>
                </a:lnTo>
                <a:lnTo>
                  <a:pt x="901167" y="2781999"/>
                </a:lnTo>
                <a:lnTo>
                  <a:pt x="904348" y="2768082"/>
                </a:lnTo>
                <a:lnTo>
                  <a:pt x="907541" y="2802248"/>
                </a:lnTo>
                <a:lnTo>
                  <a:pt x="910722" y="2763574"/>
                </a:lnTo>
                <a:lnTo>
                  <a:pt x="913903" y="2755774"/>
                </a:lnTo>
                <a:lnTo>
                  <a:pt x="917096" y="2743604"/>
                </a:lnTo>
                <a:lnTo>
                  <a:pt x="920277" y="2747112"/>
                </a:lnTo>
                <a:lnTo>
                  <a:pt x="929832" y="2494492"/>
                </a:lnTo>
                <a:lnTo>
                  <a:pt x="945749" y="1907485"/>
                </a:lnTo>
                <a:lnTo>
                  <a:pt x="952123" y="1838229"/>
                </a:lnTo>
                <a:lnTo>
                  <a:pt x="955304" y="1782612"/>
                </a:lnTo>
                <a:lnTo>
                  <a:pt x="958485" y="1689372"/>
                </a:lnTo>
                <a:lnTo>
                  <a:pt x="961665" y="1657030"/>
                </a:lnTo>
                <a:lnTo>
                  <a:pt x="964859" y="1549747"/>
                </a:lnTo>
                <a:lnTo>
                  <a:pt x="968040" y="1500284"/>
                </a:lnTo>
                <a:lnTo>
                  <a:pt x="974414" y="1298000"/>
                </a:lnTo>
                <a:lnTo>
                  <a:pt x="980776" y="1110786"/>
                </a:lnTo>
                <a:lnTo>
                  <a:pt x="987150" y="823912"/>
                </a:lnTo>
                <a:lnTo>
                  <a:pt x="990331" y="704864"/>
                </a:lnTo>
                <a:lnTo>
                  <a:pt x="993511" y="662873"/>
                </a:lnTo>
                <a:lnTo>
                  <a:pt x="996705" y="671053"/>
                </a:lnTo>
                <a:lnTo>
                  <a:pt x="999886" y="570015"/>
                </a:lnTo>
                <a:lnTo>
                  <a:pt x="1006247" y="530037"/>
                </a:lnTo>
                <a:lnTo>
                  <a:pt x="1009441" y="603419"/>
                </a:lnTo>
                <a:lnTo>
                  <a:pt x="1012621" y="548202"/>
                </a:lnTo>
                <a:lnTo>
                  <a:pt x="1015802" y="568308"/>
                </a:lnTo>
                <a:lnTo>
                  <a:pt x="1022176" y="655566"/>
                </a:lnTo>
                <a:lnTo>
                  <a:pt x="1025357" y="612777"/>
                </a:lnTo>
                <a:lnTo>
                  <a:pt x="1028538" y="618653"/>
                </a:lnTo>
                <a:lnTo>
                  <a:pt x="1031731" y="556261"/>
                </a:lnTo>
                <a:lnTo>
                  <a:pt x="1034912" y="562606"/>
                </a:lnTo>
                <a:lnTo>
                  <a:pt x="1038093" y="590553"/>
                </a:lnTo>
                <a:lnTo>
                  <a:pt x="1041274" y="574483"/>
                </a:lnTo>
                <a:lnTo>
                  <a:pt x="1044467" y="675701"/>
                </a:lnTo>
                <a:lnTo>
                  <a:pt x="1047648" y="698381"/>
                </a:lnTo>
                <a:lnTo>
                  <a:pt x="1050829" y="809577"/>
                </a:lnTo>
                <a:lnTo>
                  <a:pt x="1054022" y="769941"/>
                </a:lnTo>
                <a:lnTo>
                  <a:pt x="1057203" y="800903"/>
                </a:lnTo>
                <a:lnTo>
                  <a:pt x="1060384" y="932880"/>
                </a:lnTo>
                <a:lnTo>
                  <a:pt x="1063565" y="1147700"/>
                </a:lnTo>
                <a:lnTo>
                  <a:pt x="1066758" y="1071745"/>
                </a:lnTo>
                <a:lnTo>
                  <a:pt x="1069939" y="1202304"/>
                </a:lnTo>
                <a:lnTo>
                  <a:pt x="1073120" y="1529979"/>
                </a:lnTo>
                <a:lnTo>
                  <a:pt x="1076313" y="1482593"/>
                </a:lnTo>
                <a:lnTo>
                  <a:pt x="1082675" y="2071639"/>
                </a:lnTo>
                <a:lnTo>
                  <a:pt x="1098604" y="2722254"/>
                </a:lnTo>
                <a:lnTo>
                  <a:pt x="1101785" y="2668372"/>
                </a:lnTo>
                <a:lnTo>
                  <a:pt x="1104965" y="2693027"/>
                </a:lnTo>
                <a:lnTo>
                  <a:pt x="1108146" y="2737741"/>
                </a:lnTo>
                <a:lnTo>
                  <a:pt x="1111340" y="2813645"/>
                </a:lnTo>
                <a:lnTo>
                  <a:pt x="1117701" y="2823890"/>
                </a:lnTo>
                <a:lnTo>
                  <a:pt x="1120895" y="2892626"/>
                </a:lnTo>
                <a:lnTo>
                  <a:pt x="1124076" y="2892752"/>
                </a:lnTo>
                <a:lnTo>
                  <a:pt x="1127256" y="2909152"/>
                </a:lnTo>
                <a:lnTo>
                  <a:pt x="1130437" y="2907847"/>
                </a:lnTo>
                <a:lnTo>
                  <a:pt x="1133631" y="2903187"/>
                </a:lnTo>
                <a:lnTo>
                  <a:pt x="1136811" y="2901452"/>
                </a:lnTo>
                <a:lnTo>
                  <a:pt x="1139992" y="2903719"/>
                </a:lnTo>
                <a:lnTo>
                  <a:pt x="1143173" y="2875973"/>
                </a:lnTo>
                <a:lnTo>
                  <a:pt x="1146367" y="2829348"/>
                </a:lnTo>
                <a:lnTo>
                  <a:pt x="1149547" y="2875822"/>
                </a:lnTo>
                <a:lnTo>
                  <a:pt x="1152728" y="2885281"/>
                </a:lnTo>
                <a:lnTo>
                  <a:pt x="1155922" y="2836110"/>
                </a:lnTo>
                <a:lnTo>
                  <a:pt x="1159102" y="2830234"/>
                </a:lnTo>
                <a:lnTo>
                  <a:pt x="1165464" y="2770020"/>
                </a:lnTo>
                <a:lnTo>
                  <a:pt x="1168657" y="2684568"/>
                </a:lnTo>
                <a:lnTo>
                  <a:pt x="1171838" y="2705792"/>
                </a:lnTo>
                <a:lnTo>
                  <a:pt x="1175019" y="2747188"/>
                </a:lnTo>
                <a:lnTo>
                  <a:pt x="1178212" y="2624379"/>
                </a:lnTo>
                <a:lnTo>
                  <a:pt x="1181393" y="2615464"/>
                </a:lnTo>
                <a:lnTo>
                  <a:pt x="1184574" y="2621023"/>
                </a:lnTo>
                <a:lnTo>
                  <a:pt x="1187755" y="2640588"/>
                </a:lnTo>
                <a:lnTo>
                  <a:pt x="1194129" y="2445852"/>
                </a:lnTo>
                <a:lnTo>
                  <a:pt x="1197310" y="2619871"/>
                </a:lnTo>
                <a:lnTo>
                  <a:pt x="1200503" y="2622759"/>
                </a:lnTo>
                <a:lnTo>
                  <a:pt x="1203684" y="2517843"/>
                </a:lnTo>
                <a:lnTo>
                  <a:pt x="1206865" y="2481955"/>
                </a:lnTo>
                <a:lnTo>
                  <a:pt x="1210046" y="2505610"/>
                </a:lnTo>
                <a:lnTo>
                  <a:pt x="1216420" y="2610057"/>
                </a:lnTo>
                <a:lnTo>
                  <a:pt x="1219601" y="2630876"/>
                </a:lnTo>
                <a:lnTo>
                  <a:pt x="1225975" y="2720164"/>
                </a:lnTo>
                <a:lnTo>
                  <a:pt x="1229156" y="2747276"/>
                </a:lnTo>
                <a:lnTo>
                  <a:pt x="1232336" y="2713162"/>
                </a:lnTo>
                <a:lnTo>
                  <a:pt x="1235530" y="2730206"/>
                </a:lnTo>
                <a:lnTo>
                  <a:pt x="1238711" y="2842694"/>
                </a:lnTo>
                <a:lnTo>
                  <a:pt x="1241891" y="2837477"/>
                </a:lnTo>
                <a:lnTo>
                  <a:pt x="1245072" y="2805173"/>
                </a:lnTo>
                <a:lnTo>
                  <a:pt x="1248266" y="2791092"/>
                </a:lnTo>
                <a:lnTo>
                  <a:pt x="1251446" y="2825131"/>
                </a:lnTo>
                <a:lnTo>
                  <a:pt x="1254627" y="2843416"/>
                </a:lnTo>
                <a:lnTo>
                  <a:pt x="1257821" y="2842099"/>
                </a:lnTo>
                <a:lnTo>
                  <a:pt x="1261001" y="2824738"/>
                </a:lnTo>
                <a:lnTo>
                  <a:pt x="1267363" y="2890840"/>
                </a:lnTo>
                <a:lnTo>
                  <a:pt x="1270556" y="2845405"/>
                </a:lnTo>
                <a:lnTo>
                  <a:pt x="1273737" y="2841314"/>
                </a:lnTo>
                <a:lnTo>
                  <a:pt x="1280112" y="2472635"/>
                </a:lnTo>
                <a:lnTo>
                  <a:pt x="1286473" y="2380472"/>
                </a:lnTo>
                <a:lnTo>
                  <a:pt x="1289654" y="2486590"/>
                </a:lnTo>
                <a:lnTo>
                  <a:pt x="1292847" y="2640094"/>
                </a:lnTo>
                <a:lnTo>
                  <a:pt x="1296028" y="2663939"/>
                </a:lnTo>
                <a:lnTo>
                  <a:pt x="1299209" y="2713833"/>
                </a:lnTo>
                <a:lnTo>
                  <a:pt x="1302390" y="2711756"/>
                </a:lnTo>
                <a:lnTo>
                  <a:pt x="1305583" y="2728814"/>
                </a:lnTo>
                <a:lnTo>
                  <a:pt x="1308764" y="2734373"/>
                </a:lnTo>
                <a:lnTo>
                  <a:pt x="1311945" y="2716518"/>
                </a:lnTo>
                <a:lnTo>
                  <a:pt x="1315138" y="2738083"/>
                </a:lnTo>
                <a:lnTo>
                  <a:pt x="1318319" y="2716441"/>
                </a:lnTo>
                <a:lnTo>
                  <a:pt x="1321500" y="2764334"/>
                </a:lnTo>
                <a:lnTo>
                  <a:pt x="1324681" y="2723583"/>
                </a:lnTo>
                <a:lnTo>
                  <a:pt x="1327874" y="2779049"/>
                </a:lnTo>
                <a:lnTo>
                  <a:pt x="1331055" y="2687734"/>
                </a:lnTo>
                <a:lnTo>
                  <a:pt x="1334236" y="2754279"/>
                </a:lnTo>
                <a:lnTo>
                  <a:pt x="1337429" y="2645856"/>
                </a:lnTo>
                <a:lnTo>
                  <a:pt x="1340610" y="2717936"/>
                </a:lnTo>
                <a:lnTo>
                  <a:pt x="1343791" y="2672234"/>
                </a:lnTo>
                <a:lnTo>
                  <a:pt x="1346971" y="2745010"/>
                </a:lnTo>
                <a:lnTo>
                  <a:pt x="1353346" y="2678490"/>
                </a:lnTo>
                <a:lnTo>
                  <a:pt x="1356526" y="2667181"/>
                </a:lnTo>
                <a:lnTo>
                  <a:pt x="1359720" y="2358653"/>
                </a:lnTo>
                <a:lnTo>
                  <a:pt x="1362901" y="2541485"/>
                </a:lnTo>
                <a:lnTo>
                  <a:pt x="1366081" y="2069018"/>
                </a:lnTo>
                <a:lnTo>
                  <a:pt x="1369262" y="2275810"/>
                </a:lnTo>
                <a:lnTo>
                  <a:pt x="1372456" y="1632742"/>
                </a:lnTo>
                <a:lnTo>
                  <a:pt x="1375636" y="1659791"/>
                </a:lnTo>
                <a:lnTo>
                  <a:pt x="1378817" y="1076456"/>
                </a:lnTo>
                <a:lnTo>
                  <a:pt x="1382011" y="926282"/>
                </a:lnTo>
                <a:lnTo>
                  <a:pt x="1385191" y="1092615"/>
                </a:lnTo>
                <a:lnTo>
                  <a:pt x="1388372" y="918089"/>
                </a:lnTo>
                <a:lnTo>
                  <a:pt x="1391553" y="1138709"/>
                </a:lnTo>
                <a:lnTo>
                  <a:pt x="1394746" y="571059"/>
                </a:lnTo>
                <a:lnTo>
                  <a:pt x="1397927" y="1172520"/>
                </a:lnTo>
                <a:lnTo>
                  <a:pt x="1401108" y="478485"/>
                </a:lnTo>
                <a:lnTo>
                  <a:pt x="1404289" y="1044773"/>
                </a:lnTo>
                <a:lnTo>
                  <a:pt x="1407482" y="527467"/>
                </a:lnTo>
                <a:lnTo>
                  <a:pt x="1410663" y="1033793"/>
                </a:lnTo>
                <a:lnTo>
                  <a:pt x="1413844" y="568747"/>
                </a:lnTo>
                <a:lnTo>
                  <a:pt x="1417037" y="612435"/>
                </a:lnTo>
                <a:lnTo>
                  <a:pt x="1420218" y="780857"/>
                </a:lnTo>
                <a:lnTo>
                  <a:pt x="1423399" y="331837"/>
                </a:lnTo>
                <a:lnTo>
                  <a:pt x="1426580" y="1069694"/>
                </a:lnTo>
                <a:lnTo>
                  <a:pt x="1429773" y="329314"/>
                </a:lnTo>
                <a:lnTo>
                  <a:pt x="1432954" y="1268508"/>
                </a:lnTo>
                <a:lnTo>
                  <a:pt x="1436135" y="267892"/>
                </a:lnTo>
                <a:lnTo>
                  <a:pt x="1439328" y="1156007"/>
                </a:lnTo>
                <a:lnTo>
                  <a:pt x="1442509" y="613055"/>
                </a:lnTo>
                <a:lnTo>
                  <a:pt x="1445690" y="957396"/>
                </a:lnTo>
                <a:lnTo>
                  <a:pt x="1448870" y="1082800"/>
                </a:lnTo>
                <a:lnTo>
                  <a:pt x="1452064" y="832776"/>
                </a:lnTo>
                <a:lnTo>
                  <a:pt x="1455245" y="1393304"/>
                </a:lnTo>
                <a:lnTo>
                  <a:pt x="1458426" y="752149"/>
                </a:lnTo>
                <a:lnTo>
                  <a:pt x="1461619" y="1571984"/>
                </a:lnTo>
                <a:lnTo>
                  <a:pt x="1464800" y="775424"/>
                </a:lnTo>
                <a:lnTo>
                  <a:pt x="1467981" y="1737379"/>
                </a:lnTo>
                <a:lnTo>
                  <a:pt x="1471161" y="1500018"/>
                </a:lnTo>
                <a:lnTo>
                  <a:pt x="1477536" y="2132524"/>
                </a:lnTo>
                <a:lnTo>
                  <a:pt x="1480716" y="2150050"/>
                </a:lnTo>
                <a:lnTo>
                  <a:pt x="1483897" y="2514753"/>
                </a:lnTo>
                <a:lnTo>
                  <a:pt x="1487091" y="2296058"/>
                </a:lnTo>
                <a:lnTo>
                  <a:pt x="1490272" y="2543157"/>
                </a:lnTo>
                <a:lnTo>
                  <a:pt x="1493452" y="2427820"/>
                </a:lnTo>
                <a:lnTo>
                  <a:pt x="1496646" y="2618643"/>
                </a:lnTo>
                <a:lnTo>
                  <a:pt x="1499827" y="2483373"/>
                </a:lnTo>
                <a:lnTo>
                  <a:pt x="1503007" y="2647819"/>
                </a:lnTo>
                <a:lnTo>
                  <a:pt x="1506188" y="2560176"/>
                </a:lnTo>
                <a:lnTo>
                  <a:pt x="1509382" y="2679579"/>
                </a:lnTo>
                <a:lnTo>
                  <a:pt x="1512562" y="2647591"/>
                </a:lnTo>
                <a:lnTo>
                  <a:pt x="1515743" y="2665915"/>
                </a:lnTo>
                <a:lnTo>
                  <a:pt x="1518937" y="2695813"/>
                </a:lnTo>
                <a:lnTo>
                  <a:pt x="1522117" y="2660267"/>
                </a:lnTo>
                <a:lnTo>
                  <a:pt x="1528479" y="2815810"/>
                </a:lnTo>
                <a:lnTo>
                  <a:pt x="1531672" y="2780721"/>
                </a:lnTo>
                <a:lnTo>
                  <a:pt x="1534853" y="2686594"/>
                </a:lnTo>
                <a:lnTo>
                  <a:pt x="1538034" y="2519654"/>
                </a:lnTo>
                <a:lnTo>
                  <a:pt x="1544408" y="2791294"/>
                </a:lnTo>
                <a:lnTo>
                  <a:pt x="1550770" y="2490326"/>
                </a:lnTo>
                <a:lnTo>
                  <a:pt x="1553963" y="2036739"/>
                </a:lnTo>
                <a:lnTo>
                  <a:pt x="1557144" y="2266755"/>
                </a:lnTo>
                <a:lnTo>
                  <a:pt x="1560325" y="2047921"/>
                </a:lnTo>
                <a:lnTo>
                  <a:pt x="1563518" y="1945791"/>
                </a:lnTo>
                <a:lnTo>
                  <a:pt x="1569880" y="1585407"/>
                </a:lnTo>
                <a:lnTo>
                  <a:pt x="1573060" y="1686422"/>
                </a:lnTo>
                <a:lnTo>
                  <a:pt x="1576254" y="1572490"/>
                </a:lnTo>
                <a:lnTo>
                  <a:pt x="1579435" y="1699313"/>
                </a:lnTo>
                <a:lnTo>
                  <a:pt x="1582615" y="1615393"/>
                </a:lnTo>
                <a:lnTo>
                  <a:pt x="1585796" y="1656422"/>
                </a:lnTo>
                <a:lnTo>
                  <a:pt x="1588990" y="1489685"/>
                </a:lnTo>
                <a:lnTo>
                  <a:pt x="1592171" y="1543377"/>
                </a:lnTo>
                <a:lnTo>
                  <a:pt x="1598545" y="1738708"/>
                </a:lnTo>
                <a:lnTo>
                  <a:pt x="1601726" y="1743761"/>
                </a:lnTo>
                <a:lnTo>
                  <a:pt x="1604906" y="1826984"/>
                </a:lnTo>
                <a:lnTo>
                  <a:pt x="1608087" y="2031826"/>
                </a:lnTo>
                <a:lnTo>
                  <a:pt x="1611281" y="1971080"/>
                </a:lnTo>
                <a:lnTo>
                  <a:pt x="1614461" y="1988834"/>
                </a:lnTo>
                <a:lnTo>
                  <a:pt x="1617642" y="2065611"/>
                </a:lnTo>
                <a:lnTo>
                  <a:pt x="1627197" y="2478245"/>
                </a:lnTo>
                <a:lnTo>
                  <a:pt x="1630378" y="2545436"/>
                </a:lnTo>
                <a:lnTo>
                  <a:pt x="1633572" y="2507510"/>
                </a:lnTo>
                <a:lnTo>
                  <a:pt x="1636752" y="2489857"/>
                </a:lnTo>
                <a:lnTo>
                  <a:pt x="1639933" y="2558036"/>
                </a:lnTo>
                <a:lnTo>
                  <a:pt x="1643127" y="2591797"/>
                </a:lnTo>
                <a:lnTo>
                  <a:pt x="1646307" y="2720000"/>
                </a:lnTo>
                <a:lnTo>
                  <a:pt x="1649488" y="2720418"/>
                </a:lnTo>
                <a:lnTo>
                  <a:pt x="1652669" y="2679692"/>
                </a:lnTo>
                <a:lnTo>
                  <a:pt x="1655862" y="2800564"/>
                </a:lnTo>
                <a:lnTo>
                  <a:pt x="1659043" y="2775731"/>
                </a:lnTo>
                <a:lnTo>
                  <a:pt x="1662224" y="2796486"/>
                </a:lnTo>
                <a:lnTo>
                  <a:pt x="1665405" y="2764663"/>
                </a:lnTo>
                <a:lnTo>
                  <a:pt x="1668598" y="2795676"/>
                </a:lnTo>
                <a:lnTo>
                  <a:pt x="1671779" y="2795372"/>
                </a:lnTo>
                <a:lnTo>
                  <a:pt x="1674960" y="2791826"/>
                </a:lnTo>
                <a:lnTo>
                  <a:pt x="1678153" y="2833222"/>
                </a:lnTo>
                <a:lnTo>
                  <a:pt x="1681334" y="2751645"/>
                </a:lnTo>
                <a:lnTo>
                  <a:pt x="1684515" y="2737437"/>
                </a:lnTo>
                <a:lnTo>
                  <a:pt x="1687696" y="2806186"/>
                </a:lnTo>
                <a:lnTo>
                  <a:pt x="1690889" y="2761612"/>
                </a:lnTo>
                <a:lnTo>
                  <a:pt x="1694070" y="2644071"/>
                </a:lnTo>
                <a:lnTo>
                  <a:pt x="1697251" y="2695459"/>
                </a:lnTo>
                <a:lnTo>
                  <a:pt x="1700444" y="2683517"/>
                </a:lnTo>
                <a:lnTo>
                  <a:pt x="1706806" y="2640462"/>
                </a:lnTo>
                <a:lnTo>
                  <a:pt x="1709986" y="2655480"/>
                </a:lnTo>
                <a:lnTo>
                  <a:pt x="1713180" y="2678148"/>
                </a:lnTo>
                <a:lnTo>
                  <a:pt x="1716361" y="2671221"/>
                </a:lnTo>
                <a:lnTo>
                  <a:pt x="1719541" y="2705336"/>
                </a:lnTo>
                <a:lnTo>
                  <a:pt x="1722735" y="2649782"/>
                </a:lnTo>
                <a:lnTo>
                  <a:pt x="1725916" y="2660444"/>
                </a:lnTo>
                <a:lnTo>
                  <a:pt x="1729096" y="2640867"/>
                </a:lnTo>
                <a:lnTo>
                  <a:pt x="1732277" y="2689697"/>
                </a:lnTo>
                <a:lnTo>
                  <a:pt x="1735471" y="2630825"/>
                </a:lnTo>
                <a:lnTo>
                  <a:pt x="1738651" y="2511283"/>
                </a:lnTo>
                <a:lnTo>
                  <a:pt x="1741832" y="2552756"/>
                </a:lnTo>
                <a:lnTo>
                  <a:pt x="1745026" y="2638752"/>
                </a:lnTo>
                <a:lnTo>
                  <a:pt x="1748206" y="2672449"/>
                </a:lnTo>
                <a:lnTo>
                  <a:pt x="1751387" y="2600699"/>
                </a:lnTo>
                <a:lnTo>
                  <a:pt x="1754568" y="2607854"/>
                </a:lnTo>
                <a:lnTo>
                  <a:pt x="1757761" y="2554174"/>
                </a:lnTo>
                <a:lnTo>
                  <a:pt x="1764123" y="2656861"/>
                </a:lnTo>
                <a:lnTo>
                  <a:pt x="1767304" y="2637182"/>
                </a:lnTo>
                <a:lnTo>
                  <a:pt x="1770497" y="2647009"/>
                </a:lnTo>
                <a:lnTo>
                  <a:pt x="1773678" y="2689266"/>
                </a:lnTo>
                <a:lnTo>
                  <a:pt x="1776859" y="2796423"/>
                </a:lnTo>
                <a:lnTo>
                  <a:pt x="1783233" y="2736867"/>
                </a:lnTo>
                <a:lnTo>
                  <a:pt x="1786414" y="2744237"/>
                </a:lnTo>
                <a:lnTo>
                  <a:pt x="1789595" y="2723951"/>
                </a:lnTo>
                <a:lnTo>
                  <a:pt x="1792788" y="2755419"/>
                </a:lnTo>
                <a:lnTo>
                  <a:pt x="1795969" y="2804439"/>
                </a:lnTo>
                <a:lnTo>
                  <a:pt x="1799150" y="2831171"/>
                </a:lnTo>
                <a:lnTo>
                  <a:pt x="1802343" y="2718619"/>
                </a:lnTo>
                <a:lnTo>
                  <a:pt x="1805524" y="2766943"/>
                </a:lnTo>
                <a:lnTo>
                  <a:pt x="1808705" y="2691204"/>
                </a:lnTo>
                <a:lnTo>
                  <a:pt x="1815079" y="2299819"/>
                </a:lnTo>
                <a:lnTo>
                  <a:pt x="1818260" y="2202730"/>
                </a:lnTo>
                <a:lnTo>
                  <a:pt x="1821441" y="2325386"/>
                </a:lnTo>
                <a:lnTo>
                  <a:pt x="1824634" y="2331300"/>
                </a:lnTo>
                <a:lnTo>
                  <a:pt x="1827815" y="2431821"/>
                </a:lnTo>
                <a:lnTo>
                  <a:pt x="1834176" y="2852863"/>
                </a:lnTo>
                <a:lnTo>
                  <a:pt x="1837370" y="2823687"/>
                </a:lnTo>
                <a:lnTo>
                  <a:pt x="1840551" y="2745922"/>
                </a:lnTo>
                <a:lnTo>
                  <a:pt x="1843731" y="2531937"/>
                </a:lnTo>
                <a:lnTo>
                  <a:pt x="1846912" y="2413143"/>
                </a:lnTo>
                <a:lnTo>
                  <a:pt x="1850106" y="2441091"/>
                </a:lnTo>
                <a:lnTo>
                  <a:pt x="1853286" y="2411332"/>
                </a:lnTo>
                <a:lnTo>
                  <a:pt x="1856467" y="2408787"/>
                </a:lnTo>
                <a:lnTo>
                  <a:pt x="1859661" y="2227752"/>
                </a:lnTo>
                <a:lnTo>
                  <a:pt x="1862841" y="2223219"/>
                </a:lnTo>
                <a:lnTo>
                  <a:pt x="1866022" y="2150012"/>
                </a:lnTo>
                <a:lnTo>
                  <a:pt x="1869203" y="2222282"/>
                </a:lnTo>
                <a:lnTo>
                  <a:pt x="1872396" y="2116265"/>
                </a:lnTo>
                <a:lnTo>
                  <a:pt x="1875577" y="2150063"/>
                </a:lnTo>
                <a:lnTo>
                  <a:pt x="1881951" y="2062433"/>
                </a:lnTo>
                <a:lnTo>
                  <a:pt x="1885132" y="2064294"/>
                </a:lnTo>
                <a:lnTo>
                  <a:pt x="1888313" y="2008247"/>
                </a:lnTo>
                <a:lnTo>
                  <a:pt x="1891494" y="2117493"/>
                </a:lnTo>
                <a:lnTo>
                  <a:pt x="1894687" y="1969054"/>
                </a:lnTo>
                <a:lnTo>
                  <a:pt x="1897868" y="2191307"/>
                </a:lnTo>
                <a:lnTo>
                  <a:pt x="1901049" y="2022658"/>
                </a:lnTo>
                <a:lnTo>
                  <a:pt x="1904242" y="2215988"/>
                </a:lnTo>
                <a:lnTo>
                  <a:pt x="1907423" y="1937218"/>
                </a:lnTo>
                <a:lnTo>
                  <a:pt x="1910604" y="2103057"/>
                </a:lnTo>
                <a:lnTo>
                  <a:pt x="1916978" y="2012235"/>
                </a:lnTo>
                <a:lnTo>
                  <a:pt x="1920159" y="2171464"/>
                </a:lnTo>
                <a:lnTo>
                  <a:pt x="1923340" y="1790210"/>
                </a:lnTo>
                <a:lnTo>
                  <a:pt x="1926520" y="2366187"/>
                </a:lnTo>
                <a:lnTo>
                  <a:pt x="1929714" y="1631476"/>
                </a:lnTo>
                <a:lnTo>
                  <a:pt x="1932895" y="2269149"/>
                </a:lnTo>
                <a:lnTo>
                  <a:pt x="1936075" y="1478655"/>
                </a:lnTo>
                <a:lnTo>
                  <a:pt x="1939269" y="1710608"/>
                </a:lnTo>
                <a:lnTo>
                  <a:pt x="1942450" y="1817107"/>
                </a:lnTo>
                <a:lnTo>
                  <a:pt x="1945631" y="1149561"/>
                </a:lnTo>
                <a:lnTo>
                  <a:pt x="1948811" y="2165955"/>
                </a:lnTo>
                <a:lnTo>
                  <a:pt x="1952005" y="846592"/>
                </a:lnTo>
                <a:lnTo>
                  <a:pt x="1955186" y="1950350"/>
                </a:lnTo>
                <a:lnTo>
                  <a:pt x="1958366" y="864169"/>
                </a:lnTo>
                <a:lnTo>
                  <a:pt x="1961560" y="1399560"/>
                </a:lnTo>
                <a:lnTo>
                  <a:pt x="1964741" y="1303623"/>
                </a:lnTo>
                <a:lnTo>
                  <a:pt x="1967921" y="789202"/>
                </a:lnTo>
                <a:lnTo>
                  <a:pt x="1971102" y="1617673"/>
                </a:lnTo>
                <a:lnTo>
                  <a:pt x="1974296" y="501977"/>
                </a:lnTo>
                <a:lnTo>
                  <a:pt x="1977477" y="1724918"/>
                </a:lnTo>
                <a:lnTo>
                  <a:pt x="1980657" y="540785"/>
                </a:lnTo>
                <a:lnTo>
                  <a:pt x="1983851" y="1270926"/>
                </a:lnTo>
                <a:lnTo>
                  <a:pt x="1987032" y="845186"/>
                </a:lnTo>
                <a:lnTo>
                  <a:pt x="1993393" y="1188248"/>
                </a:lnTo>
                <a:lnTo>
                  <a:pt x="1996587" y="828990"/>
                </a:lnTo>
                <a:lnTo>
                  <a:pt x="1999767" y="1529232"/>
                </a:lnTo>
                <a:lnTo>
                  <a:pt x="2002948" y="867398"/>
                </a:lnTo>
                <a:lnTo>
                  <a:pt x="2006142" y="1526636"/>
                </a:lnTo>
                <a:lnTo>
                  <a:pt x="2009322" y="947050"/>
                </a:lnTo>
                <a:lnTo>
                  <a:pt x="2012503" y="1598918"/>
                </a:lnTo>
                <a:lnTo>
                  <a:pt x="2015684" y="1262733"/>
                </a:lnTo>
                <a:lnTo>
                  <a:pt x="2018877" y="1568362"/>
                </a:lnTo>
                <a:lnTo>
                  <a:pt x="2022058" y="1696438"/>
                </a:lnTo>
                <a:lnTo>
                  <a:pt x="2025239" y="1640530"/>
                </a:lnTo>
                <a:lnTo>
                  <a:pt x="2028420" y="1925378"/>
                </a:lnTo>
                <a:lnTo>
                  <a:pt x="2031613" y="1618471"/>
                </a:lnTo>
                <a:lnTo>
                  <a:pt x="2034794" y="2157408"/>
                </a:lnTo>
                <a:lnTo>
                  <a:pt x="2037975" y="1957366"/>
                </a:lnTo>
                <a:lnTo>
                  <a:pt x="2041168" y="2357956"/>
                </a:lnTo>
                <a:lnTo>
                  <a:pt x="2044349" y="2274214"/>
                </a:lnTo>
                <a:lnTo>
                  <a:pt x="2047530" y="2456160"/>
                </a:lnTo>
                <a:lnTo>
                  <a:pt x="2050711" y="2483753"/>
                </a:lnTo>
                <a:lnTo>
                  <a:pt x="2053904" y="2551363"/>
                </a:lnTo>
                <a:lnTo>
                  <a:pt x="2063459" y="2850027"/>
                </a:lnTo>
                <a:lnTo>
                  <a:pt x="2066640" y="2850698"/>
                </a:lnTo>
                <a:lnTo>
                  <a:pt x="2069821" y="2919308"/>
                </a:lnTo>
                <a:lnTo>
                  <a:pt x="2073001" y="2817925"/>
                </a:lnTo>
                <a:lnTo>
                  <a:pt x="2076195" y="2931122"/>
                </a:lnTo>
                <a:lnTo>
                  <a:pt x="2079376" y="2871744"/>
                </a:lnTo>
                <a:lnTo>
                  <a:pt x="2082556" y="2969986"/>
                </a:lnTo>
                <a:lnTo>
                  <a:pt x="2085750" y="2951561"/>
                </a:lnTo>
                <a:lnTo>
                  <a:pt x="2088931" y="2984789"/>
                </a:lnTo>
                <a:lnTo>
                  <a:pt x="2092111" y="2969315"/>
                </a:lnTo>
                <a:lnTo>
                  <a:pt x="2095292" y="2967314"/>
                </a:lnTo>
                <a:lnTo>
                  <a:pt x="2098486" y="2976229"/>
                </a:lnTo>
                <a:lnTo>
                  <a:pt x="2101666" y="2978280"/>
                </a:lnTo>
                <a:lnTo>
                  <a:pt x="2104847" y="2986499"/>
                </a:lnTo>
                <a:lnTo>
                  <a:pt x="2108028" y="2960919"/>
                </a:lnTo>
                <a:lnTo>
                  <a:pt x="2111222" y="2976609"/>
                </a:lnTo>
                <a:lnTo>
                  <a:pt x="2114402" y="2965301"/>
                </a:lnTo>
                <a:lnTo>
                  <a:pt x="2117583" y="3007077"/>
                </a:lnTo>
                <a:lnTo>
                  <a:pt x="2120777" y="2964338"/>
                </a:lnTo>
                <a:lnTo>
                  <a:pt x="2123957" y="2959425"/>
                </a:lnTo>
                <a:lnTo>
                  <a:pt x="2127138" y="2922904"/>
                </a:lnTo>
                <a:lnTo>
                  <a:pt x="2130319" y="2967719"/>
                </a:lnTo>
                <a:lnTo>
                  <a:pt x="2133512" y="2748100"/>
                </a:lnTo>
                <a:lnTo>
                  <a:pt x="2136693" y="2770425"/>
                </a:lnTo>
                <a:lnTo>
                  <a:pt x="2139874" y="2840744"/>
                </a:lnTo>
                <a:lnTo>
                  <a:pt x="2143068" y="2520490"/>
                </a:lnTo>
                <a:lnTo>
                  <a:pt x="2155803" y="2802843"/>
                </a:lnTo>
                <a:lnTo>
                  <a:pt x="2158984" y="2808542"/>
                </a:lnTo>
                <a:lnTo>
                  <a:pt x="2165358" y="2716695"/>
                </a:lnTo>
                <a:lnTo>
                  <a:pt x="2168539" y="2878050"/>
                </a:lnTo>
                <a:lnTo>
                  <a:pt x="2171720" y="2791725"/>
                </a:lnTo>
                <a:lnTo>
                  <a:pt x="2174901" y="2656911"/>
                </a:lnTo>
                <a:lnTo>
                  <a:pt x="2178094" y="2667789"/>
                </a:lnTo>
                <a:lnTo>
                  <a:pt x="2184456" y="2001358"/>
                </a:lnTo>
                <a:lnTo>
                  <a:pt x="2187649" y="2232932"/>
                </a:lnTo>
                <a:lnTo>
                  <a:pt x="2190830" y="2350396"/>
                </a:lnTo>
                <a:lnTo>
                  <a:pt x="2194011" y="2318029"/>
                </a:lnTo>
                <a:lnTo>
                  <a:pt x="2197192" y="2241720"/>
                </a:lnTo>
                <a:lnTo>
                  <a:pt x="2200385" y="2286801"/>
                </a:lnTo>
                <a:lnTo>
                  <a:pt x="2203566" y="2371265"/>
                </a:lnTo>
                <a:lnTo>
                  <a:pt x="2206747" y="2299768"/>
                </a:lnTo>
                <a:lnTo>
                  <a:pt x="2209927" y="2269744"/>
                </a:lnTo>
                <a:lnTo>
                  <a:pt x="2213121" y="2346103"/>
                </a:lnTo>
                <a:lnTo>
                  <a:pt x="2216302" y="2368999"/>
                </a:lnTo>
                <a:lnTo>
                  <a:pt x="2219482" y="2328628"/>
                </a:lnTo>
                <a:lnTo>
                  <a:pt x="2222676" y="2314243"/>
                </a:lnTo>
                <a:lnTo>
                  <a:pt x="2232218" y="1898848"/>
                </a:lnTo>
                <a:lnTo>
                  <a:pt x="2235412" y="1656663"/>
                </a:lnTo>
                <a:lnTo>
                  <a:pt x="2238592" y="1296050"/>
                </a:lnTo>
                <a:lnTo>
                  <a:pt x="2244967" y="875173"/>
                </a:lnTo>
                <a:lnTo>
                  <a:pt x="2248147" y="593693"/>
                </a:lnTo>
                <a:lnTo>
                  <a:pt x="2251328" y="644612"/>
                </a:lnTo>
                <a:lnTo>
                  <a:pt x="2254509" y="515406"/>
                </a:lnTo>
                <a:lnTo>
                  <a:pt x="2257702" y="504589"/>
                </a:lnTo>
                <a:lnTo>
                  <a:pt x="2260883" y="533884"/>
                </a:lnTo>
                <a:lnTo>
                  <a:pt x="2264064" y="440313"/>
                </a:lnTo>
                <a:lnTo>
                  <a:pt x="2267257" y="452684"/>
                </a:lnTo>
                <a:lnTo>
                  <a:pt x="2270438" y="500866"/>
                </a:lnTo>
                <a:lnTo>
                  <a:pt x="2273619" y="629986"/>
                </a:lnTo>
                <a:lnTo>
                  <a:pt x="2276800" y="641320"/>
                </a:lnTo>
                <a:lnTo>
                  <a:pt x="2283174" y="799763"/>
                </a:lnTo>
                <a:lnTo>
                  <a:pt x="2286355" y="849492"/>
                </a:lnTo>
                <a:lnTo>
                  <a:pt x="2295910" y="1157273"/>
                </a:lnTo>
                <a:lnTo>
                  <a:pt x="2299091" y="1247360"/>
                </a:lnTo>
                <a:lnTo>
                  <a:pt x="2305465" y="1627740"/>
                </a:lnTo>
                <a:lnTo>
                  <a:pt x="2327756" y="2527644"/>
                </a:lnTo>
                <a:lnTo>
                  <a:pt x="2330936" y="2536230"/>
                </a:lnTo>
                <a:lnTo>
                  <a:pt x="2334117" y="2575347"/>
                </a:lnTo>
                <a:lnTo>
                  <a:pt x="2337311" y="2567559"/>
                </a:lnTo>
                <a:lnTo>
                  <a:pt x="2340491" y="2657735"/>
                </a:lnTo>
                <a:lnTo>
                  <a:pt x="2343672" y="2677679"/>
                </a:lnTo>
                <a:lnTo>
                  <a:pt x="2346866" y="2676653"/>
                </a:lnTo>
                <a:lnTo>
                  <a:pt x="2350047" y="2718873"/>
                </a:lnTo>
                <a:lnTo>
                  <a:pt x="2353227" y="2727256"/>
                </a:lnTo>
                <a:lnTo>
                  <a:pt x="2359602" y="2758344"/>
                </a:lnTo>
                <a:lnTo>
                  <a:pt x="2362782" y="2709464"/>
                </a:lnTo>
                <a:lnTo>
                  <a:pt x="2365963" y="2701651"/>
                </a:lnTo>
                <a:lnTo>
                  <a:pt x="2369144" y="2749581"/>
                </a:lnTo>
                <a:lnTo>
                  <a:pt x="2372337" y="2738311"/>
                </a:lnTo>
                <a:lnTo>
                  <a:pt x="2375518" y="2683466"/>
                </a:lnTo>
                <a:lnTo>
                  <a:pt x="2381892" y="2760295"/>
                </a:lnTo>
                <a:lnTo>
                  <a:pt x="2385073" y="2736829"/>
                </a:lnTo>
                <a:lnTo>
                  <a:pt x="2388254" y="2701106"/>
                </a:lnTo>
                <a:lnTo>
                  <a:pt x="2391435" y="2683530"/>
                </a:lnTo>
                <a:lnTo>
                  <a:pt x="2394628" y="2730574"/>
                </a:lnTo>
                <a:lnTo>
                  <a:pt x="2397809" y="2662280"/>
                </a:lnTo>
                <a:lnTo>
                  <a:pt x="2400990" y="2633636"/>
                </a:lnTo>
                <a:lnTo>
                  <a:pt x="2404183" y="2647958"/>
                </a:lnTo>
                <a:lnTo>
                  <a:pt x="2407364" y="2741350"/>
                </a:lnTo>
                <a:lnTo>
                  <a:pt x="2410545" y="2674665"/>
                </a:lnTo>
                <a:lnTo>
                  <a:pt x="2413726" y="2647211"/>
                </a:lnTo>
                <a:lnTo>
                  <a:pt x="2416919" y="2707716"/>
                </a:lnTo>
                <a:lnTo>
                  <a:pt x="2420100" y="2636891"/>
                </a:lnTo>
                <a:lnTo>
                  <a:pt x="2423281" y="2730726"/>
                </a:lnTo>
                <a:lnTo>
                  <a:pt x="2426474" y="2679870"/>
                </a:lnTo>
                <a:lnTo>
                  <a:pt x="2429655" y="2703993"/>
                </a:lnTo>
                <a:lnTo>
                  <a:pt x="2432836" y="2809251"/>
                </a:lnTo>
                <a:lnTo>
                  <a:pt x="2436017" y="2763612"/>
                </a:lnTo>
                <a:lnTo>
                  <a:pt x="2439210" y="2782544"/>
                </a:lnTo>
                <a:lnTo>
                  <a:pt x="2442391" y="2865324"/>
                </a:lnTo>
                <a:lnTo>
                  <a:pt x="2445572" y="2880304"/>
                </a:lnTo>
                <a:lnTo>
                  <a:pt x="2448765" y="2785836"/>
                </a:lnTo>
                <a:lnTo>
                  <a:pt x="2451946" y="2807731"/>
                </a:lnTo>
                <a:lnTo>
                  <a:pt x="2455127" y="2849938"/>
                </a:lnTo>
                <a:lnTo>
                  <a:pt x="2458308" y="2849710"/>
                </a:lnTo>
                <a:lnTo>
                  <a:pt x="2461501" y="2889346"/>
                </a:lnTo>
                <a:lnTo>
                  <a:pt x="2464682" y="2898337"/>
                </a:lnTo>
                <a:lnTo>
                  <a:pt x="2467863" y="2934136"/>
                </a:lnTo>
                <a:lnTo>
                  <a:pt x="2477418" y="2787850"/>
                </a:lnTo>
                <a:lnTo>
                  <a:pt x="2480598" y="2852167"/>
                </a:lnTo>
                <a:lnTo>
                  <a:pt x="2483792" y="2877151"/>
                </a:lnTo>
                <a:lnTo>
                  <a:pt x="2486973" y="2878772"/>
                </a:lnTo>
                <a:lnTo>
                  <a:pt x="2490153" y="2869097"/>
                </a:lnTo>
                <a:lnTo>
                  <a:pt x="2493334" y="2704285"/>
                </a:lnTo>
                <a:lnTo>
                  <a:pt x="2496528" y="2715289"/>
                </a:lnTo>
                <a:lnTo>
                  <a:pt x="2499708" y="2345875"/>
                </a:lnTo>
                <a:lnTo>
                  <a:pt x="2502889" y="1782447"/>
                </a:lnTo>
                <a:lnTo>
                  <a:pt x="2506083" y="1608011"/>
                </a:lnTo>
                <a:lnTo>
                  <a:pt x="2509263" y="1562030"/>
                </a:lnTo>
                <a:lnTo>
                  <a:pt x="2512444" y="1481416"/>
                </a:lnTo>
                <a:lnTo>
                  <a:pt x="2518818" y="1498625"/>
                </a:lnTo>
                <a:lnTo>
                  <a:pt x="2521999" y="1532157"/>
                </a:lnTo>
                <a:lnTo>
                  <a:pt x="2525180" y="1514518"/>
                </a:lnTo>
                <a:lnTo>
                  <a:pt x="2528373" y="1432130"/>
                </a:lnTo>
                <a:lnTo>
                  <a:pt x="2531554" y="1431294"/>
                </a:lnTo>
                <a:lnTo>
                  <a:pt x="2534735" y="1413186"/>
                </a:lnTo>
                <a:lnTo>
                  <a:pt x="2537916" y="1511086"/>
                </a:lnTo>
                <a:lnTo>
                  <a:pt x="2541109" y="1427647"/>
                </a:lnTo>
                <a:lnTo>
                  <a:pt x="2544290" y="1460369"/>
                </a:lnTo>
                <a:lnTo>
                  <a:pt x="2550652" y="1651382"/>
                </a:lnTo>
                <a:lnTo>
                  <a:pt x="2553845" y="1886312"/>
                </a:lnTo>
                <a:lnTo>
                  <a:pt x="2560207" y="2090115"/>
                </a:lnTo>
                <a:lnTo>
                  <a:pt x="2563400" y="2090963"/>
                </a:lnTo>
                <a:lnTo>
                  <a:pt x="2566581" y="2006372"/>
                </a:lnTo>
                <a:lnTo>
                  <a:pt x="2569762" y="1971903"/>
                </a:lnTo>
                <a:lnTo>
                  <a:pt x="2572942" y="1987859"/>
                </a:lnTo>
                <a:lnTo>
                  <a:pt x="2579317" y="2167437"/>
                </a:lnTo>
                <a:lnTo>
                  <a:pt x="2582497" y="2167184"/>
                </a:lnTo>
                <a:lnTo>
                  <a:pt x="2588872" y="2209568"/>
                </a:lnTo>
                <a:lnTo>
                  <a:pt x="2598427" y="2462694"/>
                </a:lnTo>
                <a:lnTo>
                  <a:pt x="2601607" y="2500773"/>
                </a:lnTo>
                <a:lnTo>
                  <a:pt x="2611162" y="2806731"/>
                </a:lnTo>
                <a:lnTo>
                  <a:pt x="2614343" y="2888472"/>
                </a:lnTo>
                <a:lnTo>
                  <a:pt x="2617524" y="2880609"/>
                </a:lnTo>
                <a:lnTo>
                  <a:pt x="2620717" y="2920523"/>
                </a:lnTo>
                <a:lnTo>
                  <a:pt x="2623898" y="2910532"/>
                </a:lnTo>
                <a:lnTo>
                  <a:pt x="2627079" y="2940481"/>
                </a:lnTo>
                <a:lnTo>
                  <a:pt x="2633453" y="2957424"/>
                </a:lnTo>
                <a:lnTo>
                  <a:pt x="2636634" y="3004671"/>
                </a:lnTo>
                <a:lnTo>
                  <a:pt x="2639815" y="3009217"/>
                </a:lnTo>
                <a:lnTo>
                  <a:pt x="2643008" y="3025249"/>
                </a:lnTo>
                <a:lnTo>
                  <a:pt x="2646189" y="3020145"/>
                </a:lnTo>
                <a:lnTo>
                  <a:pt x="2649370" y="3036734"/>
                </a:lnTo>
                <a:lnTo>
                  <a:pt x="2652551" y="3017613"/>
                </a:lnTo>
                <a:lnTo>
                  <a:pt x="2655744" y="3025135"/>
                </a:lnTo>
                <a:lnTo>
                  <a:pt x="2658925" y="3026211"/>
                </a:lnTo>
                <a:lnTo>
                  <a:pt x="2662106" y="3043484"/>
                </a:lnTo>
                <a:lnTo>
                  <a:pt x="2665299" y="3041090"/>
                </a:lnTo>
                <a:lnTo>
                  <a:pt x="2668480" y="3036569"/>
                </a:lnTo>
                <a:lnTo>
                  <a:pt x="2671661" y="3044877"/>
                </a:lnTo>
                <a:lnTo>
                  <a:pt x="2674841" y="3032720"/>
                </a:lnTo>
                <a:lnTo>
                  <a:pt x="2678035" y="3051955"/>
                </a:lnTo>
                <a:lnTo>
                  <a:pt x="2681216" y="3027604"/>
                </a:lnTo>
                <a:lnTo>
                  <a:pt x="2684396" y="3063504"/>
                </a:lnTo>
                <a:lnTo>
                  <a:pt x="2687590" y="3027959"/>
                </a:lnTo>
                <a:lnTo>
                  <a:pt x="2690771" y="3063239"/>
                </a:lnTo>
                <a:lnTo>
                  <a:pt x="2693951" y="3022387"/>
                </a:lnTo>
                <a:lnTo>
                  <a:pt x="2697132" y="3055159"/>
                </a:lnTo>
                <a:lnTo>
                  <a:pt x="2700326" y="3015042"/>
                </a:lnTo>
                <a:lnTo>
                  <a:pt x="2703507" y="3029098"/>
                </a:lnTo>
                <a:lnTo>
                  <a:pt x="2706687" y="3023374"/>
                </a:lnTo>
                <a:lnTo>
                  <a:pt x="2709881" y="3009647"/>
                </a:lnTo>
                <a:lnTo>
                  <a:pt x="2713062" y="3033644"/>
                </a:lnTo>
                <a:lnTo>
                  <a:pt x="2716242" y="2920751"/>
                </a:lnTo>
                <a:lnTo>
                  <a:pt x="2719423" y="3048752"/>
                </a:lnTo>
                <a:lnTo>
                  <a:pt x="2722617" y="2843036"/>
                </a:lnTo>
                <a:lnTo>
                  <a:pt x="2725797" y="2786077"/>
                </a:lnTo>
                <a:lnTo>
                  <a:pt x="2728978" y="2556276"/>
                </a:lnTo>
                <a:lnTo>
                  <a:pt x="2732159" y="2734499"/>
                </a:lnTo>
                <a:lnTo>
                  <a:pt x="2735353" y="2543575"/>
                </a:lnTo>
                <a:lnTo>
                  <a:pt x="2738533" y="2707742"/>
                </a:lnTo>
                <a:lnTo>
                  <a:pt x="2741714" y="2453425"/>
                </a:lnTo>
                <a:lnTo>
                  <a:pt x="2744908" y="1655447"/>
                </a:lnTo>
                <a:lnTo>
                  <a:pt x="2748088" y="1718549"/>
                </a:lnTo>
                <a:lnTo>
                  <a:pt x="2751269" y="1458368"/>
                </a:lnTo>
                <a:lnTo>
                  <a:pt x="2754450" y="1717004"/>
                </a:lnTo>
                <a:lnTo>
                  <a:pt x="2757643" y="1229289"/>
                </a:lnTo>
                <a:lnTo>
                  <a:pt x="2760824" y="1562321"/>
                </a:lnTo>
                <a:lnTo>
                  <a:pt x="2764005" y="1551760"/>
                </a:lnTo>
                <a:lnTo>
                  <a:pt x="2767199" y="1347793"/>
                </a:lnTo>
                <a:lnTo>
                  <a:pt x="2770379" y="1343550"/>
                </a:lnTo>
                <a:lnTo>
                  <a:pt x="2773560" y="1304345"/>
                </a:lnTo>
                <a:lnTo>
                  <a:pt x="2776741" y="1548240"/>
                </a:lnTo>
                <a:lnTo>
                  <a:pt x="2779934" y="1319566"/>
                </a:lnTo>
                <a:lnTo>
                  <a:pt x="2783115" y="1482631"/>
                </a:lnTo>
                <a:lnTo>
                  <a:pt x="2786296" y="1443514"/>
                </a:lnTo>
                <a:lnTo>
                  <a:pt x="2789489" y="1552989"/>
                </a:lnTo>
                <a:lnTo>
                  <a:pt x="2792670" y="1539262"/>
                </a:lnTo>
                <a:lnTo>
                  <a:pt x="2795851" y="1809281"/>
                </a:lnTo>
                <a:lnTo>
                  <a:pt x="2799032" y="1595765"/>
                </a:lnTo>
                <a:lnTo>
                  <a:pt x="2802225" y="1867798"/>
                </a:lnTo>
                <a:lnTo>
                  <a:pt x="2805406" y="1864164"/>
                </a:lnTo>
                <a:lnTo>
                  <a:pt x="2808587" y="1906421"/>
                </a:lnTo>
                <a:lnTo>
                  <a:pt x="2811780" y="2144998"/>
                </a:lnTo>
                <a:lnTo>
                  <a:pt x="2814961" y="2067144"/>
                </a:lnTo>
                <a:lnTo>
                  <a:pt x="2818142" y="2270339"/>
                </a:lnTo>
                <a:lnTo>
                  <a:pt x="2821323" y="2064940"/>
                </a:lnTo>
                <a:lnTo>
                  <a:pt x="2824516" y="2089684"/>
                </a:lnTo>
                <a:lnTo>
                  <a:pt x="2827697" y="1934850"/>
                </a:lnTo>
                <a:lnTo>
                  <a:pt x="2830878" y="2050441"/>
                </a:lnTo>
                <a:lnTo>
                  <a:pt x="2834058" y="1936433"/>
                </a:lnTo>
                <a:lnTo>
                  <a:pt x="2837252" y="1983161"/>
                </a:lnTo>
                <a:lnTo>
                  <a:pt x="2840433" y="1981654"/>
                </a:lnTo>
                <a:lnTo>
                  <a:pt x="2843613" y="1923162"/>
                </a:lnTo>
                <a:lnTo>
                  <a:pt x="2846807" y="1949540"/>
                </a:lnTo>
                <a:lnTo>
                  <a:pt x="2849988" y="1890263"/>
                </a:lnTo>
                <a:lnTo>
                  <a:pt x="2853168" y="1943170"/>
                </a:lnTo>
                <a:lnTo>
                  <a:pt x="2856349" y="1903673"/>
                </a:lnTo>
                <a:lnTo>
                  <a:pt x="2859543" y="1948564"/>
                </a:lnTo>
                <a:lnTo>
                  <a:pt x="2862723" y="1935002"/>
                </a:lnTo>
                <a:lnTo>
                  <a:pt x="2865904" y="2011387"/>
                </a:lnTo>
                <a:lnTo>
                  <a:pt x="2869098" y="2005258"/>
                </a:lnTo>
                <a:lnTo>
                  <a:pt x="2872278" y="2058723"/>
                </a:lnTo>
                <a:lnTo>
                  <a:pt x="2875459" y="2025621"/>
                </a:lnTo>
                <a:lnTo>
                  <a:pt x="2878640" y="2106717"/>
                </a:lnTo>
                <a:lnTo>
                  <a:pt x="2885014" y="2094496"/>
                </a:lnTo>
                <a:lnTo>
                  <a:pt x="2888195" y="2130131"/>
                </a:lnTo>
                <a:lnTo>
                  <a:pt x="2891388" y="2116961"/>
                </a:lnTo>
                <a:lnTo>
                  <a:pt x="2894569" y="2158598"/>
                </a:lnTo>
                <a:lnTo>
                  <a:pt x="2897750" y="2139476"/>
                </a:lnTo>
                <a:lnTo>
                  <a:pt x="2900931" y="2179303"/>
                </a:lnTo>
                <a:lnTo>
                  <a:pt x="2904124" y="2123381"/>
                </a:lnTo>
                <a:lnTo>
                  <a:pt x="2907305" y="2153203"/>
                </a:lnTo>
                <a:lnTo>
                  <a:pt x="2910486" y="2118848"/>
                </a:lnTo>
                <a:lnTo>
                  <a:pt x="2913667" y="2124356"/>
                </a:lnTo>
                <a:lnTo>
                  <a:pt x="2916860" y="2111681"/>
                </a:lnTo>
                <a:lnTo>
                  <a:pt x="2920041" y="2118797"/>
                </a:lnTo>
                <a:lnTo>
                  <a:pt x="2926415" y="2074691"/>
                </a:lnTo>
                <a:lnTo>
                  <a:pt x="2929596" y="2081314"/>
                </a:lnTo>
                <a:lnTo>
                  <a:pt x="2932777" y="2075109"/>
                </a:lnTo>
                <a:lnTo>
                  <a:pt x="2935957" y="2102500"/>
                </a:lnTo>
                <a:lnTo>
                  <a:pt x="2939151" y="2076958"/>
                </a:lnTo>
                <a:lnTo>
                  <a:pt x="2942332" y="2124724"/>
                </a:lnTo>
                <a:lnTo>
                  <a:pt x="2945512" y="2110997"/>
                </a:lnTo>
                <a:lnTo>
                  <a:pt x="2948706" y="2173629"/>
                </a:lnTo>
                <a:lnTo>
                  <a:pt x="2951887" y="2166247"/>
                </a:lnTo>
                <a:lnTo>
                  <a:pt x="2955067" y="2198462"/>
                </a:lnTo>
                <a:lnTo>
                  <a:pt x="2958248" y="2174756"/>
                </a:lnTo>
                <a:lnTo>
                  <a:pt x="2961442" y="2233286"/>
                </a:lnTo>
                <a:lnTo>
                  <a:pt x="2964622" y="2253484"/>
                </a:lnTo>
                <a:lnTo>
                  <a:pt x="2967803" y="2300870"/>
                </a:lnTo>
                <a:lnTo>
                  <a:pt x="2974177" y="2461694"/>
                </a:lnTo>
                <a:lnTo>
                  <a:pt x="2977358" y="2547804"/>
                </a:lnTo>
                <a:lnTo>
                  <a:pt x="2980539" y="2549514"/>
                </a:lnTo>
                <a:lnTo>
                  <a:pt x="2983732" y="2586706"/>
                </a:lnTo>
                <a:lnTo>
                  <a:pt x="2986913" y="2362629"/>
                </a:lnTo>
                <a:lnTo>
                  <a:pt x="2990094" y="2527644"/>
                </a:lnTo>
                <a:lnTo>
                  <a:pt x="2993275" y="2429668"/>
                </a:lnTo>
                <a:lnTo>
                  <a:pt x="2996468" y="2387360"/>
                </a:lnTo>
                <a:lnTo>
                  <a:pt x="2999649" y="2296045"/>
                </a:lnTo>
                <a:lnTo>
                  <a:pt x="3002830" y="2136880"/>
                </a:lnTo>
                <a:lnTo>
                  <a:pt x="3006023" y="2097270"/>
                </a:lnTo>
                <a:lnTo>
                  <a:pt x="3009204" y="1934293"/>
                </a:lnTo>
                <a:lnTo>
                  <a:pt x="3012385" y="1944803"/>
                </a:lnTo>
                <a:lnTo>
                  <a:pt x="3015566" y="1826858"/>
                </a:lnTo>
                <a:lnTo>
                  <a:pt x="3018759" y="1821438"/>
                </a:lnTo>
                <a:lnTo>
                  <a:pt x="3021940" y="1704999"/>
                </a:lnTo>
                <a:lnTo>
                  <a:pt x="3025121" y="1738101"/>
                </a:lnTo>
                <a:lnTo>
                  <a:pt x="3028314" y="1638744"/>
                </a:lnTo>
                <a:lnTo>
                  <a:pt x="3031495" y="1634983"/>
                </a:lnTo>
                <a:lnTo>
                  <a:pt x="3034676" y="1617343"/>
                </a:lnTo>
                <a:lnTo>
                  <a:pt x="3044231" y="1465852"/>
                </a:lnTo>
                <a:lnTo>
                  <a:pt x="3047412" y="1387682"/>
                </a:lnTo>
                <a:lnTo>
                  <a:pt x="3050605" y="1255047"/>
                </a:lnTo>
                <a:lnTo>
                  <a:pt x="3053786" y="1385326"/>
                </a:lnTo>
                <a:lnTo>
                  <a:pt x="3060147" y="1201303"/>
                </a:lnTo>
                <a:lnTo>
                  <a:pt x="3063341" y="986889"/>
                </a:lnTo>
                <a:lnTo>
                  <a:pt x="3066522" y="983039"/>
                </a:lnTo>
                <a:lnTo>
                  <a:pt x="3072896" y="740486"/>
                </a:lnTo>
                <a:lnTo>
                  <a:pt x="3076077" y="756265"/>
                </a:lnTo>
                <a:lnTo>
                  <a:pt x="3079258" y="597188"/>
                </a:lnTo>
                <a:lnTo>
                  <a:pt x="3082438" y="606015"/>
                </a:lnTo>
                <a:lnTo>
                  <a:pt x="3085632" y="563436"/>
                </a:lnTo>
                <a:lnTo>
                  <a:pt x="3088813" y="771093"/>
                </a:lnTo>
                <a:lnTo>
                  <a:pt x="3091993" y="702648"/>
                </a:lnTo>
                <a:lnTo>
                  <a:pt x="3095174" y="812667"/>
                </a:lnTo>
                <a:lnTo>
                  <a:pt x="3098368" y="764027"/>
                </a:lnTo>
                <a:lnTo>
                  <a:pt x="3101548" y="850391"/>
                </a:lnTo>
                <a:lnTo>
                  <a:pt x="3104729" y="1024498"/>
                </a:lnTo>
                <a:lnTo>
                  <a:pt x="3107923" y="875312"/>
                </a:lnTo>
                <a:lnTo>
                  <a:pt x="3111104" y="1035668"/>
                </a:lnTo>
                <a:lnTo>
                  <a:pt x="3114284" y="755631"/>
                </a:lnTo>
                <a:lnTo>
                  <a:pt x="3117465" y="845427"/>
                </a:lnTo>
                <a:lnTo>
                  <a:pt x="3120659" y="820835"/>
                </a:lnTo>
                <a:lnTo>
                  <a:pt x="3123839" y="778641"/>
                </a:lnTo>
                <a:lnTo>
                  <a:pt x="3127020" y="687858"/>
                </a:lnTo>
                <a:lnTo>
                  <a:pt x="3136575" y="544626"/>
                </a:lnTo>
                <a:lnTo>
                  <a:pt x="3139756" y="540338"/>
                </a:lnTo>
                <a:lnTo>
                  <a:pt x="3142949" y="586466"/>
                </a:lnTo>
                <a:lnTo>
                  <a:pt x="3146130" y="531934"/>
                </a:lnTo>
                <a:lnTo>
                  <a:pt x="3149311" y="439962"/>
                </a:lnTo>
                <a:lnTo>
                  <a:pt x="3152504" y="685933"/>
                </a:lnTo>
                <a:lnTo>
                  <a:pt x="3155685" y="603786"/>
                </a:lnTo>
                <a:lnTo>
                  <a:pt x="3158866" y="880048"/>
                </a:lnTo>
                <a:lnTo>
                  <a:pt x="3162047" y="735864"/>
                </a:lnTo>
                <a:lnTo>
                  <a:pt x="3165240" y="1040834"/>
                </a:lnTo>
                <a:lnTo>
                  <a:pt x="3168421" y="1045887"/>
                </a:lnTo>
                <a:lnTo>
                  <a:pt x="3177976" y="1555116"/>
                </a:lnTo>
                <a:lnTo>
                  <a:pt x="3181157" y="2063661"/>
                </a:lnTo>
                <a:lnTo>
                  <a:pt x="3184338" y="1967458"/>
                </a:lnTo>
                <a:lnTo>
                  <a:pt x="3187531" y="2374621"/>
                </a:lnTo>
                <a:lnTo>
                  <a:pt x="3190712" y="2156078"/>
                </a:lnTo>
                <a:lnTo>
                  <a:pt x="3193893" y="2192067"/>
                </a:lnTo>
                <a:lnTo>
                  <a:pt x="3197073" y="2181557"/>
                </a:lnTo>
                <a:lnTo>
                  <a:pt x="3203448" y="2290309"/>
                </a:lnTo>
                <a:lnTo>
                  <a:pt x="3209822" y="2370734"/>
                </a:lnTo>
                <a:lnTo>
                  <a:pt x="3213003" y="2327096"/>
                </a:lnTo>
                <a:lnTo>
                  <a:pt x="3216183" y="2420678"/>
                </a:lnTo>
                <a:lnTo>
                  <a:pt x="3219364" y="2347496"/>
                </a:lnTo>
                <a:lnTo>
                  <a:pt x="3222558" y="2439052"/>
                </a:lnTo>
                <a:lnTo>
                  <a:pt x="3225738" y="2402126"/>
                </a:lnTo>
                <a:lnTo>
                  <a:pt x="3228919" y="2502153"/>
                </a:lnTo>
                <a:lnTo>
                  <a:pt x="3232113" y="2495999"/>
                </a:lnTo>
                <a:lnTo>
                  <a:pt x="3235293" y="2558556"/>
                </a:lnTo>
                <a:lnTo>
                  <a:pt x="3238474" y="2504724"/>
                </a:lnTo>
                <a:lnTo>
                  <a:pt x="3241655" y="2609677"/>
                </a:lnTo>
                <a:lnTo>
                  <a:pt x="3244848" y="2621226"/>
                </a:lnTo>
                <a:lnTo>
                  <a:pt x="3248029" y="2674222"/>
                </a:lnTo>
                <a:lnTo>
                  <a:pt x="3251210" y="2633877"/>
                </a:lnTo>
                <a:lnTo>
                  <a:pt x="3254403" y="2615439"/>
                </a:lnTo>
                <a:lnTo>
                  <a:pt x="3257584" y="2757141"/>
                </a:lnTo>
                <a:lnTo>
                  <a:pt x="3260765" y="2567610"/>
                </a:lnTo>
                <a:lnTo>
                  <a:pt x="3263946" y="2710008"/>
                </a:lnTo>
                <a:lnTo>
                  <a:pt x="3267139" y="2669208"/>
                </a:lnTo>
                <a:lnTo>
                  <a:pt x="3270320" y="2695661"/>
                </a:lnTo>
                <a:lnTo>
                  <a:pt x="3273501" y="2276063"/>
                </a:lnTo>
                <a:lnTo>
                  <a:pt x="3276682" y="2686240"/>
                </a:lnTo>
                <a:lnTo>
                  <a:pt x="3279875" y="2095079"/>
                </a:lnTo>
                <a:lnTo>
                  <a:pt x="3283056" y="2249913"/>
                </a:lnTo>
                <a:lnTo>
                  <a:pt x="3286237" y="2228297"/>
                </a:lnTo>
                <a:lnTo>
                  <a:pt x="3289430" y="1724716"/>
                </a:lnTo>
                <a:lnTo>
                  <a:pt x="3292611" y="2246519"/>
                </a:lnTo>
                <a:lnTo>
                  <a:pt x="3295792" y="1117675"/>
                </a:lnTo>
                <a:lnTo>
                  <a:pt x="3298972" y="1902217"/>
                </a:lnTo>
                <a:lnTo>
                  <a:pt x="3302166" y="998602"/>
                </a:lnTo>
                <a:lnTo>
                  <a:pt x="3305347" y="1384200"/>
                </a:lnTo>
                <a:lnTo>
                  <a:pt x="3311721" y="1143306"/>
                </a:lnTo>
                <a:lnTo>
                  <a:pt x="3314902" y="1440931"/>
                </a:lnTo>
                <a:lnTo>
                  <a:pt x="3318082" y="986699"/>
                </a:lnTo>
                <a:lnTo>
                  <a:pt x="3321263" y="1526978"/>
                </a:lnTo>
                <a:lnTo>
                  <a:pt x="3324457" y="669318"/>
                </a:lnTo>
                <a:lnTo>
                  <a:pt x="3327637" y="1522749"/>
                </a:lnTo>
                <a:lnTo>
                  <a:pt x="3330818" y="778805"/>
                </a:lnTo>
                <a:lnTo>
                  <a:pt x="3334012" y="1461661"/>
                </a:lnTo>
                <a:lnTo>
                  <a:pt x="3337192" y="1018433"/>
                </a:lnTo>
                <a:lnTo>
                  <a:pt x="3340373" y="1152145"/>
                </a:lnTo>
                <a:lnTo>
                  <a:pt x="3343554" y="1199189"/>
                </a:lnTo>
                <a:lnTo>
                  <a:pt x="3346747" y="938857"/>
                </a:lnTo>
                <a:lnTo>
                  <a:pt x="3349928" y="1449960"/>
                </a:lnTo>
                <a:lnTo>
                  <a:pt x="3353109" y="991207"/>
                </a:lnTo>
                <a:lnTo>
                  <a:pt x="3356290" y="1534323"/>
                </a:lnTo>
                <a:lnTo>
                  <a:pt x="3359483" y="992764"/>
                </a:lnTo>
                <a:lnTo>
                  <a:pt x="3362664" y="1638175"/>
                </a:lnTo>
                <a:lnTo>
                  <a:pt x="3365845" y="1054815"/>
                </a:lnTo>
                <a:lnTo>
                  <a:pt x="3369038" y="1484012"/>
                </a:lnTo>
                <a:lnTo>
                  <a:pt x="3372219" y="1191667"/>
                </a:lnTo>
                <a:lnTo>
                  <a:pt x="3375400" y="1379400"/>
                </a:lnTo>
                <a:lnTo>
                  <a:pt x="3378581" y="1440830"/>
                </a:lnTo>
                <a:lnTo>
                  <a:pt x="3381774" y="1218399"/>
                </a:lnTo>
                <a:lnTo>
                  <a:pt x="3384955" y="1640973"/>
                </a:lnTo>
                <a:lnTo>
                  <a:pt x="3388136" y="1208357"/>
                </a:lnTo>
                <a:lnTo>
                  <a:pt x="3391329" y="1712268"/>
                </a:lnTo>
                <a:lnTo>
                  <a:pt x="3394510" y="1348160"/>
                </a:lnTo>
                <a:lnTo>
                  <a:pt x="3397691" y="1739924"/>
                </a:lnTo>
                <a:lnTo>
                  <a:pt x="3400872" y="1630944"/>
                </a:lnTo>
                <a:lnTo>
                  <a:pt x="3404065" y="1785157"/>
                </a:lnTo>
                <a:lnTo>
                  <a:pt x="3407246" y="1755209"/>
                </a:lnTo>
                <a:lnTo>
                  <a:pt x="3410427" y="1707126"/>
                </a:lnTo>
                <a:lnTo>
                  <a:pt x="3413620" y="1782245"/>
                </a:lnTo>
                <a:lnTo>
                  <a:pt x="3416801" y="1690828"/>
                </a:lnTo>
                <a:lnTo>
                  <a:pt x="3419982" y="1891162"/>
                </a:lnTo>
                <a:lnTo>
                  <a:pt x="3423163" y="1842978"/>
                </a:lnTo>
                <a:lnTo>
                  <a:pt x="3426356" y="1883285"/>
                </a:lnTo>
                <a:lnTo>
                  <a:pt x="3429537" y="1830568"/>
                </a:lnTo>
                <a:lnTo>
                  <a:pt x="3432718" y="1925125"/>
                </a:lnTo>
                <a:lnTo>
                  <a:pt x="3435911" y="1861568"/>
                </a:lnTo>
                <a:lnTo>
                  <a:pt x="3439092" y="1992468"/>
                </a:lnTo>
                <a:lnTo>
                  <a:pt x="3442273" y="2001750"/>
                </a:lnTo>
                <a:lnTo>
                  <a:pt x="3445453" y="2021037"/>
                </a:lnTo>
                <a:lnTo>
                  <a:pt x="3448647" y="2079414"/>
                </a:lnTo>
                <a:lnTo>
                  <a:pt x="3451828" y="2093572"/>
                </a:lnTo>
                <a:lnTo>
                  <a:pt x="3455008" y="2090090"/>
                </a:lnTo>
                <a:lnTo>
                  <a:pt x="3458189" y="2207643"/>
                </a:lnTo>
                <a:lnTo>
                  <a:pt x="3461383" y="2216786"/>
                </a:lnTo>
                <a:lnTo>
                  <a:pt x="3464564" y="2214658"/>
                </a:lnTo>
                <a:lnTo>
                  <a:pt x="3467744" y="2342254"/>
                </a:lnTo>
                <a:lnTo>
                  <a:pt x="3470938" y="2375812"/>
                </a:lnTo>
                <a:lnTo>
                  <a:pt x="3474119" y="2456072"/>
                </a:lnTo>
                <a:lnTo>
                  <a:pt x="3477299" y="2484488"/>
                </a:lnTo>
                <a:lnTo>
                  <a:pt x="3490035" y="2697003"/>
                </a:lnTo>
                <a:lnTo>
                  <a:pt x="3502771" y="2946762"/>
                </a:lnTo>
                <a:lnTo>
                  <a:pt x="3509145" y="2842758"/>
                </a:lnTo>
                <a:lnTo>
                  <a:pt x="3515519" y="2807795"/>
                </a:lnTo>
                <a:lnTo>
                  <a:pt x="3518700" y="2760370"/>
                </a:lnTo>
                <a:lnTo>
                  <a:pt x="3525062" y="2827879"/>
                </a:lnTo>
                <a:lnTo>
                  <a:pt x="3528255" y="2815861"/>
                </a:lnTo>
                <a:lnTo>
                  <a:pt x="3534617" y="2864374"/>
                </a:lnTo>
                <a:lnTo>
                  <a:pt x="3537797" y="2863842"/>
                </a:lnTo>
                <a:lnTo>
                  <a:pt x="3540991" y="2847051"/>
                </a:lnTo>
                <a:lnTo>
                  <a:pt x="3544172" y="2881533"/>
                </a:lnTo>
                <a:lnTo>
                  <a:pt x="3547353" y="2860664"/>
                </a:lnTo>
                <a:lnTo>
                  <a:pt x="3550546" y="2801830"/>
                </a:lnTo>
                <a:lnTo>
                  <a:pt x="3556908" y="2785457"/>
                </a:lnTo>
                <a:lnTo>
                  <a:pt x="3563282" y="2861702"/>
                </a:lnTo>
                <a:lnTo>
                  <a:pt x="3566463" y="2837224"/>
                </a:lnTo>
                <a:lnTo>
                  <a:pt x="3569643" y="2846405"/>
                </a:lnTo>
                <a:lnTo>
                  <a:pt x="3572837" y="2897451"/>
                </a:lnTo>
                <a:lnTo>
                  <a:pt x="3576018" y="2891106"/>
                </a:lnTo>
                <a:lnTo>
                  <a:pt x="3579198" y="2858840"/>
                </a:lnTo>
                <a:lnTo>
                  <a:pt x="3582379" y="2854142"/>
                </a:lnTo>
                <a:lnTo>
                  <a:pt x="3585573" y="2862563"/>
                </a:lnTo>
                <a:lnTo>
                  <a:pt x="3588753" y="2841251"/>
                </a:lnTo>
                <a:lnTo>
                  <a:pt x="3591934" y="2856143"/>
                </a:lnTo>
                <a:lnTo>
                  <a:pt x="3595128" y="2894513"/>
                </a:lnTo>
                <a:lnTo>
                  <a:pt x="3598308" y="2846874"/>
                </a:lnTo>
                <a:lnTo>
                  <a:pt x="3601489" y="2829601"/>
                </a:lnTo>
                <a:lnTo>
                  <a:pt x="3604670" y="2915762"/>
                </a:lnTo>
                <a:lnTo>
                  <a:pt x="3607863" y="2844974"/>
                </a:lnTo>
                <a:lnTo>
                  <a:pt x="3611044" y="2836692"/>
                </a:lnTo>
                <a:lnTo>
                  <a:pt x="3614225" y="2856814"/>
                </a:lnTo>
                <a:lnTo>
                  <a:pt x="3623780" y="2745098"/>
                </a:lnTo>
                <a:lnTo>
                  <a:pt x="3626961" y="2773946"/>
                </a:lnTo>
                <a:lnTo>
                  <a:pt x="3630154" y="2601041"/>
                </a:lnTo>
                <a:lnTo>
                  <a:pt x="3639696" y="1685459"/>
                </a:lnTo>
                <a:lnTo>
                  <a:pt x="3646071" y="1252805"/>
                </a:lnTo>
                <a:lnTo>
                  <a:pt x="3649251" y="1297684"/>
                </a:lnTo>
                <a:lnTo>
                  <a:pt x="3652445" y="1489330"/>
                </a:lnTo>
                <a:lnTo>
                  <a:pt x="3655626" y="1397306"/>
                </a:lnTo>
                <a:lnTo>
                  <a:pt x="3661987" y="1027373"/>
                </a:lnTo>
                <a:lnTo>
                  <a:pt x="3668362" y="1159591"/>
                </a:lnTo>
                <a:lnTo>
                  <a:pt x="3671542" y="1120410"/>
                </a:lnTo>
                <a:lnTo>
                  <a:pt x="3674736" y="1104315"/>
                </a:lnTo>
                <a:lnTo>
                  <a:pt x="3677917" y="928815"/>
                </a:lnTo>
                <a:lnTo>
                  <a:pt x="3681097" y="979164"/>
                </a:lnTo>
                <a:lnTo>
                  <a:pt x="3684278" y="1608973"/>
                </a:lnTo>
                <a:lnTo>
                  <a:pt x="3687472" y="1528004"/>
                </a:lnTo>
                <a:lnTo>
                  <a:pt x="3690652" y="1090728"/>
                </a:lnTo>
                <a:lnTo>
                  <a:pt x="3693833" y="1363026"/>
                </a:lnTo>
                <a:lnTo>
                  <a:pt x="3697027" y="987306"/>
                </a:lnTo>
                <a:lnTo>
                  <a:pt x="3700208" y="1009771"/>
                </a:lnTo>
                <a:lnTo>
                  <a:pt x="3703388" y="947987"/>
                </a:lnTo>
                <a:lnTo>
                  <a:pt x="3706569" y="857457"/>
                </a:lnTo>
                <a:lnTo>
                  <a:pt x="3709763" y="935526"/>
                </a:lnTo>
                <a:lnTo>
                  <a:pt x="3712943" y="766028"/>
                </a:lnTo>
                <a:lnTo>
                  <a:pt x="3716124" y="800105"/>
                </a:lnTo>
                <a:lnTo>
                  <a:pt x="3719305" y="617374"/>
                </a:lnTo>
                <a:lnTo>
                  <a:pt x="3722498" y="765281"/>
                </a:lnTo>
                <a:lnTo>
                  <a:pt x="3728860" y="399180"/>
                </a:lnTo>
                <a:lnTo>
                  <a:pt x="3732054" y="403989"/>
                </a:lnTo>
                <a:lnTo>
                  <a:pt x="3735234" y="485506"/>
                </a:lnTo>
                <a:lnTo>
                  <a:pt x="3738415" y="374250"/>
                </a:lnTo>
                <a:lnTo>
                  <a:pt x="3741596" y="371702"/>
                </a:lnTo>
                <a:lnTo>
                  <a:pt x="3744789" y="344610"/>
                </a:lnTo>
                <a:lnTo>
                  <a:pt x="3747970" y="394226"/>
                </a:lnTo>
                <a:lnTo>
                  <a:pt x="3751151" y="353527"/>
                </a:lnTo>
                <a:lnTo>
                  <a:pt x="3754344" y="147922"/>
                </a:lnTo>
                <a:lnTo>
                  <a:pt x="3757525" y="391444"/>
                </a:lnTo>
                <a:lnTo>
                  <a:pt x="3760706" y="334550"/>
                </a:lnTo>
                <a:lnTo>
                  <a:pt x="3763887" y="426961"/>
                </a:lnTo>
                <a:lnTo>
                  <a:pt x="3767080" y="423509"/>
                </a:lnTo>
                <a:lnTo>
                  <a:pt x="3770261" y="573155"/>
                </a:lnTo>
                <a:lnTo>
                  <a:pt x="3773442" y="291831"/>
                </a:lnTo>
                <a:lnTo>
                  <a:pt x="3776635" y="574040"/>
                </a:lnTo>
                <a:lnTo>
                  <a:pt x="3779816" y="325796"/>
                </a:lnTo>
                <a:lnTo>
                  <a:pt x="3789371" y="598531"/>
                </a:lnTo>
                <a:lnTo>
                  <a:pt x="3792552" y="638724"/>
                </a:lnTo>
                <a:lnTo>
                  <a:pt x="3795733" y="414247"/>
                </a:lnTo>
                <a:lnTo>
                  <a:pt x="3798926" y="773740"/>
                </a:lnTo>
                <a:lnTo>
                  <a:pt x="3802107" y="351274"/>
                </a:lnTo>
                <a:lnTo>
                  <a:pt x="3805288" y="953837"/>
                </a:lnTo>
                <a:lnTo>
                  <a:pt x="3808468" y="601380"/>
                </a:lnTo>
                <a:lnTo>
                  <a:pt x="3811662" y="1166239"/>
                </a:lnTo>
                <a:lnTo>
                  <a:pt x="3814843" y="433804"/>
                </a:lnTo>
                <a:lnTo>
                  <a:pt x="3821204" y="948835"/>
                </a:lnTo>
                <a:lnTo>
                  <a:pt x="3824398" y="1039530"/>
                </a:lnTo>
                <a:lnTo>
                  <a:pt x="3827578" y="1196960"/>
                </a:lnTo>
                <a:lnTo>
                  <a:pt x="3830759" y="700078"/>
                </a:lnTo>
                <a:lnTo>
                  <a:pt x="3833953" y="1226605"/>
                </a:lnTo>
                <a:lnTo>
                  <a:pt x="3837133" y="724087"/>
                </a:lnTo>
                <a:lnTo>
                  <a:pt x="3840314" y="1564575"/>
                </a:lnTo>
                <a:lnTo>
                  <a:pt x="3843495" y="762824"/>
                </a:lnTo>
                <a:lnTo>
                  <a:pt x="3846688" y="1385998"/>
                </a:lnTo>
                <a:lnTo>
                  <a:pt x="3849869" y="804512"/>
                </a:lnTo>
                <a:lnTo>
                  <a:pt x="3853050" y="1263164"/>
                </a:lnTo>
                <a:lnTo>
                  <a:pt x="3859424" y="894776"/>
                </a:lnTo>
                <a:lnTo>
                  <a:pt x="3862605" y="1361760"/>
                </a:lnTo>
                <a:lnTo>
                  <a:pt x="3865786" y="1035364"/>
                </a:lnTo>
                <a:lnTo>
                  <a:pt x="3868979" y="1779180"/>
                </a:lnTo>
                <a:lnTo>
                  <a:pt x="3872160" y="997564"/>
                </a:lnTo>
                <a:lnTo>
                  <a:pt x="3875341" y="1754107"/>
                </a:lnTo>
                <a:lnTo>
                  <a:pt x="3878534" y="930360"/>
                </a:lnTo>
                <a:lnTo>
                  <a:pt x="3881715" y="1633527"/>
                </a:lnTo>
                <a:lnTo>
                  <a:pt x="3884896" y="988142"/>
                </a:lnTo>
                <a:lnTo>
                  <a:pt x="3888077" y="1470095"/>
                </a:lnTo>
                <a:lnTo>
                  <a:pt x="3891270" y="1700756"/>
                </a:lnTo>
                <a:lnTo>
                  <a:pt x="3894451" y="1503323"/>
                </a:lnTo>
                <a:lnTo>
                  <a:pt x="3897632" y="1666895"/>
                </a:lnTo>
                <a:lnTo>
                  <a:pt x="3900812" y="882860"/>
                </a:lnTo>
                <a:lnTo>
                  <a:pt x="3904006" y="1935433"/>
                </a:lnTo>
                <a:lnTo>
                  <a:pt x="3907187" y="1273079"/>
                </a:lnTo>
                <a:lnTo>
                  <a:pt x="3910367" y="1932976"/>
                </a:lnTo>
                <a:lnTo>
                  <a:pt x="3913561" y="1237913"/>
                </a:lnTo>
                <a:lnTo>
                  <a:pt x="3916742" y="1646178"/>
                </a:lnTo>
                <a:lnTo>
                  <a:pt x="3919922" y="1386137"/>
                </a:lnTo>
                <a:lnTo>
                  <a:pt x="3923103" y="1405689"/>
                </a:lnTo>
                <a:lnTo>
                  <a:pt x="3926297" y="1721436"/>
                </a:lnTo>
                <a:lnTo>
                  <a:pt x="3929477" y="1256174"/>
                </a:lnTo>
                <a:lnTo>
                  <a:pt x="3932658" y="1840585"/>
                </a:lnTo>
                <a:lnTo>
                  <a:pt x="3935852" y="1233937"/>
                </a:lnTo>
                <a:lnTo>
                  <a:pt x="3939032" y="1818360"/>
                </a:lnTo>
                <a:lnTo>
                  <a:pt x="3942213" y="1246410"/>
                </a:lnTo>
                <a:lnTo>
                  <a:pt x="3945394" y="1695641"/>
                </a:lnTo>
                <a:lnTo>
                  <a:pt x="3948587" y="1438360"/>
                </a:lnTo>
                <a:lnTo>
                  <a:pt x="3951768" y="1533031"/>
                </a:lnTo>
                <a:lnTo>
                  <a:pt x="3954949" y="1689461"/>
                </a:lnTo>
                <a:lnTo>
                  <a:pt x="3958142" y="1465219"/>
                </a:lnTo>
                <a:lnTo>
                  <a:pt x="3961323" y="1874066"/>
                </a:lnTo>
                <a:lnTo>
                  <a:pt x="3964504" y="1503627"/>
                </a:lnTo>
                <a:lnTo>
                  <a:pt x="3967685" y="2051517"/>
                </a:lnTo>
                <a:lnTo>
                  <a:pt x="3970878" y="1635844"/>
                </a:lnTo>
                <a:lnTo>
                  <a:pt x="3974059" y="2140755"/>
                </a:lnTo>
                <a:lnTo>
                  <a:pt x="3977240" y="1949362"/>
                </a:lnTo>
                <a:lnTo>
                  <a:pt x="3983614" y="2083910"/>
                </a:lnTo>
                <a:lnTo>
                  <a:pt x="3986795" y="1880221"/>
                </a:lnTo>
                <a:lnTo>
                  <a:pt x="3989976" y="2092382"/>
                </a:lnTo>
                <a:lnTo>
                  <a:pt x="3993169" y="1831037"/>
                </a:lnTo>
                <a:lnTo>
                  <a:pt x="3996350" y="2108350"/>
                </a:lnTo>
                <a:lnTo>
                  <a:pt x="3999531" y="1816626"/>
                </a:lnTo>
                <a:lnTo>
                  <a:pt x="4002711" y="2082669"/>
                </a:lnTo>
                <a:lnTo>
                  <a:pt x="4005905" y="1911816"/>
                </a:lnTo>
                <a:lnTo>
                  <a:pt x="4009086" y="2012299"/>
                </a:lnTo>
                <a:lnTo>
                  <a:pt x="4012267" y="1951654"/>
                </a:lnTo>
                <a:lnTo>
                  <a:pt x="4015460" y="1921731"/>
                </a:lnTo>
                <a:lnTo>
                  <a:pt x="4018641" y="2068055"/>
                </a:lnTo>
                <a:lnTo>
                  <a:pt x="4021822" y="1909688"/>
                </a:lnTo>
                <a:lnTo>
                  <a:pt x="4025002" y="2091584"/>
                </a:lnTo>
                <a:lnTo>
                  <a:pt x="4028196" y="1924200"/>
                </a:lnTo>
                <a:lnTo>
                  <a:pt x="4031377" y="2070753"/>
                </a:lnTo>
                <a:lnTo>
                  <a:pt x="4034557" y="2000851"/>
                </a:lnTo>
                <a:lnTo>
                  <a:pt x="4037751" y="2039310"/>
                </a:lnTo>
                <a:lnTo>
                  <a:pt x="4040932" y="1984123"/>
                </a:lnTo>
                <a:lnTo>
                  <a:pt x="4047293" y="2012995"/>
                </a:lnTo>
                <a:lnTo>
                  <a:pt x="4050487" y="1977234"/>
                </a:lnTo>
                <a:lnTo>
                  <a:pt x="4053668" y="2025342"/>
                </a:lnTo>
                <a:lnTo>
                  <a:pt x="4056848" y="1987023"/>
                </a:lnTo>
                <a:lnTo>
                  <a:pt x="4060042" y="2085683"/>
                </a:lnTo>
                <a:lnTo>
                  <a:pt x="4063223" y="2002561"/>
                </a:lnTo>
                <a:lnTo>
                  <a:pt x="4066403" y="2077059"/>
                </a:lnTo>
                <a:lnTo>
                  <a:pt x="4069584" y="2024430"/>
                </a:lnTo>
                <a:lnTo>
                  <a:pt x="4072778" y="2099233"/>
                </a:lnTo>
                <a:lnTo>
                  <a:pt x="4075958" y="2070398"/>
                </a:lnTo>
                <a:lnTo>
                  <a:pt x="4079139" y="2073184"/>
                </a:lnTo>
                <a:lnTo>
                  <a:pt x="4082320" y="2178036"/>
                </a:lnTo>
                <a:lnTo>
                  <a:pt x="4085514" y="2086721"/>
                </a:lnTo>
                <a:lnTo>
                  <a:pt x="4088694" y="2211505"/>
                </a:lnTo>
                <a:lnTo>
                  <a:pt x="4091875" y="2096092"/>
                </a:lnTo>
                <a:lnTo>
                  <a:pt x="4095069" y="2309392"/>
                </a:lnTo>
                <a:lnTo>
                  <a:pt x="4098249" y="2293994"/>
                </a:lnTo>
                <a:lnTo>
                  <a:pt x="4101430" y="2474357"/>
                </a:lnTo>
                <a:lnTo>
                  <a:pt x="4104611" y="2520604"/>
                </a:lnTo>
                <a:lnTo>
                  <a:pt x="4107804" y="2511904"/>
                </a:lnTo>
                <a:lnTo>
                  <a:pt x="4110985" y="2735398"/>
                </a:lnTo>
                <a:lnTo>
                  <a:pt x="4114166" y="2546905"/>
                </a:lnTo>
                <a:lnTo>
                  <a:pt x="4114166" y="2546905"/>
                </a:lnTo>
              </a:path>
            </a:pathLst>
          </a:custGeom>
          <a:noFill/>
          <a:ln w="6350" cap="sq">
            <a:solidFill>
              <a:srgbClr val="ED7D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Rettangolo con angoli arrotondati 97">
            <a:extLst>
              <a:ext uri="{FF2B5EF4-FFF2-40B4-BE49-F238E27FC236}">
                <a16:creationId xmlns:a16="http://schemas.microsoft.com/office/drawing/2014/main" id="{25097F07-EC6F-0FFF-EB34-795812303F89}"/>
              </a:ext>
            </a:extLst>
          </p:cNvPr>
          <p:cNvSpPr/>
          <p:nvPr/>
        </p:nvSpPr>
        <p:spPr>
          <a:xfrm>
            <a:off x="7309897" y="656696"/>
            <a:ext cx="4734851" cy="5904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F6126896-9990-C69E-B50E-75FFEEE7E61D}"/>
              </a:ext>
            </a:extLst>
          </p:cNvPr>
          <p:cNvCxnSpPr>
            <a:cxnSpLocks/>
          </p:cNvCxnSpPr>
          <p:nvPr/>
        </p:nvCxnSpPr>
        <p:spPr>
          <a:xfrm flipH="1" flipV="1">
            <a:off x="3310346" y="2149533"/>
            <a:ext cx="8905" cy="770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E99EFBD8-5A5C-7C09-B381-716CD1000990}"/>
              </a:ext>
            </a:extLst>
          </p:cNvPr>
          <p:cNvCxnSpPr>
            <a:cxnSpLocks/>
          </p:cNvCxnSpPr>
          <p:nvPr/>
        </p:nvCxnSpPr>
        <p:spPr>
          <a:xfrm>
            <a:off x="3310346" y="2920487"/>
            <a:ext cx="782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9" name="Ovale 108">
            <a:extLst>
              <a:ext uri="{FF2B5EF4-FFF2-40B4-BE49-F238E27FC236}">
                <a16:creationId xmlns:a16="http://schemas.microsoft.com/office/drawing/2014/main" id="{72A1F963-1179-7AB4-CB0D-5E63A577A87D}"/>
              </a:ext>
            </a:extLst>
          </p:cNvPr>
          <p:cNvSpPr/>
          <p:nvPr/>
        </p:nvSpPr>
        <p:spPr>
          <a:xfrm>
            <a:off x="3598557" y="22141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198E8471-0A79-973B-18C3-7EF61CD8C551}"/>
              </a:ext>
            </a:extLst>
          </p:cNvPr>
          <p:cNvSpPr/>
          <p:nvPr/>
        </p:nvSpPr>
        <p:spPr>
          <a:xfrm>
            <a:off x="3750957" y="23665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Connettore 2 110">
            <a:extLst>
              <a:ext uri="{FF2B5EF4-FFF2-40B4-BE49-F238E27FC236}">
                <a16:creationId xmlns:a16="http://schemas.microsoft.com/office/drawing/2014/main" id="{2CE6A6C1-5836-E2D2-C97F-BE1904D69797}"/>
              </a:ext>
            </a:extLst>
          </p:cNvPr>
          <p:cNvCxnSpPr>
            <a:cxnSpLocks/>
            <a:endCxn id="109" idx="3"/>
          </p:cNvCxnSpPr>
          <p:nvPr/>
        </p:nvCxnSpPr>
        <p:spPr>
          <a:xfrm flipV="1">
            <a:off x="3319251" y="2306357"/>
            <a:ext cx="295122" cy="60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C007A345-17A1-EF10-B603-D7466039E9C8}"/>
              </a:ext>
            </a:extLst>
          </p:cNvPr>
          <p:cNvCxnSpPr>
            <a:cxnSpLocks/>
          </p:cNvCxnSpPr>
          <p:nvPr/>
        </p:nvCxnSpPr>
        <p:spPr>
          <a:xfrm flipV="1">
            <a:off x="3328156" y="2458757"/>
            <a:ext cx="438617" cy="44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17EC0207-C975-EAD6-F9D0-8CA44B3D3E46}"/>
              </a:ext>
            </a:extLst>
          </p:cNvPr>
          <p:cNvSpPr txBox="1"/>
          <p:nvPr/>
        </p:nvSpPr>
        <p:spPr>
          <a:xfrm>
            <a:off x="3090403" y="2991365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</a:rPr>
              <a:t>Shared latent space</a:t>
            </a:r>
          </a:p>
        </p:txBody>
      </p:sp>
      <p:cxnSp>
        <p:nvCxnSpPr>
          <p:cNvPr id="120" name="Connettore 4 119">
            <a:extLst>
              <a:ext uri="{FF2B5EF4-FFF2-40B4-BE49-F238E27FC236}">
                <a16:creationId xmlns:a16="http://schemas.microsoft.com/office/drawing/2014/main" id="{19F2F1BC-52EB-AC8C-DBC3-C1B9F8F03006}"/>
              </a:ext>
            </a:extLst>
          </p:cNvPr>
          <p:cNvCxnSpPr>
            <a:cxnSpLocks/>
            <a:stCxn id="59" idx="0"/>
            <a:endCxn id="123" idx="1"/>
          </p:cNvCxnSpPr>
          <p:nvPr/>
        </p:nvCxnSpPr>
        <p:spPr>
          <a:xfrm rot="5400000" flipH="1" flipV="1">
            <a:off x="2372054" y="1221704"/>
            <a:ext cx="758091" cy="11306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2" name="Connettore 4 121">
            <a:extLst>
              <a:ext uri="{FF2B5EF4-FFF2-40B4-BE49-F238E27FC236}">
                <a16:creationId xmlns:a16="http://schemas.microsoft.com/office/drawing/2014/main" id="{037D7487-7891-BB60-3728-5E2E768A8DFD}"/>
              </a:ext>
            </a:extLst>
          </p:cNvPr>
          <p:cNvCxnSpPr>
            <a:cxnSpLocks/>
            <a:stCxn id="90" idx="6"/>
            <a:endCxn id="123" idx="3"/>
          </p:cNvCxnSpPr>
          <p:nvPr/>
        </p:nvCxnSpPr>
        <p:spPr>
          <a:xfrm rot="16200000" flipV="1">
            <a:off x="4140477" y="1195925"/>
            <a:ext cx="758091" cy="11822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3" name="Rettangolo con angoli arrotondati 122">
            <a:extLst>
              <a:ext uri="{FF2B5EF4-FFF2-40B4-BE49-F238E27FC236}">
                <a16:creationId xmlns:a16="http://schemas.microsoft.com/office/drawing/2014/main" id="{CE777744-8103-0B44-56DF-30D6D4639016}"/>
              </a:ext>
            </a:extLst>
          </p:cNvPr>
          <p:cNvSpPr/>
          <p:nvPr/>
        </p:nvSpPr>
        <p:spPr>
          <a:xfrm>
            <a:off x="3316421" y="1101980"/>
            <a:ext cx="612000" cy="612000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/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it-IT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)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blipFill>
                <a:blip r:embed="rId7"/>
                <a:stretch>
                  <a:fillRect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BDFC3CE4-0767-4EBD-E7D8-63C25566B329}"/>
              </a:ext>
            </a:extLst>
          </p:cNvPr>
          <p:cNvSpPr txBox="1"/>
          <p:nvPr/>
        </p:nvSpPr>
        <p:spPr>
          <a:xfrm>
            <a:off x="3466946" y="1228274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FED55E35-772A-8213-B2D1-8621B3789EAF}"/>
              </a:ext>
            </a:extLst>
          </p:cNvPr>
          <p:cNvGrpSpPr/>
          <p:nvPr/>
        </p:nvGrpSpPr>
        <p:grpSpPr>
          <a:xfrm>
            <a:off x="726474" y="936685"/>
            <a:ext cx="6116649" cy="4291298"/>
            <a:chOff x="684105" y="936685"/>
            <a:chExt cx="6382617" cy="4291298"/>
          </a:xfrm>
        </p:grpSpPr>
        <p:cxnSp>
          <p:nvCxnSpPr>
            <p:cNvPr id="135" name="Connettore 1 134">
              <a:extLst>
                <a:ext uri="{FF2B5EF4-FFF2-40B4-BE49-F238E27FC236}">
                  <a16:creationId xmlns:a16="http://schemas.microsoft.com/office/drawing/2014/main" id="{14ADAD73-EE10-6119-1AAD-029F788D72C0}"/>
                </a:ext>
              </a:extLst>
            </p:cNvPr>
            <p:cNvCxnSpPr/>
            <p:nvPr/>
          </p:nvCxnSpPr>
          <p:spPr>
            <a:xfrm>
              <a:off x="685800" y="944217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6" name="Connettore 1 135">
              <a:extLst>
                <a:ext uri="{FF2B5EF4-FFF2-40B4-BE49-F238E27FC236}">
                  <a16:creationId xmlns:a16="http://schemas.microsoft.com/office/drawing/2014/main" id="{0DB50979-086F-A476-5B0B-76E7A9031F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944217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9" name="Connettore 1 138">
              <a:extLst>
                <a:ext uri="{FF2B5EF4-FFF2-40B4-BE49-F238E27FC236}">
                  <a16:creationId xmlns:a16="http://schemas.microsoft.com/office/drawing/2014/main" id="{1F79427B-2A35-6FE6-AB4A-EBF52ED91260}"/>
                </a:ext>
              </a:extLst>
            </p:cNvPr>
            <p:cNvCxnSpPr/>
            <p:nvPr/>
          </p:nvCxnSpPr>
          <p:spPr>
            <a:xfrm>
              <a:off x="7066722" y="936685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0" name="Connettore 1 139">
              <a:extLst>
                <a:ext uri="{FF2B5EF4-FFF2-40B4-BE49-F238E27FC236}">
                  <a16:creationId xmlns:a16="http://schemas.microsoft.com/office/drawing/2014/main" id="{30732E91-5EB0-073E-9823-EF574598B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105" y="5220451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42" name="CasellaDiTesto 141">
            <a:extLst>
              <a:ext uri="{FF2B5EF4-FFF2-40B4-BE49-F238E27FC236}">
                <a16:creationId xmlns:a16="http://schemas.microsoft.com/office/drawing/2014/main" id="{DA04E14C-42BD-654B-4CA6-819ECEFA2C50}"/>
              </a:ext>
            </a:extLst>
          </p:cNvPr>
          <p:cNvSpPr txBox="1"/>
          <p:nvPr/>
        </p:nvSpPr>
        <p:spPr>
          <a:xfrm>
            <a:off x="807459" y="1000227"/>
            <a:ext cx="32573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F</a:t>
            </a:r>
          </a:p>
        </p:txBody>
      </p:sp>
      <p:sp>
        <p:nvSpPr>
          <p:cNvPr id="145" name="Arco 144">
            <a:extLst>
              <a:ext uri="{FF2B5EF4-FFF2-40B4-BE49-F238E27FC236}">
                <a16:creationId xmlns:a16="http://schemas.microsoft.com/office/drawing/2014/main" id="{FFC26BFA-73BA-3542-D278-018FD6A49D51}"/>
              </a:ext>
            </a:extLst>
          </p:cNvPr>
          <p:cNvSpPr/>
          <p:nvPr/>
        </p:nvSpPr>
        <p:spPr>
          <a:xfrm>
            <a:off x="3180522" y="2579302"/>
            <a:ext cx="433851" cy="380941"/>
          </a:xfrm>
          <a:prstGeom prst="arc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/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blipFill>
                <a:blip r:embed="rId8"/>
                <a:stretch>
                  <a:fillRect t="-576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/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level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incompatibility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blipFill>
                <a:blip r:embed="rId9"/>
                <a:stretch>
                  <a:fillRect l="-599" t="-5556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A3719C5-1307-A950-8A38-8248906423CA}"/>
                  </a:ext>
                </a:extLst>
              </p:cNvPr>
              <p:cNvSpPr txBox="1"/>
              <p:nvPr/>
            </p:nvSpPr>
            <p:spPr>
              <a:xfrm>
                <a:off x="7613750" y="2932728"/>
                <a:ext cx="417943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 Similar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it-IT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must have a</a:t>
                </a:r>
                <a:r>
                  <a:rPr lang="en-US" b="1" dirty="0"/>
                  <a:t> </a:t>
                </a:r>
                <a:r>
                  <a:rPr lang="en-US" b="1" u="sng" dirty="0"/>
                  <a:t>low</a:t>
                </a:r>
                <a:r>
                  <a:rPr lang="en-US" b="1" dirty="0"/>
                  <a:t> </a:t>
                </a:r>
                <a:r>
                  <a:rPr lang="en-US" dirty="0"/>
                  <a:t>level of incompatibility</a:t>
                </a:r>
              </a:p>
              <a:p>
                <a:r>
                  <a:rPr lang="en-US" dirty="0"/>
                  <a:t>- Dissimilar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it-IT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must have a </a:t>
                </a:r>
                <a:r>
                  <a:rPr lang="en-US" b="1" u="sng" dirty="0"/>
                  <a:t>high</a:t>
                </a:r>
                <a:r>
                  <a:rPr lang="en-US" dirty="0"/>
                  <a:t> level of incompatibility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A3719C5-1307-A950-8A38-824890642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750" y="2932728"/>
                <a:ext cx="4179438" cy="1477328"/>
              </a:xfrm>
              <a:prstGeom prst="rect">
                <a:avLst/>
              </a:prstGeom>
              <a:blipFill>
                <a:blip r:embed="rId10"/>
                <a:stretch>
                  <a:fillRect l="-1212" t="-2542" r="-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33E77A84-B282-9945-1CF1-FE0ABC5AC3FE}"/>
              </a:ext>
            </a:extLst>
          </p:cNvPr>
          <p:cNvCxnSpPr>
            <a:cxnSpLocks/>
          </p:cNvCxnSpPr>
          <p:nvPr/>
        </p:nvCxnSpPr>
        <p:spPr>
          <a:xfrm flipH="1" flipV="1">
            <a:off x="8918798" y="4400845"/>
            <a:ext cx="8905" cy="1318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3746A11-0649-2E21-BCEF-4C5CB63CA161}"/>
              </a:ext>
            </a:extLst>
          </p:cNvPr>
          <p:cNvCxnSpPr>
            <a:cxnSpLocks/>
          </p:cNvCxnSpPr>
          <p:nvPr/>
        </p:nvCxnSpPr>
        <p:spPr>
          <a:xfrm>
            <a:off x="8918798" y="5719046"/>
            <a:ext cx="16079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E5B68B01-FD23-E287-E30D-774A1F3B94A8}"/>
                  </a:ext>
                </a:extLst>
              </p:cNvPr>
              <p:cNvSpPr txBox="1"/>
              <p:nvPr/>
            </p:nvSpPr>
            <p:spPr>
              <a:xfrm>
                <a:off x="7809229" y="4907296"/>
                <a:ext cx="996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it-IT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E5B68B01-FD23-E287-E30D-774A1F3B9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229" y="4907296"/>
                <a:ext cx="996940" cy="369332"/>
              </a:xfrm>
              <a:prstGeom prst="rect">
                <a:avLst/>
              </a:prstGeom>
              <a:blipFill>
                <a:blip r:embed="rId11"/>
                <a:stretch>
                  <a:fillRect t="-1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5D00EC60-3A27-1E98-3EBD-1CD3DED8837E}"/>
                  </a:ext>
                </a:extLst>
              </p:cNvPr>
              <p:cNvSpPr txBox="1"/>
              <p:nvPr/>
            </p:nvSpPr>
            <p:spPr>
              <a:xfrm>
                <a:off x="10303974" y="5742751"/>
                <a:ext cx="3634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5D00EC60-3A27-1E98-3EBD-1CD3DED88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974" y="5742751"/>
                <a:ext cx="363409" cy="369332"/>
              </a:xfrm>
              <a:prstGeom prst="rect">
                <a:avLst/>
              </a:prstGeom>
              <a:blipFill>
                <a:blip r:embed="rId12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igura a mano libera 24">
            <a:extLst>
              <a:ext uri="{FF2B5EF4-FFF2-40B4-BE49-F238E27FC236}">
                <a16:creationId xmlns:a16="http://schemas.microsoft.com/office/drawing/2014/main" id="{B9393BD8-2B72-6F10-076B-5AE7857F09BB}"/>
              </a:ext>
            </a:extLst>
          </p:cNvPr>
          <p:cNvSpPr/>
          <p:nvPr/>
        </p:nvSpPr>
        <p:spPr>
          <a:xfrm>
            <a:off x="8995558" y="4661065"/>
            <a:ext cx="1383476" cy="916728"/>
          </a:xfrm>
          <a:custGeom>
            <a:avLst/>
            <a:gdLst>
              <a:gd name="connsiteX0" fmla="*/ 0 w 1383476"/>
              <a:gd name="connsiteY0" fmla="*/ 0 h 916728"/>
              <a:gd name="connsiteX1" fmla="*/ 77190 w 1383476"/>
              <a:gd name="connsiteY1" fmla="*/ 184067 h 916728"/>
              <a:gd name="connsiteX2" fmla="*/ 433450 w 1383476"/>
              <a:gd name="connsiteY2" fmla="*/ 890649 h 916728"/>
              <a:gd name="connsiteX3" fmla="*/ 920338 w 1383476"/>
              <a:gd name="connsiteY3" fmla="*/ 730332 h 916728"/>
              <a:gd name="connsiteX4" fmla="*/ 1045029 w 1383476"/>
              <a:gd name="connsiteY4" fmla="*/ 403761 h 916728"/>
              <a:gd name="connsiteX5" fmla="*/ 1383476 w 1383476"/>
              <a:gd name="connsiteY5" fmla="*/ 95003 h 91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3476" h="916728">
                <a:moveTo>
                  <a:pt x="0" y="0"/>
                </a:moveTo>
                <a:cubicBezTo>
                  <a:pt x="2474" y="17813"/>
                  <a:pt x="4948" y="35626"/>
                  <a:pt x="77190" y="184067"/>
                </a:cubicBezTo>
                <a:cubicBezTo>
                  <a:pt x="149432" y="332508"/>
                  <a:pt x="292925" y="799605"/>
                  <a:pt x="433450" y="890649"/>
                </a:cubicBezTo>
                <a:cubicBezTo>
                  <a:pt x="573975" y="981693"/>
                  <a:pt x="818408" y="811480"/>
                  <a:pt x="920338" y="730332"/>
                </a:cubicBezTo>
                <a:cubicBezTo>
                  <a:pt x="1022268" y="649184"/>
                  <a:pt x="967839" y="509649"/>
                  <a:pt x="1045029" y="403761"/>
                </a:cubicBezTo>
                <a:cubicBezTo>
                  <a:pt x="1122219" y="297873"/>
                  <a:pt x="1252847" y="196438"/>
                  <a:pt x="1383476" y="95003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DE3331F-DA2C-D6D8-220E-957AB804AFF2}"/>
              </a:ext>
            </a:extLst>
          </p:cNvPr>
          <p:cNvSpPr txBox="1"/>
          <p:nvPr/>
        </p:nvSpPr>
        <p:spPr>
          <a:xfrm>
            <a:off x="7548773" y="4683995"/>
            <a:ext cx="13933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</a:rPr>
              <a:t>Level of incompatibility</a:t>
            </a:r>
          </a:p>
        </p:txBody>
      </p: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A8C56B10-7E72-1C1B-AD92-D715E1C31168}"/>
              </a:ext>
            </a:extLst>
          </p:cNvPr>
          <p:cNvCxnSpPr/>
          <p:nvPr/>
        </p:nvCxnSpPr>
        <p:spPr>
          <a:xfrm>
            <a:off x="9209314" y="4589813"/>
            <a:ext cx="0" cy="1415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1 28">
            <a:extLst>
              <a:ext uri="{FF2B5EF4-FFF2-40B4-BE49-F238E27FC236}">
                <a16:creationId xmlns:a16="http://schemas.microsoft.com/office/drawing/2014/main" id="{16FF8AFE-0F6C-7CFF-2893-F37190D86D25}"/>
              </a:ext>
            </a:extLst>
          </p:cNvPr>
          <p:cNvCxnSpPr/>
          <p:nvPr/>
        </p:nvCxnSpPr>
        <p:spPr>
          <a:xfrm>
            <a:off x="9967355" y="4597698"/>
            <a:ext cx="0" cy="1415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F212DE9A-5335-F714-D29B-3896B78118F0}"/>
                  </a:ext>
                </a:extLst>
              </p:cNvPr>
              <p:cNvSpPr txBox="1"/>
              <p:nvPr/>
            </p:nvSpPr>
            <p:spPr>
              <a:xfrm>
                <a:off x="8787710" y="6037663"/>
                <a:ext cx="166109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j-lt"/>
                  </a:rPr>
                  <a:t>Most compatible</a:t>
                </a:r>
                <a:r>
                  <a:rPr lang="it-IT" sz="1000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10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000" dirty="0">
                    <a:latin typeface="+mj-lt"/>
                  </a:rPr>
                  <a:t> given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1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0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F212DE9A-5335-F714-D29B-3896B781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710" y="6037663"/>
                <a:ext cx="1661096" cy="246221"/>
              </a:xfrm>
              <a:prstGeom prst="rect">
                <a:avLst/>
              </a:prstGeom>
              <a:blipFill>
                <a:blip r:embed="rId13"/>
                <a:stretch>
                  <a:fillRect t="-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164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169E49-B75A-1B35-18EB-428536B02DEE}"/>
              </a:ext>
            </a:extLst>
          </p:cNvPr>
          <p:cNvSpPr txBox="1"/>
          <p:nvPr/>
        </p:nvSpPr>
        <p:spPr>
          <a:xfrm>
            <a:off x="4625597" y="137794"/>
            <a:ext cx="2940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Framework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60B3CBD-C5B7-D182-9014-359F2D787161}"/>
              </a:ext>
            </a:extLst>
          </p:cNvPr>
          <p:cNvGrpSpPr/>
          <p:nvPr/>
        </p:nvGrpSpPr>
        <p:grpSpPr>
          <a:xfrm rot="16200000">
            <a:off x="1885156" y="5417136"/>
            <a:ext cx="587829" cy="587829"/>
            <a:chOff x="9442770" y="1140101"/>
            <a:chExt cx="587829" cy="587829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74FB21CB-8FE9-79E2-AC0A-11D6B9E98EBF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227565DA-1F62-458D-D880-17AB1D3B08DA}"/>
                    </a:ext>
                  </a:extLst>
                </p:cNvPr>
                <p:cNvSpPr txBox="1"/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C524FD53-64D6-CB9B-43A6-2800D77D2721}"/>
              </a:ext>
            </a:extLst>
          </p:cNvPr>
          <p:cNvSpPr/>
          <p:nvPr/>
        </p:nvSpPr>
        <p:spPr>
          <a:xfrm>
            <a:off x="1461951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29F9148C-04AC-F48D-8DA0-D84E61414CDA}"/>
              </a:ext>
            </a:extLst>
          </p:cNvPr>
          <p:cNvGrpSpPr/>
          <p:nvPr/>
        </p:nvGrpSpPr>
        <p:grpSpPr>
          <a:xfrm rot="16200000">
            <a:off x="4820516" y="5417136"/>
            <a:ext cx="587829" cy="587829"/>
            <a:chOff x="9442770" y="1140101"/>
            <a:chExt cx="587829" cy="587829"/>
          </a:xfrm>
        </p:grpSpPr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5FD36FA6-89C2-C50D-7D1C-2A89B67385D9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/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Figura a mano libera 34">
            <a:extLst>
              <a:ext uri="{FF2B5EF4-FFF2-40B4-BE49-F238E27FC236}">
                <a16:creationId xmlns:a16="http://schemas.microsoft.com/office/drawing/2014/main" id="{9DA979DF-DF70-BB56-F397-069CF320889E}"/>
              </a:ext>
            </a:extLst>
          </p:cNvPr>
          <p:cNvSpPr/>
          <p:nvPr/>
        </p:nvSpPr>
        <p:spPr>
          <a:xfrm flipH="1">
            <a:off x="4397312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B71D419-B3DB-C695-B8AB-B445922BE86E}"/>
              </a:ext>
            </a:extLst>
          </p:cNvPr>
          <p:cNvCxnSpPr>
            <a:cxnSpLocks/>
            <a:stCxn id="19" idx="6"/>
            <a:endCxn id="42" idx="1"/>
          </p:cNvCxnSpPr>
          <p:nvPr/>
        </p:nvCxnSpPr>
        <p:spPr>
          <a:xfrm flipV="1">
            <a:off x="2179071" y="4866873"/>
            <a:ext cx="12409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0E0EAC9-D470-1070-E5B8-7FE699FF4045}"/>
              </a:ext>
            </a:extLst>
          </p:cNvPr>
          <p:cNvCxnSpPr>
            <a:cxnSpLocks/>
            <a:stCxn id="32" idx="6"/>
            <a:endCxn id="46" idx="1"/>
          </p:cNvCxnSpPr>
          <p:nvPr/>
        </p:nvCxnSpPr>
        <p:spPr>
          <a:xfrm flipH="1" flipV="1">
            <a:off x="5111960" y="4866873"/>
            <a:ext cx="2471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itardo 41">
            <a:extLst>
              <a:ext uri="{FF2B5EF4-FFF2-40B4-BE49-F238E27FC236}">
                <a16:creationId xmlns:a16="http://schemas.microsoft.com/office/drawing/2014/main" id="{1923CCC6-B286-4E58-BC4D-51C91EC4D5DC}"/>
              </a:ext>
            </a:extLst>
          </p:cNvPr>
          <p:cNvSpPr/>
          <p:nvPr/>
        </p:nvSpPr>
        <p:spPr>
          <a:xfrm rot="16200000">
            <a:off x="145292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C75464B-8DBD-621B-D597-5FF9D08A5F69}"/>
              </a:ext>
            </a:extLst>
          </p:cNvPr>
          <p:cNvSpPr txBox="1"/>
          <p:nvPr/>
        </p:nvSpPr>
        <p:spPr>
          <a:xfrm>
            <a:off x="2063347" y="403151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46" name="Ritardo 45">
            <a:extLst>
              <a:ext uri="{FF2B5EF4-FFF2-40B4-BE49-F238E27FC236}">
                <a16:creationId xmlns:a16="http://schemas.microsoft.com/office/drawing/2014/main" id="{3CA8D9C0-6044-4AFC-00AB-519240F72080}"/>
              </a:ext>
            </a:extLst>
          </p:cNvPr>
          <p:cNvSpPr/>
          <p:nvPr/>
        </p:nvSpPr>
        <p:spPr>
          <a:xfrm rot="16200000">
            <a:off x="437340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96962AD-0D5C-141F-5E1A-39CA11456D19}"/>
              </a:ext>
            </a:extLst>
          </p:cNvPr>
          <p:cNvSpPr txBox="1"/>
          <p:nvPr/>
        </p:nvSpPr>
        <p:spPr>
          <a:xfrm>
            <a:off x="4983827" y="4031513"/>
            <a:ext cx="3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f’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EB9B3B0-AEBC-05CB-2D46-9837353BFED1}"/>
              </a:ext>
            </a:extLst>
          </p:cNvPr>
          <p:cNvCxnSpPr>
            <a:cxnSpLocks/>
            <a:stCxn id="42" idx="3"/>
            <a:endCxn id="59" idx="4"/>
          </p:cNvCxnSpPr>
          <p:nvPr/>
        </p:nvCxnSpPr>
        <p:spPr>
          <a:xfrm flipH="1" flipV="1">
            <a:off x="2185777" y="2753900"/>
            <a:ext cx="5703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A987A38E-1FB6-9926-34DC-D241E1AE969E}"/>
              </a:ext>
            </a:extLst>
          </p:cNvPr>
          <p:cNvCxnSpPr>
            <a:cxnSpLocks/>
            <a:stCxn id="46" idx="3"/>
            <a:endCxn id="90" idx="2"/>
          </p:cNvCxnSpPr>
          <p:nvPr/>
        </p:nvCxnSpPr>
        <p:spPr>
          <a:xfrm flipH="1" flipV="1">
            <a:off x="5110623" y="2753900"/>
            <a:ext cx="1337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FFFC2CDE-B199-68EF-F7BC-EFF69E90E50D}"/>
              </a:ext>
            </a:extLst>
          </p:cNvPr>
          <p:cNvSpPr/>
          <p:nvPr/>
        </p:nvSpPr>
        <p:spPr>
          <a:xfrm>
            <a:off x="1891862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/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uppo 60">
            <a:extLst>
              <a:ext uri="{FF2B5EF4-FFF2-40B4-BE49-F238E27FC236}">
                <a16:creationId xmlns:a16="http://schemas.microsoft.com/office/drawing/2014/main" id="{010B97A7-E17D-5E33-DD71-10BB5603AFFE}"/>
              </a:ext>
            </a:extLst>
          </p:cNvPr>
          <p:cNvGrpSpPr/>
          <p:nvPr/>
        </p:nvGrpSpPr>
        <p:grpSpPr>
          <a:xfrm>
            <a:off x="860834" y="2539546"/>
            <a:ext cx="1031026" cy="889454"/>
            <a:chOff x="9015499" y="761216"/>
            <a:chExt cx="1537294" cy="1412853"/>
          </a:xfrm>
        </p:grpSpPr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65DB8961-1F61-A592-A80A-34492721716A}"/>
                </a:ext>
              </a:extLst>
            </p:cNvPr>
            <p:cNvSpPr/>
            <p:nvPr/>
          </p:nvSpPr>
          <p:spPr>
            <a:xfrm>
              <a:off x="10319687" y="135095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CC71AE27-460F-F26D-968E-8E895F5BE7D1}"/>
                </a:ext>
              </a:extLst>
            </p:cNvPr>
            <p:cNvSpPr/>
            <p:nvPr/>
          </p:nvSpPr>
          <p:spPr>
            <a:xfrm>
              <a:off x="9936442" y="1597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9970607B-EC40-6A17-9F69-990838600D74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4ACD2748-1BF0-AC36-6150-61A09753EA12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37FB10C5-98DB-5449-ACF6-D4C0E1DCADCB}"/>
                </a:ext>
              </a:extLst>
            </p:cNvPr>
            <p:cNvSpPr txBox="1"/>
            <p:nvPr/>
          </p:nvSpPr>
          <p:spPr>
            <a:xfrm>
              <a:off x="9794444" y="1258243"/>
              <a:ext cx="4267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46552429-628A-BA41-E156-D3B318B26756}"/>
                </a:ext>
              </a:extLst>
            </p:cNvPr>
            <p:cNvSpPr txBox="1"/>
            <p:nvPr/>
          </p:nvSpPr>
          <p:spPr>
            <a:xfrm>
              <a:off x="10189360" y="1023137"/>
              <a:ext cx="363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77" name="Figura a mano libera 76">
              <a:extLst>
                <a:ext uri="{FF2B5EF4-FFF2-40B4-BE49-F238E27FC236}">
                  <a16:creationId xmlns:a16="http://schemas.microsoft.com/office/drawing/2014/main" id="{DF052822-2BB1-C6C1-6D37-77ECA76F44C4}"/>
                </a:ext>
              </a:extLst>
            </p:cNvPr>
            <p:cNvSpPr/>
            <p:nvPr/>
          </p:nvSpPr>
          <p:spPr>
            <a:xfrm>
              <a:off x="9920426" y="76121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9" name="Figura a mano libera 78">
              <a:extLst>
                <a:ext uri="{FF2B5EF4-FFF2-40B4-BE49-F238E27FC236}">
                  <a16:creationId xmlns:a16="http://schemas.microsoft.com/office/drawing/2014/main" id="{FAA46041-A8D6-CF53-AD61-B1EB3F140AB2}"/>
                </a:ext>
              </a:extLst>
            </p:cNvPr>
            <p:cNvSpPr/>
            <p:nvPr/>
          </p:nvSpPr>
          <p:spPr>
            <a:xfrm>
              <a:off x="9779704" y="181854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3" name="Figura a mano libera 82">
              <a:extLst>
                <a:ext uri="{FF2B5EF4-FFF2-40B4-BE49-F238E27FC236}">
                  <a16:creationId xmlns:a16="http://schemas.microsoft.com/office/drawing/2014/main" id="{C372D856-9404-2B44-8A89-3F78BE417C46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90" name="Ovale 89">
            <a:extLst>
              <a:ext uri="{FF2B5EF4-FFF2-40B4-BE49-F238E27FC236}">
                <a16:creationId xmlns:a16="http://schemas.microsoft.com/office/drawing/2014/main" id="{3157B827-B9DB-5087-1571-4F3D40A4CB8F}"/>
              </a:ext>
            </a:extLst>
          </p:cNvPr>
          <p:cNvSpPr/>
          <p:nvPr/>
        </p:nvSpPr>
        <p:spPr>
          <a:xfrm rot="16200000">
            <a:off x="4816708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/>
              <p:nvPr/>
            </p:nvSpPr>
            <p:spPr>
              <a:xfrm>
                <a:off x="4922401" y="2275321"/>
                <a:ext cx="369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401" y="2275321"/>
                <a:ext cx="369332" cy="369332"/>
              </a:xfrm>
              <a:prstGeom prst="rect">
                <a:avLst/>
              </a:prstGeom>
              <a:blipFill>
                <a:blip r:embed="rId6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Figura a mano libera 96">
            <a:extLst>
              <a:ext uri="{FF2B5EF4-FFF2-40B4-BE49-F238E27FC236}">
                <a16:creationId xmlns:a16="http://schemas.microsoft.com/office/drawing/2014/main" id="{F65B4BE9-63F3-D72A-803B-9B73F90E8746}"/>
              </a:ext>
            </a:extLst>
          </p:cNvPr>
          <p:cNvSpPr/>
          <p:nvPr/>
        </p:nvSpPr>
        <p:spPr>
          <a:xfrm>
            <a:off x="5285107" y="2730077"/>
            <a:ext cx="1434235" cy="308093"/>
          </a:xfrm>
          <a:custGeom>
            <a:avLst/>
            <a:gdLst>
              <a:gd name="connsiteX0" fmla="*/ 0 w 4114165"/>
              <a:gd name="connsiteY0" fmla="*/ 3011446 h 3063504"/>
              <a:gd name="connsiteX1" fmla="*/ 3185 w 4114165"/>
              <a:gd name="connsiteY1" fmla="*/ 3013332 h 3063504"/>
              <a:gd name="connsiteX2" fmla="*/ 9554 w 4114165"/>
              <a:gd name="connsiteY2" fmla="*/ 2826245 h 3063504"/>
              <a:gd name="connsiteX3" fmla="*/ 12738 w 4114165"/>
              <a:gd name="connsiteY3" fmla="*/ 2838655 h 3063504"/>
              <a:gd name="connsiteX4" fmla="*/ 15922 w 4114165"/>
              <a:gd name="connsiteY4" fmla="*/ 2924828 h 3063504"/>
              <a:gd name="connsiteX5" fmla="*/ 19106 w 4114165"/>
              <a:gd name="connsiteY5" fmla="*/ 2725369 h 3063504"/>
              <a:gd name="connsiteX6" fmla="*/ 22291 w 4114165"/>
              <a:gd name="connsiteY6" fmla="*/ 2641399 h 3063504"/>
              <a:gd name="connsiteX7" fmla="*/ 25475 w 4114165"/>
              <a:gd name="connsiteY7" fmla="*/ 2821179 h 3063504"/>
              <a:gd name="connsiteX8" fmla="*/ 28660 w 4114165"/>
              <a:gd name="connsiteY8" fmla="*/ 2514627 h 3063504"/>
              <a:gd name="connsiteX9" fmla="*/ 31843 w 4114165"/>
              <a:gd name="connsiteY9" fmla="*/ 2618250 h 3063504"/>
              <a:gd name="connsiteX10" fmla="*/ 35028 w 4114165"/>
              <a:gd name="connsiteY10" fmla="*/ 2254674 h 3063504"/>
              <a:gd name="connsiteX11" fmla="*/ 38212 w 4114165"/>
              <a:gd name="connsiteY11" fmla="*/ 2269567 h 3063504"/>
              <a:gd name="connsiteX12" fmla="*/ 44582 w 4114165"/>
              <a:gd name="connsiteY12" fmla="*/ 1843155 h 3063504"/>
              <a:gd name="connsiteX13" fmla="*/ 47765 w 4114165"/>
              <a:gd name="connsiteY13" fmla="*/ 1889465 h 3063504"/>
              <a:gd name="connsiteX14" fmla="*/ 50950 w 4114165"/>
              <a:gd name="connsiteY14" fmla="*/ 1451074 h 3063504"/>
              <a:gd name="connsiteX15" fmla="*/ 54134 w 4114165"/>
              <a:gd name="connsiteY15" fmla="*/ 1745876 h 3063504"/>
              <a:gd name="connsiteX16" fmla="*/ 57319 w 4114165"/>
              <a:gd name="connsiteY16" fmla="*/ 1707861 h 3063504"/>
              <a:gd name="connsiteX17" fmla="*/ 60503 w 4114165"/>
              <a:gd name="connsiteY17" fmla="*/ 1736163 h 3063504"/>
              <a:gd name="connsiteX18" fmla="*/ 66871 w 4114165"/>
              <a:gd name="connsiteY18" fmla="*/ 1595803 h 3063504"/>
              <a:gd name="connsiteX19" fmla="*/ 70056 w 4114165"/>
              <a:gd name="connsiteY19" fmla="*/ 1611164 h 3063504"/>
              <a:gd name="connsiteX20" fmla="*/ 73240 w 4114165"/>
              <a:gd name="connsiteY20" fmla="*/ 1610809 h 3063504"/>
              <a:gd name="connsiteX21" fmla="*/ 76425 w 4114165"/>
              <a:gd name="connsiteY21" fmla="*/ 1814308 h 3063504"/>
              <a:gd name="connsiteX22" fmla="*/ 79608 w 4114165"/>
              <a:gd name="connsiteY22" fmla="*/ 1666945 h 3063504"/>
              <a:gd name="connsiteX23" fmla="*/ 82793 w 4114165"/>
              <a:gd name="connsiteY23" fmla="*/ 1683737 h 3063504"/>
              <a:gd name="connsiteX24" fmla="*/ 85978 w 4114165"/>
              <a:gd name="connsiteY24" fmla="*/ 1724374 h 3063504"/>
              <a:gd name="connsiteX25" fmla="*/ 89162 w 4114165"/>
              <a:gd name="connsiteY25" fmla="*/ 1786398 h 3063504"/>
              <a:gd name="connsiteX26" fmla="*/ 92347 w 4114165"/>
              <a:gd name="connsiteY26" fmla="*/ 1745293 h 3063504"/>
              <a:gd name="connsiteX27" fmla="*/ 95530 w 4114165"/>
              <a:gd name="connsiteY27" fmla="*/ 1727286 h 3063504"/>
              <a:gd name="connsiteX28" fmla="*/ 98715 w 4114165"/>
              <a:gd name="connsiteY28" fmla="*/ 1781827 h 3063504"/>
              <a:gd name="connsiteX29" fmla="*/ 101899 w 4114165"/>
              <a:gd name="connsiteY29" fmla="*/ 1772203 h 3063504"/>
              <a:gd name="connsiteX30" fmla="*/ 105084 w 4114165"/>
              <a:gd name="connsiteY30" fmla="*/ 1830365 h 3063504"/>
              <a:gd name="connsiteX31" fmla="*/ 108268 w 4114165"/>
              <a:gd name="connsiteY31" fmla="*/ 1860162 h 3063504"/>
              <a:gd name="connsiteX32" fmla="*/ 111452 w 4114165"/>
              <a:gd name="connsiteY32" fmla="*/ 1854540 h 3063504"/>
              <a:gd name="connsiteX33" fmla="*/ 124190 w 4114165"/>
              <a:gd name="connsiteY33" fmla="*/ 2026178 h 3063504"/>
              <a:gd name="connsiteX34" fmla="*/ 127373 w 4114165"/>
              <a:gd name="connsiteY34" fmla="*/ 1988302 h 3063504"/>
              <a:gd name="connsiteX35" fmla="*/ 133742 w 4114165"/>
              <a:gd name="connsiteY35" fmla="*/ 1778623 h 3063504"/>
              <a:gd name="connsiteX36" fmla="*/ 136927 w 4114165"/>
              <a:gd name="connsiteY36" fmla="*/ 1775546 h 3063504"/>
              <a:gd name="connsiteX37" fmla="*/ 140112 w 4114165"/>
              <a:gd name="connsiteY37" fmla="*/ 1739620 h 3063504"/>
              <a:gd name="connsiteX38" fmla="*/ 143296 w 4114165"/>
              <a:gd name="connsiteY38" fmla="*/ 1765352 h 3063504"/>
              <a:gd name="connsiteX39" fmla="*/ 146480 w 4114165"/>
              <a:gd name="connsiteY39" fmla="*/ 1810927 h 3063504"/>
              <a:gd name="connsiteX40" fmla="*/ 152849 w 4114165"/>
              <a:gd name="connsiteY40" fmla="*/ 1709469 h 3063504"/>
              <a:gd name="connsiteX41" fmla="*/ 156033 w 4114165"/>
              <a:gd name="connsiteY41" fmla="*/ 1680153 h 3063504"/>
              <a:gd name="connsiteX42" fmla="*/ 159218 w 4114165"/>
              <a:gd name="connsiteY42" fmla="*/ 1678089 h 3063504"/>
              <a:gd name="connsiteX43" fmla="*/ 162401 w 4114165"/>
              <a:gd name="connsiteY43" fmla="*/ 1664945 h 3063504"/>
              <a:gd name="connsiteX44" fmla="*/ 165586 w 4114165"/>
              <a:gd name="connsiteY44" fmla="*/ 1675164 h 3063504"/>
              <a:gd name="connsiteX45" fmla="*/ 168770 w 4114165"/>
              <a:gd name="connsiteY45" fmla="*/ 1620218 h 3063504"/>
              <a:gd name="connsiteX46" fmla="*/ 171955 w 4114165"/>
              <a:gd name="connsiteY46" fmla="*/ 1594144 h 3063504"/>
              <a:gd name="connsiteX47" fmla="*/ 175140 w 4114165"/>
              <a:gd name="connsiteY47" fmla="*/ 1608986 h 3063504"/>
              <a:gd name="connsiteX48" fmla="*/ 178323 w 4114165"/>
              <a:gd name="connsiteY48" fmla="*/ 1606884 h 3063504"/>
              <a:gd name="connsiteX49" fmla="*/ 181508 w 4114165"/>
              <a:gd name="connsiteY49" fmla="*/ 1608441 h 3063504"/>
              <a:gd name="connsiteX50" fmla="*/ 184692 w 4114165"/>
              <a:gd name="connsiteY50" fmla="*/ 1602160 h 3063504"/>
              <a:gd name="connsiteX51" fmla="*/ 187877 w 4114165"/>
              <a:gd name="connsiteY51" fmla="*/ 1607871 h 3063504"/>
              <a:gd name="connsiteX52" fmla="*/ 191061 w 4114165"/>
              <a:gd name="connsiteY52" fmla="*/ 1561270 h 3063504"/>
              <a:gd name="connsiteX53" fmla="*/ 194245 w 4114165"/>
              <a:gd name="connsiteY53" fmla="*/ 1591447 h 3063504"/>
              <a:gd name="connsiteX54" fmla="*/ 200614 w 4114165"/>
              <a:gd name="connsiteY54" fmla="*/ 1561156 h 3063504"/>
              <a:gd name="connsiteX55" fmla="*/ 206983 w 4114165"/>
              <a:gd name="connsiteY55" fmla="*/ 1586116 h 3063504"/>
              <a:gd name="connsiteX56" fmla="*/ 210166 w 4114165"/>
              <a:gd name="connsiteY56" fmla="*/ 1617799 h 3063504"/>
              <a:gd name="connsiteX57" fmla="*/ 213351 w 4114165"/>
              <a:gd name="connsiteY57" fmla="*/ 1602755 h 3063504"/>
              <a:gd name="connsiteX58" fmla="*/ 216535 w 4114165"/>
              <a:gd name="connsiteY58" fmla="*/ 1596981 h 3063504"/>
              <a:gd name="connsiteX59" fmla="*/ 219720 w 4114165"/>
              <a:gd name="connsiteY59" fmla="*/ 1570641 h 3063504"/>
              <a:gd name="connsiteX60" fmla="*/ 222905 w 4114165"/>
              <a:gd name="connsiteY60" fmla="*/ 1594195 h 3063504"/>
              <a:gd name="connsiteX61" fmla="*/ 226089 w 4114165"/>
              <a:gd name="connsiteY61" fmla="*/ 1556180 h 3063504"/>
              <a:gd name="connsiteX62" fmla="*/ 229272 w 4114165"/>
              <a:gd name="connsiteY62" fmla="*/ 1552989 h 3063504"/>
              <a:gd name="connsiteX63" fmla="*/ 232457 w 4114165"/>
              <a:gd name="connsiteY63" fmla="*/ 1561714 h 3063504"/>
              <a:gd name="connsiteX64" fmla="*/ 238826 w 4114165"/>
              <a:gd name="connsiteY64" fmla="*/ 1454734 h 3063504"/>
              <a:gd name="connsiteX65" fmla="*/ 248379 w 4114165"/>
              <a:gd name="connsiteY65" fmla="*/ 1211852 h 3063504"/>
              <a:gd name="connsiteX66" fmla="*/ 251563 w 4114165"/>
              <a:gd name="connsiteY66" fmla="*/ 1302015 h 3063504"/>
              <a:gd name="connsiteX67" fmla="*/ 254748 w 4114165"/>
              <a:gd name="connsiteY67" fmla="*/ 1329861 h 3063504"/>
              <a:gd name="connsiteX68" fmla="*/ 257933 w 4114165"/>
              <a:gd name="connsiteY68" fmla="*/ 1292593 h 3063504"/>
              <a:gd name="connsiteX69" fmla="*/ 261116 w 4114165"/>
              <a:gd name="connsiteY69" fmla="*/ 1329114 h 3063504"/>
              <a:gd name="connsiteX70" fmla="*/ 264300 w 4114165"/>
              <a:gd name="connsiteY70" fmla="*/ 1279094 h 3063504"/>
              <a:gd name="connsiteX71" fmla="*/ 267485 w 4114165"/>
              <a:gd name="connsiteY71" fmla="*/ 1355023 h 3063504"/>
              <a:gd name="connsiteX72" fmla="*/ 270670 w 4114165"/>
              <a:gd name="connsiteY72" fmla="*/ 1329405 h 3063504"/>
              <a:gd name="connsiteX73" fmla="*/ 273854 w 4114165"/>
              <a:gd name="connsiteY73" fmla="*/ 1335243 h 3063504"/>
              <a:gd name="connsiteX74" fmla="*/ 277037 w 4114165"/>
              <a:gd name="connsiteY74" fmla="*/ 1297063 h 3063504"/>
              <a:gd name="connsiteX75" fmla="*/ 280222 w 4114165"/>
              <a:gd name="connsiteY75" fmla="*/ 1222008 h 3063504"/>
              <a:gd name="connsiteX76" fmla="*/ 283407 w 4114165"/>
              <a:gd name="connsiteY76" fmla="*/ 1184943 h 3063504"/>
              <a:gd name="connsiteX77" fmla="*/ 286591 w 4114165"/>
              <a:gd name="connsiteY77" fmla="*/ 1180510 h 3063504"/>
              <a:gd name="connsiteX78" fmla="*/ 289776 w 4114165"/>
              <a:gd name="connsiteY78" fmla="*/ 1181283 h 3063504"/>
              <a:gd name="connsiteX79" fmla="*/ 292959 w 4114165"/>
              <a:gd name="connsiteY79" fmla="*/ 1142799 h 3063504"/>
              <a:gd name="connsiteX80" fmla="*/ 296144 w 4114165"/>
              <a:gd name="connsiteY80" fmla="*/ 1200240 h 3063504"/>
              <a:gd name="connsiteX81" fmla="*/ 302513 w 4114165"/>
              <a:gd name="connsiteY81" fmla="*/ 1061286 h 3063504"/>
              <a:gd name="connsiteX82" fmla="*/ 305698 w 4114165"/>
              <a:gd name="connsiteY82" fmla="*/ 1043367 h 3063504"/>
              <a:gd name="connsiteX83" fmla="*/ 308881 w 4114165"/>
              <a:gd name="connsiteY83" fmla="*/ 1015761 h 3063504"/>
              <a:gd name="connsiteX84" fmla="*/ 312065 w 4114165"/>
              <a:gd name="connsiteY84" fmla="*/ 1020636 h 3063504"/>
              <a:gd name="connsiteX85" fmla="*/ 315250 w 4114165"/>
              <a:gd name="connsiteY85" fmla="*/ 995728 h 3063504"/>
              <a:gd name="connsiteX86" fmla="*/ 324803 w 4114165"/>
              <a:gd name="connsiteY86" fmla="*/ 1044659 h 3063504"/>
              <a:gd name="connsiteX87" fmla="*/ 327987 w 4114165"/>
              <a:gd name="connsiteY87" fmla="*/ 1045304 h 3063504"/>
              <a:gd name="connsiteX88" fmla="*/ 331172 w 4114165"/>
              <a:gd name="connsiteY88" fmla="*/ 978037 h 3063504"/>
              <a:gd name="connsiteX89" fmla="*/ 334354 w 4114165"/>
              <a:gd name="connsiteY89" fmla="*/ 967488 h 3063504"/>
              <a:gd name="connsiteX90" fmla="*/ 337535 w 4114165"/>
              <a:gd name="connsiteY90" fmla="*/ 942922 h 3063504"/>
              <a:gd name="connsiteX91" fmla="*/ 343909 w 4114165"/>
              <a:gd name="connsiteY91" fmla="*/ 1069605 h 3063504"/>
              <a:gd name="connsiteX92" fmla="*/ 347090 w 4114165"/>
              <a:gd name="connsiteY92" fmla="*/ 1001996 h 3063504"/>
              <a:gd name="connsiteX93" fmla="*/ 350283 w 4114165"/>
              <a:gd name="connsiteY93" fmla="*/ 1035959 h 3063504"/>
              <a:gd name="connsiteX94" fmla="*/ 353464 w 4114165"/>
              <a:gd name="connsiteY94" fmla="*/ 1037035 h 3063504"/>
              <a:gd name="connsiteX95" fmla="*/ 356645 w 4114165"/>
              <a:gd name="connsiteY95" fmla="*/ 1209180 h 3063504"/>
              <a:gd name="connsiteX96" fmla="*/ 359825 w 4114165"/>
              <a:gd name="connsiteY96" fmla="*/ 1224300 h 3063504"/>
              <a:gd name="connsiteX97" fmla="*/ 366200 w 4114165"/>
              <a:gd name="connsiteY97" fmla="*/ 1319275 h 3063504"/>
              <a:gd name="connsiteX98" fmla="*/ 369380 w 4114165"/>
              <a:gd name="connsiteY98" fmla="*/ 1254337 h 3063504"/>
              <a:gd name="connsiteX99" fmla="*/ 372574 w 4114165"/>
              <a:gd name="connsiteY99" fmla="*/ 1298140 h 3063504"/>
              <a:gd name="connsiteX100" fmla="*/ 375755 w 4114165"/>
              <a:gd name="connsiteY100" fmla="*/ 1247778 h 3063504"/>
              <a:gd name="connsiteX101" fmla="*/ 378935 w 4114165"/>
              <a:gd name="connsiteY101" fmla="*/ 1301951 h 3063504"/>
              <a:gd name="connsiteX102" fmla="*/ 382116 w 4114165"/>
              <a:gd name="connsiteY102" fmla="*/ 1294214 h 3063504"/>
              <a:gd name="connsiteX103" fmla="*/ 385310 w 4114165"/>
              <a:gd name="connsiteY103" fmla="*/ 1319591 h 3063504"/>
              <a:gd name="connsiteX104" fmla="*/ 388490 w 4114165"/>
              <a:gd name="connsiteY104" fmla="*/ 1313690 h 3063504"/>
              <a:gd name="connsiteX105" fmla="*/ 391671 w 4114165"/>
              <a:gd name="connsiteY105" fmla="*/ 1316970 h 3063504"/>
              <a:gd name="connsiteX106" fmla="*/ 394865 w 4114165"/>
              <a:gd name="connsiteY106" fmla="*/ 1262986 h 3063504"/>
              <a:gd name="connsiteX107" fmla="*/ 401226 w 4114165"/>
              <a:gd name="connsiteY107" fmla="*/ 1288414 h 3063504"/>
              <a:gd name="connsiteX108" fmla="*/ 404407 w 4114165"/>
              <a:gd name="connsiteY108" fmla="*/ 1275067 h 3063504"/>
              <a:gd name="connsiteX109" fmla="*/ 407601 w 4114165"/>
              <a:gd name="connsiteY109" fmla="*/ 1332723 h 3063504"/>
              <a:gd name="connsiteX110" fmla="*/ 413962 w 4114165"/>
              <a:gd name="connsiteY110" fmla="*/ 1099706 h 3063504"/>
              <a:gd name="connsiteX111" fmla="*/ 426698 w 4114165"/>
              <a:gd name="connsiteY111" fmla="*/ 106593 h 3063504"/>
              <a:gd name="connsiteX112" fmla="*/ 429891 w 4114165"/>
              <a:gd name="connsiteY112" fmla="*/ 163744 h 3063504"/>
              <a:gd name="connsiteX113" fmla="*/ 433072 w 4114165"/>
              <a:gd name="connsiteY113" fmla="*/ 272852 h 3063504"/>
              <a:gd name="connsiteX114" fmla="*/ 436253 w 4114165"/>
              <a:gd name="connsiteY114" fmla="*/ 264073 h 3063504"/>
              <a:gd name="connsiteX115" fmla="*/ 442627 w 4114165"/>
              <a:gd name="connsiteY115" fmla="*/ 0 h 3063504"/>
              <a:gd name="connsiteX116" fmla="*/ 448989 w 4114165"/>
              <a:gd name="connsiteY116" fmla="*/ 212600 h 3063504"/>
              <a:gd name="connsiteX117" fmla="*/ 452182 w 4114165"/>
              <a:gd name="connsiteY117" fmla="*/ 53217 h 3063504"/>
              <a:gd name="connsiteX118" fmla="*/ 455363 w 4114165"/>
              <a:gd name="connsiteY118" fmla="*/ 35493 h 3063504"/>
              <a:gd name="connsiteX119" fmla="*/ 458544 w 4114165"/>
              <a:gd name="connsiteY119" fmla="*/ 61732 h 3063504"/>
              <a:gd name="connsiteX120" fmla="*/ 468099 w 4114165"/>
              <a:gd name="connsiteY120" fmla="*/ 648880 h 3063504"/>
              <a:gd name="connsiteX121" fmla="*/ 474473 w 4114165"/>
              <a:gd name="connsiteY121" fmla="*/ 828686 h 3063504"/>
              <a:gd name="connsiteX122" fmla="*/ 477654 w 4114165"/>
              <a:gd name="connsiteY122" fmla="*/ 981747 h 3063504"/>
              <a:gd name="connsiteX123" fmla="*/ 480835 w 4114165"/>
              <a:gd name="connsiteY123" fmla="*/ 1056676 h 3063504"/>
              <a:gd name="connsiteX124" fmla="*/ 499945 w 4114165"/>
              <a:gd name="connsiteY124" fmla="*/ 1995963 h 3063504"/>
              <a:gd name="connsiteX125" fmla="*/ 506306 w 4114165"/>
              <a:gd name="connsiteY125" fmla="*/ 2089444 h 3063504"/>
              <a:gd name="connsiteX126" fmla="*/ 515861 w 4114165"/>
              <a:gd name="connsiteY126" fmla="*/ 2169159 h 3063504"/>
              <a:gd name="connsiteX127" fmla="*/ 519042 w 4114165"/>
              <a:gd name="connsiteY127" fmla="*/ 2238212 h 3063504"/>
              <a:gd name="connsiteX128" fmla="*/ 522235 w 4114165"/>
              <a:gd name="connsiteY128" fmla="*/ 2227980 h 3063504"/>
              <a:gd name="connsiteX129" fmla="*/ 525416 w 4114165"/>
              <a:gd name="connsiteY129" fmla="*/ 2306214 h 3063504"/>
              <a:gd name="connsiteX130" fmla="*/ 528597 w 4114165"/>
              <a:gd name="connsiteY130" fmla="*/ 2337277 h 3063504"/>
              <a:gd name="connsiteX131" fmla="*/ 531791 w 4114165"/>
              <a:gd name="connsiteY131" fmla="*/ 2346281 h 3063504"/>
              <a:gd name="connsiteX132" fmla="*/ 538152 w 4114165"/>
              <a:gd name="connsiteY132" fmla="*/ 2373532 h 3063504"/>
              <a:gd name="connsiteX133" fmla="*/ 541333 w 4114165"/>
              <a:gd name="connsiteY133" fmla="*/ 2419740 h 3063504"/>
              <a:gd name="connsiteX134" fmla="*/ 544526 w 4114165"/>
              <a:gd name="connsiteY134" fmla="*/ 2436253 h 3063504"/>
              <a:gd name="connsiteX135" fmla="*/ 550888 w 4114165"/>
              <a:gd name="connsiteY135" fmla="*/ 2604245 h 3063504"/>
              <a:gd name="connsiteX136" fmla="*/ 557262 w 4114165"/>
              <a:gd name="connsiteY136" fmla="*/ 2762219 h 3063504"/>
              <a:gd name="connsiteX137" fmla="*/ 563624 w 4114165"/>
              <a:gd name="connsiteY137" fmla="*/ 2916876 h 3063504"/>
              <a:gd name="connsiteX138" fmla="*/ 566817 w 4114165"/>
              <a:gd name="connsiteY138" fmla="*/ 2948433 h 3063504"/>
              <a:gd name="connsiteX139" fmla="*/ 569998 w 4114165"/>
              <a:gd name="connsiteY139" fmla="*/ 2949953 h 3063504"/>
              <a:gd name="connsiteX140" fmla="*/ 579553 w 4114165"/>
              <a:gd name="connsiteY140" fmla="*/ 2905732 h 3063504"/>
              <a:gd name="connsiteX141" fmla="*/ 585915 w 4114165"/>
              <a:gd name="connsiteY141" fmla="*/ 2936086 h 3063504"/>
              <a:gd name="connsiteX142" fmla="*/ 589108 w 4114165"/>
              <a:gd name="connsiteY142" fmla="*/ 2986638 h 3063504"/>
              <a:gd name="connsiteX143" fmla="*/ 592289 w 4114165"/>
              <a:gd name="connsiteY143" fmla="*/ 2980851 h 3063504"/>
              <a:gd name="connsiteX144" fmla="*/ 595470 w 4114165"/>
              <a:gd name="connsiteY144" fmla="*/ 3017587 h 3063504"/>
              <a:gd name="connsiteX145" fmla="*/ 598650 w 4114165"/>
              <a:gd name="connsiteY145" fmla="*/ 3005962 h 3063504"/>
              <a:gd name="connsiteX146" fmla="*/ 601844 w 4114165"/>
              <a:gd name="connsiteY146" fmla="*/ 3021335 h 3063504"/>
              <a:gd name="connsiteX147" fmla="*/ 605025 w 4114165"/>
              <a:gd name="connsiteY147" fmla="*/ 3001467 h 3063504"/>
              <a:gd name="connsiteX148" fmla="*/ 608205 w 4114165"/>
              <a:gd name="connsiteY148" fmla="*/ 2999694 h 3063504"/>
              <a:gd name="connsiteX149" fmla="*/ 611399 w 4114165"/>
              <a:gd name="connsiteY149" fmla="*/ 3008976 h 3063504"/>
              <a:gd name="connsiteX150" fmla="*/ 614580 w 4114165"/>
              <a:gd name="connsiteY150" fmla="*/ 2974747 h 3063504"/>
              <a:gd name="connsiteX151" fmla="*/ 617760 w 4114165"/>
              <a:gd name="connsiteY151" fmla="*/ 2990247 h 3063504"/>
              <a:gd name="connsiteX152" fmla="*/ 620941 w 4114165"/>
              <a:gd name="connsiteY152" fmla="*/ 2914571 h 3063504"/>
              <a:gd name="connsiteX153" fmla="*/ 624135 w 4114165"/>
              <a:gd name="connsiteY153" fmla="*/ 2993438 h 3063504"/>
              <a:gd name="connsiteX154" fmla="*/ 627315 w 4114165"/>
              <a:gd name="connsiteY154" fmla="*/ 2906277 h 3063504"/>
              <a:gd name="connsiteX155" fmla="*/ 630496 w 4114165"/>
              <a:gd name="connsiteY155" fmla="*/ 2932984 h 3063504"/>
              <a:gd name="connsiteX156" fmla="*/ 633690 w 4114165"/>
              <a:gd name="connsiteY156" fmla="*/ 2767576 h 3063504"/>
              <a:gd name="connsiteX157" fmla="*/ 636870 w 4114165"/>
              <a:gd name="connsiteY157" fmla="*/ 2826485 h 3063504"/>
              <a:gd name="connsiteX158" fmla="*/ 640051 w 4114165"/>
              <a:gd name="connsiteY158" fmla="*/ 2799196 h 3063504"/>
              <a:gd name="connsiteX159" fmla="*/ 643232 w 4114165"/>
              <a:gd name="connsiteY159" fmla="*/ 2831943 h 3063504"/>
              <a:gd name="connsiteX160" fmla="*/ 646426 w 4114165"/>
              <a:gd name="connsiteY160" fmla="*/ 2681453 h 3063504"/>
              <a:gd name="connsiteX161" fmla="*/ 649606 w 4114165"/>
              <a:gd name="connsiteY161" fmla="*/ 2708654 h 3063504"/>
              <a:gd name="connsiteX162" fmla="*/ 652787 w 4114165"/>
              <a:gd name="connsiteY162" fmla="*/ 2870946 h 3063504"/>
              <a:gd name="connsiteX163" fmla="*/ 655981 w 4114165"/>
              <a:gd name="connsiteY163" fmla="*/ 2515703 h 3063504"/>
              <a:gd name="connsiteX164" fmla="*/ 659161 w 4114165"/>
              <a:gd name="connsiteY164" fmla="*/ 2685087 h 3063504"/>
              <a:gd name="connsiteX165" fmla="*/ 662342 w 4114165"/>
              <a:gd name="connsiteY165" fmla="*/ 1744647 h 3063504"/>
              <a:gd name="connsiteX166" fmla="*/ 668716 w 4114165"/>
              <a:gd name="connsiteY166" fmla="*/ 1481428 h 3063504"/>
              <a:gd name="connsiteX167" fmla="*/ 671897 w 4114165"/>
              <a:gd name="connsiteY167" fmla="*/ 1603059 h 3063504"/>
              <a:gd name="connsiteX168" fmla="*/ 675078 w 4114165"/>
              <a:gd name="connsiteY168" fmla="*/ 1584469 h 3063504"/>
              <a:gd name="connsiteX169" fmla="*/ 678259 w 4114165"/>
              <a:gd name="connsiteY169" fmla="*/ 1607631 h 3063504"/>
              <a:gd name="connsiteX170" fmla="*/ 681452 w 4114165"/>
              <a:gd name="connsiteY170" fmla="*/ 1604680 h 3063504"/>
              <a:gd name="connsiteX171" fmla="*/ 684633 w 4114165"/>
              <a:gd name="connsiteY171" fmla="*/ 1275637 h 3063504"/>
              <a:gd name="connsiteX172" fmla="*/ 687814 w 4114165"/>
              <a:gd name="connsiteY172" fmla="*/ 1501386 h 3063504"/>
              <a:gd name="connsiteX173" fmla="*/ 691007 w 4114165"/>
              <a:gd name="connsiteY173" fmla="*/ 1211206 h 3063504"/>
              <a:gd name="connsiteX174" fmla="*/ 694188 w 4114165"/>
              <a:gd name="connsiteY174" fmla="*/ 1600970 h 3063504"/>
              <a:gd name="connsiteX175" fmla="*/ 697369 w 4114165"/>
              <a:gd name="connsiteY175" fmla="*/ 1080141 h 3063504"/>
              <a:gd name="connsiteX176" fmla="*/ 700550 w 4114165"/>
              <a:gd name="connsiteY176" fmla="*/ 1550570 h 3063504"/>
              <a:gd name="connsiteX177" fmla="*/ 703743 w 4114165"/>
              <a:gd name="connsiteY177" fmla="*/ 1284008 h 3063504"/>
              <a:gd name="connsiteX178" fmla="*/ 706924 w 4114165"/>
              <a:gd name="connsiteY178" fmla="*/ 1613367 h 3063504"/>
              <a:gd name="connsiteX179" fmla="*/ 710105 w 4114165"/>
              <a:gd name="connsiteY179" fmla="*/ 1411489 h 3063504"/>
              <a:gd name="connsiteX180" fmla="*/ 713298 w 4114165"/>
              <a:gd name="connsiteY180" fmla="*/ 1407690 h 3063504"/>
              <a:gd name="connsiteX181" fmla="*/ 716479 w 4114165"/>
              <a:gd name="connsiteY181" fmla="*/ 1894404 h 3063504"/>
              <a:gd name="connsiteX182" fmla="*/ 719660 w 4114165"/>
              <a:gd name="connsiteY182" fmla="*/ 1220412 h 3063504"/>
              <a:gd name="connsiteX183" fmla="*/ 722840 w 4114165"/>
              <a:gd name="connsiteY183" fmla="*/ 1962405 h 3063504"/>
              <a:gd name="connsiteX184" fmla="*/ 726034 w 4114165"/>
              <a:gd name="connsiteY184" fmla="*/ 1431066 h 3063504"/>
              <a:gd name="connsiteX185" fmla="*/ 729215 w 4114165"/>
              <a:gd name="connsiteY185" fmla="*/ 2100461 h 3063504"/>
              <a:gd name="connsiteX186" fmla="*/ 732395 w 4114165"/>
              <a:gd name="connsiteY186" fmla="*/ 1845042 h 3063504"/>
              <a:gd name="connsiteX187" fmla="*/ 735589 w 4114165"/>
              <a:gd name="connsiteY187" fmla="*/ 2177327 h 3063504"/>
              <a:gd name="connsiteX188" fmla="*/ 738770 w 4114165"/>
              <a:gd name="connsiteY188" fmla="*/ 2353549 h 3063504"/>
              <a:gd name="connsiteX189" fmla="*/ 741950 w 4114165"/>
              <a:gd name="connsiteY189" fmla="*/ 2300896 h 3063504"/>
              <a:gd name="connsiteX190" fmla="*/ 745131 w 4114165"/>
              <a:gd name="connsiteY190" fmla="*/ 2571371 h 3063504"/>
              <a:gd name="connsiteX191" fmla="*/ 748325 w 4114165"/>
              <a:gd name="connsiteY191" fmla="*/ 2227879 h 3063504"/>
              <a:gd name="connsiteX192" fmla="*/ 751505 w 4114165"/>
              <a:gd name="connsiteY192" fmla="*/ 2581793 h 3063504"/>
              <a:gd name="connsiteX193" fmla="*/ 754686 w 4114165"/>
              <a:gd name="connsiteY193" fmla="*/ 2147214 h 3063504"/>
              <a:gd name="connsiteX194" fmla="*/ 757880 w 4114165"/>
              <a:gd name="connsiteY194" fmla="*/ 2506915 h 3063504"/>
              <a:gd name="connsiteX195" fmla="*/ 761061 w 4114165"/>
              <a:gd name="connsiteY195" fmla="*/ 2098713 h 3063504"/>
              <a:gd name="connsiteX196" fmla="*/ 764241 w 4114165"/>
              <a:gd name="connsiteY196" fmla="*/ 2375698 h 3063504"/>
              <a:gd name="connsiteX197" fmla="*/ 767422 w 4114165"/>
              <a:gd name="connsiteY197" fmla="*/ 2074754 h 3063504"/>
              <a:gd name="connsiteX198" fmla="*/ 770616 w 4114165"/>
              <a:gd name="connsiteY198" fmla="*/ 2073589 h 3063504"/>
              <a:gd name="connsiteX199" fmla="*/ 773796 w 4114165"/>
              <a:gd name="connsiteY199" fmla="*/ 2025519 h 3063504"/>
              <a:gd name="connsiteX200" fmla="*/ 776977 w 4114165"/>
              <a:gd name="connsiteY200" fmla="*/ 1733998 h 3063504"/>
              <a:gd name="connsiteX201" fmla="*/ 780158 w 4114165"/>
              <a:gd name="connsiteY201" fmla="*/ 2112238 h 3063504"/>
              <a:gd name="connsiteX202" fmla="*/ 783351 w 4114165"/>
              <a:gd name="connsiteY202" fmla="*/ 1632742 h 3063504"/>
              <a:gd name="connsiteX203" fmla="*/ 786532 w 4114165"/>
              <a:gd name="connsiteY203" fmla="*/ 1981907 h 3063504"/>
              <a:gd name="connsiteX204" fmla="*/ 789713 w 4114165"/>
              <a:gd name="connsiteY204" fmla="*/ 1791514 h 3063504"/>
              <a:gd name="connsiteX205" fmla="*/ 796087 w 4114165"/>
              <a:gd name="connsiteY205" fmla="*/ 2454476 h 3063504"/>
              <a:gd name="connsiteX206" fmla="*/ 802449 w 4114165"/>
              <a:gd name="connsiteY206" fmla="*/ 2696243 h 3063504"/>
              <a:gd name="connsiteX207" fmla="*/ 805642 w 4114165"/>
              <a:gd name="connsiteY207" fmla="*/ 2628356 h 3063504"/>
              <a:gd name="connsiteX208" fmla="*/ 808823 w 4114165"/>
              <a:gd name="connsiteY208" fmla="*/ 2769881 h 3063504"/>
              <a:gd name="connsiteX209" fmla="*/ 812004 w 4114165"/>
              <a:gd name="connsiteY209" fmla="*/ 2580539 h 3063504"/>
              <a:gd name="connsiteX210" fmla="*/ 815197 w 4114165"/>
              <a:gd name="connsiteY210" fmla="*/ 2709971 h 3063504"/>
              <a:gd name="connsiteX211" fmla="*/ 818378 w 4114165"/>
              <a:gd name="connsiteY211" fmla="*/ 2534571 h 3063504"/>
              <a:gd name="connsiteX212" fmla="*/ 821559 w 4114165"/>
              <a:gd name="connsiteY212" fmla="*/ 2621429 h 3063504"/>
              <a:gd name="connsiteX213" fmla="*/ 824740 w 4114165"/>
              <a:gd name="connsiteY213" fmla="*/ 2635802 h 3063504"/>
              <a:gd name="connsiteX214" fmla="*/ 827933 w 4114165"/>
              <a:gd name="connsiteY214" fmla="*/ 2639259 h 3063504"/>
              <a:gd name="connsiteX215" fmla="*/ 831114 w 4114165"/>
              <a:gd name="connsiteY215" fmla="*/ 2616376 h 3063504"/>
              <a:gd name="connsiteX216" fmla="*/ 834295 w 4114165"/>
              <a:gd name="connsiteY216" fmla="*/ 2571029 h 3063504"/>
              <a:gd name="connsiteX217" fmla="*/ 837488 w 4114165"/>
              <a:gd name="connsiteY217" fmla="*/ 2589986 h 3063504"/>
              <a:gd name="connsiteX218" fmla="*/ 840669 w 4114165"/>
              <a:gd name="connsiteY218" fmla="*/ 2514221 h 3063504"/>
              <a:gd name="connsiteX219" fmla="*/ 843850 w 4114165"/>
              <a:gd name="connsiteY219" fmla="*/ 2581413 h 3063504"/>
              <a:gd name="connsiteX220" fmla="*/ 847030 w 4114165"/>
              <a:gd name="connsiteY220" fmla="*/ 2497746 h 3063504"/>
              <a:gd name="connsiteX221" fmla="*/ 850224 w 4114165"/>
              <a:gd name="connsiteY221" fmla="*/ 2528885 h 3063504"/>
              <a:gd name="connsiteX222" fmla="*/ 853405 w 4114165"/>
              <a:gd name="connsiteY222" fmla="*/ 2497772 h 3063504"/>
              <a:gd name="connsiteX223" fmla="*/ 856585 w 4114165"/>
              <a:gd name="connsiteY223" fmla="*/ 2518577 h 3063504"/>
              <a:gd name="connsiteX224" fmla="*/ 859766 w 4114165"/>
              <a:gd name="connsiteY224" fmla="*/ 2520110 h 3063504"/>
              <a:gd name="connsiteX225" fmla="*/ 862960 w 4114165"/>
              <a:gd name="connsiteY225" fmla="*/ 2511511 h 3063504"/>
              <a:gd name="connsiteX226" fmla="*/ 866140 w 4114165"/>
              <a:gd name="connsiteY226" fmla="*/ 2537446 h 3063504"/>
              <a:gd name="connsiteX227" fmla="*/ 869321 w 4114165"/>
              <a:gd name="connsiteY227" fmla="*/ 2525023 h 3063504"/>
              <a:gd name="connsiteX228" fmla="*/ 872515 w 4114165"/>
              <a:gd name="connsiteY228" fmla="*/ 2567850 h 3063504"/>
              <a:gd name="connsiteX229" fmla="*/ 875695 w 4114165"/>
              <a:gd name="connsiteY229" fmla="*/ 2560379 h 3063504"/>
              <a:gd name="connsiteX230" fmla="*/ 878876 w 4114165"/>
              <a:gd name="connsiteY230" fmla="*/ 2622214 h 3063504"/>
              <a:gd name="connsiteX231" fmla="*/ 882057 w 4114165"/>
              <a:gd name="connsiteY231" fmla="*/ 2628989 h 3063504"/>
              <a:gd name="connsiteX232" fmla="*/ 885250 w 4114165"/>
              <a:gd name="connsiteY232" fmla="*/ 2672475 h 3063504"/>
              <a:gd name="connsiteX233" fmla="*/ 888431 w 4114165"/>
              <a:gd name="connsiteY233" fmla="*/ 2665966 h 3063504"/>
              <a:gd name="connsiteX234" fmla="*/ 894805 w 4114165"/>
              <a:gd name="connsiteY234" fmla="*/ 2728117 h 3063504"/>
              <a:gd name="connsiteX235" fmla="*/ 897986 w 4114165"/>
              <a:gd name="connsiteY235" fmla="*/ 2743997 h 3063504"/>
              <a:gd name="connsiteX236" fmla="*/ 901167 w 4114165"/>
              <a:gd name="connsiteY236" fmla="*/ 2781999 h 3063504"/>
              <a:gd name="connsiteX237" fmla="*/ 904348 w 4114165"/>
              <a:gd name="connsiteY237" fmla="*/ 2768082 h 3063504"/>
              <a:gd name="connsiteX238" fmla="*/ 907541 w 4114165"/>
              <a:gd name="connsiteY238" fmla="*/ 2802248 h 3063504"/>
              <a:gd name="connsiteX239" fmla="*/ 910722 w 4114165"/>
              <a:gd name="connsiteY239" fmla="*/ 2763574 h 3063504"/>
              <a:gd name="connsiteX240" fmla="*/ 913903 w 4114165"/>
              <a:gd name="connsiteY240" fmla="*/ 2755774 h 3063504"/>
              <a:gd name="connsiteX241" fmla="*/ 917096 w 4114165"/>
              <a:gd name="connsiteY241" fmla="*/ 2743604 h 3063504"/>
              <a:gd name="connsiteX242" fmla="*/ 920277 w 4114165"/>
              <a:gd name="connsiteY242" fmla="*/ 2747112 h 3063504"/>
              <a:gd name="connsiteX243" fmla="*/ 929832 w 4114165"/>
              <a:gd name="connsiteY243" fmla="*/ 2494492 h 3063504"/>
              <a:gd name="connsiteX244" fmla="*/ 945749 w 4114165"/>
              <a:gd name="connsiteY244" fmla="*/ 1907485 h 3063504"/>
              <a:gd name="connsiteX245" fmla="*/ 952123 w 4114165"/>
              <a:gd name="connsiteY245" fmla="*/ 1838229 h 3063504"/>
              <a:gd name="connsiteX246" fmla="*/ 955304 w 4114165"/>
              <a:gd name="connsiteY246" fmla="*/ 1782612 h 3063504"/>
              <a:gd name="connsiteX247" fmla="*/ 958485 w 4114165"/>
              <a:gd name="connsiteY247" fmla="*/ 1689372 h 3063504"/>
              <a:gd name="connsiteX248" fmla="*/ 961665 w 4114165"/>
              <a:gd name="connsiteY248" fmla="*/ 1657030 h 3063504"/>
              <a:gd name="connsiteX249" fmla="*/ 964859 w 4114165"/>
              <a:gd name="connsiteY249" fmla="*/ 1549747 h 3063504"/>
              <a:gd name="connsiteX250" fmla="*/ 968040 w 4114165"/>
              <a:gd name="connsiteY250" fmla="*/ 1500284 h 3063504"/>
              <a:gd name="connsiteX251" fmla="*/ 974414 w 4114165"/>
              <a:gd name="connsiteY251" fmla="*/ 1298000 h 3063504"/>
              <a:gd name="connsiteX252" fmla="*/ 980776 w 4114165"/>
              <a:gd name="connsiteY252" fmla="*/ 1110786 h 3063504"/>
              <a:gd name="connsiteX253" fmla="*/ 987150 w 4114165"/>
              <a:gd name="connsiteY253" fmla="*/ 823912 h 3063504"/>
              <a:gd name="connsiteX254" fmla="*/ 990331 w 4114165"/>
              <a:gd name="connsiteY254" fmla="*/ 704864 h 3063504"/>
              <a:gd name="connsiteX255" fmla="*/ 993511 w 4114165"/>
              <a:gd name="connsiteY255" fmla="*/ 662873 h 3063504"/>
              <a:gd name="connsiteX256" fmla="*/ 996705 w 4114165"/>
              <a:gd name="connsiteY256" fmla="*/ 671053 h 3063504"/>
              <a:gd name="connsiteX257" fmla="*/ 999886 w 4114165"/>
              <a:gd name="connsiteY257" fmla="*/ 570015 h 3063504"/>
              <a:gd name="connsiteX258" fmla="*/ 1006247 w 4114165"/>
              <a:gd name="connsiteY258" fmla="*/ 530037 h 3063504"/>
              <a:gd name="connsiteX259" fmla="*/ 1009441 w 4114165"/>
              <a:gd name="connsiteY259" fmla="*/ 603419 h 3063504"/>
              <a:gd name="connsiteX260" fmla="*/ 1012621 w 4114165"/>
              <a:gd name="connsiteY260" fmla="*/ 548202 h 3063504"/>
              <a:gd name="connsiteX261" fmla="*/ 1015802 w 4114165"/>
              <a:gd name="connsiteY261" fmla="*/ 568308 h 3063504"/>
              <a:gd name="connsiteX262" fmla="*/ 1022176 w 4114165"/>
              <a:gd name="connsiteY262" fmla="*/ 655566 h 3063504"/>
              <a:gd name="connsiteX263" fmla="*/ 1025357 w 4114165"/>
              <a:gd name="connsiteY263" fmla="*/ 612777 h 3063504"/>
              <a:gd name="connsiteX264" fmla="*/ 1028538 w 4114165"/>
              <a:gd name="connsiteY264" fmla="*/ 618653 h 3063504"/>
              <a:gd name="connsiteX265" fmla="*/ 1031731 w 4114165"/>
              <a:gd name="connsiteY265" fmla="*/ 556261 h 3063504"/>
              <a:gd name="connsiteX266" fmla="*/ 1034912 w 4114165"/>
              <a:gd name="connsiteY266" fmla="*/ 562606 h 3063504"/>
              <a:gd name="connsiteX267" fmla="*/ 1038093 w 4114165"/>
              <a:gd name="connsiteY267" fmla="*/ 590553 h 3063504"/>
              <a:gd name="connsiteX268" fmla="*/ 1041274 w 4114165"/>
              <a:gd name="connsiteY268" fmla="*/ 574483 h 3063504"/>
              <a:gd name="connsiteX269" fmla="*/ 1044467 w 4114165"/>
              <a:gd name="connsiteY269" fmla="*/ 675701 h 3063504"/>
              <a:gd name="connsiteX270" fmla="*/ 1047648 w 4114165"/>
              <a:gd name="connsiteY270" fmla="*/ 698381 h 3063504"/>
              <a:gd name="connsiteX271" fmla="*/ 1050829 w 4114165"/>
              <a:gd name="connsiteY271" fmla="*/ 809577 h 3063504"/>
              <a:gd name="connsiteX272" fmla="*/ 1054022 w 4114165"/>
              <a:gd name="connsiteY272" fmla="*/ 769941 h 3063504"/>
              <a:gd name="connsiteX273" fmla="*/ 1057203 w 4114165"/>
              <a:gd name="connsiteY273" fmla="*/ 800903 h 3063504"/>
              <a:gd name="connsiteX274" fmla="*/ 1060384 w 4114165"/>
              <a:gd name="connsiteY274" fmla="*/ 932880 h 3063504"/>
              <a:gd name="connsiteX275" fmla="*/ 1063565 w 4114165"/>
              <a:gd name="connsiteY275" fmla="*/ 1147700 h 3063504"/>
              <a:gd name="connsiteX276" fmla="*/ 1066758 w 4114165"/>
              <a:gd name="connsiteY276" fmla="*/ 1071745 h 3063504"/>
              <a:gd name="connsiteX277" fmla="*/ 1069939 w 4114165"/>
              <a:gd name="connsiteY277" fmla="*/ 1202304 h 3063504"/>
              <a:gd name="connsiteX278" fmla="*/ 1073120 w 4114165"/>
              <a:gd name="connsiteY278" fmla="*/ 1529979 h 3063504"/>
              <a:gd name="connsiteX279" fmla="*/ 1076313 w 4114165"/>
              <a:gd name="connsiteY279" fmla="*/ 1482593 h 3063504"/>
              <a:gd name="connsiteX280" fmla="*/ 1082675 w 4114165"/>
              <a:gd name="connsiteY280" fmla="*/ 2071639 h 3063504"/>
              <a:gd name="connsiteX281" fmla="*/ 1098604 w 4114165"/>
              <a:gd name="connsiteY281" fmla="*/ 2722254 h 3063504"/>
              <a:gd name="connsiteX282" fmla="*/ 1101785 w 4114165"/>
              <a:gd name="connsiteY282" fmla="*/ 2668372 h 3063504"/>
              <a:gd name="connsiteX283" fmla="*/ 1104965 w 4114165"/>
              <a:gd name="connsiteY283" fmla="*/ 2693027 h 3063504"/>
              <a:gd name="connsiteX284" fmla="*/ 1108146 w 4114165"/>
              <a:gd name="connsiteY284" fmla="*/ 2737741 h 3063504"/>
              <a:gd name="connsiteX285" fmla="*/ 1111340 w 4114165"/>
              <a:gd name="connsiteY285" fmla="*/ 2813645 h 3063504"/>
              <a:gd name="connsiteX286" fmla="*/ 1117701 w 4114165"/>
              <a:gd name="connsiteY286" fmla="*/ 2823890 h 3063504"/>
              <a:gd name="connsiteX287" fmla="*/ 1120895 w 4114165"/>
              <a:gd name="connsiteY287" fmla="*/ 2892626 h 3063504"/>
              <a:gd name="connsiteX288" fmla="*/ 1124076 w 4114165"/>
              <a:gd name="connsiteY288" fmla="*/ 2892752 h 3063504"/>
              <a:gd name="connsiteX289" fmla="*/ 1127256 w 4114165"/>
              <a:gd name="connsiteY289" fmla="*/ 2909152 h 3063504"/>
              <a:gd name="connsiteX290" fmla="*/ 1130437 w 4114165"/>
              <a:gd name="connsiteY290" fmla="*/ 2907847 h 3063504"/>
              <a:gd name="connsiteX291" fmla="*/ 1133631 w 4114165"/>
              <a:gd name="connsiteY291" fmla="*/ 2903187 h 3063504"/>
              <a:gd name="connsiteX292" fmla="*/ 1136811 w 4114165"/>
              <a:gd name="connsiteY292" fmla="*/ 2901452 h 3063504"/>
              <a:gd name="connsiteX293" fmla="*/ 1139992 w 4114165"/>
              <a:gd name="connsiteY293" fmla="*/ 2903719 h 3063504"/>
              <a:gd name="connsiteX294" fmla="*/ 1143173 w 4114165"/>
              <a:gd name="connsiteY294" fmla="*/ 2875973 h 3063504"/>
              <a:gd name="connsiteX295" fmla="*/ 1146367 w 4114165"/>
              <a:gd name="connsiteY295" fmla="*/ 2829348 h 3063504"/>
              <a:gd name="connsiteX296" fmla="*/ 1149547 w 4114165"/>
              <a:gd name="connsiteY296" fmla="*/ 2875822 h 3063504"/>
              <a:gd name="connsiteX297" fmla="*/ 1152728 w 4114165"/>
              <a:gd name="connsiteY297" fmla="*/ 2885281 h 3063504"/>
              <a:gd name="connsiteX298" fmla="*/ 1155922 w 4114165"/>
              <a:gd name="connsiteY298" fmla="*/ 2836110 h 3063504"/>
              <a:gd name="connsiteX299" fmla="*/ 1159102 w 4114165"/>
              <a:gd name="connsiteY299" fmla="*/ 2830234 h 3063504"/>
              <a:gd name="connsiteX300" fmla="*/ 1165464 w 4114165"/>
              <a:gd name="connsiteY300" fmla="*/ 2770020 h 3063504"/>
              <a:gd name="connsiteX301" fmla="*/ 1168657 w 4114165"/>
              <a:gd name="connsiteY301" fmla="*/ 2684568 h 3063504"/>
              <a:gd name="connsiteX302" fmla="*/ 1171838 w 4114165"/>
              <a:gd name="connsiteY302" fmla="*/ 2705792 h 3063504"/>
              <a:gd name="connsiteX303" fmla="*/ 1175019 w 4114165"/>
              <a:gd name="connsiteY303" fmla="*/ 2747188 h 3063504"/>
              <a:gd name="connsiteX304" fmla="*/ 1178212 w 4114165"/>
              <a:gd name="connsiteY304" fmla="*/ 2624379 h 3063504"/>
              <a:gd name="connsiteX305" fmla="*/ 1181393 w 4114165"/>
              <a:gd name="connsiteY305" fmla="*/ 2615464 h 3063504"/>
              <a:gd name="connsiteX306" fmla="*/ 1184574 w 4114165"/>
              <a:gd name="connsiteY306" fmla="*/ 2621023 h 3063504"/>
              <a:gd name="connsiteX307" fmla="*/ 1187755 w 4114165"/>
              <a:gd name="connsiteY307" fmla="*/ 2640588 h 3063504"/>
              <a:gd name="connsiteX308" fmla="*/ 1194129 w 4114165"/>
              <a:gd name="connsiteY308" fmla="*/ 2445852 h 3063504"/>
              <a:gd name="connsiteX309" fmla="*/ 1197310 w 4114165"/>
              <a:gd name="connsiteY309" fmla="*/ 2619871 h 3063504"/>
              <a:gd name="connsiteX310" fmla="*/ 1200503 w 4114165"/>
              <a:gd name="connsiteY310" fmla="*/ 2622759 h 3063504"/>
              <a:gd name="connsiteX311" fmla="*/ 1203684 w 4114165"/>
              <a:gd name="connsiteY311" fmla="*/ 2517843 h 3063504"/>
              <a:gd name="connsiteX312" fmla="*/ 1206865 w 4114165"/>
              <a:gd name="connsiteY312" fmla="*/ 2481955 h 3063504"/>
              <a:gd name="connsiteX313" fmla="*/ 1210046 w 4114165"/>
              <a:gd name="connsiteY313" fmla="*/ 2505610 h 3063504"/>
              <a:gd name="connsiteX314" fmla="*/ 1216420 w 4114165"/>
              <a:gd name="connsiteY314" fmla="*/ 2610057 h 3063504"/>
              <a:gd name="connsiteX315" fmla="*/ 1219601 w 4114165"/>
              <a:gd name="connsiteY315" fmla="*/ 2630876 h 3063504"/>
              <a:gd name="connsiteX316" fmla="*/ 1225975 w 4114165"/>
              <a:gd name="connsiteY316" fmla="*/ 2720164 h 3063504"/>
              <a:gd name="connsiteX317" fmla="*/ 1229156 w 4114165"/>
              <a:gd name="connsiteY317" fmla="*/ 2747276 h 3063504"/>
              <a:gd name="connsiteX318" fmla="*/ 1232336 w 4114165"/>
              <a:gd name="connsiteY318" fmla="*/ 2713162 h 3063504"/>
              <a:gd name="connsiteX319" fmla="*/ 1235530 w 4114165"/>
              <a:gd name="connsiteY319" fmla="*/ 2730206 h 3063504"/>
              <a:gd name="connsiteX320" fmla="*/ 1238711 w 4114165"/>
              <a:gd name="connsiteY320" fmla="*/ 2842694 h 3063504"/>
              <a:gd name="connsiteX321" fmla="*/ 1241891 w 4114165"/>
              <a:gd name="connsiteY321" fmla="*/ 2837477 h 3063504"/>
              <a:gd name="connsiteX322" fmla="*/ 1245072 w 4114165"/>
              <a:gd name="connsiteY322" fmla="*/ 2805173 h 3063504"/>
              <a:gd name="connsiteX323" fmla="*/ 1248266 w 4114165"/>
              <a:gd name="connsiteY323" fmla="*/ 2791092 h 3063504"/>
              <a:gd name="connsiteX324" fmla="*/ 1251446 w 4114165"/>
              <a:gd name="connsiteY324" fmla="*/ 2825131 h 3063504"/>
              <a:gd name="connsiteX325" fmla="*/ 1254627 w 4114165"/>
              <a:gd name="connsiteY325" fmla="*/ 2843416 h 3063504"/>
              <a:gd name="connsiteX326" fmla="*/ 1257821 w 4114165"/>
              <a:gd name="connsiteY326" fmla="*/ 2842099 h 3063504"/>
              <a:gd name="connsiteX327" fmla="*/ 1261001 w 4114165"/>
              <a:gd name="connsiteY327" fmla="*/ 2824738 h 3063504"/>
              <a:gd name="connsiteX328" fmla="*/ 1267363 w 4114165"/>
              <a:gd name="connsiteY328" fmla="*/ 2890840 h 3063504"/>
              <a:gd name="connsiteX329" fmla="*/ 1270556 w 4114165"/>
              <a:gd name="connsiteY329" fmla="*/ 2845405 h 3063504"/>
              <a:gd name="connsiteX330" fmla="*/ 1273737 w 4114165"/>
              <a:gd name="connsiteY330" fmla="*/ 2841314 h 3063504"/>
              <a:gd name="connsiteX331" fmla="*/ 1280112 w 4114165"/>
              <a:gd name="connsiteY331" fmla="*/ 2472635 h 3063504"/>
              <a:gd name="connsiteX332" fmla="*/ 1286473 w 4114165"/>
              <a:gd name="connsiteY332" fmla="*/ 2380472 h 3063504"/>
              <a:gd name="connsiteX333" fmla="*/ 1289654 w 4114165"/>
              <a:gd name="connsiteY333" fmla="*/ 2486590 h 3063504"/>
              <a:gd name="connsiteX334" fmla="*/ 1292847 w 4114165"/>
              <a:gd name="connsiteY334" fmla="*/ 2640094 h 3063504"/>
              <a:gd name="connsiteX335" fmla="*/ 1296028 w 4114165"/>
              <a:gd name="connsiteY335" fmla="*/ 2663939 h 3063504"/>
              <a:gd name="connsiteX336" fmla="*/ 1299209 w 4114165"/>
              <a:gd name="connsiteY336" fmla="*/ 2713833 h 3063504"/>
              <a:gd name="connsiteX337" fmla="*/ 1302390 w 4114165"/>
              <a:gd name="connsiteY337" fmla="*/ 2711756 h 3063504"/>
              <a:gd name="connsiteX338" fmla="*/ 1305583 w 4114165"/>
              <a:gd name="connsiteY338" fmla="*/ 2728814 h 3063504"/>
              <a:gd name="connsiteX339" fmla="*/ 1308764 w 4114165"/>
              <a:gd name="connsiteY339" fmla="*/ 2734373 h 3063504"/>
              <a:gd name="connsiteX340" fmla="*/ 1311945 w 4114165"/>
              <a:gd name="connsiteY340" fmla="*/ 2716518 h 3063504"/>
              <a:gd name="connsiteX341" fmla="*/ 1315138 w 4114165"/>
              <a:gd name="connsiteY341" fmla="*/ 2738083 h 3063504"/>
              <a:gd name="connsiteX342" fmla="*/ 1318319 w 4114165"/>
              <a:gd name="connsiteY342" fmla="*/ 2716441 h 3063504"/>
              <a:gd name="connsiteX343" fmla="*/ 1321500 w 4114165"/>
              <a:gd name="connsiteY343" fmla="*/ 2764334 h 3063504"/>
              <a:gd name="connsiteX344" fmla="*/ 1324681 w 4114165"/>
              <a:gd name="connsiteY344" fmla="*/ 2723583 h 3063504"/>
              <a:gd name="connsiteX345" fmla="*/ 1327874 w 4114165"/>
              <a:gd name="connsiteY345" fmla="*/ 2779049 h 3063504"/>
              <a:gd name="connsiteX346" fmla="*/ 1331055 w 4114165"/>
              <a:gd name="connsiteY346" fmla="*/ 2687734 h 3063504"/>
              <a:gd name="connsiteX347" fmla="*/ 1334236 w 4114165"/>
              <a:gd name="connsiteY347" fmla="*/ 2754279 h 3063504"/>
              <a:gd name="connsiteX348" fmla="*/ 1337429 w 4114165"/>
              <a:gd name="connsiteY348" fmla="*/ 2645856 h 3063504"/>
              <a:gd name="connsiteX349" fmla="*/ 1340610 w 4114165"/>
              <a:gd name="connsiteY349" fmla="*/ 2717936 h 3063504"/>
              <a:gd name="connsiteX350" fmla="*/ 1343791 w 4114165"/>
              <a:gd name="connsiteY350" fmla="*/ 2672234 h 3063504"/>
              <a:gd name="connsiteX351" fmla="*/ 1346971 w 4114165"/>
              <a:gd name="connsiteY351" fmla="*/ 2745010 h 3063504"/>
              <a:gd name="connsiteX352" fmla="*/ 1353346 w 4114165"/>
              <a:gd name="connsiteY352" fmla="*/ 2678490 h 3063504"/>
              <a:gd name="connsiteX353" fmla="*/ 1356526 w 4114165"/>
              <a:gd name="connsiteY353" fmla="*/ 2667181 h 3063504"/>
              <a:gd name="connsiteX354" fmla="*/ 1359720 w 4114165"/>
              <a:gd name="connsiteY354" fmla="*/ 2358653 h 3063504"/>
              <a:gd name="connsiteX355" fmla="*/ 1362901 w 4114165"/>
              <a:gd name="connsiteY355" fmla="*/ 2541485 h 3063504"/>
              <a:gd name="connsiteX356" fmla="*/ 1366081 w 4114165"/>
              <a:gd name="connsiteY356" fmla="*/ 2069018 h 3063504"/>
              <a:gd name="connsiteX357" fmla="*/ 1369262 w 4114165"/>
              <a:gd name="connsiteY357" fmla="*/ 2275810 h 3063504"/>
              <a:gd name="connsiteX358" fmla="*/ 1372456 w 4114165"/>
              <a:gd name="connsiteY358" fmla="*/ 1632742 h 3063504"/>
              <a:gd name="connsiteX359" fmla="*/ 1375636 w 4114165"/>
              <a:gd name="connsiteY359" fmla="*/ 1659791 h 3063504"/>
              <a:gd name="connsiteX360" fmla="*/ 1378817 w 4114165"/>
              <a:gd name="connsiteY360" fmla="*/ 1076456 h 3063504"/>
              <a:gd name="connsiteX361" fmla="*/ 1382011 w 4114165"/>
              <a:gd name="connsiteY361" fmla="*/ 926282 h 3063504"/>
              <a:gd name="connsiteX362" fmla="*/ 1385191 w 4114165"/>
              <a:gd name="connsiteY362" fmla="*/ 1092615 h 3063504"/>
              <a:gd name="connsiteX363" fmla="*/ 1388372 w 4114165"/>
              <a:gd name="connsiteY363" fmla="*/ 918089 h 3063504"/>
              <a:gd name="connsiteX364" fmla="*/ 1391553 w 4114165"/>
              <a:gd name="connsiteY364" fmla="*/ 1138709 h 3063504"/>
              <a:gd name="connsiteX365" fmla="*/ 1394746 w 4114165"/>
              <a:gd name="connsiteY365" fmla="*/ 571059 h 3063504"/>
              <a:gd name="connsiteX366" fmla="*/ 1397927 w 4114165"/>
              <a:gd name="connsiteY366" fmla="*/ 1172520 h 3063504"/>
              <a:gd name="connsiteX367" fmla="*/ 1401108 w 4114165"/>
              <a:gd name="connsiteY367" fmla="*/ 478485 h 3063504"/>
              <a:gd name="connsiteX368" fmla="*/ 1404289 w 4114165"/>
              <a:gd name="connsiteY368" fmla="*/ 1044773 h 3063504"/>
              <a:gd name="connsiteX369" fmla="*/ 1407482 w 4114165"/>
              <a:gd name="connsiteY369" fmla="*/ 527467 h 3063504"/>
              <a:gd name="connsiteX370" fmla="*/ 1410663 w 4114165"/>
              <a:gd name="connsiteY370" fmla="*/ 1033793 h 3063504"/>
              <a:gd name="connsiteX371" fmla="*/ 1413844 w 4114165"/>
              <a:gd name="connsiteY371" fmla="*/ 568747 h 3063504"/>
              <a:gd name="connsiteX372" fmla="*/ 1417037 w 4114165"/>
              <a:gd name="connsiteY372" fmla="*/ 612435 h 3063504"/>
              <a:gd name="connsiteX373" fmla="*/ 1420218 w 4114165"/>
              <a:gd name="connsiteY373" fmla="*/ 780857 h 3063504"/>
              <a:gd name="connsiteX374" fmla="*/ 1423399 w 4114165"/>
              <a:gd name="connsiteY374" fmla="*/ 331837 h 3063504"/>
              <a:gd name="connsiteX375" fmla="*/ 1426580 w 4114165"/>
              <a:gd name="connsiteY375" fmla="*/ 1069694 h 3063504"/>
              <a:gd name="connsiteX376" fmla="*/ 1429773 w 4114165"/>
              <a:gd name="connsiteY376" fmla="*/ 329314 h 3063504"/>
              <a:gd name="connsiteX377" fmla="*/ 1432954 w 4114165"/>
              <a:gd name="connsiteY377" fmla="*/ 1268508 h 3063504"/>
              <a:gd name="connsiteX378" fmla="*/ 1436135 w 4114165"/>
              <a:gd name="connsiteY378" fmla="*/ 267892 h 3063504"/>
              <a:gd name="connsiteX379" fmla="*/ 1439328 w 4114165"/>
              <a:gd name="connsiteY379" fmla="*/ 1156007 h 3063504"/>
              <a:gd name="connsiteX380" fmla="*/ 1442509 w 4114165"/>
              <a:gd name="connsiteY380" fmla="*/ 613055 h 3063504"/>
              <a:gd name="connsiteX381" fmla="*/ 1445690 w 4114165"/>
              <a:gd name="connsiteY381" fmla="*/ 957396 h 3063504"/>
              <a:gd name="connsiteX382" fmla="*/ 1448870 w 4114165"/>
              <a:gd name="connsiteY382" fmla="*/ 1082800 h 3063504"/>
              <a:gd name="connsiteX383" fmla="*/ 1452064 w 4114165"/>
              <a:gd name="connsiteY383" fmla="*/ 832776 h 3063504"/>
              <a:gd name="connsiteX384" fmla="*/ 1455245 w 4114165"/>
              <a:gd name="connsiteY384" fmla="*/ 1393304 h 3063504"/>
              <a:gd name="connsiteX385" fmla="*/ 1458426 w 4114165"/>
              <a:gd name="connsiteY385" fmla="*/ 752149 h 3063504"/>
              <a:gd name="connsiteX386" fmla="*/ 1461619 w 4114165"/>
              <a:gd name="connsiteY386" fmla="*/ 1571984 h 3063504"/>
              <a:gd name="connsiteX387" fmla="*/ 1464800 w 4114165"/>
              <a:gd name="connsiteY387" fmla="*/ 775424 h 3063504"/>
              <a:gd name="connsiteX388" fmla="*/ 1467981 w 4114165"/>
              <a:gd name="connsiteY388" fmla="*/ 1737379 h 3063504"/>
              <a:gd name="connsiteX389" fmla="*/ 1471161 w 4114165"/>
              <a:gd name="connsiteY389" fmla="*/ 1500018 h 3063504"/>
              <a:gd name="connsiteX390" fmla="*/ 1477536 w 4114165"/>
              <a:gd name="connsiteY390" fmla="*/ 2132524 h 3063504"/>
              <a:gd name="connsiteX391" fmla="*/ 1480716 w 4114165"/>
              <a:gd name="connsiteY391" fmla="*/ 2150050 h 3063504"/>
              <a:gd name="connsiteX392" fmla="*/ 1483897 w 4114165"/>
              <a:gd name="connsiteY392" fmla="*/ 2514753 h 3063504"/>
              <a:gd name="connsiteX393" fmla="*/ 1487091 w 4114165"/>
              <a:gd name="connsiteY393" fmla="*/ 2296058 h 3063504"/>
              <a:gd name="connsiteX394" fmla="*/ 1490272 w 4114165"/>
              <a:gd name="connsiteY394" fmla="*/ 2543157 h 3063504"/>
              <a:gd name="connsiteX395" fmla="*/ 1493452 w 4114165"/>
              <a:gd name="connsiteY395" fmla="*/ 2427820 h 3063504"/>
              <a:gd name="connsiteX396" fmla="*/ 1496646 w 4114165"/>
              <a:gd name="connsiteY396" fmla="*/ 2618643 h 3063504"/>
              <a:gd name="connsiteX397" fmla="*/ 1499827 w 4114165"/>
              <a:gd name="connsiteY397" fmla="*/ 2483373 h 3063504"/>
              <a:gd name="connsiteX398" fmla="*/ 1503007 w 4114165"/>
              <a:gd name="connsiteY398" fmla="*/ 2647819 h 3063504"/>
              <a:gd name="connsiteX399" fmla="*/ 1506188 w 4114165"/>
              <a:gd name="connsiteY399" fmla="*/ 2560176 h 3063504"/>
              <a:gd name="connsiteX400" fmla="*/ 1509382 w 4114165"/>
              <a:gd name="connsiteY400" fmla="*/ 2679579 h 3063504"/>
              <a:gd name="connsiteX401" fmla="*/ 1512562 w 4114165"/>
              <a:gd name="connsiteY401" fmla="*/ 2647591 h 3063504"/>
              <a:gd name="connsiteX402" fmla="*/ 1515743 w 4114165"/>
              <a:gd name="connsiteY402" fmla="*/ 2665915 h 3063504"/>
              <a:gd name="connsiteX403" fmla="*/ 1518937 w 4114165"/>
              <a:gd name="connsiteY403" fmla="*/ 2695813 h 3063504"/>
              <a:gd name="connsiteX404" fmla="*/ 1522117 w 4114165"/>
              <a:gd name="connsiteY404" fmla="*/ 2660267 h 3063504"/>
              <a:gd name="connsiteX405" fmla="*/ 1528479 w 4114165"/>
              <a:gd name="connsiteY405" fmla="*/ 2815810 h 3063504"/>
              <a:gd name="connsiteX406" fmla="*/ 1531672 w 4114165"/>
              <a:gd name="connsiteY406" fmla="*/ 2780721 h 3063504"/>
              <a:gd name="connsiteX407" fmla="*/ 1534853 w 4114165"/>
              <a:gd name="connsiteY407" fmla="*/ 2686594 h 3063504"/>
              <a:gd name="connsiteX408" fmla="*/ 1538034 w 4114165"/>
              <a:gd name="connsiteY408" fmla="*/ 2519654 h 3063504"/>
              <a:gd name="connsiteX409" fmla="*/ 1544408 w 4114165"/>
              <a:gd name="connsiteY409" fmla="*/ 2791294 h 3063504"/>
              <a:gd name="connsiteX410" fmla="*/ 1550770 w 4114165"/>
              <a:gd name="connsiteY410" fmla="*/ 2490326 h 3063504"/>
              <a:gd name="connsiteX411" fmla="*/ 1553963 w 4114165"/>
              <a:gd name="connsiteY411" fmla="*/ 2036739 h 3063504"/>
              <a:gd name="connsiteX412" fmla="*/ 1557144 w 4114165"/>
              <a:gd name="connsiteY412" fmla="*/ 2266755 h 3063504"/>
              <a:gd name="connsiteX413" fmla="*/ 1560325 w 4114165"/>
              <a:gd name="connsiteY413" fmla="*/ 2047921 h 3063504"/>
              <a:gd name="connsiteX414" fmla="*/ 1563518 w 4114165"/>
              <a:gd name="connsiteY414" fmla="*/ 1945791 h 3063504"/>
              <a:gd name="connsiteX415" fmla="*/ 1569880 w 4114165"/>
              <a:gd name="connsiteY415" fmla="*/ 1585407 h 3063504"/>
              <a:gd name="connsiteX416" fmla="*/ 1573060 w 4114165"/>
              <a:gd name="connsiteY416" fmla="*/ 1686422 h 3063504"/>
              <a:gd name="connsiteX417" fmla="*/ 1576254 w 4114165"/>
              <a:gd name="connsiteY417" fmla="*/ 1572490 h 3063504"/>
              <a:gd name="connsiteX418" fmla="*/ 1579435 w 4114165"/>
              <a:gd name="connsiteY418" fmla="*/ 1699313 h 3063504"/>
              <a:gd name="connsiteX419" fmla="*/ 1582615 w 4114165"/>
              <a:gd name="connsiteY419" fmla="*/ 1615393 h 3063504"/>
              <a:gd name="connsiteX420" fmla="*/ 1585796 w 4114165"/>
              <a:gd name="connsiteY420" fmla="*/ 1656422 h 3063504"/>
              <a:gd name="connsiteX421" fmla="*/ 1588990 w 4114165"/>
              <a:gd name="connsiteY421" fmla="*/ 1489685 h 3063504"/>
              <a:gd name="connsiteX422" fmla="*/ 1592171 w 4114165"/>
              <a:gd name="connsiteY422" fmla="*/ 1543377 h 3063504"/>
              <a:gd name="connsiteX423" fmla="*/ 1598545 w 4114165"/>
              <a:gd name="connsiteY423" fmla="*/ 1738708 h 3063504"/>
              <a:gd name="connsiteX424" fmla="*/ 1601726 w 4114165"/>
              <a:gd name="connsiteY424" fmla="*/ 1743761 h 3063504"/>
              <a:gd name="connsiteX425" fmla="*/ 1604906 w 4114165"/>
              <a:gd name="connsiteY425" fmla="*/ 1826984 h 3063504"/>
              <a:gd name="connsiteX426" fmla="*/ 1608087 w 4114165"/>
              <a:gd name="connsiteY426" fmla="*/ 2031826 h 3063504"/>
              <a:gd name="connsiteX427" fmla="*/ 1611281 w 4114165"/>
              <a:gd name="connsiteY427" fmla="*/ 1971080 h 3063504"/>
              <a:gd name="connsiteX428" fmla="*/ 1614461 w 4114165"/>
              <a:gd name="connsiteY428" fmla="*/ 1988834 h 3063504"/>
              <a:gd name="connsiteX429" fmla="*/ 1617642 w 4114165"/>
              <a:gd name="connsiteY429" fmla="*/ 2065611 h 3063504"/>
              <a:gd name="connsiteX430" fmla="*/ 1627197 w 4114165"/>
              <a:gd name="connsiteY430" fmla="*/ 2478245 h 3063504"/>
              <a:gd name="connsiteX431" fmla="*/ 1630378 w 4114165"/>
              <a:gd name="connsiteY431" fmla="*/ 2545436 h 3063504"/>
              <a:gd name="connsiteX432" fmla="*/ 1633572 w 4114165"/>
              <a:gd name="connsiteY432" fmla="*/ 2507510 h 3063504"/>
              <a:gd name="connsiteX433" fmla="*/ 1636752 w 4114165"/>
              <a:gd name="connsiteY433" fmla="*/ 2489857 h 3063504"/>
              <a:gd name="connsiteX434" fmla="*/ 1639933 w 4114165"/>
              <a:gd name="connsiteY434" fmla="*/ 2558036 h 3063504"/>
              <a:gd name="connsiteX435" fmla="*/ 1643127 w 4114165"/>
              <a:gd name="connsiteY435" fmla="*/ 2591797 h 3063504"/>
              <a:gd name="connsiteX436" fmla="*/ 1646307 w 4114165"/>
              <a:gd name="connsiteY436" fmla="*/ 2720000 h 3063504"/>
              <a:gd name="connsiteX437" fmla="*/ 1649488 w 4114165"/>
              <a:gd name="connsiteY437" fmla="*/ 2720418 h 3063504"/>
              <a:gd name="connsiteX438" fmla="*/ 1652669 w 4114165"/>
              <a:gd name="connsiteY438" fmla="*/ 2679692 h 3063504"/>
              <a:gd name="connsiteX439" fmla="*/ 1655862 w 4114165"/>
              <a:gd name="connsiteY439" fmla="*/ 2800564 h 3063504"/>
              <a:gd name="connsiteX440" fmla="*/ 1659043 w 4114165"/>
              <a:gd name="connsiteY440" fmla="*/ 2775731 h 3063504"/>
              <a:gd name="connsiteX441" fmla="*/ 1662224 w 4114165"/>
              <a:gd name="connsiteY441" fmla="*/ 2796486 h 3063504"/>
              <a:gd name="connsiteX442" fmla="*/ 1665405 w 4114165"/>
              <a:gd name="connsiteY442" fmla="*/ 2764663 h 3063504"/>
              <a:gd name="connsiteX443" fmla="*/ 1668598 w 4114165"/>
              <a:gd name="connsiteY443" fmla="*/ 2795676 h 3063504"/>
              <a:gd name="connsiteX444" fmla="*/ 1671779 w 4114165"/>
              <a:gd name="connsiteY444" fmla="*/ 2795372 h 3063504"/>
              <a:gd name="connsiteX445" fmla="*/ 1674960 w 4114165"/>
              <a:gd name="connsiteY445" fmla="*/ 2791826 h 3063504"/>
              <a:gd name="connsiteX446" fmla="*/ 1678153 w 4114165"/>
              <a:gd name="connsiteY446" fmla="*/ 2833222 h 3063504"/>
              <a:gd name="connsiteX447" fmla="*/ 1681334 w 4114165"/>
              <a:gd name="connsiteY447" fmla="*/ 2751645 h 3063504"/>
              <a:gd name="connsiteX448" fmla="*/ 1684515 w 4114165"/>
              <a:gd name="connsiteY448" fmla="*/ 2737437 h 3063504"/>
              <a:gd name="connsiteX449" fmla="*/ 1687696 w 4114165"/>
              <a:gd name="connsiteY449" fmla="*/ 2806186 h 3063504"/>
              <a:gd name="connsiteX450" fmla="*/ 1690889 w 4114165"/>
              <a:gd name="connsiteY450" fmla="*/ 2761612 h 3063504"/>
              <a:gd name="connsiteX451" fmla="*/ 1694070 w 4114165"/>
              <a:gd name="connsiteY451" fmla="*/ 2644071 h 3063504"/>
              <a:gd name="connsiteX452" fmla="*/ 1697251 w 4114165"/>
              <a:gd name="connsiteY452" fmla="*/ 2695459 h 3063504"/>
              <a:gd name="connsiteX453" fmla="*/ 1700444 w 4114165"/>
              <a:gd name="connsiteY453" fmla="*/ 2683517 h 3063504"/>
              <a:gd name="connsiteX454" fmla="*/ 1706806 w 4114165"/>
              <a:gd name="connsiteY454" fmla="*/ 2640462 h 3063504"/>
              <a:gd name="connsiteX455" fmla="*/ 1709986 w 4114165"/>
              <a:gd name="connsiteY455" fmla="*/ 2655480 h 3063504"/>
              <a:gd name="connsiteX456" fmla="*/ 1713180 w 4114165"/>
              <a:gd name="connsiteY456" fmla="*/ 2678148 h 3063504"/>
              <a:gd name="connsiteX457" fmla="*/ 1716361 w 4114165"/>
              <a:gd name="connsiteY457" fmla="*/ 2671221 h 3063504"/>
              <a:gd name="connsiteX458" fmla="*/ 1719541 w 4114165"/>
              <a:gd name="connsiteY458" fmla="*/ 2705336 h 3063504"/>
              <a:gd name="connsiteX459" fmla="*/ 1722735 w 4114165"/>
              <a:gd name="connsiteY459" fmla="*/ 2649782 h 3063504"/>
              <a:gd name="connsiteX460" fmla="*/ 1725916 w 4114165"/>
              <a:gd name="connsiteY460" fmla="*/ 2660444 h 3063504"/>
              <a:gd name="connsiteX461" fmla="*/ 1729096 w 4114165"/>
              <a:gd name="connsiteY461" fmla="*/ 2640867 h 3063504"/>
              <a:gd name="connsiteX462" fmla="*/ 1732277 w 4114165"/>
              <a:gd name="connsiteY462" fmla="*/ 2689697 h 3063504"/>
              <a:gd name="connsiteX463" fmla="*/ 1735471 w 4114165"/>
              <a:gd name="connsiteY463" fmla="*/ 2630825 h 3063504"/>
              <a:gd name="connsiteX464" fmla="*/ 1738651 w 4114165"/>
              <a:gd name="connsiteY464" fmla="*/ 2511283 h 3063504"/>
              <a:gd name="connsiteX465" fmla="*/ 1741832 w 4114165"/>
              <a:gd name="connsiteY465" fmla="*/ 2552756 h 3063504"/>
              <a:gd name="connsiteX466" fmla="*/ 1745026 w 4114165"/>
              <a:gd name="connsiteY466" fmla="*/ 2638752 h 3063504"/>
              <a:gd name="connsiteX467" fmla="*/ 1748206 w 4114165"/>
              <a:gd name="connsiteY467" fmla="*/ 2672449 h 3063504"/>
              <a:gd name="connsiteX468" fmla="*/ 1751387 w 4114165"/>
              <a:gd name="connsiteY468" fmla="*/ 2600699 h 3063504"/>
              <a:gd name="connsiteX469" fmla="*/ 1754568 w 4114165"/>
              <a:gd name="connsiteY469" fmla="*/ 2607854 h 3063504"/>
              <a:gd name="connsiteX470" fmla="*/ 1757761 w 4114165"/>
              <a:gd name="connsiteY470" fmla="*/ 2554174 h 3063504"/>
              <a:gd name="connsiteX471" fmla="*/ 1764123 w 4114165"/>
              <a:gd name="connsiteY471" fmla="*/ 2656861 h 3063504"/>
              <a:gd name="connsiteX472" fmla="*/ 1767304 w 4114165"/>
              <a:gd name="connsiteY472" fmla="*/ 2637182 h 3063504"/>
              <a:gd name="connsiteX473" fmla="*/ 1770497 w 4114165"/>
              <a:gd name="connsiteY473" fmla="*/ 2647009 h 3063504"/>
              <a:gd name="connsiteX474" fmla="*/ 1773678 w 4114165"/>
              <a:gd name="connsiteY474" fmla="*/ 2689266 h 3063504"/>
              <a:gd name="connsiteX475" fmla="*/ 1776859 w 4114165"/>
              <a:gd name="connsiteY475" fmla="*/ 2796423 h 3063504"/>
              <a:gd name="connsiteX476" fmla="*/ 1783233 w 4114165"/>
              <a:gd name="connsiteY476" fmla="*/ 2736867 h 3063504"/>
              <a:gd name="connsiteX477" fmla="*/ 1786414 w 4114165"/>
              <a:gd name="connsiteY477" fmla="*/ 2744237 h 3063504"/>
              <a:gd name="connsiteX478" fmla="*/ 1789595 w 4114165"/>
              <a:gd name="connsiteY478" fmla="*/ 2723951 h 3063504"/>
              <a:gd name="connsiteX479" fmla="*/ 1792788 w 4114165"/>
              <a:gd name="connsiteY479" fmla="*/ 2755419 h 3063504"/>
              <a:gd name="connsiteX480" fmla="*/ 1795969 w 4114165"/>
              <a:gd name="connsiteY480" fmla="*/ 2804439 h 3063504"/>
              <a:gd name="connsiteX481" fmla="*/ 1799150 w 4114165"/>
              <a:gd name="connsiteY481" fmla="*/ 2831171 h 3063504"/>
              <a:gd name="connsiteX482" fmla="*/ 1802343 w 4114165"/>
              <a:gd name="connsiteY482" fmla="*/ 2718619 h 3063504"/>
              <a:gd name="connsiteX483" fmla="*/ 1805524 w 4114165"/>
              <a:gd name="connsiteY483" fmla="*/ 2766943 h 3063504"/>
              <a:gd name="connsiteX484" fmla="*/ 1808705 w 4114165"/>
              <a:gd name="connsiteY484" fmla="*/ 2691204 h 3063504"/>
              <a:gd name="connsiteX485" fmla="*/ 1815079 w 4114165"/>
              <a:gd name="connsiteY485" fmla="*/ 2299819 h 3063504"/>
              <a:gd name="connsiteX486" fmla="*/ 1818260 w 4114165"/>
              <a:gd name="connsiteY486" fmla="*/ 2202730 h 3063504"/>
              <a:gd name="connsiteX487" fmla="*/ 1821441 w 4114165"/>
              <a:gd name="connsiteY487" fmla="*/ 2325386 h 3063504"/>
              <a:gd name="connsiteX488" fmla="*/ 1824634 w 4114165"/>
              <a:gd name="connsiteY488" fmla="*/ 2331300 h 3063504"/>
              <a:gd name="connsiteX489" fmla="*/ 1827815 w 4114165"/>
              <a:gd name="connsiteY489" fmla="*/ 2431821 h 3063504"/>
              <a:gd name="connsiteX490" fmla="*/ 1834176 w 4114165"/>
              <a:gd name="connsiteY490" fmla="*/ 2852863 h 3063504"/>
              <a:gd name="connsiteX491" fmla="*/ 1837370 w 4114165"/>
              <a:gd name="connsiteY491" fmla="*/ 2823687 h 3063504"/>
              <a:gd name="connsiteX492" fmla="*/ 1840551 w 4114165"/>
              <a:gd name="connsiteY492" fmla="*/ 2745922 h 3063504"/>
              <a:gd name="connsiteX493" fmla="*/ 1843731 w 4114165"/>
              <a:gd name="connsiteY493" fmla="*/ 2531937 h 3063504"/>
              <a:gd name="connsiteX494" fmla="*/ 1846912 w 4114165"/>
              <a:gd name="connsiteY494" fmla="*/ 2413143 h 3063504"/>
              <a:gd name="connsiteX495" fmla="*/ 1850106 w 4114165"/>
              <a:gd name="connsiteY495" fmla="*/ 2441091 h 3063504"/>
              <a:gd name="connsiteX496" fmla="*/ 1853286 w 4114165"/>
              <a:gd name="connsiteY496" fmla="*/ 2411332 h 3063504"/>
              <a:gd name="connsiteX497" fmla="*/ 1856467 w 4114165"/>
              <a:gd name="connsiteY497" fmla="*/ 2408787 h 3063504"/>
              <a:gd name="connsiteX498" fmla="*/ 1859661 w 4114165"/>
              <a:gd name="connsiteY498" fmla="*/ 2227752 h 3063504"/>
              <a:gd name="connsiteX499" fmla="*/ 1862841 w 4114165"/>
              <a:gd name="connsiteY499" fmla="*/ 2223219 h 3063504"/>
              <a:gd name="connsiteX500" fmla="*/ 1866022 w 4114165"/>
              <a:gd name="connsiteY500" fmla="*/ 2150012 h 3063504"/>
              <a:gd name="connsiteX501" fmla="*/ 1869203 w 4114165"/>
              <a:gd name="connsiteY501" fmla="*/ 2222282 h 3063504"/>
              <a:gd name="connsiteX502" fmla="*/ 1872396 w 4114165"/>
              <a:gd name="connsiteY502" fmla="*/ 2116265 h 3063504"/>
              <a:gd name="connsiteX503" fmla="*/ 1875577 w 4114165"/>
              <a:gd name="connsiteY503" fmla="*/ 2150063 h 3063504"/>
              <a:gd name="connsiteX504" fmla="*/ 1881951 w 4114165"/>
              <a:gd name="connsiteY504" fmla="*/ 2062433 h 3063504"/>
              <a:gd name="connsiteX505" fmla="*/ 1885132 w 4114165"/>
              <a:gd name="connsiteY505" fmla="*/ 2064294 h 3063504"/>
              <a:gd name="connsiteX506" fmla="*/ 1888313 w 4114165"/>
              <a:gd name="connsiteY506" fmla="*/ 2008247 h 3063504"/>
              <a:gd name="connsiteX507" fmla="*/ 1891494 w 4114165"/>
              <a:gd name="connsiteY507" fmla="*/ 2117493 h 3063504"/>
              <a:gd name="connsiteX508" fmla="*/ 1894687 w 4114165"/>
              <a:gd name="connsiteY508" fmla="*/ 1969054 h 3063504"/>
              <a:gd name="connsiteX509" fmla="*/ 1897868 w 4114165"/>
              <a:gd name="connsiteY509" fmla="*/ 2191307 h 3063504"/>
              <a:gd name="connsiteX510" fmla="*/ 1901049 w 4114165"/>
              <a:gd name="connsiteY510" fmla="*/ 2022658 h 3063504"/>
              <a:gd name="connsiteX511" fmla="*/ 1904242 w 4114165"/>
              <a:gd name="connsiteY511" fmla="*/ 2215988 h 3063504"/>
              <a:gd name="connsiteX512" fmla="*/ 1907423 w 4114165"/>
              <a:gd name="connsiteY512" fmla="*/ 1937218 h 3063504"/>
              <a:gd name="connsiteX513" fmla="*/ 1910604 w 4114165"/>
              <a:gd name="connsiteY513" fmla="*/ 2103057 h 3063504"/>
              <a:gd name="connsiteX514" fmla="*/ 1916978 w 4114165"/>
              <a:gd name="connsiteY514" fmla="*/ 2012235 h 3063504"/>
              <a:gd name="connsiteX515" fmla="*/ 1920159 w 4114165"/>
              <a:gd name="connsiteY515" fmla="*/ 2171464 h 3063504"/>
              <a:gd name="connsiteX516" fmla="*/ 1923340 w 4114165"/>
              <a:gd name="connsiteY516" fmla="*/ 1790210 h 3063504"/>
              <a:gd name="connsiteX517" fmla="*/ 1926520 w 4114165"/>
              <a:gd name="connsiteY517" fmla="*/ 2366187 h 3063504"/>
              <a:gd name="connsiteX518" fmla="*/ 1929714 w 4114165"/>
              <a:gd name="connsiteY518" fmla="*/ 1631476 h 3063504"/>
              <a:gd name="connsiteX519" fmla="*/ 1932895 w 4114165"/>
              <a:gd name="connsiteY519" fmla="*/ 2269149 h 3063504"/>
              <a:gd name="connsiteX520" fmla="*/ 1936075 w 4114165"/>
              <a:gd name="connsiteY520" fmla="*/ 1478655 h 3063504"/>
              <a:gd name="connsiteX521" fmla="*/ 1939269 w 4114165"/>
              <a:gd name="connsiteY521" fmla="*/ 1710608 h 3063504"/>
              <a:gd name="connsiteX522" fmla="*/ 1942450 w 4114165"/>
              <a:gd name="connsiteY522" fmla="*/ 1817107 h 3063504"/>
              <a:gd name="connsiteX523" fmla="*/ 1945631 w 4114165"/>
              <a:gd name="connsiteY523" fmla="*/ 1149561 h 3063504"/>
              <a:gd name="connsiteX524" fmla="*/ 1948811 w 4114165"/>
              <a:gd name="connsiteY524" fmla="*/ 2165955 h 3063504"/>
              <a:gd name="connsiteX525" fmla="*/ 1952005 w 4114165"/>
              <a:gd name="connsiteY525" fmla="*/ 846592 h 3063504"/>
              <a:gd name="connsiteX526" fmla="*/ 1955186 w 4114165"/>
              <a:gd name="connsiteY526" fmla="*/ 1950350 h 3063504"/>
              <a:gd name="connsiteX527" fmla="*/ 1958366 w 4114165"/>
              <a:gd name="connsiteY527" fmla="*/ 864169 h 3063504"/>
              <a:gd name="connsiteX528" fmla="*/ 1961560 w 4114165"/>
              <a:gd name="connsiteY528" fmla="*/ 1399560 h 3063504"/>
              <a:gd name="connsiteX529" fmla="*/ 1964741 w 4114165"/>
              <a:gd name="connsiteY529" fmla="*/ 1303623 h 3063504"/>
              <a:gd name="connsiteX530" fmla="*/ 1967921 w 4114165"/>
              <a:gd name="connsiteY530" fmla="*/ 789202 h 3063504"/>
              <a:gd name="connsiteX531" fmla="*/ 1971102 w 4114165"/>
              <a:gd name="connsiteY531" fmla="*/ 1617673 h 3063504"/>
              <a:gd name="connsiteX532" fmla="*/ 1974296 w 4114165"/>
              <a:gd name="connsiteY532" fmla="*/ 501977 h 3063504"/>
              <a:gd name="connsiteX533" fmla="*/ 1977477 w 4114165"/>
              <a:gd name="connsiteY533" fmla="*/ 1724918 h 3063504"/>
              <a:gd name="connsiteX534" fmla="*/ 1980657 w 4114165"/>
              <a:gd name="connsiteY534" fmla="*/ 540785 h 3063504"/>
              <a:gd name="connsiteX535" fmla="*/ 1983851 w 4114165"/>
              <a:gd name="connsiteY535" fmla="*/ 1270926 h 3063504"/>
              <a:gd name="connsiteX536" fmla="*/ 1987032 w 4114165"/>
              <a:gd name="connsiteY536" fmla="*/ 845186 h 3063504"/>
              <a:gd name="connsiteX537" fmla="*/ 1993393 w 4114165"/>
              <a:gd name="connsiteY537" fmla="*/ 1188248 h 3063504"/>
              <a:gd name="connsiteX538" fmla="*/ 1996587 w 4114165"/>
              <a:gd name="connsiteY538" fmla="*/ 828990 h 3063504"/>
              <a:gd name="connsiteX539" fmla="*/ 1999767 w 4114165"/>
              <a:gd name="connsiteY539" fmla="*/ 1529232 h 3063504"/>
              <a:gd name="connsiteX540" fmla="*/ 2002948 w 4114165"/>
              <a:gd name="connsiteY540" fmla="*/ 867398 h 3063504"/>
              <a:gd name="connsiteX541" fmla="*/ 2006142 w 4114165"/>
              <a:gd name="connsiteY541" fmla="*/ 1526636 h 3063504"/>
              <a:gd name="connsiteX542" fmla="*/ 2009322 w 4114165"/>
              <a:gd name="connsiteY542" fmla="*/ 947050 h 3063504"/>
              <a:gd name="connsiteX543" fmla="*/ 2012503 w 4114165"/>
              <a:gd name="connsiteY543" fmla="*/ 1598918 h 3063504"/>
              <a:gd name="connsiteX544" fmla="*/ 2015684 w 4114165"/>
              <a:gd name="connsiteY544" fmla="*/ 1262733 h 3063504"/>
              <a:gd name="connsiteX545" fmla="*/ 2018877 w 4114165"/>
              <a:gd name="connsiteY545" fmla="*/ 1568362 h 3063504"/>
              <a:gd name="connsiteX546" fmla="*/ 2022058 w 4114165"/>
              <a:gd name="connsiteY546" fmla="*/ 1696438 h 3063504"/>
              <a:gd name="connsiteX547" fmla="*/ 2025239 w 4114165"/>
              <a:gd name="connsiteY547" fmla="*/ 1640530 h 3063504"/>
              <a:gd name="connsiteX548" fmla="*/ 2028420 w 4114165"/>
              <a:gd name="connsiteY548" fmla="*/ 1925378 h 3063504"/>
              <a:gd name="connsiteX549" fmla="*/ 2031613 w 4114165"/>
              <a:gd name="connsiteY549" fmla="*/ 1618471 h 3063504"/>
              <a:gd name="connsiteX550" fmla="*/ 2034794 w 4114165"/>
              <a:gd name="connsiteY550" fmla="*/ 2157408 h 3063504"/>
              <a:gd name="connsiteX551" fmla="*/ 2037975 w 4114165"/>
              <a:gd name="connsiteY551" fmla="*/ 1957366 h 3063504"/>
              <a:gd name="connsiteX552" fmla="*/ 2041168 w 4114165"/>
              <a:gd name="connsiteY552" fmla="*/ 2357956 h 3063504"/>
              <a:gd name="connsiteX553" fmla="*/ 2044349 w 4114165"/>
              <a:gd name="connsiteY553" fmla="*/ 2274214 h 3063504"/>
              <a:gd name="connsiteX554" fmla="*/ 2047530 w 4114165"/>
              <a:gd name="connsiteY554" fmla="*/ 2456160 h 3063504"/>
              <a:gd name="connsiteX555" fmla="*/ 2050711 w 4114165"/>
              <a:gd name="connsiteY555" fmla="*/ 2483753 h 3063504"/>
              <a:gd name="connsiteX556" fmla="*/ 2053904 w 4114165"/>
              <a:gd name="connsiteY556" fmla="*/ 2551363 h 3063504"/>
              <a:gd name="connsiteX557" fmla="*/ 2063459 w 4114165"/>
              <a:gd name="connsiteY557" fmla="*/ 2850027 h 3063504"/>
              <a:gd name="connsiteX558" fmla="*/ 2066640 w 4114165"/>
              <a:gd name="connsiteY558" fmla="*/ 2850698 h 3063504"/>
              <a:gd name="connsiteX559" fmla="*/ 2069821 w 4114165"/>
              <a:gd name="connsiteY559" fmla="*/ 2919308 h 3063504"/>
              <a:gd name="connsiteX560" fmla="*/ 2073001 w 4114165"/>
              <a:gd name="connsiteY560" fmla="*/ 2817925 h 3063504"/>
              <a:gd name="connsiteX561" fmla="*/ 2076195 w 4114165"/>
              <a:gd name="connsiteY561" fmla="*/ 2931122 h 3063504"/>
              <a:gd name="connsiteX562" fmla="*/ 2079376 w 4114165"/>
              <a:gd name="connsiteY562" fmla="*/ 2871744 h 3063504"/>
              <a:gd name="connsiteX563" fmla="*/ 2082556 w 4114165"/>
              <a:gd name="connsiteY563" fmla="*/ 2969986 h 3063504"/>
              <a:gd name="connsiteX564" fmla="*/ 2085750 w 4114165"/>
              <a:gd name="connsiteY564" fmla="*/ 2951561 h 3063504"/>
              <a:gd name="connsiteX565" fmla="*/ 2088931 w 4114165"/>
              <a:gd name="connsiteY565" fmla="*/ 2984789 h 3063504"/>
              <a:gd name="connsiteX566" fmla="*/ 2092111 w 4114165"/>
              <a:gd name="connsiteY566" fmla="*/ 2969315 h 3063504"/>
              <a:gd name="connsiteX567" fmla="*/ 2095292 w 4114165"/>
              <a:gd name="connsiteY567" fmla="*/ 2967314 h 3063504"/>
              <a:gd name="connsiteX568" fmla="*/ 2098486 w 4114165"/>
              <a:gd name="connsiteY568" fmla="*/ 2976229 h 3063504"/>
              <a:gd name="connsiteX569" fmla="*/ 2101666 w 4114165"/>
              <a:gd name="connsiteY569" fmla="*/ 2978280 h 3063504"/>
              <a:gd name="connsiteX570" fmla="*/ 2104847 w 4114165"/>
              <a:gd name="connsiteY570" fmla="*/ 2986499 h 3063504"/>
              <a:gd name="connsiteX571" fmla="*/ 2108028 w 4114165"/>
              <a:gd name="connsiteY571" fmla="*/ 2960919 h 3063504"/>
              <a:gd name="connsiteX572" fmla="*/ 2111222 w 4114165"/>
              <a:gd name="connsiteY572" fmla="*/ 2976609 h 3063504"/>
              <a:gd name="connsiteX573" fmla="*/ 2114402 w 4114165"/>
              <a:gd name="connsiteY573" fmla="*/ 2965301 h 3063504"/>
              <a:gd name="connsiteX574" fmla="*/ 2117583 w 4114165"/>
              <a:gd name="connsiteY574" fmla="*/ 3007077 h 3063504"/>
              <a:gd name="connsiteX575" fmla="*/ 2120777 w 4114165"/>
              <a:gd name="connsiteY575" fmla="*/ 2964338 h 3063504"/>
              <a:gd name="connsiteX576" fmla="*/ 2123957 w 4114165"/>
              <a:gd name="connsiteY576" fmla="*/ 2959425 h 3063504"/>
              <a:gd name="connsiteX577" fmla="*/ 2127138 w 4114165"/>
              <a:gd name="connsiteY577" fmla="*/ 2922904 h 3063504"/>
              <a:gd name="connsiteX578" fmla="*/ 2130319 w 4114165"/>
              <a:gd name="connsiteY578" fmla="*/ 2967719 h 3063504"/>
              <a:gd name="connsiteX579" fmla="*/ 2133512 w 4114165"/>
              <a:gd name="connsiteY579" fmla="*/ 2748100 h 3063504"/>
              <a:gd name="connsiteX580" fmla="*/ 2136693 w 4114165"/>
              <a:gd name="connsiteY580" fmla="*/ 2770425 h 3063504"/>
              <a:gd name="connsiteX581" fmla="*/ 2139874 w 4114165"/>
              <a:gd name="connsiteY581" fmla="*/ 2840744 h 3063504"/>
              <a:gd name="connsiteX582" fmla="*/ 2143068 w 4114165"/>
              <a:gd name="connsiteY582" fmla="*/ 2520490 h 3063504"/>
              <a:gd name="connsiteX583" fmla="*/ 2155803 w 4114165"/>
              <a:gd name="connsiteY583" fmla="*/ 2802843 h 3063504"/>
              <a:gd name="connsiteX584" fmla="*/ 2158984 w 4114165"/>
              <a:gd name="connsiteY584" fmla="*/ 2808542 h 3063504"/>
              <a:gd name="connsiteX585" fmla="*/ 2165358 w 4114165"/>
              <a:gd name="connsiteY585" fmla="*/ 2716695 h 3063504"/>
              <a:gd name="connsiteX586" fmla="*/ 2168539 w 4114165"/>
              <a:gd name="connsiteY586" fmla="*/ 2878050 h 3063504"/>
              <a:gd name="connsiteX587" fmla="*/ 2171720 w 4114165"/>
              <a:gd name="connsiteY587" fmla="*/ 2791725 h 3063504"/>
              <a:gd name="connsiteX588" fmla="*/ 2174901 w 4114165"/>
              <a:gd name="connsiteY588" fmla="*/ 2656911 h 3063504"/>
              <a:gd name="connsiteX589" fmla="*/ 2178094 w 4114165"/>
              <a:gd name="connsiteY589" fmla="*/ 2667789 h 3063504"/>
              <a:gd name="connsiteX590" fmla="*/ 2184456 w 4114165"/>
              <a:gd name="connsiteY590" fmla="*/ 2001358 h 3063504"/>
              <a:gd name="connsiteX591" fmla="*/ 2187649 w 4114165"/>
              <a:gd name="connsiteY591" fmla="*/ 2232932 h 3063504"/>
              <a:gd name="connsiteX592" fmla="*/ 2190830 w 4114165"/>
              <a:gd name="connsiteY592" fmla="*/ 2350396 h 3063504"/>
              <a:gd name="connsiteX593" fmla="*/ 2194011 w 4114165"/>
              <a:gd name="connsiteY593" fmla="*/ 2318029 h 3063504"/>
              <a:gd name="connsiteX594" fmla="*/ 2197192 w 4114165"/>
              <a:gd name="connsiteY594" fmla="*/ 2241720 h 3063504"/>
              <a:gd name="connsiteX595" fmla="*/ 2200385 w 4114165"/>
              <a:gd name="connsiteY595" fmla="*/ 2286801 h 3063504"/>
              <a:gd name="connsiteX596" fmla="*/ 2203566 w 4114165"/>
              <a:gd name="connsiteY596" fmla="*/ 2371265 h 3063504"/>
              <a:gd name="connsiteX597" fmla="*/ 2206747 w 4114165"/>
              <a:gd name="connsiteY597" fmla="*/ 2299768 h 3063504"/>
              <a:gd name="connsiteX598" fmla="*/ 2209927 w 4114165"/>
              <a:gd name="connsiteY598" fmla="*/ 2269744 h 3063504"/>
              <a:gd name="connsiteX599" fmla="*/ 2213121 w 4114165"/>
              <a:gd name="connsiteY599" fmla="*/ 2346103 h 3063504"/>
              <a:gd name="connsiteX600" fmla="*/ 2216302 w 4114165"/>
              <a:gd name="connsiteY600" fmla="*/ 2368999 h 3063504"/>
              <a:gd name="connsiteX601" fmla="*/ 2219482 w 4114165"/>
              <a:gd name="connsiteY601" fmla="*/ 2328628 h 3063504"/>
              <a:gd name="connsiteX602" fmla="*/ 2222676 w 4114165"/>
              <a:gd name="connsiteY602" fmla="*/ 2314243 h 3063504"/>
              <a:gd name="connsiteX603" fmla="*/ 2232218 w 4114165"/>
              <a:gd name="connsiteY603" fmla="*/ 1898848 h 3063504"/>
              <a:gd name="connsiteX604" fmla="*/ 2235412 w 4114165"/>
              <a:gd name="connsiteY604" fmla="*/ 1656663 h 3063504"/>
              <a:gd name="connsiteX605" fmla="*/ 2238592 w 4114165"/>
              <a:gd name="connsiteY605" fmla="*/ 1296050 h 3063504"/>
              <a:gd name="connsiteX606" fmla="*/ 2244967 w 4114165"/>
              <a:gd name="connsiteY606" fmla="*/ 875173 h 3063504"/>
              <a:gd name="connsiteX607" fmla="*/ 2248147 w 4114165"/>
              <a:gd name="connsiteY607" fmla="*/ 593693 h 3063504"/>
              <a:gd name="connsiteX608" fmla="*/ 2251328 w 4114165"/>
              <a:gd name="connsiteY608" fmla="*/ 644612 h 3063504"/>
              <a:gd name="connsiteX609" fmla="*/ 2254509 w 4114165"/>
              <a:gd name="connsiteY609" fmla="*/ 515406 h 3063504"/>
              <a:gd name="connsiteX610" fmla="*/ 2257702 w 4114165"/>
              <a:gd name="connsiteY610" fmla="*/ 504589 h 3063504"/>
              <a:gd name="connsiteX611" fmla="*/ 2260883 w 4114165"/>
              <a:gd name="connsiteY611" fmla="*/ 533884 h 3063504"/>
              <a:gd name="connsiteX612" fmla="*/ 2264064 w 4114165"/>
              <a:gd name="connsiteY612" fmla="*/ 440313 h 3063504"/>
              <a:gd name="connsiteX613" fmla="*/ 2267257 w 4114165"/>
              <a:gd name="connsiteY613" fmla="*/ 452684 h 3063504"/>
              <a:gd name="connsiteX614" fmla="*/ 2270438 w 4114165"/>
              <a:gd name="connsiteY614" fmla="*/ 500866 h 3063504"/>
              <a:gd name="connsiteX615" fmla="*/ 2273619 w 4114165"/>
              <a:gd name="connsiteY615" fmla="*/ 629986 h 3063504"/>
              <a:gd name="connsiteX616" fmla="*/ 2276800 w 4114165"/>
              <a:gd name="connsiteY616" fmla="*/ 641320 h 3063504"/>
              <a:gd name="connsiteX617" fmla="*/ 2283174 w 4114165"/>
              <a:gd name="connsiteY617" fmla="*/ 799763 h 3063504"/>
              <a:gd name="connsiteX618" fmla="*/ 2286355 w 4114165"/>
              <a:gd name="connsiteY618" fmla="*/ 849492 h 3063504"/>
              <a:gd name="connsiteX619" fmla="*/ 2295910 w 4114165"/>
              <a:gd name="connsiteY619" fmla="*/ 1157273 h 3063504"/>
              <a:gd name="connsiteX620" fmla="*/ 2299091 w 4114165"/>
              <a:gd name="connsiteY620" fmla="*/ 1247360 h 3063504"/>
              <a:gd name="connsiteX621" fmla="*/ 2305465 w 4114165"/>
              <a:gd name="connsiteY621" fmla="*/ 1627740 h 3063504"/>
              <a:gd name="connsiteX622" fmla="*/ 2327756 w 4114165"/>
              <a:gd name="connsiteY622" fmla="*/ 2527644 h 3063504"/>
              <a:gd name="connsiteX623" fmla="*/ 2330936 w 4114165"/>
              <a:gd name="connsiteY623" fmla="*/ 2536230 h 3063504"/>
              <a:gd name="connsiteX624" fmla="*/ 2334117 w 4114165"/>
              <a:gd name="connsiteY624" fmla="*/ 2575347 h 3063504"/>
              <a:gd name="connsiteX625" fmla="*/ 2337311 w 4114165"/>
              <a:gd name="connsiteY625" fmla="*/ 2567559 h 3063504"/>
              <a:gd name="connsiteX626" fmla="*/ 2340491 w 4114165"/>
              <a:gd name="connsiteY626" fmla="*/ 2657735 h 3063504"/>
              <a:gd name="connsiteX627" fmla="*/ 2343672 w 4114165"/>
              <a:gd name="connsiteY627" fmla="*/ 2677679 h 3063504"/>
              <a:gd name="connsiteX628" fmla="*/ 2346866 w 4114165"/>
              <a:gd name="connsiteY628" fmla="*/ 2676653 h 3063504"/>
              <a:gd name="connsiteX629" fmla="*/ 2350047 w 4114165"/>
              <a:gd name="connsiteY629" fmla="*/ 2718873 h 3063504"/>
              <a:gd name="connsiteX630" fmla="*/ 2353227 w 4114165"/>
              <a:gd name="connsiteY630" fmla="*/ 2727256 h 3063504"/>
              <a:gd name="connsiteX631" fmla="*/ 2359602 w 4114165"/>
              <a:gd name="connsiteY631" fmla="*/ 2758344 h 3063504"/>
              <a:gd name="connsiteX632" fmla="*/ 2362782 w 4114165"/>
              <a:gd name="connsiteY632" fmla="*/ 2709464 h 3063504"/>
              <a:gd name="connsiteX633" fmla="*/ 2365963 w 4114165"/>
              <a:gd name="connsiteY633" fmla="*/ 2701651 h 3063504"/>
              <a:gd name="connsiteX634" fmla="*/ 2369144 w 4114165"/>
              <a:gd name="connsiteY634" fmla="*/ 2749581 h 3063504"/>
              <a:gd name="connsiteX635" fmla="*/ 2372337 w 4114165"/>
              <a:gd name="connsiteY635" fmla="*/ 2738311 h 3063504"/>
              <a:gd name="connsiteX636" fmla="*/ 2375518 w 4114165"/>
              <a:gd name="connsiteY636" fmla="*/ 2683466 h 3063504"/>
              <a:gd name="connsiteX637" fmla="*/ 2381892 w 4114165"/>
              <a:gd name="connsiteY637" fmla="*/ 2760295 h 3063504"/>
              <a:gd name="connsiteX638" fmla="*/ 2385073 w 4114165"/>
              <a:gd name="connsiteY638" fmla="*/ 2736829 h 3063504"/>
              <a:gd name="connsiteX639" fmla="*/ 2388254 w 4114165"/>
              <a:gd name="connsiteY639" fmla="*/ 2701106 h 3063504"/>
              <a:gd name="connsiteX640" fmla="*/ 2391435 w 4114165"/>
              <a:gd name="connsiteY640" fmla="*/ 2683530 h 3063504"/>
              <a:gd name="connsiteX641" fmla="*/ 2394628 w 4114165"/>
              <a:gd name="connsiteY641" fmla="*/ 2730574 h 3063504"/>
              <a:gd name="connsiteX642" fmla="*/ 2397809 w 4114165"/>
              <a:gd name="connsiteY642" fmla="*/ 2662280 h 3063504"/>
              <a:gd name="connsiteX643" fmla="*/ 2400990 w 4114165"/>
              <a:gd name="connsiteY643" fmla="*/ 2633636 h 3063504"/>
              <a:gd name="connsiteX644" fmla="*/ 2404183 w 4114165"/>
              <a:gd name="connsiteY644" fmla="*/ 2647958 h 3063504"/>
              <a:gd name="connsiteX645" fmla="*/ 2407364 w 4114165"/>
              <a:gd name="connsiteY645" fmla="*/ 2741350 h 3063504"/>
              <a:gd name="connsiteX646" fmla="*/ 2410545 w 4114165"/>
              <a:gd name="connsiteY646" fmla="*/ 2674665 h 3063504"/>
              <a:gd name="connsiteX647" fmla="*/ 2413726 w 4114165"/>
              <a:gd name="connsiteY647" fmla="*/ 2647211 h 3063504"/>
              <a:gd name="connsiteX648" fmla="*/ 2416919 w 4114165"/>
              <a:gd name="connsiteY648" fmla="*/ 2707716 h 3063504"/>
              <a:gd name="connsiteX649" fmla="*/ 2420100 w 4114165"/>
              <a:gd name="connsiteY649" fmla="*/ 2636891 h 3063504"/>
              <a:gd name="connsiteX650" fmla="*/ 2423281 w 4114165"/>
              <a:gd name="connsiteY650" fmla="*/ 2730726 h 3063504"/>
              <a:gd name="connsiteX651" fmla="*/ 2426474 w 4114165"/>
              <a:gd name="connsiteY651" fmla="*/ 2679870 h 3063504"/>
              <a:gd name="connsiteX652" fmla="*/ 2429655 w 4114165"/>
              <a:gd name="connsiteY652" fmla="*/ 2703993 h 3063504"/>
              <a:gd name="connsiteX653" fmla="*/ 2432836 w 4114165"/>
              <a:gd name="connsiteY653" fmla="*/ 2809251 h 3063504"/>
              <a:gd name="connsiteX654" fmla="*/ 2436017 w 4114165"/>
              <a:gd name="connsiteY654" fmla="*/ 2763612 h 3063504"/>
              <a:gd name="connsiteX655" fmla="*/ 2439210 w 4114165"/>
              <a:gd name="connsiteY655" fmla="*/ 2782544 h 3063504"/>
              <a:gd name="connsiteX656" fmla="*/ 2442391 w 4114165"/>
              <a:gd name="connsiteY656" fmla="*/ 2865324 h 3063504"/>
              <a:gd name="connsiteX657" fmla="*/ 2445572 w 4114165"/>
              <a:gd name="connsiteY657" fmla="*/ 2880304 h 3063504"/>
              <a:gd name="connsiteX658" fmla="*/ 2448765 w 4114165"/>
              <a:gd name="connsiteY658" fmla="*/ 2785836 h 3063504"/>
              <a:gd name="connsiteX659" fmla="*/ 2451946 w 4114165"/>
              <a:gd name="connsiteY659" fmla="*/ 2807731 h 3063504"/>
              <a:gd name="connsiteX660" fmla="*/ 2455127 w 4114165"/>
              <a:gd name="connsiteY660" fmla="*/ 2849938 h 3063504"/>
              <a:gd name="connsiteX661" fmla="*/ 2458308 w 4114165"/>
              <a:gd name="connsiteY661" fmla="*/ 2849710 h 3063504"/>
              <a:gd name="connsiteX662" fmla="*/ 2461501 w 4114165"/>
              <a:gd name="connsiteY662" fmla="*/ 2889346 h 3063504"/>
              <a:gd name="connsiteX663" fmla="*/ 2464682 w 4114165"/>
              <a:gd name="connsiteY663" fmla="*/ 2898337 h 3063504"/>
              <a:gd name="connsiteX664" fmla="*/ 2467863 w 4114165"/>
              <a:gd name="connsiteY664" fmla="*/ 2934136 h 3063504"/>
              <a:gd name="connsiteX665" fmla="*/ 2477418 w 4114165"/>
              <a:gd name="connsiteY665" fmla="*/ 2787850 h 3063504"/>
              <a:gd name="connsiteX666" fmla="*/ 2480598 w 4114165"/>
              <a:gd name="connsiteY666" fmla="*/ 2852167 h 3063504"/>
              <a:gd name="connsiteX667" fmla="*/ 2483792 w 4114165"/>
              <a:gd name="connsiteY667" fmla="*/ 2877151 h 3063504"/>
              <a:gd name="connsiteX668" fmla="*/ 2486973 w 4114165"/>
              <a:gd name="connsiteY668" fmla="*/ 2878772 h 3063504"/>
              <a:gd name="connsiteX669" fmla="*/ 2490153 w 4114165"/>
              <a:gd name="connsiteY669" fmla="*/ 2869097 h 3063504"/>
              <a:gd name="connsiteX670" fmla="*/ 2493334 w 4114165"/>
              <a:gd name="connsiteY670" fmla="*/ 2704285 h 3063504"/>
              <a:gd name="connsiteX671" fmla="*/ 2496528 w 4114165"/>
              <a:gd name="connsiteY671" fmla="*/ 2715289 h 3063504"/>
              <a:gd name="connsiteX672" fmla="*/ 2499708 w 4114165"/>
              <a:gd name="connsiteY672" fmla="*/ 2345875 h 3063504"/>
              <a:gd name="connsiteX673" fmla="*/ 2502889 w 4114165"/>
              <a:gd name="connsiteY673" fmla="*/ 1782447 h 3063504"/>
              <a:gd name="connsiteX674" fmla="*/ 2506083 w 4114165"/>
              <a:gd name="connsiteY674" fmla="*/ 1608011 h 3063504"/>
              <a:gd name="connsiteX675" fmla="*/ 2509263 w 4114165"/>
              <a:gd name="connsiteY675" fmla="*/ 1562030 h 3063504"/>
              <a:gd name="connsiteX676" fmla="*/ 2512444 w 4114165"/>
              <a:gd name="connsiteY676" fmla="*/ 1481416 h 3063504"/>
              <a:gd name="connsiteX677" fmla="*/ 2518818 w 4114165"/>
              <a:gd name="connsiteY677" fmla="*/ 1498625 h 3063504"/>
              <a:gd name="connsiteX678" fmla="*/ 2521999 w 4114165"/>
              <a:gd name="connsiteY678" fmla="*/ 1532157 h 3063504"/>
              <a:gd name="connsiteX679" fmla="*/ 2525180 w 4114165"/>
              <a:gd name="connsiteY679" fmla="*/ 1514518 h 3063504"/>
              <a:gd name="connsiteX680" fmla="*/ 2528373 w 4114165"/>
              <a:gd name="connsiteY680" fmla="*/ 1432130 h 3063504"/>
              <a:gd name="connsiteX681" fmla="*/ 2531554 w 4114165"/>
              <a:gd name="connsiteY681" fmla="*/ 1431294 h 3063504"/>
              <a:gd name="connsiteX682" fmla="*/ 2534735 w 4114165"/>
              <a:gd name="connsiteY682" fmla="*/ 1413186 h 3063504"/>
              <a:gd name="connsiteX683" fmla="*/ 2537916 w 4114165"/>
              <a:gd name="connsiteY683" fmla="*/ 1511086 h 3063504"/>
              <a:gd name="connsiteX684" fmla="*/ 2541109 w 4114165"/>
              <a:gd name="connsiteY684" fmla="*/ 1427647 h 3063504"/>
              <a:gd name="connsiteX685" fmla="*/ 2544290 w 4114165"/>
              <a:gd name="connsiteY685" fmla="*/ 1460369 h 3063504"/>
              <a:gd name="connsiteX686" fmla="*/ 2550652 w 4114165"/>
              <a:gd name="connsiteY686" fmla="*/ 1651382 h 3063504"/>
              <a:gd name="connsiteX687" fmla="*/ 2553845 w 4114165"/>
              <a:gd name="connsiteY687" fmla="*/ 1886312 h 3063504"/>
              <a:gd name="connsiteX688" fmla="*/ 2560207 w 4114165"/>
              <a:gd name="connsiteY688" fmla="*/ 2090115 h 3063504"/>
              <a:gd name="connsiteX689" fmla="*/ 2563400 w 4114165"/>
              <a:gd name="connsiteY689" fmla="*/ 2090963 h 3063504"/>
              <a:gd name="connsiteX690" fmla="*/ 2566581 w 4114165"/>
              <a:gd name="connsiteY690" fmla="*/ 2006372 h 3063504"/>
              <a:gd name="connsiteX691" fmla="*/ 2569762 w 4114165"/>
              <a:gd name="connsiteY691" fmla="*/ 1971903 h 3063504"/>
              <a:gd name="connsiteX692" fmla="*/ 2572942 w 4114165"/>
              <a:gd name="connsiteY692" fmla="*/ 1987859 h 3063504"/>
              <a:gd name="connsiteX693" fmla="*/ 2579317 w 4114165"/>
              <a:gd name="connsiteY693" fmla="*/ 2167437 h 3063504"/>
              <a:gd name="connsiteX694" fmla="*/ 2582497 w 4114165"/>
              <a:gd name="connsiteY694" fmla="*/ 2167184 h 3063504"/>
              <a:gd name="connsiteX695" fmla="*/ 2588872 w 4114165"/>
              <a:gd name="connsiteY695" fmla="*/ 2209568 h 3063504"/>
              <a:gd name="connsiteX696" fmla="*/ 2598427 w 4114165"/>
              <a:gd name="connsiteY696" fmla="*/ 2462694 h 3063504"/>
              <a:gd name="connsiteX697" fmla="*/ 2601607 w 4114165"/>
              <a:gd name="connsiteY697" fmla="*/ 2500773 h 3063504"/>
              <a:gd name="connsiteX698" fmla="*/ 2611162 w 4114165"/>
              <a:gd name="connsiteY698" fmla="*/ 2806731 h 3063504"/>
              <a:gd name="connsiteX699" fmla="*/ 2614343 w 4114165"/>
              <a:gd name="connsiteY699" fmla="*/ 2888472 h 3063504"/>
              <a:gd name="connsiteX700" fmla="*/ 2617524 w 4114165"/>
              <a:gd name="connsiteY700" fmla="*/ 2880609 h 3063504"/>
              <a:gd name="connsiteX701" fmla="*/ 2620717 w 4114165"/>
              <a:gd name="connsiteY701" fmla="*/ 2920523 h 3063504"/>
              <a:gd name="connsiteX702" fmla="*/ 2623898 w 4114165"/>
              <a:gd name="connsiteY702" fmla="*/ 2910532 h 3063504"/>
              <a:gd name="connsiteX703" fmla="*/ 2627079 w 4114165"/>
              <a:gd name="connsiteY703" fmla="*/ 2940481 h 3063504"/>
              <a:gd name="connsiteX704" fmla="*/ 2633453 w 4114165"/>
              <a:gd name="connsiteY704" fmla="*/ 2957424 h 3063504"/>
              <a:gd name="connsiteX705" fmla="*/ 2636634 w 4114165"/>
              <a:gd name="connsiteY705" fmla="*/ 3004671 h 3063504"/>
              <a:gd name="connsiteX706" fmla="*/ 2639815 w 4114165"/>
              <a:gd name="connsiteY706" fmla="*/ 3009217 h 3063504"/>
              <a:gd name="connsiteX707" fmla="*/ 2643008 w 4114165"/>
              <a:gd name="connsiteY707" fmla="*/ 3025249 h 3063504"/>
              <a:gd name="connsiteX708" fmla="*/ 2646189 w 4114165"/>
              <a:gd name="connsiteY708" fmla="*/ 3020145 h 3063504"/>
              <a:gd name="connsiteX709" fmla="*/ 2649370 w 4114165"/>
              <a:gd name="connsiteY709" fmla="*/ 3036734 h 3063504"/>
              <a:gd name="connsiteX710" fmla="*/ 2652551 w 4114165"/>
              <a:gd name="connsiteY710" fmla="*/ 3017613 h 3063504"/>
              <a:gd name="connsiteX711" fmla="*/ 2655744 w 4114165"/>
              <a:gd name="connsiteY711" fmla="*/ 3025135 h 3063504"/>
              <a:gd name="connsiteX712" fmla="*/ 2658925 w 4114165"/>
              <a:gd name="connsiteY712" fmla="*/ 3026211 h 3063504"/>
              <a:gd name="connsiteX713" fmla="*/ 2662106 w 4114165"/>
              <a:gd name="connsiteY713" fmla="*/ 3043484 h 3063504"/>
              <a:gd name="connsiteX714" fmla="*/ 2665299 w 4114165"/>
              <a:gd name="connsiteY714" fmla="*/ 3041090 h 3063504"/>
              <a:gd name="connsiteX715" fmla="*/ 2668480 w 4114165"/>
              <a:gd name="connsiteY715" fmla="*/ 3036569 h 3063504"/>
              <a:gd name="connsiteX716" fmla="*/ 2671661 w 4114165"/>
              <a:gd name="connsiteY716" fmla="*/ 3044877 h 3063504"/>
              <a:gd name="connsiteX717" fmla="*/ 2674841 w 4114165"/>
              <a:gd name="connsiteY717" fmla="*/ 3032720 h 3063504"/>
              <a:gd name="connsiteX718" fmla="*/ 2678035 w 4114165"/>
              <a:gd name="connsiteY718" fmla="*/ 3051955 h 3063504"/>
              <a:gd name="connsiteX719" fmla="*/ 2681216 w 4114165"/>
              <a:gd name="connsiteY719" fmla="*/ 3027604 h 3063504"/>
              <a:gd name="connsiteX720" fmla="*/ 2684396 w 4114165"/>
              <a:gd name="connsiteY720" fmla="*/ 3063504 h 3063504"/>
              <a:gd name="connsiteX721" fmla="*/ 2687590 w 4114165"/>
              <a:gd name="connsiteY721" fmla="*/ 3027959 h 3063504"/>
              <a:gd name="connsiteX722" fmla="*/ 2690771 w 4114165"/>
              <a:gd name="connsiteY722" fmla="*/ 3063239 h 3063504"/>
              <a:gd name="connsiteX723" fmla="*/ 2693951 w 4114165"/>
              <a:gd name="connsiteY723" fmla="*/ 3022387 h 3063504"/>
              <a:gd name="connsiteX724" fmla="*/ 2697132 w 4114165"/>
              <a:gd name="connsiteY724" fmla="*/ 3055159 h 3063504"/>
              <a:gd name="connsiteX725" fmla="*/ 2700326 w 4114165"/>
              <a:gd name="connsiteY725" fmla="*/ 3015042 h 3063504"/>
              <a:gd name="connsiteX726" fmla="*/ 2703507 w 4114165"/>
              <a:gd name="connsiteY726" fmla="*/ 3029098 h 3063504"/>
              <a:gd name="connsiteX727" fmla="*/ 2706687 w 4114165"/>
              <a:gd name="connsiteY727" fmla="*/ 3023374 h 3063504"/>
              <a:gd name="connsiteX728" fmla="*/ 2709881 w 4114165"/>
              <a:gd name="connsiteY728" fmla="*/ 3009647 h 3063504"/>
              <a:gd name="connsiteX729" fmla="*/ 2713062 w 4114165"/>
              <a:gd name="connsiteY729" fmla="*/ 3033644 h 3063504"/>
              <a:gd name="connsiteX730" fmla="*/ 2716242 w 4114165"/>
              <a:gd name="connsiteY730" fmla="*/ 2920751 h 3063504"/>
              <a:gd name="connsiteX731" fmla="*/ 2719423 w 4114165"/>
              <a:gd name="connsiteY731" fmla="*/ 3048752 h 3063504"/>
              <a:gd name="connsiteX732" fmla="*/ 2722617 w 4114165"/>
              <a:gd name="connsiteY732" fmla="*/ 2843036 h 3063504"/>
              <a:gd name="connsiteX733" fmla="*/ 2725797 w 4114165"/>
              <a:gd name="connsiteY733" fmla="*/ 2786077 h 3063504"/>
              <a:gd name="connsiteX734" fmla="*/ 2728978 w 4114165"/>
              <a:gd name="connsiteY734" fmla="*/ 2556276 h 3063504"/>
              <a:gd name="connsiteX735" fmla="*/ 2732159 w 4114165"/>
              <a:gd name="connsiteY735" fmla="*/ 2734499 h 3063504"/>
              <a:gd name="connsiteX736" fmla="*/ 2735353 w 4114165"/>
              <a:gd name="connsiteY736" fmla="*/ 2543575 h 3063504"/>
              <a:gd name="connsiteX737" fmla="*/ 2738533 w 4114165"/>
              <a:gd name="connsiteY737" fmla="*/ 2707742 h 3063504"/>
              <a:gd name="connsiteX738" fmla="*/ 2741714 w 4114165"/>
              <a:gd name="connsiteY738" fmla="*/ 2453425 h 3063504"/>
              <a:gd name="connsiteX739" fmla="*/ 2744908 w 4114165"/>
              <a:gd name="connsiteY739" fmla="*/ 1655447 h 3063504"/>
              <a:gd name="connsiteX740" fmla="*/ 2748088 w 4114165"/>
              <a:gd name="connsiteY740" fmla="*/ 1718549 h 3063504"/>
              <a:gd name="connsiteX741" fmla="*/ 2751269 w 4114165"/>
              <a:gd name="connsiteY741" fmla="*/ 1458368 h 3063504"/>
              <a:gd name="connsiteX742" fmla="*/ 2754450 w 4114165"/>
              <a:gd name="connsiteY742" fmla="*/ 1717004 h 3063504"/>
              <a:gd name="connsiteX743" fmla="*/ 2757643 w 4114165"/>
              <a:gd name="connsiteY743" fmla="*/ 1229289 h 3063504"/>
              <a:gd name="connsiteX744" fmla="*/ 2760824 w 4114165"/>
              <a:gd name="connsiteY744" fmla="*/ 1562321 h 3063504"/>
              <a:gd name="connsiteX745" fmla="*/ 2764005 w 4114165"/>
              <a:gd name="connsiteY745" fmla="*/ 1551760 h 3063504"/>
              <a:gd name="connsiteX746" fmla="*/ 2767199 w 4114165"/>
              <a:gd name="connsiteY746" fmla="*/ 1347793 h 3063504"/>
              <a:gd name="connsiteX747" fmla="*/ 2770379 w 4114165"/>
              <a:gd name="connsiteY747" fmla="*/ 1343550 h 3063504"/>
              <a:gd name="connsiteX748" fmla="*/ 2773560 w 4114165"/>
              <a:gd name="connsiteY748" fmla="*/ 1304345 h 3063504"/>
              <a:gd name="connsiteX749" fmla="*/ 2776741 w 4114165"/>
              <a:gd name="connsiteY749" fmla="*/ 1548240 h 3063504"/>
              <a:gd name="connsiteX750" fmla="*/ 2779934 w 4114165"/>
              <a:gd name="connsiteY750" fmla="*/ 1319566 h 3063504"/>
              <a:gd name="connsiteX751" fmla="*/ 2783115 w 4114165"/>
              <a:gd name="connsiteY751" fmla="*/ 1482631 h 3063504"/>
              <a:gd name="connsiteX752" fmla="*/ 2786296 w 4114165"/>
              <a:gd name="connsiteY752" fmla="*/ 1443514 h 3063504"/>
              <a:gd name="connsiteX753" fmla="*/ 2789489 w 4114165"/>
              <a:gd name="connsiteY753" fmla="*/ 1552989 h 3063504"/>
              <a:gd name="connsiteX754" fmla="*/ 2792670 w 4114165"/>
              <a:gd name="connsiteY754" fmla="*/ 1539262 h 3063504"/>
              <a:gd name="connsiteX755" fmla="*/ 2795851 w 4114165"/>
              <a:gd name="connsiteY755" fmla="*/ 1809281 h 3063504"/>
              <a:gd name="connsiteX756" fmla="*/ 2799032 w 4114165"/>
              <a:gd name="connsiteY756" fmla="*/ 1595765 h 3063504"/>
              <a:gd name="connsiteX757" fmla="*/ 2802225 w 4114165"/>
              <a:gd name="connsiteY757" fmla="*/ 1867798 h 3063504"/>
              <a:gd name="connsiteX758" fmla="*/ 2805406 w 4114165"/>
              <a:gd name="connsiteY758" fmla="*/ 1864164 h 3063504"/>
              <a:gd name="connsiteX759" fmla="*/ 2808587 w 4114165"/>
              <a:gd name="connsiteY759" fmla="*/ 1906421 h 3063504"/>
              <a:gd name="connsiteX760" fmla="*/ 2811780 w 4114165"/>
              <a:gd name="connsiteY760" fmla="*/ 2144998 h 3063504"/>
              <a:gd name="connsiteX761" fmla="*/ 2814961 w 4114165"/>
              <a:gd name="connsiteY761" fmla="*/ 2067144 h 3063504"/>
              <a:gd name="connsiteX762" fmla="*/ 2818142 w 4114165"/>
              <a:gd name="connsiteY762" fmla="*/ 2270339 h 3063504"/>
              <a:gd name="connsiteX763" fmla="*/ 2821323 w 4114165"/>
              <a:gd name="connsiteY763" fmla="*/ 2064940 h 3063504"/>
              <a:gd name="connsiteX764" fmla="*/ 2824516 w 4114165"/>
              <a:gd name="connsiteY764" fmla="*/ 2089684 h 3063504"/>
              <a:gd name="connsiteX765" fmla="*/ 2827697 w 4114165"/>
              <a:gd name="connsiteY765" fmla="*/ 1934850 h 3063504"/>
              <a:gd name="connsiteX766" fmla="*/ 2830878 w 4114165"/>
              <a:gd name="connsiteY766" fmla="*/ 2050441 h 3063504"/>
              <a:gd name="connsiteX767" fmla="*/ 2834058 w 4114165"/>
              <a:gd name="connsiteY767" fmla="*/ 1936433 h 3063504"/>
              <a:gd name="connsiteX768" fmla="*/ 2837252 w 4114165"/>
              <a:gd name="connsiteY768" fmla="*/ 1983161 h 3063504"/>
              <a:gd name="connsiteX769" fmla="*/ 2840433 w 4114165"/>
              <a:gd name="connsiteY769" fmla="*/ 1981654 h 3063504"/>
              <a:gd name="connsiteX770" fmla="*/ 2843613 w 4114165"/>
              <a:gd name="connsiteY770" fmla="*/ 1923162 h 3063504"/>
              <a:gd name="connsiteX771" fmla="*/ 2846807 w 4114165"/>
              <a:gd name="connsiteY771" fmla="*/ 1949540 h 3063504"/>
              <a:gd name="connsiteX772" fmla="*/ 2849988 w 4114165"/>
              <a:gd name="connsiteY772" fmla="*/ 1890263 h 3063504"/>
              <a:gd name="connsiteX773" fmla="*/ 2853168 w 4114165"/>
              <a:gd name="connsiteY773" fmla="*/ 1943170 h 3063504"/>
              <a:gd name="connsiteX774" fmla="*/ 2856349 w 4114165"/>
              <a:gd name="connsiteY774" fmla="*/ 1903673 h 3063504"/>
              <a:gd name="connsiteX775" fmla="*/ 2859543 w 4114165"/>
              <a:gd name="connsiteY775" fmla="*/ 1948564 h 3063504"/>
              <a:gd name="connsiteX776" fmla="*/ 2862723 w 4114165"/>
              <a:gd name="connsiteY776" fmla="*/ 1935002 h 3063504"/>
              <a:gd name="connsiteX777" fmla="*/ 2865904 w 4114165"/>
              <a:gd name="connsiteY777" fmla="*/ 2011387 h 3063504"/>
              <a:gd name="connsiteX778" fmla="*/ 2869098 w 4114165"/>
              <a:gd name="connsiteY778" fmla="*/ 2005258 h 3063504"/>
              <a:gd name="connsiteX779" fmla="*/ 2872278 w 4114165"/>
              <a:gd name="connsiteY779" fmla="*/ 2058723 h 3063504"/>
              <a:gd name="connsiteX780" fmla="*/ 2875459 w 4114165"/>
              <a:gd name="connsiteY780" fmla="*/ 2025621 h 3063504"/>
              <a:gd name="connsiteX781" fmla="*/ 2878640 w 4114165"/>
              <a:gd name="connsiteY781" fmla="*/ 2106717 h 3063504"/>
              <a:gd name="connsiteX782" fmla="*/ 2885014 w 4114165"/>
              <a:gd name="connsiteY782" fmla="*/ 2094496 h 3063504"/>
              <a:gd name="connsiteX783" fmla="*/ 2888195 w 4114165"/>
              <a:gd name="connsiteY783" fmla="*/ 2130131 h 3063504"/>
              <a:gd name="connsiteX784" fmla="*/ 2891388 w 4114165"/>
              <a:gd name="connsiteY784" fmla="*/ 2116961 h 3063504"/>
              <a:gd name="connsiteX785" fmla="*/ 2894569 w 4114165"/>
              <a:gd name="connsiteY785" fmla="*/ 2158598 h 3063504"/>
              <a:gd name="connsiteX786" fmla="*/ 2897750 w 4114165"/>
              <a:gd name="connsiteY786" fmla="*/ 2139476 h 3063504"/>
              <a:gd name="connsiteX787" fmla="*/ 2900931 w 4114165"/>
              <a:gd name="connsiteY787" fmla="*/ 2179303 h 3063504"/>
              <a:gd name="connsiteX788" fmla="*/ 2904124 w 4114165"/>
              <a:gd name="connsiteY788" fmla="*/ 2123381 h 3063504"/>
              <a:gd name="connsiteX789" fmla="*/ 2907305 w 4114165"/>
              <a:gd name="connsiteY789" fmla="*/ 2153203 h 3063504"/>
              <a:gd name="connsiteX790" fmla="*/ 2910486 w 4114165"/>
              <a:gd name="connsiteY790" fmla="*/ 2118848 h 3063504"/>
              <a:gd name="connsiteX791" fmla="*/ 2913667 w 4114165"/>
              <a:gd name="connsiteY791" fmla="*/ 2124356 h 3063504"/>
              <a:gd name="connsiteX792" fmla="*/ 2916860 w 4114165"/>
              <a:gd name="connsiteY792" fmla="*/ 2111681 h 3063504"/>
              <a:gd name="connsiteX793" fmla="*/ 2920041 w 4114165"/>
              <a:gd name="connsiteY793" fmla="*/ 2118797 h 3063504"/>
              <a:gd name="connsiteX794" fmla="*/ 2926415 w 4114165"/>
              <a:gd name="connsiteY794" fmla="*/ 2074691 h 3063504"/>
              <a:gd name="connsiteX795" fmla="*/ 2929596 w 4114165"/>
              <a:gd name="connsiteY795" fmla="*/ 2081314 h 3063504"/>
              <a:gd name="connsiteX796" fmla="*/ 2932777 w 4114165"/>
              <a:gd name="connsiteY796" fmla="*/ 2075109 h 3063504"/>
              <a:gd name="connsiteX797" fmla="*/ 2935957 w 4114165"/>
              <a:gd name="connsiteY797" fmla="*/ 2102500 h 3063504"/>
              <a:gd name="connsiteX798" fmla="*/ 2939151 w 4114165"/>
              <a:gd name="connsiteY798" fmla="*/ 2076958 h 3063504"/>
              <a:gd name="connsiteX799" fmla="*/ 2942332 w 4114165"/>
              <a:gd name="connsiteY799" fmla="*/ 2124724 h 3063504"/>
              <a:gd name="connsiteX800" fmla="*/ 2945512 w 4114165"/>
              <a:gd name="connsiteY800" fmla="*/ 2110997 h 3063504"/>
              <a:gd name="connsiteX801" fmla="*/ 2948706 w 4114165"/>
              <a:gd name="connsiteY801" fmla="*/ 2173629 h 3063504"/>
              <a:gd name="connsiteX802" fmla="*/ 2951887 w 4114165"/>
              <a:gd name="connsiteY802" fmla="*/ 2166247 h 3063504"/>
              <a:gd name="connsiteX803" fmla="*/ 2955067 w 4114165"/>
              <a:gd name="connsiteY803" fmla="*/ 2198462 h 3063504"/>
              <a:gd name="connsiteX804" fmla="*/ 2958248 w 4114165"/>
              <a:gd name="connsiteY804" fmla="*/ 2174756 h 3063504"/>
              <a:gd name="connsiteX805" fmla="*/ 2961442 w 4114165"/>
              <a:gd name="connsiteY805" fmla="*/ 2233286 h 3063504"/>
              <a:gd name="connsiteX806" fmla="*/ 2964622 w 4114165"/>
              <a:gd name="connsiteY806" fmla="*/ 2253484 h 3063504"/>
              <a:gd name="connsiteX807" fmla="*/ 2967803 w 4114165"/>
              <a:gd name="connsiteY807" fmla="*/ 2300870 h 3063504"/>
              <a:gd name="connsiteX808" fmla="*/ 2974177 w 4114165"/>
              <a:gd name="connsiteY808" fmla="*/ 2461694 h 3063504"/>
              <a:gd name="connsiteX809" fmla="*/ 2977358 w 4114165"/>
              <a:gd name="connsiteY809" fmla="*/ 2547804 h 3063504"/>
              <a:gd name="connsiteX810" fmla="*/ 2980539 w 4114165"/>
              <a:gd name="connsiteY810" fmla="*/ 2549514 h 3063504"/>
              <a:gd name="connsiteX811" fmla="*/ 2983732 w 4114165"/>
              <a:gd name="connsiteY811" fmla="*/ 2586706 h 3063504"/>
              <a:gd name="connsiteX812" fmla="*/ 2986913 w 4114165"/>
              <a:gd name="connsiteY812" fmla="*/ 2362629 h 3063504"/>
              <a:gd name="connsiteX813" fmla="*/ 2990094 w 4114165"/>
              <a:gd name="connsiteY813" fmla="*/ 2527644 h 3063504"/>
              <a:gd name="connsiteX814" fmla="*/ 2993275 w 4114165"/>
              <a:gd name="connsiteY814" fmla="*/ 2429668 h 3063504"/>
              <a:gd name="connsiteX815" fmla="*/ 2996468 w 4114165"/>
              <a:gd name="connsiteY815" fmla="*/ 2387360 h 3063504"/>
              <a:gd name="connsiteX816" fmla="*/ 2999649 w 4114165"/>
              <a:gd name="connsiteY816" fmla="*/ 2296045 h 3063504"/>
              <a:gd name="connsiteX817" fmla="*/ 3002830 w 4114165"/>
              <a:gd name="connsiteY817" fmla="*/ 2136880 h 3063504"/>
              <a:gd name="connsiteX818" fmla="*/ 3006023 w 4114165"/>
              <a:gd name="connsiteY818" fmla="*/ 2097270 h 3063504"/>
              <a:gd name="connsiteX819" fmla="*/ 3009204 w 4114165"/>
              <a:gd name="connsiteY819" fmla="*/ 1934293 h 3063504"/>
              <a:gd name="connsiteX820" fmla="*/ 3012385 w 4114165"/>
              <a:gd name="connsiteY820" fmla="*/ 1944803 h 3063504"/>
              <a:gd name="connsiteX821" fmla="*/ 3015566 w 4114165"/>
              <a:gd name="connsiteY821" fmla="*/ 1826858 h 3063504"/>
              <a:gd name="connsiteX822" fmla="*/ 3018759 w 4114165"/>
              <a:gd name="connsiteY822" fmla="*/ 1821438 h 3063504"/>
              <a:gd name="connsiteX823" fmla="*/ 3021940 w 4114165"/>
              <a:gd name="connsiteY823" fmla="*/ 1704999 h 3063504"/>
              <a:gd name="connsiteX824" fmla="*/ 3025121 w 4114165"/>
              <a:gd name="connsiteY824" fmla="*/ 1738101 h 3063504"/>
              <a:gd name="connsiteX825" fmla="*/ 3028314 w 4114165"/>
              <a:gd name="connsiteY825" fmla="*/ 1638744 h 3063504"/>
              <a:gd name="connsiteX826" fmla="*/ 3031495 w 4114165"/>
              <a:gd name="connsiteY826" fmla="*/ 1634983 h 3063504"/>
              <a:gd name="connsiteX827" fmla="*/ 3034676 w 4114165"/>
              <a:gd name="connsiteY827" fmla="*/ 1617343 h 3063504"/>
              <a:gd name="connsiteX828" fmla="*/ 3044231 w 4114165"/>
              <a:gd name="connsiteY828" fmla="*/ 1465852 h 3063504"/>
              <a:gd name="connsiteX829" fmla="*/ 3047412 w 4114165"/>
              <a:gd name="connsiteY829" fmla="*/ 1387682 h 3063504"/>
              <a:gd name="connsiteX830" fmla="*/ 3050605 w 4114165"/>
              <a:gd name="connsiteY830" fmla="*/ 1255047 h 3063504"/>
              <a:gd name="connsiteX831" fmla="*/ 3053786 w 4114165"/>
              <a:gd name="connsiteY831" fmla="*/ 1385326 h 3063504"/>
              <a:gd name="connsiteX832" fmla="*/ 3060147 w 4114165"/>
              <a:gd name="connsiteY832" fmla="*/ 1201303 h 3063504"/>
              <a:gd name="connsiteX833" fmla="*/ 3063341 w 4114165"/>
              <a:gd name="connsiteY833" fmla="*/ 986889 h 3063504"/>
              <a:gd name="connsiteX834" fmla="*/ 3066522 w 4114165"/>
              <a:gd name="connsiteY834" fmla="*/ 983039 h 3063504"/>
              <a:gd name="connsiteX835" fmla="*/ 3072896 w 4114165"/>
              <a:gd name="connsiteY835" fmla="*/ 740486 h 3063504"/>
              <a:gd name="connsiteX836" fmla="*/ 3076077 w 4114165"/>
              <a:gd name="connsiteY836" fmla="*/ 756265 h 3063504"/>
              <a:gd name="connsiteX837" fmla="*/ 3079258 w 4114165"/>
              <a:gd name="connsiteY837" fmla="*/ 597188 h 3063504"/>
              <a:gd name="connsiteX838" fmla="*/ 3082438 w 4114165"/>
              <a:gd name="connsiteY838" fmla="*/ 606015 h 3063504"/>
              <a:gd name="connsiteX839" fmla="*/ 3085632 w 4114165"/>
              <a:gd name="connsiteY839" fmla="*/ 563436 h 3063504"/>
              <a:gd name="connsiteX840" fmla="*/ 3088813 w 4114165"/>
              <a:gd name="connsiteY840" fmla="*/ 771093 h 3063504"/>
              <a:gd name="connsiteX841" fmla="*/ 3091993 w 4114165"/>
              <a:gd name="connsiteY841" fmla="*/ 702648 h 3063504"/>
              <a:gd name="connsiteX842" fmla="*/ 3095174 w 4114165"/>
              <a:gd name="connsiteY842" fmla="*/ 812667 h 3063504"/>
              <a:gd name="connsiteX843" fmla="*/ 3098368 w 4114165"/>
              <a:gd name="connsiteY843" fmla="*/ 764027 h 3063504"/>
              <a:gd name="connsiteX844" fmla="*/ 3101548 w 4114165"/>
              <a:gd name="connsiteY844" fmla="*/ 850391 h 3063504"/>
              <a:gd name="connsiteX845" fmla="*/ 3104729 w 4114165"/>
              <a:gd name="connsiteY845" fmla="*/ 1024498 h 3063504"/>
              <a:gd name="connsiteX846" fmla="*/ 3107923 w 4114165"/>
              <a:gd name="connsiteY846" fmla="*/ 875312 h 3063504"/>
              <a:gd name="connsiteX847" fmla="*/ 3111104 w 4114165"/>
              <a:gd name="connsiteY847" fmla="*/ 1035668 h 3063504"/>
              <a:gd name="connsiteX848" fmla="*/ 3114284 w 4114165"/>
              <a:gd name="connsiteY848" fmla="*/ 755631 h 3063504"/>
              <a:gd name="connsiteX849" fmla="*/ 3117465 w 4114165"/>
              <a:gd name="connsiteY849" fmla="*/ 845427 h 3063504"/>
              <a:gd name="connsiteX850" fmla="*/ 3120659 w 4114165"/>
              <a:gd name="connsiteY850" fmla="*/ 820835 h 3063504"/>
              <a:gd name="connsiteX851" fmla="*/ 3123839 w 4114165"/>
              <a:gd name="connsiteY851" fmla="*/ 778641 h 3063504"/>
              <a:gd name="connsiteX852" fmla="*/ 3127020 w 4114165"/>
              <a:gd name="connsiteY852" fmla="*/ 687858 h 3063504"/>
              <a:gd name="connsiteX853" fmla="*/ 3136575 w 4114165"/>
              <a:gd name="connsiteY853" fmla="*/ 544626 h 3063504"/>
              <a:gd name="connsiteX854" fmla="*/ 3139756 w 4114165"/>
              <a:gd name="connsiteY854" fmla="*/ 540338 h 3063504"/>
              <a:gd name="connsiteX855" fmla="*/ 3142949 w 4114165"/>
              <a:gd name="connsiteY855" fmla="*/ 586466 h 3063504"/>
              <a:gd name="connsiteX856" fmla="*/ 3146130 w 4114165"/>
              <a:gd name="connsiteY856" fmla="*/ 531934 h 3063504"/>
              <a:gd name="connsiteX857" fmla="*/ 3149311 w 4114165"/>
              <a:gd name="connsiteY857" fmla="*/ 439962 h 3063504"/>
              <a:gd name="connsiteX858" fmla="*/ 3152504 w 4114165"/>
              <a:gd name="connsiteY858" fmla="*/ 685933 h 3063504"/>
              <a:gd name="connsiteX859" fmla="*/ 3155685 w 4114165"/>
              <a:gd name="connsiteY859" fmla="*/ 603786 h 3063504"/>
              <a:gd name="connsiteX860" fmla="*/ 3158866 w 4114165"/>
              <a:gd name="connsiteY860" fmla="*/ 880048 h 3063504"/>
              <a:gd name="connsiteX861" fmla="*/ 3162047 w 4114165"/>
              <a:gd name="connsiteY861" fmla="*/ 735864 h 3063504"/>
              <a:gd name="connsiteX862" fmla="*/ 3165240 w 4114165"/>
              <a:gd name="connsiteY862" fmla="*/ 1040834 h 3063504"/>
              <a:gd name="connsiteX863" fmla="*/ 3168421 w 4114165"/>
              <a:gd name="connsiteY863" fmla="*/ 1045887 h 3063504"/>
              <a:gd name="connsiteX864" fmla="*/ 3177976 w 4114165"/>
              <a:gd name="connsiteY864" fmla="*/ 1555116 h 3063504"/>
              <a:gd name="connsiteX865" fmla="*/ 3181157 w 4114165"/>
              <a:gd name="connsiteY865" fmla="*/ 2063661 h 3063504"/>
              <a:gd name="connsiteX866" fmla="*/ 3184338 w 4114165"/>
              <a:gd name="connsiteY866" fmla="*/ 1967458 h 3063504"/>
              <a:gd name="connsiteX867" fmla="*/ 3187531 w 4114165"/>
              <a:gd name="connsiteY867" fmla="*/ 2374621 h 3063504"/>
              <a:gd name="connsiteX868" fmla="*/ 3190712 w 4114165"/>
              <a:gd name="connsiteY868" fmla="*/ 2156078 h 3063504"/>
              <a:gd name="connsiteX869" fmla="*/ 3193893 w 4114165"/>
              <a:gd name="connsiteY869" fmla="*/ 2192067 h 3063504"/>
              <a:gd name="connsiteX870" fmla="*/ 3197073 w 4114165"/>
              <a:gd name="connsiteY870" fmla="*/ 2181557 h 3063504"/>
              <a:gd name="connsiteX871" fmla="*/ 3203448 w 4114165"/>
              <a:gd name="connsiteY871" fmla="*/ 2290309 h 3063504"/>
              <a:gd name="connsiteX872" fmla="*/ 3209822 w 4114165"/>
              <a:gd name="connsiteY872" fmla="*/ 2370734 h 3063504"/>
              <a:gd name="connsiteX873" fmla="*/ 3213003 w 4114165"/>
              <a:gd name="connsiteY873" fmla="*/ 2327096 h 3063504"/>
              <a:gd name="connsiteX874" fmla="*/ 3216183 w 4114165"/>
              <a:gd name="connsiteY874" fmla="*/ 2420678 h 3063504"/>
              <a:gd name="connsiteX875" fmla="*/ 3219364 w 4114165"/>
              <a:gd name="connsiteY875" fmla="*/ 2347496 h 3063504"/>
              <a:gd name="connsiteX876" fmla="*/ 3222558 w 4114165"/>
              <a:gd name="connsiteY876" fmla="*/ 2439052 h 3063504"/>
              <a:gd name="connsiteX877" fmla="*/ 3225738 w 4114165"/>
              <a:gd name="connsiteY877" fmla="*/ 2402126 h 3063504"/>
              <a:gd name="connsiteX878" fmla="*/ 3228919 w 4114165"/>
              <a:gd name="connsiteY878" fmla="*/ 2502153 h 3063504"/>
              <a:gd name="connsiteX879" fmla="*/ 3232113 w 4114165"/>
              <a:gd name="connsiteY879" fmla="*/ 2495999 h 3063504"/>
              <a:gd name="connsiteX880" fmla="*/ 3235293 w 4114165"/>
              <a:gd name="connsiteY880" fmla="*/ 2558556 h 3063504"/>
              <a:gd name="connsiteX881" fmla="*/ 3238474 w 4114165"/>
              <a:gd name="connsiteY881" fmla="*/ 2504724 h 3063504"/>
              <a:gd name="connsiteX882" fmla="*/ 3241655 w 4114165"/>
              <a:gd name="connsiteY882" fmla="*/ 2609677 h 3063504"/>
              <a:gd name="connsiteX883" fmla="*/ 3244848 w 4114165"/>
              <a:gd name="connsiteY883" fmla="*/ 2621226 h 3063504"/>
              <a:gd name="connsiteX884" fmla="*/ 3248029 w 4114165"/>
              <a:gd name="connsiteY884" fmla="*/ 2674222 h 3063504"/>
              <a:gd name="connsiteX885" fmla="*/ 3251210 w 4114165"/>
              <a:gd name="connsiteY885" fmla="*/ 2633877 h 3063504"/>
              <a:gd name="connsiteX886" fmla="*/ 3254403 w 4114165"/>
              <a:gd name="connsiteY886" fmla="*/ 2615439 h 3063504"/>
              <a:gd name="connsiteX887" fmla="*/ 3257584 w 4114165"/>
              <a:gd name="connsiteY887" fmla="*/ 2757141 h 3063504"/>
              <a:gd name="connsiteX888" fmla="*/ 3260765 w 4114165"/>
              <a:gd name="connsiteY888" fmla="*/ 2567610 h 3063504"/>
              <a:gd name="connsiteX889" fmla="*/ 3263946 w 4114165"/>
              <a:gd name="connsiteY889" fmla="*/ 2710008 h 3063504"/>
              <a:gd name="connsiteX890" fmla="*/ 3267139 w 4114165"/>
              <a:gd name="connsiteY890" fmla="*/ 2669208 h 3063504"/>
              <a:gd name="connsiteX891" fmla="*/ 3270320 w 4114165"/>
              <a:gd name="connsiteY891" fmla="*/ 2695661 h 3063504"/>
              <a:gd name="connsiteX892" fmla="*/ 3273501 w 4114165"/>
              <a:gd name="connsiteY892" fmla="*/ 2276063 h 3063504"/>
              <a:gd name="connsiteX893" fmla="*/ 3276682 w 4114165"/>
              <a:gd name="connsiteY893" fmla="*/ 2686240 h 3063504"/>
              <a:gd name="connsiteX894" fmla="*/ 3279875 w 4114165"/>
              <a:gd name="connsiteY894" fmla="*/ 2095079 h 3063504"/>
              <a:gd name="connsiteX895" fmla="*/ 3283056 w 4114165"/>
              <a:gd name="connsiteY895" fmla="*/ 2249913 h 3063504"/>
              <a:gd name="connsiteX896" fmla="*/ 3286237 w 4114165"/>
              <a:gd name="connsiteY896" fmla="*/ 2228297 h 3063504"/>
              <a:gd name="connsiteX897" fmla="*/ 3289430 w 4114165"/>
              <a:gd name="connsiteY897" fmla="*/ 1724716 h 3063504"/>
              <a:gd name="connsiteX898" fmla="*/ 3292611 w 4114165"/>
              <a:gd name="connsiteY898" fmla="*/ 2246519 h 3063504"/>
              <a:gd name="connsiteX899" fmla="*/ 3295792 w 4114165"/>
              <a:gd name="connsiteY899" fmla="*/ 1117675 h 3063504"/>
              <a:gd name="connsiteX900" fmla="*/ 3298972 w 4114165"/>
              <a:gd name="connsiteY900" fmla="*/ 1902217 h 3063504"/>
              <a:gd name="connsiteX901" fmla="*/ 3302166 w 4114165"/>
              <a:gd name="connsiteY901" fmla="*/ 998602 h 3063504"/>
              <a:gd name="connsiteX902" fmla="*/ 3305347 w 4114165"/>
              <a:gd name="connsiteY902" fmla="*/ 1384200 h 3063504"/>
              <a:gd name="connsiteX903" fmla="*/ 3311721 w 4114165"/>
              <a:gd name="connsiteY903" fmla="*/ 1143306 h 3063504"/>
              <a:gd name="connsiteX904" fmla="*/ 3314902 w 4114165"/>
              <a:gd name="connsiteY904" fmla="*/ 1440931 h 3063504"/>
              <a:gd name="connsiteX905" fmla="*/ 3318082 w 4114165"/>
              <a:gd name="connsiteY905" fmla="*/ 986699 h 3063504"/>
              <a:gd name="connsiteX906" fmla="*/ 3321263 w 4114165"/>
              <a:gd name="connsiteY906" fmla="*/ 1526978 h 3063504"/>
              <a:gd name="connsiteX907" fmla="*/ 3324457 w 4114165"/>
              <a:gd name="connsiteY907" fmla="*/ 669318 h 3063504"/>
              <a:gd name="connsiteX908" fmla="*/ 3327637 w 4114165"/>
              <a:gd name="connsiteY908" fmla="*/ 1522749 h 3063504"/>
              <a:gd name="connsiteX909" fmla="*/ 3330818 w 4114165"/>
              <a:gd name="connsiteY909" fmla="*/ 778805 h 3063504"/>
              <a:gd name="connsiteX910" fmla="*/ 3334012 w 4114165"/>
              <a:gd name="connsiteY910" fmla="*/ 1461661 h 3063504"/>
              <a:gd name="connsiteX911" fmla="*/ 3337192 w 4114165"/>
              <a:gd name="connsiteY911" fmla="*/ 1018433 h 3063504"/>
              <a:gd name="connsiteX912" fmla="*/ 3340373 w 4114165"/>
              <a:gd name="connsiteY912" fmla="*/ 1152145 h 3063504"/>
              <a:gd name="connsiteX913" fmla="*/ 3343554 w 4114165"/>
              <a:gd name="connsiteY913" fmla="*/ 1199189 h 3063504"/>
              <a:gd name="connsiteX914" fmla="*/ 3346747 w 4114165"/>
              <a:gd name="connsiteY914" fmla="*/ 938857 h 3063504"/>
              <a:gd name="connsiteX915" fmla="*/ 3349928 w 4114165"/>
              <a:gd name="connsiteY915" fmla="*/ 1449960 h 3063504"/>
              <a:gd name="connsiteX916" fmla="*/ 3353109 w 4114165"/>
              <a:gd name="connsiteY916" fmla="*/ 991207 h 3063504"/>
              <a:gd name="connsiteX917" fmla="*/ 3356290 w 4114165"/>
              <a:gd name="connsiteY917" fmla="*/ 1534323 h 3063504"/>
              <a:gd name="connsiteX918" fmla="*/ 3359483 w 4114165"/>
              <a:gd name="connsiteY918" fmla="*/ 992764 h 3063504"/>
              <a:gd name="connsiteX919" fmla="*/ 3362664 w 4114165"/>
              <a:gd name="connsiteY919" fmla="*/ 1638175 h 3063504"/>
              <a:gd name="connsiteX920" fmla="*/ 3365845 w 4114165"/>
              <a:gd name="connsiteY920" fmla="*/ 1054815 h 3063504"/>
              <a:gd name="connsiteX921" fmla="*/ 3369038 w 4114165"/>
              <a:gd name="connsiteY921" fmla="*/ 1484012 h 3063504"/>
              <a:gd name="connsiteX922" fmla="*/ 3372219 w 4114165"/>
              <a:gd name="connsiteY922" fmla="*/ 1191667 h 3063504"/>
              <a:gd name="connsiteX923" fmla="*/ 3375400 w 4114165"/>
              <a:gd name="connsiteY923" fmla="*/ 1379400 h 3063504"/>
              <a:gd name="connsiteX924" fmla="*/ 3378581 w 4114165"/>
              <a:gd name="connsiteY924" fmla="*/ 1440830 h 3063504"/>
              <a:gd name="connsiteX925" fmla="*/ 3381774 w 4114165"/>
              <a:gd name="connsiteY925" fmla="*/ 1218399 h 3063504"/>
              <a:gd name="connsiteX926" fmla="*/ 3384955 w 4114165"/>
              <a:gd name="connsiteY926" fmla="*/ 1640973 h 3063504"/>
              <a:gd name="connsiteX927" fmla="*/ 3388136 w 4114165"/>
              <a:gd name="connsiteY927" fmla="*/ 1208357 h 3063504"/>
              <a:gd name="connsiteX928" fmla="*/ 3391329 w 4114165"/>
              <a:gd name="connsiteY928" fmla="*/ 1712268 h 3063504"/>
              <a:gd name="connsiteX929" fmla="*/ 3394510 w 4114165"/>
              <a:gd name="connsiteY929" fmla="*/ 1348160 h 3063504"/>
              <a:gd name="connsiteX930" fmla="*/ 3397691 w 4114165"/>
              <a:gd name="connsiteY930" fmla="*/ 1739924 h 3063504"/>
              <a:gd name="connsiteX931" fmla="*/ 3400872 w 4114165"/>
              <a:gd name="connsiteY931" fmla="*/ 1630944 h 3063504"/>
              <a:gd name="connsiteX932" fmla="*/ 3404065 w 4114165"/>
              <a:gd name="connsiteY932" fmla="*/ 1785157 h 3063504"/>
              <a:gd name="connsiteX933" fmla="*/ 3407246 w 4114165"/>
              <a:gd name="connsiteY933" fmla="*/ 1755209 h 3063504"/>
              <a:gd name="connsiteX934" fmla="*/ 3410427 w 4114165"/>
              <a:gd name="connsiteY934" fmla="*/ 1707126 h 3063504"/>
              <a:gd name="connsiteX935" fmla="*/ 3413620 w 4114165"/>
              <a:gd name="connsiteY935" fmla="*/ 1782245 h 3063504"/>
              <a:gd name="connsiteX936" fmla="*/ 3416801 w 4114165"/>
              <a:gd name="connsiteY936" fmla="*/ 1690828 h 3063504"/>
              <a:gd name="connsiteX937" fmla="*/ 3419982 w 4114165"/>
              <a:gd name="connsiteY937" fmla="*/ 1891162 h 3063504"/>
              <a:gd name="connsiteX938" fmla="*/ 3423163 w 4114165"/>
              <a:gd name="connsiteY938" fmla="*/ 1842978 h 3063504"/>
              <a:gd name="connsiteX939" fmla="*/ 3426356 w 4114165"/>
              <a:gd name="connsiteY939" fmla="*/ 1883285 h 3063504"/>
              <a:gd name="connsiteX940" fmla="*/ 3429537 w 4114165"/>
              <a:gd name="connsiteY940" fmla="*/ 1830568 h 3063504"/>
              <a:gd name="connsiteX941" fmla="*/ 3432718 w 4114165"/>
              <a:gd name="connsiteY941" fmla="*/ 1925125 h 3063504"/>
              <a:gd name="connsiteX942" fmla="*/ 3435911 w 4114165"/>
              <a:gd name="connsiteY942" fmla="*/ 1861568 h 3063504"/>
              <a:gd name="connsiteX943" fmla="*/ 3439092 w 4114165"/>
              <a:gd name="connsiteY943" fmla="*/ 1992468 h 3063504"/>
              <a:gd name="connsiteX944" fmla="*/ 3442273 w 4114165"/>
              <a:gd name="connsiteY944" fmla="*/ 2001750 h 3063504"/>
              <a:gd name="connsiteX945" fmla="*/ 3445453 w 4114165"/>
              <a:gd name="connsiteY945" fmla="*/ 2021037 h 3063504"/>
              <a:gd name="connsiteX946" fmla="*/ 3448647 w 4114165"/>
              <a:gd name="connsiteY946" fmla="*/ 2079414 h 3063504"/>
              <a:gd name="connsiteX947" fmla="*/ 3451828 w 4114165"/>
              <a:gd name="connsiteY947" fmla="*/ 2093572 h 3063504"/>
              <a:gd name="connsiteX948" fmla="*/ 3455008 w 4114165"/>
              <a:gd name="connsiteY948" fmla="*/ 2090090 h 3063504"/>
              <a:gd name="connsiteX949" fmla="*/ 3458189 w 4114165"/>
              <a:gd name="connsiteY949" fmla="*/ 2207643 h 3063504"/>
              <a:gd name="connsiteX950" fmla="*/ 3461383 w 4114165"/>
              <a:gd name="connsiteY950" fmla="*/ 2216786 h 3063504"/>
              <a:gd name="connsiteX951" fmla="*/ 3464564 w 4114165"/>
              <a:gd name="connsiteY951" fmla="*/ 2214658 h 3063504"/>
              <a:gd name="connsiteX952" fmla="*/ 3467744 w 4114165"/>
              <a:gd name="connsiteY952" fmla="*/ 2342254 h 3063504"/>
              <a:gd name="connsiteX953" fmla="*/ 3470938 w 4114165"/>
              <a:gd name="connsiteY953" fmla="*/ 2375812 h 3063504"/>
              <a:gd name="connsiteX954" fmla="*/ 3474119 w 4114165"/>
              <a:gd name="connsiteY954" fmla="*/ 2456072 h 3063504"/>
              <a:gd name="connsiteX955" fmla="*/ 3477299 w 4114165"/>
              <a:gd name="connsiteY955" fmla="*/ 2484488 h 3063504"/>
              <a:gd name="connsiteX956" fmla="*/ 3490035 w 4114165"/>
              <a:gd name="connsiteY956" fmla="*/ 2697003 h 3063504"/>
              <a:gd name="connsiteX957" fmla="*/ 3502771 w 4114165"/>
              <a:gd name="connsiteY957" fmla="*/ 2946762 h 3063504"/>
              <a:gd name="connsiteX958" fmla="*/ 3509145 w 4114165"/>
              <a:gd name="connsiteY958" fmla="*/ 2842758 h 3063504"/>
              <a:gd name="connsiteX959" fmla="*/ 3515519 w 4114165"/>
              <a:gd name="connsiteY959" fmla="*/ 2807795 h 3063504"/>
              <a:gd name="connsiteX960" fmla="*/ 3518700 w 4114165"/>
              <a:gd name="connsiteY960" fmla="*/ 2760370 h 3063504"/>
              <a:gd name="connsiteX961" fmla="*/ 3525062 w 4114165"/>
              <a:gd name="connsiteY961" fmla="*/ 2827879 h 3063504"/>
              <a:gd name="connsiteX962" fmla="*/ 3528255 w 4114165"/>
              <a:gd name="connsiteY962" fmla="*/ 2815861 h 3063504"/>
              <a:gd name="connsiteX963" fmla="*/ 3534617 w 4114165"/>
              <a:gd name="connsiteY963" fmla="*/ 2864374 h 3063504"/>
              <a:gd name="connsiteX964" fmla="*/ 3537797 w 4114165"/>
              <a:gd name="connsiteY964" fmla="*/ 2863842 h 3063504"/>
              <a:gd name="connsiteX965" fmla="*/ 3540991 w 4114165"/>
              <a:gd name="connsiteY965" fmla="*/ 2847051 h 3063504"/>
              <a:gd name="connsiteX966" fmla="*/ 3544172 w 4114165"/>
              <a:gd name="connsiteY966" fmla="*/ 2881533 h 3063504"/>
              <a:gd name="connsiteX967" fmla="*/ 3547353 w 4114165"/>
              <a:gd name="connsiteY967" fmla="*/ 2860664 h 3063504"/>
              <a:gd name="connsiteX968" fmla="*/ 3550546 w 4114165"/>
              <a:gd name="connsiteY968" fmla="*/ 2801830 h 3063504"/>
              <a:gd name="connsiteX969" fmla="*/ 3556908 w 4114165"/>
              <a:gd name="connsiteY969" fmla="*/ 2785457 h 3063504"/>
              <a:gd name="connsiteX970" fmla="*/ 3563282 w 4114165"/>
              <a:gd name="connsiteY970" fmla="*/ 2861702 h 3063504"/>
              <a:gd name="connsiteX971" fmla="*/ 3566463 w 4114165"/>
              <a:gd name="connsiteY971" fmla="*/ 2837224 h 3063504"/>
              <a:gd name="connsiteX972" fmla="*/ 3569643 w 4114165"/>
              <a:gd name="connsiteY972" fmla="*/ 2846405 h 3063504"/>
              <a:gd name="connsiteX973" fmla="*/ 3572837 w 4114165"/>
              <a:gd name="connsiteY973" fmla="*/ 2897451 h 3063504"/>
              <a:gd name="connsiteX974" fmla="*/ 3576018 w 4114165"/>
              <a:gd name="connsiteY974" fmla="*/ 2891106 h 3063504"/>
              <a:gd name="connsiteX975" fmla="*/ 3579198 w 4114165"/>
              <a:gd name="connsiteY975" fmla="*/ 2858840 h 3063504"/>
              <a:gd name="connsiteX976" fmla="*/ 3582379 w 4114165"/>
              <a:gd name="connsiteY976" fmla="*/ 2854142 h 3063504"/>
              <a:gd name="connsiteX977" fmla="*/ 3585573 w 4114165"/>
              <a:gd name="connsiteY977" fmla="*/ 2862563 h 3063504"/>
              <a:gd name="connsiteX978" fmla="*/ 3588753 w 4114165"/>
              <a:gd name="connsiteY978" fmla="*/ 2841251 h 3063504"/>
              <a:gd name="connsiteX979" fmla="*/ 3591934 w 4114165"/>
              <a:gd name="connsiteY979" fmla="*/ 2856143 h 3063504"/>
              <a:gd name="connsiteX980" fmla="*/ 3595128 w 4114165"/>
              <a:gd name="connsiteY980" fmla="*/ 2894513 h 3063504"/>
              <a:gd name="connsiteX981" fmla="*/ 3598308 w 4114165"/>
              <a:gd name="connsiteY981" fmla="*/ 2846874 h 3063504"/>
              <a:gd name="connsiteX982" fmla="*/ 3601489 w 4114165"/>
              <a:gd name="connsiteY982" fmla="*/ 2829601 h 3063504"/>
              <a:gd name="connsiteX983" fmla="*/ 3604670 w 4114165"/>
              <a:gd name="connsiteY983" fmla="*/ 2915762 h 3063504"/>
              <a:gd name="connsiteX984" fmla="*/ 3607863 w 4114165"/>
              <a:gd name="connsiteY984" fmla="*/ 2844974 h 3063504"/>
              <a:gd name="connsiteX985" fmla="*/ 3611044 w 4114165"/>
              <a:gd name="connsiteY985" fmla="*/ 2836692 h 3063504"/>
              <a:gd name="connsiteX986" fmla="*/ 3614225 w 4114165"/>
              <a:gd name="connsiteY986" fmla="*/ 2856814 h 3063504"/>
              <a:gd name="connsiteX987" fmla="*/ 3623780 w 4114165"/>
              <a:gd name="connsiteY987" fmla="*/ 2745098 h 3063504"/>
              <a:gd name="connsiteX988" fmla="*/ 3626961 w 4114165"/>
              <a:gd name="connsiteY988" fmla="*/ 2773946 h 3063504"/>
              <a:gd name="connsiteX989" fmla="*/ 3630154 w 4114165"/>
              <a:gd name="connsiteY989" fmla="*/ 2601041 h 3063504"/>
              <a:gd name="connsiteX990" fmla="*/ 3639696 w 4114165"/>
              <a:gd name="connsiteY990" fmla="*/ 1685459 h 3063504"/>
              <a:gd name="connsiteX991" fmla="*/ 3646071 w 4114165"/>
              <a:gd name="connsiteY991" fmla="*/ 1252805 h 3063504"/>
              <a:gd name="connsiteX992" fmla="*/ 3649251 w 4114165"/>
              <a:gd name="connsiteY992" fmla="*/ 1297684 h 3063504"/>
              <a:gd name="connsiteX993" fmla="*/ 3652445 w 4114165"/>
              <a:gd name="connsiteY993" fmla="*/ 1489330 h 3063504"/>
              <a:gd name="connsiteX994" fmla="*/ 3655626 w 4114165"/>
              <a:gd name="connsiteY994" fmla="*/ 1397306 h 3063504"/>
              <a:gd name="connsiteX995" fmla="*/ 3661987 w 4114165"/>
              <a:gd name="connsiteY995" fmla="*/ 1027373 h 3063504"/>
              <a:gd name="connsiteX996" fmla="*/ 3668362 w 4114165"/>
              <a:gd name="connsiteY996" fmla="*/ 1159591 h 3063504"/>
              <a:gd name="connsiteX997" fmla="*/ 3671542 w 4114165"/>
              <a:gd name="connsiteY997" fmla="*/ 1120410 h 3063504"/>
              <a:gd name="connsiteX998" fmla="*/ 3674736 w 4114165"/>
              <a:gd name="connsiteY998" fmla="*/ 1104315 h 3063504"/>
              <a:gd name="connsiteX999" fmla="*/ 3677917 w 4114165"/>
              <a:gd name="connsiteY999" fmla="*/ 928815 h 3063504"/>
              <a:gd name="connsiteX1000" fmla="*/ 3681097 w 4114165"/>
              <a:gd name="connsiteY1000" fmla="*/ 979164 h 3063504"/>
              <a:gd name="connsiteX1001" fmla="*/ 3684278 w 4114165"/>
              <a:gd name="connsiteY1001" fmla="*/ 1608973 h 3063504"/>
              <a:gd name="connsiteX1002" fmla="*/ 3687472 w 4114165"/>
              <a:gd name="connsiteY1002" fmla="*/ 1528004 h 3063504"/>
              <a:gd name="connsiteX1003" fmla="*/ 3690652 w 4114165"/>
              <a:gd name="connsiteY1003" fmla="*/ 1090728 h 3063504"/>
              <a:gd name="connsiteX1004" fmla="*/ 3693833 w 4114165"/>
              <a:gd name="connsiteY1004" fmla="*/ 1363026 h 3063504"/>
              <a:gd name="connsiteX1005" fmla="*/ 3697027 w 4114165"/>
              <a:gd name="connsiteY1005" fmla="*/ 987306 h 3063504"/>
              <a:gd name="connsiteX1006" fmla="*/ 3700208 w 4114165"/>
              <a:gd name="connsiteY1006" fmla="*/ 1009771 h 3063504"/>
              <a:gd name="connsiteX1007" fmla="*/ 3703388 w 4114165"/>
              <a:gd name="connsiteY1007" fmla="*/ 947987 h 3063504"/>
              <a:gd name="connsiteX1008" fmla="*/ 3706569 w 4114165"/>
              <a:gd name="connsiteY1008" fmla="*/ 857457 h 3063504"/>
              <a:gd name="connsiteX1009" fmla="*/ 3709763 w 4114165"/>
              <a:gd name="connsiteY1009" fmla="*/ 935526 h 3063504"/>
              <a:gd name="connsiteX1010" fmla="*/ 3712943 w 4114165"/>
              <a:gd name="connsiteY1010" fmla="*/ 766028 h 3063504"/>
              <a:gd name="connsiteX1011" fmla="*/ 3716124 w 4114165"/>
              <a:gd name="connsiteY1011" fmla="*/ 800105 h 3063504"/>
              <a:gd name="connsiteX1012" fmla="*/ 3719305 w 4114165"/>
              <a:gd name="connsiteY1012" fmla="*/ 617374 h 3063504"/>
              <a:gd name="connsiteX1013" fmla="*/ 3722498 w 4114165"/>
              <a:gd name="connsiteY1013" fmla="*/ 765281 h 3063504"/>
              <a:gd name="connsiteX1014" fmla="*/ 3728860 w 4114165"/>
              <a:gd name="connsiteY1014" fmla="*/ 399180 h 3063504"/>
              <a:gd name="connsiteX1015" fmla="*/ 3732054 w 4114165"/>
              <a:gd name="connsiteY1015" fmla="*/ 403989 h 3063504"/>
              <a:gd name="connsiteX1016" fmla="*/ 3735234 w 4114165"/>
              <a:gd name="connsiteY1016" fmla="*/ 485506 h 3063504"/>
              <a:gd name="connsiteX1017" fmla="*/ 3738415 w 4114165"/>
              <a:gd name="connsiteY1017" fmla="*/ 374250 h 3063504"/>
              <a:gd name="connsiteX1018" fmla="*/ 3741596 w 4114165"/>
              <a:gd name="connsiteY1018" fmla="*/ 371702 h 3063504"/>
              <a:gd name="connsiteX1019" fmla="*/ 3744789 w 4114165"/>
              <a:gd name="connsiteY1019" fmla="*/ 344610 h 3063504"/>
              <a:gd name="connsiteX1020" fmla="*/ 3747970 w 4114165"/>
              <a:gd name="connsiteY1020" fmla="*/ 394226 h 3063504"/>
              <a:gd name="connsiteX1021" fmla="*/ 3751151 w 4114165"/>
              <a:gd name="connsiteY1021" fmla="*/ 353527 h 3063504"/>
              <a:gd name="connsiteX1022" fmla="*/ 3754344 w 4114165"/>
              <a:gd name="connsiteY1022" fmla="*/ 147922 h 3063504"/>
              <a:gd name="connsiteX1023" fmla="*/ 3757525 w 4114165"/>
              <a:gd name="connsiteY1023" fmla="*/ 391444 h 3063504"/>
              <a:gd name="connsiteX1024" fmla="*/ 3760706 w 4114165"/>
              <a:gd name="connsiteY1024" fmla="*/ 334550 h 3063504"/>
              <a:gd name="connsiteX1025" fmla="*/ 3763887 w 4114165"/>
              <a:gd name="connsiteY1025" fmla="*/ 426961 h 3063504"/>
              <a:gd name="connsiteX1026" fmla="*/ 3767080 w 4114165"/>
              <a:gd name="connsiteY1026" fmla="*/ 423509 h 3063504"/>
              <a:gd name="connsiteX1027" fmla="*/ 3770261 w 4114165"/>
              <a:gd name="connsiteY1027" fmla="*/ 573155 h 3063504"/>
              <a:gd name="connsiteX1028" fmla="*/ 3773442 w 4114165"/>
              <a:gd name="connsiteY1028" fmla="*/ 291831 h 3063504"/>
              <a:gd name="connsiteX1029" fmla="*/ 3776635 w 4114165"/>
              <a:gd name="connsiteY1029" fmla="*/ 574040 h 3063504"/>
              <a:gd name="connsiteX1030" fmla="*/ 3779816 w 4114165"/>
              <a:gd name="connsiteY1030" fmla="*/ 325796 h 3063504"/>
              <a:gd name="connsiteX1031" fmla="*/ 3789371 w 4114165"/>
              <a:gd name="connsiteY1031" fmla="*/ 598531 h 3063504"/>
              <a:gd name="connsiteX1032" fmla="*/ 3792552 w 4114165"/>
              <a:gd name="connsiteY1032" fmla="*/ 638724 h 3063504"/>
              <a:gd name="connsiteX1033" fmla="*/ 3795733 w 4114165"/>
              <a:gd name="connsiteY1033" fmla="*/ 414247 h 3063504"/>
              <a:gd name="connsiteX1034" fmla="*/ 3798926 w 4114165"/>
              <a:gd name="connsiteY1034" fmla="*/ 773740 h 3063504"/>
              <a:gd name="connsiteX1035" fmla="*/ 3802107 w 4114165"/>
              <a:gd name="connsiteY1035" fmla="*/ 351274 h 3063504"/>
              <a:gd name="connsiteX1036" fmla="*/ 3805288 w 4114165"/>
              <a:gd name="connsiteY1036" fmla="*/ 953837 h 3063504"/>
              <a:gd name="connsiteX1037" fmla="*/ 3808468 w 4114165"/>
              <a:gd name="connsiteY1037" fmla="*/ 601380 h 3063504"/>
              <a:gd name="connsiteX1038" fmla="*/ 3811662 w 4114165"/>
              <a:gd name="connsiteY1038" fmla="*/ 1166239 h 3063504"/>
              <a:gd name="connsiteX1039" fmla="*/ 3814843 w 4114165"/>
              <a:gd name="connsiteY1039" fmla="*/ 433804 h 3063504"/>
              <a:gd name="connsiteX1040" fmla="*/ 3821204 w 4114165"/>
              <a:gd name="connsiteY1040" fmla="*/ 948835 h 3063504"/>
              <a:gd name="connsiteX1041" fmla="*/ 3824398 w 4114165"/>
              <a:gd name="connsiteY1041" fmla="*/ 1039530 h 3063504"/>
              <a:gd name="connsiteX1042" fmla="*/ 3827578 w 4114165"/>
              <a:gd name="connsiteY1042" fmla="*/ 1196960 h 3063504"/>
              <a:gd name="connsiteX1043" fmla="*/ 3830759 w 4114165"/>
              <a:gd name="connsiteY1043" fmla="*/ 700078 h 3063504"/>
              <a:gd name="connsiteX1044" fmla="*/ 3833953 w 4114165"/>
              <a:gd name="connsiteY1044" fmla="*/ 1226605 h 3063504"/>
              <a:gd name="connsiteX1045" fmla="*/ 3837133 w 4114165"/>
              <a:gd name="connsiteY1045" fmla="*/ 724087 h 3063504"/>
              <a:gd name="connsiteX1046" fmla="*/ 3840314 w 4114165"/>
              <a:gd name="connsiteY1046" fmla="*/ 1564575 h 3063504"/>
              <a:gd name="connsiteX1047" fmla="*/ 3843495 w 4114165"/>
              <a:gd name="connsiteY1047" fmla="*/ 762824 h 3063504"/>
              <a:gd name="connsiteX1048" fmla="*/ 3846688 w 4114165"/>
              <a:gd name="connsiteY1048" fmla="*/ 1385998 h 3063504"/>
              <a:gd name="connsiteX1049" fmla="*/ 3849869 w 4114165"/>
              <a:gd name="connsiteY1049" fmla="*/ 804512 h 3063504"/>
              <a:gd name="connsiteX1050" fmla="*/ 3853050 w 4114165"/>
              <a:gd name="connsiteY1050" fmla="*/ 1263164 h 3063504"/>
              <a:gd name="connsiteX1051" fmla="*/ 3859424 w 4114165"/>
              <a:gd name="connsiteY1051" fmla="*/ 894776 h 3063504"/>
              <a:gd name="connsiteX1052" fmla="*/ 3862605 w 4114165"/>
              <a:gd name="connsiteY1052" fmla="*/ 1361760 h 3063504"/>
              <a:gd name="connsiteX1053" fmla="*/ 3865786 w 4114165"/>
              <a:gd name="connsiteY1053" fmla="*/ 1035364 h 3063504"/>
              <a:gd name="connsiteX1054" fmla="*/ 3868979 w 4114165"/>
              <a:gd name="connsiteY1054" fmla="*/ 1779180 h 3063504"/>
              <a:gd name="connsiteX1055" fmla="*/ 3872160 w 4114165"/>
              <a:gd name="connsiteY1055" fmla="*/ 997564 h 3063504"/>
              <a:gd name="connsiteX1056" fmla="*/ 3875341 w 4114165"/>
              <a:gd name="connsiteY1056" fmla="*/ 1754107 h 3063504"/>
              <a:gd name="connsiteX1057" fmla="*/ 3878534 w 4114165"/>
              <a:gd name="connsiteY1057" fmla="*/ 930360 h 3063504"/>
              <a:gd name="connsiteX1058" fmla="*/ 3881715 w 4114165"/>
              <a:gd name="connsiteY1058" fmla="*/ 1633527 h 3063504"/>
              <a:gd name="connsiteX1059" fmla="*/ 3884896 w 4114165"/>
              <a:gd name="connsiteY1059" fmla="*/ 988142 h 3063504"/>
              <a:gd name="connsiteX1060" fmla="*/ 3888077 w 4114165"/>
              <a:gd name="connsiteY1060" fmla="*/ 1470095 h 3063504"/>
              <a:gd name="connsiteX1061" fmla="*/ 3891270 w 4114165"/>
              <a:gd name="connsiteY1061" fmla="*/ 1700756 h 3063504"/>
              <a:gd name="connsiteX1062" fmla="*/ 3894451 w 4114165"/>
              <a:gd name="connsiteY1062" fmla="*/ 1503323 h 3063504"/>
              <a:gd name="connsiteX1063" fmla="*/ 3897632 w 4114165"/>
              <a:gd name="connsiteY1063" fmla="*/ 1666895 h 3063504"/>
              <a:gd name="connsiteX1064" fmla="*/ 3900812 w 4114165"/>
              <a:gd name="connsiteY1064" fmla="*/ 882860 h 3063504"/>
              <a:gd name="connsiteX1065" fmla="*/ 3904006 w 4114165"/>
              <a:gd name="connsiteY1065" fmla="*/ 1935433 h 3063504"/>
              <a:gd name="connsiteX1066" fmla="*/ 3907187 w 4114165"/>
              <a:gd name="connsiteY1066" fmla="*/ 1273079 h 3063504"/>
              <a:gd name="connsiteX1067" fmla="*/ 3910367 w 4114165"/>
              <a:gd name="connsiteY1067" fmla="*/ 1932976 h 3063504"/>
              <a:gd name="connsiteX1068" fmla="*/ 3913561 w 4114165"/>
              <a:gd name="connsiteY1068" fmla="*/ 1237913 h 3063504"/>
              <a:gd name="connsiteX1069" fmla="*/ 3916742 w 4114165"/>
              <a:gd name="connsiteY1069" fmla="*/ 1646178 h 3063504"/>
              <a:gd name="connsiteX1070" fmla="*/ 3919922 w 4114165"/>
              <a:gd name="connsiteY1070" fmla="*/ 1386137 h 3063504"/>
              <a:gd name="connsiteX1071" fmla="*/ 3923103 w 4114165"/>
              <a:gd name="connsiteY1071" fmla="*/ 1405689 h 3063504"/>
              <a:gd name="connsiteX1072" fmla="*/ 3926297 w 4114165"/>
              <a:gd name="connsiteY1072" fmla="*/ 1721436 h 3063504"/>
              <a:gd name="connsiteX1073" fmla="*/ 3929477 w 4114165"/>
              <a:gd name="connsiteY1073" fmla="*/ 1256174 h 3063504"/>
              <a:gd name="connsiteX1074" fmla="*/ 3932658 w 4114165"/>
              <a:gd name="connsiteY1074" fmla="*/ 1840585 h 3063504"/>
              <a:gd name="connsiteX1075" fmla="*/ 3935852 w 4114165"/>
              <a:gd name="connsiteY1075" fmla="*/ 1233937 h 3063504"/>
              <a:gd name="connsiteX1076" fmla="*/ 3939032 w 4114165"/>
              <a:gd name="connsiteY1076" fmla="*/ 1818360 h 3063504"/>
              <a:gd name="connsiteX1077" fmla="*/ 3942213 w 4114165"/>
              <a:gd name="connsiteY1077" fmla="*/ 1246410 h 3063504"/>
              <a:gd name="connsiteX1078" fmla="*/ 3945394 w 4114165"/>
              <a:gd name="connsiteY1078" fmla="*/ 1695641 h 3063504"/>
              <a:gd name="connsiteX1079" fmla="*/ 3948587 w 4114165"/>
              <a:gd name="connsiteY1079" fmla="*/ 1438360 h 3063504"/>
              <a:gd name="connsiteX1080" fmla="*/ 3951768 w 4114165"/>
              <a:gd name="connsiteY1080" fmla="*/ 1533031 h 3063504"/>
              <a:gd name="connsiteX1081" fmla="*/ 3954949 w 4114165"/>
              <a:gd name="connsiteY1081" fmla="*/ 1689461 h 3063504"/>
              <a:gd name="connsiteX1082" fmla="*/ 3958142 w 4114165"/>
              <a:gd name="connsiteY1082" fmla="*/ 1465219 h 3063504"/>
              <a:gd name="connsiteX1083" fmla="*/ 3961323 w 4114165"/>
              <a:gd name="connsiteY1083" fmla="*/ 1874066 h 3063504"/>
              <a:gd name="connsiteX1084" fmla="*/ 3964504 w 4114165"/>
              <a:gd name="connsiteY1084" fmla="*/ 1503627 h 3063504"/>
              <a:gd name="connsiteX1085" fmla="*/ 3967685 w 4114165"/>
              <a:gd name="connsiteY1085" fmla="*/ 2051517 h 3063504"/>
              <a:gd name="connsiteX1086" fmla="*/ 3970878 w 4114165"/>
              <a:gd name="connsiteY1086" fmla="*/ 1635844 h 3063504"/>
              <a:gd name="connsiteX1087" fmla="*/ 3974059 w 4114165"/>
              <a:gd name="connsiteY1087" fmla="*/ 2140755 h 3063504"/>
              <a:gd name="connsiteX1088" fmla="*/ 3977240 w 4114165"/>
              <a:gd name="connsiteY1088" fmla="*/ 1949362 h 3063504"/>
              <a:gd name="connsiteX1089" fmla="*/ 3983614 w 4114165"/>
              <a:gd name="connsiteY1089" fmla="*/ 2083910 h 3063504"/>
              <a:gd name="connsiteX1090" fmla="*/ 3986795 w 4114165"/>
              <a:gd name="connsiteY1090" fmla="*/ 1880221 h 3063504"/>
              <a:gd name="connsiteX1091" fmla="*/ 3989976 w 4114165"/>
              <a:gd name="connsiteY1091" fmla="*/ 2092382 h 3063504"/>
              <a:gd name="connsiteX1092" fmla="*/ 3993169 w 4114165"/>
              <a:gd name="connsiteY1092" fmla="*/ 1831037 h 3063504"/>
              <a:gd name="connsiteX1093" fmla="*/ 3996350 w 4114165"/>
              <a:gd name="connsiteY1093" fmla="*/ 2108350 h 3063504"/>
              <a:gd name="connsiteX1094" fmla="*/ 3999531 w 4114165"/>
              <a:gd name="connsiteY1094" fmla="*/ 1816626 h 3063504"/>
              <a:gd name="connsiteX1095" fmla="*/ 4002711 w 4114165"/>
              <a:gd name="connsiteY1095" fmla="*/ 2082669 h 3063504"/>
              <a:gd name="connsiteX1096" fmla="*/ 4005905 w 4114165"/>
              <a:gd name="connsiteY1096" fmla="*/ 1911816 h 3063504"/>
              <a:gd name="connsiteX1097" fmla="*/ 4009086 w 4114165"/>
              <a:gd name="connsiteY1097" fmla="*/ 2012299 h 3063504"/>
              <a:gd name="connsiteX1098" fmla="*/ 4012267 w 4114165"/>
              <a:gd name="connsiteY1098" fmla="*/ 1951654 h 3063504"/>
              <a:gd name="connsiteX1099" fmla="*/ 4015460 w 4114165"/>
              <a:gd name="connsiteY1099" fmla="*/ 1921731 h 3063504"/>
              <a:gd name="connsiteX1100" fmla="*/ 4018641 w 4114165"/>
              <a:gd name="connsiteY1100" fmla="*/ 2068055 h 3063504"/>
              <a:gd name="connsiteX1101" fmla="*/ 4021822 w 4114165"/>
              <a:gd name="connsiteY1101" fmla="*/ 1909688 h 3063504"/>
              <a:gd name="connsiteX1102" fmla="*/ 4025002 w 4114165"/>
              <a:gd name="connsiteY1102" fmla="*/ 2091584 h 3063504"/>
              <a:gd name="connsiteX1103" fmla="*/ 4028196 w 4114165"/>
              <a:gd name="connsiteY1103" fmla="*/ 1924200 h 3063504"/>
              <a:gd name="connsiteX1104" fmla="*/ 4031377 w 4114165"/>
              <a:gd name="connsiteY1104" fmla="*/ 2070753 h 3063504"/>
              <a:gd name="connsiteX1105" fmla="*/ 4034557 w 4114165"/>
              <a:gd name="connsiteY1105" fmla="*/ 2000851 h 3063504"/>
              <a:gd name="connsiteX1106" fmla="*/ 4037751 w 4114165"/>
              <a:gd name="connsiteY1106" fmla="*/ 2039310 h 3063504"/>
              <a:gd name="connsiteX1107" fmla="*/ 4040932 w 4114165"/>
              <a:gd name="connsiteY1107" fmla="*/ 1984123 h 3063504"/>
              <a:gd name="connsiteX1108" fmla="*/ 4047293 w 4114165"/>
              <a:gd name="connsiteY1108" fmla="*/ 2012995 h 3063504"/>
              <a:gd name="connsiteX1109" fmla="*/ 4050487 w 4114165"/>
              <a:gd name="connsiteY1109" fmla="*/ 1977234 h 3063504"/>
              <a:gd name="connsiteX1110" fmla="*/ 4053668 w 4114165"/>
              <a:gd name="connsiteY1110" fmla="*/ 2025342 h 3063504"/>
              <a:gd name="connsiteX1111" fmla="*/ 4056848 w 4114165"/>
              <a:gd name="connsiteY1111" fmla="*/ 1987023 h 3063504"/>
              <a:gd name="connsiteX1112" fmla="*/ 4060042 w 4114165"/>
              <a:gd name="connsiteY1112" fmla="*/ 2085683 h 3063504"/>
              <a:gd name="connsiteX1113" fmla="*/ 4063223 w 4114165"/>
              <a:gd name="connsiteY1113" fmla="*/ 2002561 h 3063504"/>
              <a:gd name="connsiteX1114" fmla="*/ 4066403 w 4114165"/>
              <a:gd name="connsiteY1114" fmla="*/ 2077059 h 3063504"/>
              <a:gd name="connsiteX1115" fmla="*/ 4069584 w 4114165"/>
              <a:gd name="connsiteY1115" fmla="*/ 2024430 h 3063504"/>
              <a:gd name="connsiteX1116" fmla="*/ 4072778 w 4114165"/>
              <a:gd name="connsiteY1116" fmla="*/ 2099233 h 3063504"/>
              <a:gd name="connsiteX1117" fmla="*/ 4075958 w 4114165"/>
              <a:gd name="connsiteY1117" fmla="*/ 2070398 h 3063504"/>
              <a:gd name="connsiteX1118" fmla="*/ 4079139 w 4114165"/>
              <a:gd name="connsiteY1118" fmla="*/ 2073184 h 3063504"/>
              <a:gd name="connsiteX1119" fmla="*/ 4082320 w 4114165"/>
              <a:gd name="connsiteY1119" fmla="*/ 2178036 h 3063504"/>
              <a:gd name="connsiteX1120" fmla="*/ 4085514 w 4114165"/>
              <a:gd name="connsiteY1120" fmla="*/ 2086721 h 3063504"/>
              <a:gd name="connsiteX1121" fmla="*/ 4088694 w 4114165"/>
              <a:gd name="connsiteY1121" fmla="*/ 2211505 h 3063504"/>
              <a:gd name="connsiteX1122" fmla="*/ 4091875 w 4114165"/>
              <a:gd name="connsiteY1122" fmla="*/ 2096092 h 3063504"/>
              <a:gd name="connsiteX1123" fmla="*/ 4095069 w 4114165"/>
              <a:gd name="connsiteY1123" fmla="*/ 2309392 h 3063504"/>
              <a:gd name="connsiteX1124" fmla="*/ 4098249 w 4114165"/>
              <a:gd name="connsiteY1124" fmla="*/ 2293994 h 3063504"/>
              <a:gd name="connsiteX1125" fmla="*/ 4101430 w 4114165"/>
              <a:gd name="connsiteY1125" fmla="*/ 2474357 h 3063504"/>
              <a:gd name="connsiteX1126" fmla="*/ 4104611 w 4114165"/>
              <a:gd name="connsiteY1126" fmla="*/ 2520604 h 3063504"/>
              <a:gd name="connsiteX1127" fmla="*/ 4107804 w 4114165"/>
              <a:gd name="connsiteY1127" fmla="*/ 2511904 h 3063504"/>
              <a:gd name="connsiteX1128" fmla="*/ 4110985 w 4114165"/>
              <a:gd name="connsiteY1128" fmla="*/ 2735398 h 3063504"/>
              <a:gd name="connsiteX1129" fmla="*/ 4114166 w 4114165"/>
              <a:gd name="connsiteY1129" fmla="*/ 2546905 h 3063504"/>
              <a:gd name="connsiteX1130" fmla="*/ 4114166 w 4114165"/>
              <a:gd name="connsiteY1130" fmla="*/ 2546905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</a:cxnLst>
            <a:rect l="l" t="t" r="r" b="b"/>
            <a:pathLst>
              <a:path w="4114165" h="3063504">
                <a:moveTo>
                  <a:pt x="0" y="3011446"/>
                </a:moveTo>
                <a:lnTo>
                  <a:pt x="3185" y="3013332"/>
                </a:lnTo>
                <a:lnTo>
                  <a:pt x="9554" y="2826245"/>
                </a:lnTo>
                <a:lnTo>
                  <a:pt x="12738" y="2838655"/>
                </a:lnTo>
                <a:lnTo>
                  <a:pt x="15922" y="2924828"/>
                </a:lnTo>
                <a:lnTo>
                  <a:pt x="19106" y="2725369"/>
                </a:lnTo>
                <a:lnTo>
                  <a:pt x="22291" y="2641399"/>
                </a:lnTo>
                <a:lnTo>
                  <a:pt x="25475" y="2821179"/>
                </a:lnTo>
                <a:lnTo>
                  <a:pt x="28660" y="2514627"/>
                </a:lnTo>
                <a:lnTo>
                  <a:pt x="31843" y="2618250"/>
                </a:lnTo>
                <a:lnTo>
                  <a:pt x="35028" y="2254674"/>
                </a:lnTo>
                <a:lnTo>
                  <a:pt x="38212" y="2269567"/>
                </a:lnTo>
                <a:lnTo>
                  <a:pt x="44582" y="1843155"/>
                </a:lnTo>
                <a:lnTo>
                  <a:pt x="47765" y="1889465"/>
                </a:lnTo>
                <a:lnTo>
                  <a:pt x="50950" y="1451074"/>
                </a:lnTo>
                <a:lnTo>
                  <a:pt x="54134" y="1745876"/>
                </a:lnTo>
                <a:lnTo>
                  <a:pt x="57319" y="1707861"/>
                </a:lnTo>
                <a:lnTo>
                  <a:pt x="60503" y="1736163"/>
                </a:lnTo>
                <a:lnTo>
                  <a:pt x="66871" y="1595803"/>
                </a:lnTo>
                <a:lnTo>
                  <a:pt x="70056" y="1611164"/>
                </a:lnTo>
                <a:lnTo>
                  <a:pt x="73240" y="1610809"/>
                </a:lnTo>
                <a:lnTo>
                  <a:pt x="76425" y="1814308"/>
                </a:lnTo>
                <a:lnTo>
                  <a:pt x="79608" y="1666945"/>
                </a:lnTo>
                <a:lnTo>
                  <a:pt x="82793" y="1683737"/>
                </a:lnTo>
                <a:lnTo>
                  <a:pt x="85978" y="1724374"/>
                </a:lnTo>
                <a:lnTo>
                  <a:pt x="89162" y="1786398"/>
                </a:lnTo>
                <a:lnTo>
                  <a:pt x="92347" y="1745293"/>
                </a:lnTo>
                <a:lnTo>
                  <a:pt x="95530" y="1727286"/>
                </a:lnTo>
                <a:lnTo>
                  <a:pt x="98715" y="1781827"/>
                </a:lnTo>
                <a:lnTo>
                  <a:pt x="101899" y="1772203"/>
                </a:lnTo>
                <a:lnTo>
                  <a:pt x="105084" y="1830365"/>
                </a:lnTo>
                <a:lnTo>
                  <a:pt x="108268" y="1860162"/>
                </a:lnTo>
                <a:lnTo>
                  <a:pt x="111452" y="1854540"/>
                </a:lnTo>
                <a:lnTo>
                  <a:pt x="124190" y="2026178"/>
                </a:lnTo>
                <a:lnTo>
                  <a:pt x="127373" y="1988302"/>
                </a:lnTo>
                <a:lnTo>
                  <a:pt x="133742" y="1778623"/>
                </a:lnTo>
                <a:lnTo>
                  <a:pt x="136927" y="1775546"/>
                </a:lnTo>
                <a:lnTo>
                  <a:pt x="140112" y="1739620"/>
                </a:lnTo>
                <a:lnTo>
                  <a:pt x="143296" y="1765352"/>
                </a:lnTo>
                <a:lnTo>
                  <a:pt x="146480" y="1810927"/>
                </a:lnTo>
                <a:lnTo>
                  <a:pt x="152849" y="1709469"/>
                </a:lnTo>
                <a:lnTo>
                  <a:pt x="156033" y="1680153"/>
                </a:lnTo>
                <a:lnTo>
                  <a:pt x="159218" y="1678089"/>
                </a:lnTo>
                <a:lnTo>
                  <a:pt x="162401" y="1664945"/>
                </a:lnTo>
                <a:lnTo>
                  <a:pt x="165586" y="1675164"/>
                </a:lnTo>
                <a:lnTo>
                  <a:pt x="168770" y="1620218"/>
                </a:lnTo>
                <a:lnTo>
                  <a:pt x="171955" y="1594144"/>
                </a:lnTo>
                <a:lnTo>
                  <a:pt x="175140" y="1608986"/>
                </a:lnTo>
                <a:lnTo>
                  <a:pt x="178323" y="1606884"/>
                </a:lnTo>
                <a:lnTo>
                  <a:pt x="181508" y="1608441"/>
                </a:lnTo>
                <a:lnTo>
                  <a:pt x="184692" y="1602160"/>
                </a:lnTo>
                <a:lnTo>
                  <a:pt x="187877" y="1607871"/>
                </a:lnTo>
                <a:lnTo>
                  <a:pt x="191061" y="1561270"/>
                </a:lnTo>
                <a:lnTo>
                  <a:pt x="194245" y="1591447"/>
                </a:lnTo>
                <a:lnTo>
                  <a:pt x="200614" y="1561156"/>
                </a:lnTo>
                <a:lnTo>
                  <a:pt x="206983" y="1586116"/>
                </a:lnTo>
                <a:lnTo>
                  <a:pt x="210166" y="1617799"/>
                </a:lnTo>
                <a:lnTo>
                  <a:pt x="213351" y="1602755"/>
                </a:lnTo>
                <a:lnTo>
                  <a:pt x="216535" y="1596981"/>
                </a:lnTo>
                <a:lnTo>
                  <a:pt x="219720" y="1570641"/>
                </a:lnTo>
                <a:lnTo>
                  <a:pt x="222905" y="1594195"/>
                </a:lnTo>
                <a:lnTo>
                  <a:pt x="226089" y="1556180"/>
                </a:lnTo>
                <a:lnTo>
                  <a:pt x="229272" y="1552989"/>
                </a:lnTo>
                <a:lnTo>
                  <a:pt x="232457" y="1561714"/>
                </a:lnTo>
                <a:lnTo>
                  <a:pt x="238826" y="1454734"/>
                </a:lnTo>
                <a:lnTo>
                  <a:pt x="248379" y="1211852"/>
                </a:lnTo>
                <a:lnTo>
                  <a:pt x="251563" y="1302015"/>
                </a:lnTo>
                <a:lnTo>
                  <a:pt x="254748" y="1329861"/>
                </a:lnTo>
                <a:lnTo>
                  <a:pt x="257933" y="1292593"/>
                </a:lnTo>
                <a:lnTo>
                  <a:pt x="261116" y="1329114"/>
                </a:lnTo>
                <a:lnTo>
                  <a:pt x="264300" y="1279094"/>
                </a:lnTo>
                <a:lnTo>
                  <a:pt x="267485" y="1355023"/>
                </a:lnTo>
                <a:lnTo>
                  <a:pt x="270670" y="1329405"/>
                </a:lnTo>
                <a:lnTo>
                  <a:pt x="273854" y="1335243"/>
                </a:lnTo>
                <a:lnTo>
                  <a:pt x="277037" y="1297063"/>
                </a:lnTo>
                <a:lnTo>
                  <a:pt x="280222" y="1222008"/>
                </a:lnTo>
                <a:lnTo>
                  <a:pt x="283407" y="1184943"/>
                </a:lnTo>
                <a:lnTo>
                  <a:pt x="286591" y="1180510"/>
                </a:lnTo>
                <a:lnTo>
                  <a:pt x="289776" y="1181283"/>
                </a:lnTo>
                <a:lnTo>
                  <a:pt x="292959" y="1142799"/>
                </a:lnTo>
                <a:lnTo>
                  <a:pt x="296144" y="1200240"/>
                </a:lnTo>
                <a:lnTo>
                  <a:pt x="302513" y="1061286"/>
                </a:lnTo>
                <a:lnTo>
                  <a:pt x="305698" y="1043367"/>
                </a:lnTo>
                <a:lnTo>
                  <a:pt x="308881" y="1015761"/>
                </a:lnTo>
                <a:lnTo>
                  <a:pt x="312065" y="1020636"/>
                </a:lnTo>
                <a:lnTo>
                  <a:pt x="315250" y="995728"/>
                </a:lnTo>
                <a:lnTo>
                  <a:pt x="324803" y="1044659"/>
                </a:lnTo>
                <a:lnTo>
                  <a:pt x="327987" y="1045304"/>
                </a:lnTo>
                <a:lnTo>
                  <a:pt x="331172" y="978037"/>
                </a:lnTo>
                <a:lnTo>
                  <a:pt x="334354" y="967488"/>
                </a:lnTo>
                <a:lnTo>
                  <a:pt x="337535" y="942922"/>
                </a:lnTo>
                <a:lnTo>
                  <a:pt x="343909" y="1069605"/>
                </a:lnTo>
                <a:lnTo>
                  <a:pt x="347090" y="1001996"/>
                </a:lnTo>
                <a:lnTo>
                  <a:pt x="350283" y="1035959"/>
                </a:lnTo>
                <a:lnTo>
                  <a:pt x="353464" y="1037035"/>
                </a:lnTo>
                <a:lnTo>
                  <a:pt x="356645" y="1209180"/>
                </a:lnTo>
                <a:lnTo>
                  <a:pt x="359825" y="1224300"/>
                </a:lnTo>
                <a:lnTo>
                  <a:pt x="366200" y="1319275"/>
                </a:lnTo>
                <a:lnTo>
                  <a:pt x="369380" y="1254337"/>
                </a:lnTo>
                <a:lnTo>
                  <a:pt x="372574" y="1298140"/>
                </a:lnTo>
                <a:lnTo>
                  <a:pt x="375755" y="1247778"/>
                </a:lnTo>
                <a:lnTo>
                  <a:pt x="378935" y="1301951"/>
                </a:lnTo>
                <a:lnTo>
                  <a:pt x="382116" y="1294214"/>
                </a:lnTo>
                <a:lnTo>
                  <a:pt x="385310" y="1319591"/>
                </a:lnTo>
                <a:lnTo>
                  <a:pt x="388490" y="1313690"/>
                </a:lnTo>
                <a:lnTo>
                  <a:pt x="391671" y="1316970"/>
                </a:lnTo>
                <a:lnTo>
                  <a:pt x="394865" y="1262986"/>
                </a:lnTo>
                <a:lnTo>
                  <a:pt x="401226" y="1288414"/>
                </a:lnTo>
                <a:lnTo>
                  <a:pt x="404407" y="1275067"/>
                </a:lnTo>
                <a:lnTo>
                  <a:pt x="407601" y="1332723"/>
                </a:lnTo>
                <a:lnTo>
                  <a:pt x="413962" y="1099706"/>
                </a:lnTo>
                <a:lnTo>
                  <a:pt x="426698" y="106593"/>
                </a:lnTo>
                <a:lnTo>
                  <a:pt x="429891" y="163744"/>
                </a:lnTo>
                <a:lnTo>
                  <a:pt x="433072" y="272852"/>
                </a:lnTo>
                <a:lnTo>
                  <a:pt x="436253" y="264073"/>
                </a:lnTo>
                <a:lnTo>
                  <a:pt x="442627" y="0"/>
                </a:lnTo>
                <a:lnTo>
                  <a:pt x="448989" y="212600"/>
                </a:lnTo>
                <a:lnTo>
                  <a:pt x="452182" y="53217"/>
                </a:lnTo>
                <a:lnTo>
                  <a:pt x="455363" y="35493"/>
                </a:lnTo>
                <a:lnTo>
                  <a:pt x="458544" y="61732"/>
                </a:lnTo>
                <a:lnTo>
                  <a:pt x="468099" y="648880"/>
                </a:lnTo>
                <a:lnTo>
                  <a:pt x="474473" y="828686"/>
                </a:lnTo>
                <a:lnTo>
                  <a:pt x="477654" y="981747"/>
                </a:lnTo>
                <a:lnTo>
                  <a:pt x="480835" y="1056676"/>
                </a:lnTo>
                <a:lnTo>
                  <a:pt x="499945" y="1995963"/>
                </a:lnTo>
                <a:lnTo>
                  <a:pt x="506306" y="2089444"/>
                </a:lnTo>
                <a:lnTo>
                  <a:pt x="515861" y="2169159"/>
                </a:lnTo>
                <a:lnTo>
                  <a:pt x="519042" y="2238212"/>
                </a:lnTo>
                <a:lnTo>
                  <a:pt x="522235" y="2227980"/>
                </a:lnTo>
                <a:lnTo>
                  <a:pt x="525416" y="2306214"/>
                </a:lnTo>
                <a:lnTo>
                  <a:pt x="528597" y="2337277"/>
                </a:lnTo>
                <a:lnTo>
                  <a:pt x="531791" y="2346281"/>
                </a:lnTo>
                <a:lnTo>
                  <a:pt x="538152" y="2373532"/>
                </a:lnTo>
                <a:lnTo>
                  <a:pt x="541333" y="2419740"/>
                </a:lnTo>
                <a:lnTo>
                  <a:pt x="544526" y="2436253"/>
                </a:lnTo>
                <a:lnTo>
                  <a:pt x="550888" y="2604245"/>
                </a:lnTo>
                <a:lnTo>
                  <a:pt x="557262" y="2762219"/>
                </a:lnTo>
                <a:lnTo>
                  <a:pt x="563624" y="2916876"/>
                </a:lnTo>
                <a:lnTo>
                  <a:pt x="566817" y="2948433"/>
                </a:lnTo>
                <a:lnTo>
                  <a:pt x="569998" y="2949953"/>
                </a:lnTo>
                <a:lnTo>
                  <a:pt x="579553" y="2905732"/>
                </a:lnTo>
                <a:lnTo>
                  <a:pt x="585915" y="2936086"/>
                </a:lnTo>
                <a:lnTo>
                  <a:pt x="589108" y="2986638"/>
                </a:lnTo>
                <a:lnTo>
                  <a:pt x="592289" y="2980851"/>
                </a:lnTo>
                <a:lnTo>
                  <a:pt x="595470" y="3017587"/>
                </a:lnTo>
                <a:lnTo>
                  <a:pt x="598650" y="3005962"/>
                </a:lnTo>
                <a:lnTo>
                  <a:pt x="601844" y="3021335"/>
                </a:lnTo>
                <a:lnTo>
                  <a:pt x="605025" y="3001467"/>
                </a:lnTo>
                <a:lnTo>
                  <a:pt x="608205" y="2999694"/>
                </a:lnTo>
                <a:lnTo>
                  <a:pt x="611399" y="3008976"/>
                </a:lnTo>
                <a:lnTo>
                  <a:pt x="614580" y="2974747"/>
                </a:lnTo>
                <a:lnTo>
                  <a:pt x="617760" y="2990247"/>
                </a:lnTo>
                <a:lnTo>
                  <a:pt x="620941" y="2914571"/>
                </a:lnTo>
                <a:lnTo>
                  <a:pt x="624135" y="2993438"/>
                </a:lnTo>
                <a:lnTo>
                  <a:pt x="627315" y="2906277"/>
                </a:lnTo>
                <a:lnTo>
                  <a:pt x="630496" y="2932984"/>
                </a:lnTo>
                <a:lnTo>
                  <a:pt x="633690" y="2767576"/>
                </a:lnTo>
                <a:lnTo>
                  <a:pt x="636870" y="2826485"/>
                </a:lnTo>
                <a:lnTo>
                  <a:pt x="640051" y="2799196"/>
                </a:lnTo>
                <a:lnTo>
                  <a:pt x="643232" y="2831943"/>
                </a:lnTo>
                <a:lnTo>
                  <a:pt x="646426" y="2681453"/>
                </a:lnTo>
                <a:lnTo>
                  <a:pt x="649606" y="2708654"/>
                </a:lnTo>
                <a:lnTo>
                  <a:pt x="652787" y="2870946"/>
                </a:lnTo>
                <a:lnTo>
                  <a:pt x="655981" y="2515703"/>
                </a:lnTo>
                <a:lnTo>
                  <a:pt x="659161" y="2685087"/>
                </a:lnTo>
                <a:lnTo>
                  <a:pt x="662342" y="1744647"/>
                </a:lnTo>
                <a:lnTo>
                  <a:pt x="668716" y="1481428"/>
                </a:lnTo>
                <a:lnTo>
                  <a:pt x="671897" y="1603059"/>
                </a:lnTo>
                <a:lnTo>
                  <a:pt x="675078" y="1584469"/>
                </a:lnTo>
                <a:lnTo>
                  <a:pt x="678259" y="1607631"/>
                </a:lnTo>
                <a:lnTo>
                  <a:pt x="681452" y="1604680"/>
                </a:lnTo>
                <a:lnTo>
                  <a:pt x="684633" y="1275637"/>
                </a:lnTo>
                <a:lnTo>
                  <a:pt x="687814" y="1501386"/>
                </a:lnTo>
                <a:lnTo>
                  <a:pt x="691007" y="1211206"/>
                </a:lnTo>
                <a:lnTo>
                  <a:pt x="694188" y="1600970"/>
                </a:lnTo>
                <a:lnTo>
                  <a:pt x="697369" y="1080141"/>
                </a:lnTo>
                <a:lnTo>
                  <a:pt x="700550" y="1550570"/>
                </a:lnTo>
                <a:lnTo>
                  <a:pt x="703743" y="1284008"/>
                </a:lnTo>
                <a:lnTo>
                  <a:pt x="706924" y="1613367"/>
                </a:lnTo>
                <a:lnTo>
                  <a:pt x="710105" y="1411489"/>
                </a:lnTo>
                <a:lnTo>
                  <a:pt x="713298" y="1407690"/>
                </a:lnTo>
                <a:lnTo>
                  <a:pt x="716479" y="1894404"/>
                </a:lnTo>
                <a:lnTo>
                  <a:pt x="719660" y="1220412"/>
                </a:lnTo>
                <a:lnTo>
                  <a:pt x="722840" y="1962405"/>
                </a:lnTo>
                <a:lnTo>
                  <a:pt x="726034" y="1431066"/>
                </a:lnTo>
                <a:lnTo>
                  <a:pt x="729215" y="2100461"/>
                </a:lnTo>
                <a:lnTo>
                  <a:pt x="732395" y="1845042"/>
                </a:lnTo>
                <a:lnTo>
                  <a:pt x="735589" y="2177327"/>
                </a:lnTo>
                <a:lnTo>
                  <a:pt x="738770" y="2353549"/>
                </a:lnTo>
                <a:lnTo>
                  <a:pt x="741950" y="2300896"/>
                </a:lnTo>
                <a:lnTo>
                  <a:pt x="745131" y="2571371"/>
                </a:lnTo>
                <a:lnTo>
                  <a:pt x="748325" y="2227879"/>
                </a:lnTo>
                <a:lnTo>
                  <a:pt x="751505" y="2581793"/>
                </a:lnTo>
                <a:lnTo>
                  <a:pt x="754686" y="2147214"/>
                </a:lnTo>
                <a:lnTo>
                  <a:pt x="757880" y="2506915"/>
                </a:lnTo>
                <a:lnTo>
                  <a:pt x="761061" y="2098713"/>
                </a:lnTo>
                <a:lnTo>
                  <a:pt x="764241" y="2375698"/>
                </a:lnTo>
                <a:lnTo>
                  <a:pt x="767422" y="2074754"/>
                </a:lnTo>
                <a:lnTo>
                  <a:pt x="770616" y="2073589"/>
                </a:lnTo>
                <a:lnTo>
                  <a:pt x="773796" y="2025519"/>
                </a:lnTo>
                <a:lnTo>
                  <a:pt x="776977" y="1733998"/>
                </a:lnTo>
                <a:lnTo>
                  <a:pt x="780158" y="2112238"/>
                </a:lnTo>
                <a:lnTo>
                  <a:pt x="783351" y="1632742"/>
                </a:lnTo>
                <a:lnTo>
                  <a:pt x="786532" y="1981907"/>
                </a:lnTo>
                <a:lnTo>
                  <a:pt x="789713" y="1791514"/>
                </a:lnTo>
                <a:lnTo>
                  <a:pt x="796087" y="2454476"/>
                </a:lnTo>
                <a:lnTo>
                  <a:pt x="802449" y="2696243"/>
                </a:lnTo>
                <a:lnTo>
                  <a:pt x="805642" y="2628356"/>
                </a:lnTo>
                <a:lnTo>
                  <a:pt x="808823" y="2769881"/>
                </a:lnTo>
                <a:lnTo>
                  <a:pt x="812004" y="2580539"/>
                </a:lnTo>
                <a:lnTo>
                  <a:pt x="815197" y="2709971"/>
                </a:lnTo>
                <a:lnTo>
                  <a:pt x="818378" y="2534571"/>
                </a:lnTo>
                <a:lnTo>
                  <a:pt x="821559" y="2621429"/>
                </a:lnTo>
                <a:lnTo>
                  <a:pt x="824740" y="2635802"/>
                </a:lnTo>
                <a:lnTo>
                  <a:pt x="827933" y="2639259"/>
                </a:lnTo>
                <a:lnTo>
                  <a:pt x="831114" y="2616376"/>
                </a:lnTo>
                <a:lnTo>
                  <a:pt x="834295" y="2571029"/>
                </a:lnTo>
                <a:lnTo>
                  <a:pt x="837488" y="2589986"/>
                </a:lnTo>
                <a:lnTo>
                  <a:pt x="840669" y="2514221"/>
                </a:lnTo>
                <a:lnTo>
                  <a:pt x="843850" y="2581413"/>
                </a:lnTo>
                <a:lnTo>
                  <a:pt x="847030" y="2497746"/>
                </a:lnTo>
                <a:lnTo>
                  <a:pt x="850224" y="2528885"/>
                </a:lnTo>
                <a:lnTo>
                  <a:pt x="853405" y="2497772"/>
                </a:lnTo>
                <a:lnTo>
                  <a:pt x="856585" y="2518577"/>
                </a:lnTo>
                <a:lnTo>
                  <a:pt x="859766" y="2520110"/>
                </a:lnTo>
                <a:lnTo>
                  <a:pt x="862960" y="2511511"/>
                </a:lnTo>
                <a:lnTo>
                  <a:pt x="866140" y="2537446"/>
                </a:lnTo>
                <a:lnTo>
                  <a:pt x="869321" y="2525023"/>
                </a:lnTo>
                <a:lnTo>
                  <a:pt x="872515" y="2567850"/>
                </a:lnTo>
                <a:lnTo>
                  <a:pt x="875695" y="2560379"/>
                </a:lnTo>
                <a:lnTo>
                  <a:pt x="878876" y="2622214"/>
                </a:lnTo>
                <a:lnTo>
                  <a:pt x="882057" y="2628989"/>
                </a:lnTo>
                <a:lnTo>
                  <a:pt x="885250" y="2672475"/>
                </a:lnTo>
                <a:lnTo>
                  <a:pt x="888431" y="2665966"/>
                </a:lnTo>
                <a:lnTo>
                  <a:pt x="894805" y="2728117"/>
                </a:lnTo>
                <a:lnTo>
                  <a:pt x="897986" y="2743997"/>
                </a:lnTo>
                <a:lnTo>
                  <a:pt x="901167" y="2781999"/>
                </a:lnTo>
                <a:lnTo>
                  <a:pt x="904348" y="2768082"/>
                </a:lnTo>
                <a:lnTo>
                  <a:pt x="907541" y="2802248"/>
                </a:lnTo>
                <a:lnTo>
                  <a:pt x="910722" y="2763574"/>
                </a:lnTo>
                <a:lnTo>
                  <a:pt x="913903" y="2755774"/>
                </a:lnTo>
                <a:lnTo>
                  <a:pt x="917096" y="2743604"/>
                </a:lnTo>
                <a:lnTo>
                  <a:pt x="920277" y="2747112"/>
                </a:lnTo>
                <a:lnTo>
                  <a:pt x="929832" y="2494492"/>
                </a:lnTo>
                <a:lnTo>
                  <a:pt x="945749" y="1907485"/>
                </a:lnTo>
                <a:lnTo>
                  <a:pt x="952123" y="1838229"/>
                </a:lnTo>
                <a:lnTo>
                  <a:pt x="955304" y="1782612"/>
                </a:lnTo>
                <a:lnTo>
                  <a:pt x="958485" y="1689372"/>
                </a:lnTo>
                <a:lnTo>
                  <a:pt x="961665" y="1657030"/>
                </a:lnTo>
                <a:lnTo>
                  <a:pt x="964859" y="1549747"/>
                </a:lnTo>
                <a:lnTo>
                  <a:pt x="968040" y="1500284"/>
                </a:lnTo>
                <a:lnTo>
                  <a:pt x="974414" y="1298000"/>
                </a:lnTo>
                <a:lnTo>
                  <a:pt x="980776" y="1110786"/>
                </a:lnTo>
                <a:lnTo>
                  <a:pt x="987150" y="823912"/>
                </a:lnTo>
                <a:lnTo>
                  <a:pt x="990331" y="704864"/>
                </a:lnTo>
                <a:lnTo>
                  <a:pt x="993511" y="662873"/>
                </a:lnTo>
                <a:lnTo>
                  <a:pt x="996705" y="671053"/>
                </a:lnTo>
                <a:lnTo>
                  <a:pt x="999886" y="570015"/>
                </a:lnTo>
                <a:lnTo>
                  <a:pt x="1006247" y="530037"/>
                </a:lnTo>
                <a:lnTo>
                  <a:pt x="1009441" y="603419"/>
                </a:lnTo>
                <a:lnTo>
                  <a:pt x="1012621" y="548202"/>
                </a:lnTo>
                <a:lnTo>
                  <a:pt x="1015802" y="568308"/>
                </a:lnTo>
                <a:lnTo>
                  <a:pt x="1022176" y="655566"/>
                </a:lnTo>
                <a:lnTo>
                  <a:pt x="1025357" y="612777"/>
                </a:lnTo>
                <a:lnTo>
                  <a:pt x="1028538" y="618653"/>
                </a:lnTo>
                <a:lnTo>
                  <a:pt x="1031731" y="556261"/>
                </a:lnTo>
                <a:lnTo>
                  <a:pt x="1034912" y="562606"/>
                </a:lnTo>
                <a:lnTo>
                  <a:pt x="1038093" y="590553"/>
                </a:lnTo>
                <a:lnTo>
                  <a:pt x="1041274" y="574483"/>
                </a:lnTo>
                <a:lnTo>
                  <a:pt x="1044467" y="675701"/>
                </a:lnTo>
                <a:lnTo>
                  <a:pt x="1047648" y="698381"/>
                </a:lnTo>
                <a:lnTo>
                  <a:pt x="1050829" y="809577"/>
                </a:lnTo>
                <a:lnTo>
                  <a:pt x="1054022" y="769941"/>
                </a:lnTo>
                <a:lnTo>
                  <a:pt x="1057203" y="800903"/>
                </a:lnTo>
                <a:lnTo>
                  <a:pt x="1060384" y="932880"/>
                </a:lnTo>
                <a:lnTo>
                  <a:pt x="1063565" y="1147700"/>
                </a:lnTo>
                <a:lnTo>
                  <a:pt x="1066758" y="1071745"/>
                </a:lnTo>
                <a:lnTo>
                  <a:pt x="1069939" y="1202304"/>
                </a:lnTo>
                <a:lnTo>
                  <a:pt x="1073120" y="1529979"/>
                </a:lnTo>
                <a:lnTo>
                  <a:pt x="1076313" y="1482593"/>
                </a:lnTo>
                <a:lnTo>
                  <a:pt x="1082675" y="2071639"/>
                </a:lnTo>
                <a:lnTo>
                  <a:pt x="1098604" y="2722254"/>
                </a:lnTo>
                <a:lnTo>
                  <a:pt x="1101785" y="2668372"/>
                </a:lnTo>
                <a:lnTo>
                  <a:pt x="1104965" y="2693027"/>
                </a:lnTo>
                <a:lnTo>
                  <a:pt x="1108146" y="2737741"/>
                </a:lnTo>
                <a:lnTo>
                  <a:pt x="1111340" y="2813645"/>
                </a:lnTo>
                <a:lnTo>
                  <a:pt x="1117701" y="2823890"/>
                </a:lnTo>
                <a:lnTo>
                  <a:pt x="1120895" y="2892626"/>
                </a:lnTo>
                <a:lnTo>
                  <a:pt x="1124076" y="2892752"/>
                </a:lnTo>
                <a:lnTo>
                  <a:pt x="1127256" y="2909152"/>
                </a:lnTo>
                <a:lnTo>
                  <a:pt x="1130437" y="2907847"/>
                </a:lnTo>
                <a:lnTo>
                  <a:pt x="1133631" y="2903187"/>
                </a:lnTo>
                <a:lnTo>
                  <a:pt x="1136811" y="2901452"/>
                </a:lnTo>
                <a:lnTo>
                  <a:pt x="1139992" y="2903719"/>
                </a:lnTo>
                <a:lnTo>
                  <a:pt x="1143173" y="2875973"/>
                </a:lnTo>
                <a:lnTo>
                  <a:pt x="1146367" y="2829348"/>
                </a:lnTo>
                <a:lnTo>
                  <a:pt x="1149547" y="2875822"/>
                </a:lnTo>
                <a:lnTo>
                  <a:pt x="1152728" y="2885281"/>
                </a:lnTo>
                <a:lnTo>
                  <a:pt x="1155922" y="2836110"/>
                </a:lnTo>
                <a:lnTo>
                  <a:pt x="1159102" y="2830234"/>
                </a:lnTo>
                <a:lnTo>
                  <a:pt x="1165464" y="2770020"/>
                </a:lnTo>
                <a:lnTo>
                  <a:pt x="1168657" y="2684568"/>
                </a:lnTo>
                <a:lnTo>
                  <a:pt x="1171838" y="2705792"/>
                </a:lnTo>
                <a:lnTo>
                  <a:pt x="1175019" y="2747188"/>
                </a:lnTo>
                <a:lnTo>
                  <a:pt x="1178212" y="2624379"/>
                </a:lnTo>
                <a:lnTo>
                  <a:pt x="1181393" y="2615464"/>
                </a:lnTo>
                <a:lnTo>
                  <a:pt x="1184574" y="2621023"/>
                </a:lnTo>
                <a:lnTo>
                  <a:pt x="1187755" y="2640588"/>
                </a:lnTo>
                <a:lnTo>
                  <a:pt x="1194129" y="2445852"/>
                </a:lnTo>
                <a:lnTo>
                  <a:pt x="1197310" y="2619871"/>
                </a:lnTo>
                <a:lnTo>
                  <a:pt x="1200503" y="2622759"/>
                </a:lnTo>
                <a:lnTo>
                  <a:pt x="1203684" y="2517843"/>
                </a:lnTo>
                <a:lnTo>
                  <a:pt x="1206865" y="2481955"/>
                </a:lnTo>
                <a:lnTo>
                  <a:pt x="1210046" y="2505610"/>
                </a:lnTo>
                <a:lnTo>
                  <a:pt x="1216420" y="2610057"/>
                </a:lnTo>
                <a:lnTo>
                  <a:pt x="1219601" y="2630876"/>
                </a:lnTo>
                <a:lnTo>
                  <a:pt x="1225975" y="2720164"/>
                </a:lnTo>
                <a:lnTo>
                  <a:pt x="1229156" y="2747276"/>
                </a:lnTo>
                <a:lnTo>
                  <a:pt x="1232336" y="2713162"/>
                </a:lnTo>
                <a:lnTo>
                  <a:pt x="1235530" y="2730206"/>
                </a:lnTo>
                <a:lnTo>
                  <a:pt x="1238711" y="2842694"/>
                </a:lnTo>
                <a:lnTo>
                  <a:pt x="1241891" y="2837477"/>
                </a:lnTo>
                <a:lnTo>
                  <a:pt x="1245072" y="2805173"/>
                </a:lnTo>
                <a:lnTo>
                  <a:pt x="1248266" y="2791092"/>
                </a:lnTo>
                <a:lnTo>
                  <a:pt x="1251446" y="2825131"/>
                </a:lnTo>
                <a:lnTo>
                  <a:pt x="1254627" y="2843416"/>
                </a:lnTo>
                <a:lnTo>
                  <a:pt x="1257821" y="2842099"/>
                </a:lnTo>
                <a:lnTo>
                  <a:pt x="1261001" y="2824738"/>
                </a:lnTo>
                <a:lnTo>
                  <a:pt x="1267363" y="2890840"/>
                </a:lnTo>
                <a:lnTo>
                  <a:pt x="1270556" y="2845405"/>
                </a:lnTo>
                <a:lnTo>
                  <a:pt x="1273737" y="2841314"/>
                </a:lnTo>
                <a:lnTo>
                  <a:pt x="1280112" y="2472635"/>
                </a:lnTo>
                <a:lnTo>
                  <a:pt x="1286473" y="2380472"/>
                </a:lnTo>
                <a:lnTo>
                  <a:pt x="1289654" y="2486590"/>
                </a:lnTo>
                <a:lnTo>
                  <a:pt x="1292847" y="2640094"/>
                </a:lnTo>
                <a:lnTo>
                  <a:pt x="1296028" y="2663939"/>
                </a:lnTo>
                <a:lnTo>
                  <a:pt x="1299209" y="2713833"/>
                </a:lnTo>
                <a:lnTo>
                  <a:pt x="1302390" y="2711756"/>
                </a:lnTo>
                <a:lnTo>
                  <a:pt x="1305583" y="2728814"/>
                </a:lnTo>
                <a:lnTo>
                  <a:pt x="1308764" y="2734373"/>
                </a:lnTo>
                <a:lnTo>
                  <a:pt x="1311945" y="2716518"/>
                </a:lnTo>
                <a:lnTo>
                  <a:pt x="1315138" y="2738083"/>
                </a:lnTo>
                <a:lnTo>
                  <a:pt x="1318319" y="2716441"/>
                </a:lnTo>
                <a:lnTo>
                  <a:pt x="1321500" y="2764334"/>
                </a:lnTo>
                <a:lnTo>
                  <a:pt x="1324681" y="2723583"/>
                </a:lnTo>
                <a:lnTo>
                  <a:pt x="1327874" y="2779049"/>
                </a:lnTo>
                <a:lnTo>
                  <a:pt x="1331055" y="2687734"/>
                </a:lnTo>
                <a:lnTo>
                  <a:pt x="1334236" y="2754279"/>
                </a:lnTo>
                <a:lnTo>
                  <a:pt x="1337429" y="2645856"/>
                </a:lnTo>
                <a:lnTo>
                  <a:pt x="1340610" y="2717936"/>
                </a:lnTo>
                <a:lnTo>
                  <a:pt x="1343791" y="2672234"/>
                </a:lnTo>
                <a:lnTo>
                  <a:pt x="1346971" y="2745010"/>
                </a:lnTo>
                <a:lnTo>
                  <a:pt x="1353346" y="2678490"/>
                </a:lnTo>
                <a:lnTo>
                  <a:pt x="1356526" y="2667181"/>
                </a:lnTo>
                <a:lnTo>
                  <a:pt x="1359720" y="2358653"/>
                </a:lnTo>
                <a:lnTo>
                  <a:pt x="1362901" y="2541485"/>
                </a:lnTo>
                <a:lnTo>
                  <a:pt x="1366081" y="2069018"/>
                </a:lnTo>
                <a:lnTo>
                  <a:pt x="1369262" y="2275810"/>
                </a:lnTo>
                <a:lnTo>
                  <a:pt x="1372456" y="1632742"/>
                </a:lnTo>
                <a:lnTo>
                  <a:pt x="1375636" y="1659791"/>
                </a:lnTo>
                <a:lnTo>
                  <a:pt x="1378817" y="1076456"/>
                </a:lnTo>
                <a:lnTo>
                  <a:pt x="1382011" y="926282"/>
                </a:lnTo>
                <a:lnTo>
                  <a:pt x="1385191" y="1092615"/>
                </a:lnTo>
                <a:lnTo>
                  <a:pt x="1388372" y="918089"/>
                </a:lnTo>
                <a:lnTo>
                  <a:pt x="1391553" y="1138709"/>
                </a:lnTo>
                <a:lnTo>
                  <a:pt x="1394746" y="571059"/>
                </a:lnTo>
                <a:lnTo>
                  <a:pt x="1397927" y="1172520"/>
                </a:lnTo>
                <a:lnTo>
                  <a:pt x="1401108" y="478485"/>
                </a:lnTo>
                <a:lnTo>
                  <a:pt x="1404289" y="1044773"/>
                </a:lnTo>
                <a:lnTo>
                  <a:pt x="1407482" y="527467"/>
                </a:lnTo>
                <a:lnTo>
                  <a:pt x="1410663" y="1033793"/>
                </a:lnTo>
                <a:lnTo>
                  <a:pt x="1413844" y="568747"/>
                </a:lnTo>
                <a:lnTo>
                  <a:pt x="1417037" y="612435"/>
                </a:lnTo>
                <a:lnTo>
                  <a:pt x="1420218" y="780857"/>
                </a:lnTo>
                <a:lnTo>
                  <a:pt x="1423399" y="331837"/>
                </a:lnTo>
                <a:lnTo>
                  <a:pt x="1426580" y="1069694"/>
                </a:lnTo>
                <a:lnTo>
                  <a:pt x="1429773" y="329314"/>
                </a:lnTo>
                <a:lnTo>
                  <a:pt x="1432954" y="1268508"/>
                </a:lnTo>
                <a:lnTo>
                  <a:pt x="1436135" y="267892"/>
                </a:lnTo>
                <a:lnTo>
                  <a:pt x="1439328" y="1156007"/>
                </a:lnTo>
                <a:lnTo>
                  <a:pt x="1442509" y="613055"/>
                </a:lnTo>
                <a:lnTo>
                  <a:pt x="1445690" y="957396"/>
                </a:lnTo>
                <a:lnTo>
                  <a:pt x="1448870" y="1082800"/>
                </a:lnTo>
                <a:lnTo>
                  <a:pt x="1452064" y="832776"/>
                </a:lnTo>
                <a:lnTo>
                  <a:pt x="1455245" y="1393304"/>
                </a:lnTo>
                <a:lnTo>
                  <a:pt x="1458426" y="752149"/>
                </a:lnTo>
                <a:lnTo>
                  <a:pt x="1461619" y="1571984"/>
                </a:lnTo>
                <a:lnTo>
                  <a:pt x="1464800" y="775424"/>
                </a:lnTo>
                <a:lnTo>
                  <a:pt x="1467981" y="1737379"/>
                </a:lnTo>
                <a:lnTo>
                  <a:pt x="1471161" y="1500018"/>
                </a:lnTo>
                <a:lnTo>
                  <a:pt x="1477536" y="2132524"/>
                </a:lnTo>
                <a:lnTo>
                  <a:pt x="1480716" y="2150050"/>
                </a:lnTo>
                <a:lnTo>
                  <a:pt x="1483897" y="2514753"/>
                </a:lnTo>
                <a:lnTo>
                  <a:pt x="1487091" y="2296058"/>
                </a:lnTo>
                <a:lnTo>
                  <a:pt x="1490272" y="2543157"/>
                </a:lnTo>
                <a:lnTo>
                  <a:pt x="1493452" y="2427820"/>
                </a:lnTo>
                <a:lnTo>
                  <a:pt x="1496646" y="2618643"/>
                </a:lnTo>
                <a:lnTo>
                  <a:pt x="1499827" y="2483373"/>
                </a:lnTo>
                <a:lnTo>
                  <a:pt x="1503007" y="2647819"/>
                </a:lnTo>
                <a:lnTo>
                  <a:pt x="1506188" y="2560176"/>
                </a:lnTo>
                <a:lnTo>
                  <a:pt x="1509382" y="2679579"/>
                </a:lnTo>
                <a:lnTo>
                  <a:pt x="1512562" y="2647591"/>
                </a:lnTo>
                <a:lnTo>
                  <a:pt x="1515743" y="2665915"/>
                </a:lnTo>
                <a:lnTo>
                  <a:pt x="1518937" y="2695813"/>
                </a:lnTo>
                <a:lnTo>
                  <a:pt x="1522117" y="2660267"/>
                </a:lnTo>
                <a:lnTo>
                  <a:pt x="1528479" y="2815810"/>
                </a:lnTo>
                <a:lnTo>
                  <a:pt x="1531672" y="2780721"/>
                </a:lnTo>
                <a:lnTo>
                  <a:pt x="1534853" y="2686594"/>
                </a:lnTo>
                <a:lnTo>
                  <a:pt x="1538034" y="2519654"/>
                </a:lnTo>
                <a:lnTo>
                  <a:pt x="1544408" y="2791294"/>
                </a:lnTo>
                <a:lnTo>
                  <a:pt x="1550770" y="2490326"/>
                </a:lnTo>
                <a:lnTo>
                  <a:pt x="1553963" y="2036739"/>
                </a:lnTo>
                <a:lnTo>
                  <a:pt x="1557144" y="2266755"/>
                </a:lnTo>
                <a:lnTo>
                  <a:pt x="1560325" y="2047921"/>
                </a:lnTo>
                <a:lnTo>
                  <a:pt x="1563518" y="1945791"/>
                </a:lnTo>
                <a:lnTo>
                  <a:pt x="1569880" y="1585407"/>
                </a:lnTo>
                <a:lnTo>
                  <a:pt x="1573060" y="1686422"/>
                </a:lnTo>
                <a:lnTo>
                  <a:pt x="1576254" y="1572490"/>
                </a:lnTo>
                <a:lnTo>
                  <a:pt x="1579435" y="1699313"/>
                </a:lnTo>
                <a:lnTo>
                  <a:pt x="1582615" y="1615393"/>
                </a:lnTo>
                <a:lnTo>
                  <a:pt x="1585796" y="1656422"/>
                </a:lnTo>
                <a:lnTo>
                  <a:pt x="1588990" y="1489685"/>
                </a:lnTo>
                <a:lnTo>
                  <a:pt x="1592171" y="1543377"/>
                </a:lnTo>
                <a:lnTo>
                  <a:pt x="1598545" y="1738708"/>
                </a:lnTo>
                <a:lnTo>
                  <a:pt x="1601726" y="1743761"/>
                </a:lnTo>
                <a:lnTo>
                  <a:pt x="1604906" y="1826984"/>
                </a:lnTo>
                <a:lnTo>
                  <a:pt x="1608087" y="2031826"/>
                </a:lnTo>
                <a:lnTo>
                  <a:pt x="1611281" y="1971080"/>
                </a:lnTo>
                <a:lnTo>
                  <a:pt x="1614461" y="1988834"/>
                </a:lnTo>
                <a:lnTo>
                  <a:pt x="1617642" y="2065611"/>
                </a:lnTo>
                <a:lnTo>
                  <a:pt x="1627197" y="2478245"/>
                </a:lnTo>
                <a:lnTo>
                  <a:pt x="1630378" y="2545436"/>
                </a:lnTo>
                <a:lnTo>
                  <a:pt x="1633572" y="2507510"/>
                </a:lnTo>
                <a:lnTo>
                  <a:pt x="1636752" y="2489857"/>
                </a:lnTo>
                <a:lnTo>
                  <a:pt x="1639933" y="2558036"/>
                </a:lnTo>
                <a:lnTo>
                  <a:pt x="1643127" y="2591797"/>
                </a:lnTo>
                <a:lnTo>
                  <a:pt x="1646307" y="2720000"/>
                </a:lnTo>
                <a:lnTo>
                  <a:pt x="1649488" y="2720418"/>
                </a:lnTo>
                <a:lnTo>
                  <a:pt x="1652669" y="2679692"/>
                </a:lnTo>
                <a:lnTo>
                  <a:pt x="1655862" y="2800564"/>
                </a:lnTo>
                <a:lnTo>
                  <a:pt x="1659043" y="2775731"/>
                </a:lnTo>
                <a:lnTo>
                  <a:pt x="1662224" y="2796486"/>
                </a:lnTo>
                <a:lnTo>
                  <a:pt x="1665405" y="2764663"/>
                </a:lnTo>
                <a:lnTo>
                  <a:pt x="1668598" y="2795676"/>
                </a:lnTo>
                <a:lnTo>
                  <a:pt x="1671779" y="2795372"/>
                </a:lnTo>
                <a:lnTo>
                  <a:pt x="1674960" y="2791826"/>
                </a:lnTo>
                <a:lnTo>
                  <a:pt x="1678153" y="2833222"/>
                </a:lnTo>
                <a:lnTo>
                  <a:pt x="1681334" y="2751645"/>
                </a:lnTo>
                <a:lnTo>
                  <a:pt x="1684515" y="2737437"/>
                </a:lnTo>
                <a:lnTo>
                  <a:pt x="1687696" y="2806186"/>
                </a:lnTo>
                <a:lnTo>
                  <a:pt x="1690889" y="2761612"/>
                </a:lnTo>
                <a:lnTo>
                  <a:pt x="1694070" y="2644071"/>
                </a:lnTo>
                <a:lnTo>
                  <a:pt x="1697251" y="2695459"/>
                </a:lnTo>
                <a:lnTo>
                  <a:pt x="1700444" y="2683517"/>
                </a:lnTo>
                <a:lnTo>
                  <a:pt x="1706806" y="2640462"/>
                </a:lnTo>
                <a:lnTo>
                  <a:pt x="1709986" y="2655480"/>
                </a:lnTo>
                <a:lnTo>
                  <a:pt x="1713180" y="2678148"/>
                </a:lnTo>
                <a:lnTo>
                  <a:pt x="1716361" y="2671221"/>
                </a:lnTo>
                <a:lnTo>
                  <a:pt x="1719541" y="2705336"/>
                </a:lnTo>
                <a:lnTo>
                  <a:pt x="1722735" y="2649782"/>
                </a:lnTo>
                <a:lnTo>
                  <a:pt x="1725916" y="2660444"/>
                </a:lnTo>
                <a:lnTo>
                  <a:pt x="1729096" y="2640867"/>
                </a:lnTo>
                <a:lnTo>
                  <a:pt x="1732277" y="2689697"/>
                </a:lnTo>
                <a:lnTo>
                  <a:pt x="1735471" y="2630825"/>
                </a:lnTo>
                <a:lnTo>
                  <a:pt x="1738651" y="2511283"/>
                </a:lnTo>
                <a:lnTo>
                  <a:pt x="1741832" y="2552756"/>
                </a:lnTo>
                <a:lnTo>
                  <a:pt x="1745026" y="2638752"/>
                </a:lnTo>
                <a:lnTo>
                  <a:pt x="1748206" y="2672449"/>
                </a:lnTo>
                <a:lnTo>
                  <a:pt x="1751387" y="2600699"/>
                </a:lnTo>
                <a:lnTo>
                  <a:pt x="1754568" y="2607854"/>
                </a:lnTo>
                <a:lnTo>
                  <a:pt x="1757761" y="2554174"/>
                </a:lnTo>
                <a:lnTo>
                  <a:pt x="1764123" y="2656861"/>
                </a:lnTo>
                <a:lnTo>
                  <a:pt x="1767304" y="2637182"/>
                </a:lnTo>
                <a:lnTo>
                  <a:pt x="1770497" y="2647009"/>
                </a:lnTo>
                <a:lnTo>
                  <a:pt x="1773678" y="2689266"/>
                </a:lnTo>
                <a:lnTo>
                  <a:pt x="1776859" y="2796423"/>
                </a:lnTo>
                <a:lnTo>
                  <a:pt x="1783233" y="2736867"/>
                </a:lnTo>
                <a:lnTo>
                  <a:pt x="1786414" y="2744237"/>
                </a:lnTo>
                <a:lnTo>
                  <a:pt x="1789595" y="2723951"/>
                </a:lnTo>
                <a:lnTo>
                  <a:pt x="1792788" y="2755419"/>
                </a:lnTo>
                <a:lnTo>
                  <a:pt x="1795969" y="2804439"/>
                </a:lnTo>
                <a:lnTo>
                  <a:pt x="1799150" y="2831171"/>
                </a:lnTo>
                <a:lnTo>
                  <a:pt x="1802343" y="2718619"/>
                </a:lnTo>
                <a:lnTo>
                  <a:pt x="1805524" y="2766943"/>
                </a:lnTo>
                <a:lnTo>
                  <a:pt x="1808705" y="2691204"/>
                </a:lnTo>
                <a:lnTo>
                  <a:pt x="1815079" y="2299819"/>
                </a:lnTo>
                <a:lnTo>
                  <a:pt x="1818260" y="2202730"/>
                </a:lnTo>
                <a:lnTo>
                  <a:pt x="1821441" y="2325386"/>
                </a:lnTo>
                <a:lnTo>
                  <a:pt x="1824634" y="2331300"/>
                </a:lnTo>
                <a:lnTo>
                  <a:pt x="1827815" y="2431821"/>
                </a:lnTo>
                <a:lnTo>
                  <a:pt x="1834176" y="2852863"/>
                </a:lnTo>
                <a:lnTo>
                  <a:pt x="1837370" y="2823687"/>
                </a:lnTo>
                <a:lnTo>
                  <a:pt x="1840551" y="2745922"/>
                </a:lnTo>
                <a:lnTo>
                  <a:pt x="1843731" y="2531937"/>
                </a:lnTo>
                <a:lnTo>
                  <a:pt x="1846912" y="2413143"/>
                </a:lnTo>
                <a:lnTo>
                  <a:pt x="1850106" y="2441091"/>
                </a:lnTo>
                <a:lnTo>
                  <a:pt x="1853286" y="2411332"/>
                </a:lnTo>
                <a:lnTo>
                  <a:pt x="1856467" y="2408787"/>
                </a:lnTo>
                <a:lnTo>
                  <a:pt x="1859661" y="2227752"/>
                </a:lnTo>
                <a:lnTo>
                  <a:pt x="1862841" y="2223219"/>
                </a:lnTo>
                <a:lnTo>
                  <a:pt x="1866022" y="2150012"/>
                </a:lnTo>
                <a:lnTo>
                  <a:pt x="1869203" y="2222282"/>
                </a:lnTo>
                <a:lnTo>
                  <a:pt x="1872396" y="2116265"/>
                </a:lnTo>
                <a:lnTo>
                  <a:pt x="1875577" y="2150063"/>
                </a:lnTo>
                <a:lnTo>
                  <a:pt x="1881951" y="2062433"/>
                </a:lnTo>
                <a:lnTo>
                  <a:pt x="1885132" y="2064294"/>
                </a:lnTo>
                <a:lnTo>
                  <a:pt x="1888313" y="2008247"/>
                </a:lnTo>
                <a:lnTo>
                  <a:pt x="1891494" y="2117493"/>
                </a:lnTo>
                <a:lnTo>
                  <a:pt x="1894687" y="1969054"/>
                </a:lnTo>
                <a:lnTo>
                  <a:pt x="1897868" y="2191307"/>
                </a:lnTo>
                <a:lnTo>
                  <a:pt x="1901049" y="2022658"/>
                </a:lnTo>
                <a:lnTo>
                  <a:pt x="1904242" y="2215988"/>
                </a:lnTo>
                <a:lnTo>
                  <a:pt x="1907423" y="1937218"/>
                </a:lnTo>
                <a:lnTo>
                  <a:pt x="1910604" y="2103057"/>
                </a:lnTo>
                <a:lnTo>
                  <a:pt x="1916978" y="2012235"/>
                </a:lnTo>
                <a:lnTo>
                  <a:pt x="1920159" y="2171464"/>
                </a:lnTo>
                <a:lnTo>
                  <a:pt x="1923340" y="1790210"/>
                </a:lnTo>
                <a:lnTo>
                  <a:pt x="1926520" y="2366187"/>
                </a:lnTo>
                <a:lnTo>
                  <a:pt x="1929714" y="1631476"/>
                </a:lnTo>
                <a:lnTo>
                  <a:pt x="1932895" y="2269149"/>
                </a:lnTo>
                <a:lnTo>
                  <a:pt x="1936075" y="1478655"/>
                </a:lnTo>
                <a:lnTo>
                  <a:pt x="1939269" y="1710608"/>
                </a:lnTo>
                <a:lnTo>
                  <a:pt x="1942450" y="1817107"/>
                </a:lnTo>
                <a:lnTo>
                  <a:pt x="1945631" y="1149561"/>
                </a:lnTo>
                <a:lnTo>
                  <a:pt x="1948811" y="2165955"/>
                </a:lnTo>
                <a:lnTo>
                  <a:pt x="1952005" y="846592"/>
                </a:lnTo>
                <a:lnTo>
                  <a:pt x="1955186" y="1950350"/>
                </a:lnTo>
                <a:lnTo>
                  <a:pt x="1958366" y="864169"/>
                </a:lnTo>
                <a:lnTo>
                  <a:pt x="1961560" y="1399560"/>
                </a:lnTo>
                <a:lnTo>
                  <a:pt x="1964741" y="1303623"/>
                </a:lnTo>
                <a:lnTo>
                  <a:pt x="1967921" y="789202"/>
                </a:lnTo>
                <a:lnTo>
                  <a:pt x="1971102" y="1617673"/>
                </a:lnTo>
                <a:lnTo>
                  <a:pt x="1974296" y="501977"/>
                </a:lnTo>
                <a:lnTo>
                  <a:pt x="1977477" y="1724918"/>
                </a:lnTo>
                <a:lnTo>
                  <a:pt x="1980657" y="540785"/>
                </a:lnTo>
                <a:lnTo>
                  <a:pt x="1983851" y="1270926"/>
                </a:lnTo>
                <a:lnTo>
                  <a:pt x="1987032" y="845186"/>
                </a:lnTo>
                <a:lnTo>
                  <a:pt x="1993393" y="1188248"/>
                </a:lnTo>
                <a:lnTo>
                  <a:pt x="1996587" y="828990"/>
                </a:lnTo>
                <a:lnTo>
                  <a:pt x="1999767" y="1529232"/>
                </a:lnTo>
                <a:lnTo>
                  <a:pt x="2002948" y="867398"/>
                </a:lnTo>
                <a:lnTo>
                  <a:pt x="2006142" y="1526636"/>
                </a:lnTo>
                <a:lnTo>
                  <a:pt x="2009322" y="947050"/>
                </a:lnTo>
                <a:lnTo>
                  <a:pt x="2012503" y="1598918"/>
                </a:lnTo>
                <a:lnTo>
                  <a:pt x="2015684" y="1262733"/>
                </a:lnTo>
                <a:lnTo>
                  <a:pt x="2018877" y="1568362"/>
                </a:lnTo>
                <a:lnTo>
                  <a:pt x="2022058" y="1696438"/>
                </a:lnTo>
                <a:lnTo>
                  <a:pt x="2025239" y="1640530"/>
                </a:lnTo>
                <a:lnTo>
                  <a:pt x="2028420" y="1925378"/>
                </a:lnTo>
                <a:lnTo>
                  <a:pt x="2031613" y="1618471"/>
                </a:lnTo>
                <a:lnTo>
                  <a:pt x="2034794" y="2157408"/>
                </a:lnTo>
                <a:lnTo>
                  <a:pt x="2037975" y="1957366"/>
                </a:lnTo>
                <a:lnTo>
                  <a:pt x="2041168" y="2357956"/>
                </a:lnTo>
                <a:lnTo>
                  <a:pt x="2044349" y="2274214"/>
                </a:lnTo>
                <a:lnTo>
                  <a:pt x="2047530" y="2456160"/>
                </a:lnTo>
                <a:lnTo>
                  <a:pt x="2050711" y="2483753"/>
                </a:lnTo>
                <a:lnTo>
                  <a:pt x="2053904" y="2551363"/>
                </a:lnTo>
                <a:lnTo>
                  <a:pt x="2063459" y="2850027"/>
                </a:lnTo>
                <a:lnTo>
                  <a:pt x="2066640" y="2850698"/>
                </a:lnTo>
                <a:lnTo>
                  <a:pt x="2069821" y="2919308"/>
                </a:lnTo>
                <a:lnTo>
                  <a:pt x="2073001" y="2817925"/>
                </a:lnTo>
                <a:lnTo>
                  <a:pt x="2076195" y="2931122"/>
                </a:lnTo>
                <a:lnTo>
                  <a:pt x="2079376" y="2871744"/>
                </a:lnTo>
                <a:lnTo>
                  <a:pt x="2082556" y="2969986"/>
                </a:lnTo>
                <a:lnTo>
                  <a:pt x="2085750" y="2951561"/>
                </a:lnTo>
                <a:lnTo>
                  <a:pt x="2088931" y="2984789"/>
                </a:lnTo>
                <a:lnTo>
                  <a:pt x="2092111" y="2969315"/>
                </a:lnTo>
                <a:lnTo>
                  <a:pt x="2095292" y="2967314"/>
                </a:lnTo>
                <a:lnTo>
                  <a:pt x="2098486" y="2976229"/>
                </a:lnTo>
                <a:lnTo>
                  <a:pt x="2101666" y="2978280"/>
                </a:lnTo>
                <a:lnTo>
                  <a:pt x="2104847" y="2986499"/>
                </a:lnTo>
                <a:lnTo>
                  <a:pt x="2108028" y="2960919"/>
                </a:lnTo>
                <a:lnTo>
                  <a:pt x="2111222" y="2976609"/>
                </a:lnTo>
                <a:lnTo>
                  <a:pt x="2114402" y="2965301"/>
                </a:lnTo>
                <a:lnTo>
                  <a:pt x="2117583" y="3007077"/>
                </a:lnTo>
                <a:lnTo>
                  <a:pt x="2120777" y="2964338"/>
                </a:lnTo>
                <a:lnTo>
                  <a:pt x="2123957" y="2959425"/>
                </a:lnTo>
                <a:lnTo>
                  <a:pt x="2127138" y="2922904"/>
                </a:lnTo>
                <a:lnTo>
                  <a:pt x="2130319" y="2967719"/>
                </a:lnTo>
                <a:lnTo>
                  <a:pt x="2133512" y="2748100"/>
                </a:lnTo>
                <a:lnTo>
                  <a:pt x="2136693" y="2770425"/>
                </a:lnTo>
                <a:lnTo>
                  <a:pt x="2139874" y="2840744"/>
                </a:lnTo>
                <a:lnTo>
                  <a:pt x="2143068" y="2520490"/>
                </a:lnTo>
                <a:lnTo>
                  <a:pt x="2155803" y="2802843"/>
                </a:lnTo>
                <a:lnTo>
                  <a:pt x="2158984" y="2808542"/>
                </a:lnTo>
                <a:lnTo>
                  <a:pt x="2165358" y="2716695"/>
                </a:lnTo>
                <a:lnTo>
                  <a:pt x="2168539" y="2878050"/>
                </a:lnTo>
                <a:lnTo>
                  <a:pt x="2171720" y="2791725"/>
                </a:lnTo>
                <a:lnTo>
                  <a:pt x="2174901" y="2656911"/>
                </a:lnTo>
                <a:lnTo>
                  <a:pt x="2178094" y="2667789"/>
                </a:lnTo>
                <a:lnTo>
                  <a:pt x="2184456" y="2001358"/>
                </a:lnTo>
                <a:lnTo>
                  <a:pt x="2187649" y="2232932"/>
                </a:lnTo>
                <a:lnTo>
                  <a:pt x="2190830" y="2350396"/>
                </a:lnTo>
                <a:lnTo>
                  <a:pt x="2194011" y="2318029"/>
                </a:lnTo>
                <a:lnTo>
                  <a:pt x="2197192" y="2241720"/>
                </a:lnTo>
                <a:lnTo>
                  <a:pt x="2200385" y="2286801"/>
                </a:lnTo>
                <a:lnTo>
                  <a:pt x="2203566" y="2371265"/>
                </a:lnTo>
                <a:lnTo>
                  <a:pt x="2206747" y="2299768"/>
                </a:lnTo>
                <a:lnTo>
                  <a:pt x="2209927" y="2269744"/>
                </a:lnTo>
                <a:lnTo>
                  <a:pt x="2213121" y="2346103"/>
                </a:lnTo>
                <a:lnTo>
                  <a:pt x="2216302" y="2368999"/>
                </a:lnTo>
                <a:lnTo>
                  <a:pt x="2219482" y="2328628"/>
                </a:lnTo>
                <a:lnTo>
                  <a:pt x="2222676" y="2314243"/>
                </a:lnTo>
                <a:lnTo>
                  <a:pt x="2232218" y="1898848"/>
                </a:lnTo>
                <a:lnTo>
                  <a:pt x="2235412" y="1656663"/>
                </a:lnTo>
                <a:lnTo>
                  <a:pt x="2238592" y="1296050"/>
                </a:lnTo>
                <a:lnTo>
                  <a:pt x="2244967" y="875173"/>
                </a:lnTo>
                <a:lnTo>
                  <a:pt x="2248147" y="593693"/>
                </a:lnTo>
                <a:lnTo>
                  <a:pt x="2251328" y="644612"/>
                </a:lnTo>
                <a:lnTo>
                  <a:pt x="2254509" y="515406"/>
                </a:lnTo>
                <a:lnTo>
                  <a:pt x="2257702" y="504589"/>
                </a:lnTo>
                <a:lnTo>
                  <a:pt x="2260883" y="533884"/>
                </a:lnTo>
                <a:lnTo>
                  <a:pt x="2264064" y="440313"/>
                </a:lnTo>
                <a:lnTo>
                  <a:pt x="2267257" y="452684"/>
                </a:lnTo>
                <a:lnTo>
                  <a:pt x="2270438" y="500866"/>
                </a:lnTo>
                <a:lnTo>
                  <a:pt x="2273619" y="629986"/>
                </a:lnTo>
                <a:lnTo>
                  <a:pt x="2276800" y="641320"/>
                </a:lnTo>
                <a:lnTo>
                  <a:pt x="2283174" y="799763"/>
                </a:lnTo>
                <a:lnTo>
                  <a:pt x="2286355" y="849492"/>
                </a:lnTo>
                <a:lnTo>
                  <a:pt x="2295910" y="1157273"/>
                </a:lnTo>
                <a:lnTo>
                  <a:pt x="2299091" y="1247360"/>
                </a:lnTo>
                <a:lnTo>
                  <a:pt x="2305465" y="1627740"/>
                </a:lnTo>
                <a:lnTo>
                  <a:pt x="2327756" y="2527644"/>
                </a:lnTo>
                <a:lnTo>
                  <a:pt x="2330936" y="2536230"/>
                </a:lnTo>
                <a:lnTo>
                  <a:pt x="2334117" y="2575347"/>
                </a:lnTo>
                <a:lnTo>
                  <a:pt x="2337311" y="2567559"/>
                </a:lnTo>
                <a:lnTo>
                  <a:pt x="2340491" y="2657735"/>
                </a:lnTo>
                <a:lnTo>
                  <a:pt x="2343672" y="2677679"/>
                </a:lnTo>
                <a:lnTo>
                  <a:pt x="2346866" y="2676653"/>
                </a:lnTo>
                <a:lnTo>
                  <a:pt x="2350047" y="2718873"/>
                </a:lnTo>
                <a:lnTo>
                  <a:pt x="2353227" y="2727256"/>
                </a:lnTo>
                <a:lnTo>
                  <a:pt x="2359602" y="2758344"/>
                </a:lnTo>
                <a:lnTo>
                  <a:pt x="2362782" y="2709464"/>
                </a:lnTo>
                <a:lnTo>
                  <a:pt x="2365963" y="2701651"/>
                </a:lnTo>
                <a:lnTo>
                  <a:pt x="2369144" y="2749581"/>
                </a:lnTo>
                <a:lnTo>
                  <a:pt x="2372337" y="2738311"/>
                </a:lnTo>
                <a:lnTo>
                  <a:pt x="2375518" y="2683466"/>
                </a:lnTo>
                <a:lnTo>
                  <a:pt x="2381892" y="2760295"/>
                </a:lnTo>
                <a:lnTo>
                  <a:pt x="2385073" y="2736829"/>
                </a:lnTo>
                <a:lnTo>
                  <a:pt x="2388254" y="2701106"/>
                </a:lnTo>
                <a:lnTo>
                  <a:pt x="2391435" y="2683530"/>
                </a:lnTo>
                <a:lnTo>
                  <a:pt x="2394628" y="2730574"/>
                </a:lnTo>
                <a:lnTo>
                  <a:pt x="2397809" y="2662280"/>
                </a:lnTo>
                <a:lnTo>
                  <a:pt x="2400990" y="2633636"/>
                </a:lnTo>
                <a:lnTo>
                  <a:pt x="2404183" y="2647958"/>
                </a:lnTo>
                <a:lnTo>
                  <a:pt x="2407364" y="2741350"/>
                </a:lnTo>
                <a:lnTo>
                  <a:pt x="2410545" y="2674665"/>
                </a:lnTo>
                <a:lnTo>
                  <a:pt x="2413726" y="2647211"/>
                </a:lnTo>
                <a:lnTo>
                  <a:pt x="2416919" y="2707716"/>
                </a:lnTo>
                <a:lnTo>
                  <a:pt x="2420100" y="2636891"/>
                </a:lnTo>
                <a:lnTo>
                  <a:pt x="2423281" y="2730726"/>
                </a:lnTo>
                <a:lnTo>
                  <a:pt x="2426474" y="2679870"/>
                </a:lnTo>
                <a:lnTo>
                  <a:pt x="2429655" y="2703993"/>
                </a:lnTo>
                <a:lnTo>
                  <a:pt x="2432836" y="2809251"/>
                </a:lnTo>
                <a:lnTo>
                  <a:pt x="2436017" y="2763612"/>
                </a:lnTo>
                <a:lnTo>
                  <a:pt x="2439210" y="2782544"/>
                </a:lnTo>
                <a:lnTo>
                  <a:pt x="2442391" y="2865324"/>
                </a:lnTo>
                <a:lnTo>
                  <a:pt x="2445572" y="2880304"/>
                </a:lnTo>
                <a:lnTo>
                  <a:pt x="2448765" y="2785836"/>
                </a:lnTo>
                <a:lnTo>
                  <a:pt x="2451946" y="2807731"/>
                </a:lnTo>
                <a:lnTo>
                  <a:pt x="2455127" y="2849938"/>
                </a:lnTo>
                <a:lnTo>
                  <a:pt x="2458308" y="2849710"/>
                </a:lnTo>
                <a:lnTo>
                  <a:pt x="2461501" y="2889346"/>
                </a:lnTo>
                <a:lnTo>
                  <a:pt x="2464682" y="2898337"/>
                </a:lnTo>
                <a:lnTo>
                  <a:pt x="2467863" y="2934136"/>
                </a:lnTo>
                <a:lnTo>
                  <a:pt x="2477418" y="2787850"/>
                </a:lnTo>
                <a:lnTo>
                  <a:pt x="2480598" y="2852167"/>
                </a:lnTo>
                <a:lnTo>
                  <a:pt x="2483792" y="2877151"/>
                </a:lnTo>
                <a:lnTo>
                  <a:pt x="2486973" y="2878772"/>
                </a:lnTo>
                <a:lnTo>
                  <a:pt x="2490153" y="2869097"/>
                </a:lnTo>
                <a:lnTo>
                  <a:pt x="2493334" y="2704285"/>
                </a:lnTo>
                <a:lnTo>
                  <a:pt x="2496528" y="2715289"/>
                </a:lnTo>
                <a:lnTo>
                  <a:pt x="2499708" y="2345875"/>
                </a:lnTo>
                <a:lnTo>
                  <a:pt x="2502889" y="1782447"/>
                </a:lnTo>
                <a:lnTo>
                  <a:pt x="2506083" y="1608011"/>
                </a:lnTo>
                <a:lnTo>
                  <a:pt x="2509263" y="1562030"/>
                </a:lnTo>
                <a:lnTo>
                  <a:pt x="2512444" y="1481416"/>
                </a:lnTo>
                <a:lnTo>
                  <a:pt x="2518818" y="1498625"/>
                </a:lnTo>
                <a:lnTo>
                  <a:pt x="2521999" y="1532157"/>
                </a:lnTo>
                <a:lnTo>
                  <a:pt x="2525180" y="1514518"/>
                </a:lnTo>
                <a:lnTo>
                  <a:pt x="2528373" y="1432130"/>
                </a:lnTo>
                <a:lnTo>
                  <a:pt x="2531554" y="1431294"/>
                </a:lnTo>
                <a:lnTo>
                  <a:pt x="2534735" y="1413186"/>
                </a:lnTo>
                <a:lnTo>
                  <a:pt x="2537916" y="1511086"/>
                </a:lnTo>
                <a:lnTo>
                  <a:pt x="2541109" y="1427647"/>
                </a:lnTo>
                <a:lnTo>
                  <a:pt x="2544290" y="1460369"/>
                </a:lnTo>
                <a:lnTo>
                  <a:pt x="2550652" y="1651382"/>
                </a:lnTo>
                <a:lnTo>
                  <a:pt x="2553845" y="1886312"/>
                </a:lnTo>
                <a:lnTo>
                  <a:pt x="2560207" y="2090115"/>
                </a:lnTo>
                <a:lnTo>
                  <a:pt x="2563400" y="2090963"/>
                </a:lnTo>
                <a:lnTo>
                  <a:pt x="2566581" y="2006372"/>
                </a:lnTo>
                <a:lnTo>
                  <a:pt x="2569762" y="1971903"/>
                </a:lnTo>
                <a:lnTo>
                  <a:pt x="2572942" y="1987859"/>
                </a:lnTo>
                <a:lnTo>
                  <a:pt x="2579317" y="2167437"/>
                </a:lnTo>
                <a:lnTo>
                  <a:pt x="2582497" y="2167184"/>
                </a:lnTo>
                <a:lnTo>
                  <a:pt x="2588872" y="2209568"/>
                </a:lnTo>
                <a:lnTo>
                  <a:pt x="2598427" y="2462694"/>
                </a:lnTo>
                <a:lnTo>
                  <a:pt x="2601607" y="2500773"/>
                </a:lnTo>
                <a:lnTo>
                  <a:pt x="2611162" y="2806731"/>
                </a:lnTo>
                <a:lnTo>
                  <a:pt x="2614343" y="2888472"/>
                </a:lnTo>
                <a:lnTo>
                  <a:pt x="2617524" y="2880609"/>
                </a:lnTo>
                <a:lnTo>
                  <a:pt x="2620717" y="2920523"/>
                </a:lnTo>
                <a:lnTo>
                  <a:pt x="2623898" y="2910532"/>
                </a:lnTo>
                <a:lnTo>
                  <a:pt x="2627079" y="2940481"/>
                </a:lnTo>
                <a:lnTo>
                  <a:pt x="2633453" y="2957424"/>
                </a:lnTo>
                <a:lnTo>
                  <a:pt x="2636634" y="3004671"/>
                </a:lnTo>
                <a:lnTo>
                  <a:pt x="2639815" y="3009217"/>
                </a:lnTo>
                <a:lnTo>
                  <a:pt x="2643008" y="3025249"/>
                </a:lnTo>
                <a:lnTo>
                  <a:pt x="2646189" y="3020145"/>
                </a:lnTo>
                <a:lnTo>
                  <a:pt x="2649370" y="3036734"/>
                </a:lnTo>
                <a:lnTo>
                  <a:pt x="2652551" y="3017613"/>
                </a:lnTo>
                <a:lnTo>
                  <a:pt x="2655744" y="3025135"/>
                </a:lnTo>
                <a:lnTo>
                  <a:pt x="2658925" y="3026211"/>
                </a:lnTo>
                <a:lnTo>
                  <a:pt x="2662106" y="3043484"/>
                </a:lnTo>
                <a:lnTo>
                  <a:pt x="2665299" y="3041090"/>
                </a:lnTo>
                <a:lnTo>
                  <a:pt x="2668480" y="3036569"/>
                </a:lnTo>
                <a:lnTo>
                  <a:pt x="2671661" y="3044877"/>
                </a:lnTo>
                <a:lnTo>
                  <a:pt x="2674841" y="3032720"/>
                </a:lnTo>
                <a:lnTo>
                  <a:pt x="2678035" y="3051955"/>
                </a:lnTo>
                <a:lnTo>
                  <a:pt x="2681216" y="3027604"/>
                </a:lnTo>
                <a:lnTo>
                  <a:pt x="2684396" y="3063504"/>
                </a:lnTo>
                <a:lnTo>
                  <a:pt x="2687590" y="3027959"/>
                </a:lnTo>
                <a:lnTo>
                  <a:pt x="2690771" y="3063239"/>
                </a:lnTo>
                <a:lnTo>
                  <a:pt x="2693951" y="3022387"/>
                </a:lnTo>
                <a:lnTo>
                  <a:pt x="2697132" y="3055159"/>
                </a:lnTo>
                <a:lnTo>
                  <a:pt x="2700326" y="3015042"/>
                </a:lnTo>
                <a:lnTo>
                  <a:pt x="2703507" y="3029098"/>
                </a:lnTo>
                <a:lnTo>
                  <a:pt x="2706687" y="3023374"/>
                </a:lnTo>
                <a:lnTo>
                  <a:pt x="2709881" y="3009647"/>
                </a:lnTo>
                <a:lnTo>
                  <a:pt x="2713062" y="3033644"/>
                </a:lnTo>
                <a:lnTo>
                  <a:pt x="2716242" y="2920751"/>
                </a:lnTo>
                <a:lnTo>
                  <a:pt x="2719423" y="3048752"/>
                </a:lnTo>
                <a:lnTo>
                  <a:pt x="2722617" y="2843036"/>
                </a:lnTo>
                <a:lnTo>
                  <a:pt x="2725797" y="2786077"/>
                </a:lnTo>
                <a:lnTo>
                  <a:pt x="2728978" y="2556276"/>
                </a:lnTo>
                <a:lnTo>
                  <a:pt x="2732159" y="2734499"/>
                </a:lnTo>
                <a:lnTo>
                  <a:pt x="2735353" y="2543575"/>
                </a:lnTo>
                <a:lnTo>
                  <a:pt x="2738533" y="2707742"/>
                </a:lnTo>
                <a:lnTo>
                  <a:pt x="2741714" y="2453425"/>
                </a:lnTo>
                <a:lnTo>
                  <a:pt x="2744908" y="1655447"/>
                </a:lnTo>
                <a:lnTo>
                  <a:pt x="2748088" y="1718549"/>
                </a:lnTo>
                <a:lnTo>
                  <a:pt x="2751269" y="1458368"/>
                </a:lnTo>
                <a:lnTo>
                  <a:pt x="2754450" y="1717004"/>
                </a:lnTo>
                <a:lnTo>
                  <a:pt x="2757643" y="1229289"/>
                </a:lnTo>
                <a:lnTo>
                  <a:pt x="2760824" y="1562321"/>
                </a:lnTo>
                <a:lnTo>
                  <a:pt x="2764005" y="1551760"/>
                </a:lnTo>
                <a:lnTo>
                  <a:pt x="2767199" y="1347793"/>
                </a:lnTo>
                <a:lnTo>
                  <a:pt x="2770379" y="1343550"/>
                </a:lnTo>
                <a:lnTo>
                  <a:pt x="2773560" y="1304345"/>
                </a:lnTo>
                <a:lnTo>
                  <a:pt x="2776741" y="1548240"/>
                </a:lnTo>
                <a:lnTo>
                  <a:pt x="2779934" y="1319566"/>
                </a:lnTo>
                <a:lnTo>
                  <a:pt x="2783115" y="1482631"/>
                </a:lnTo>
                <a:lnTo>
                  <a:pt x="2786296" y="1443514"/>
                </a:lnTo>
                <a:lnTo>
                  <a:pt x="2789489" y="1552989"/>
                </a:lnTo>
                <a:lnTo>
                  <a:pt x="2792670" y="1539262"/>
                </a:lnTo>
                <a:lnTo>
                  <a:pt x="2795851" y="1809281"/>
                </a:lnTo>
                <a:lnTo>
                  <a:pt x="2799032" y="1595765"/>
                </a:lnTo>
                <a:lnTo>
                  <a:pt x="2802225" y="1867798"/>
                </a:lnTo>
                <a:lnTo>
                  <a:pt x="2805406" y="1864164"/>
                </a:lnTo>
                <a:lnTo>
                  <a:pt x="2808587" y="1906421"/>
                </a:lnTo>
                <a:lnTo>
                  <a:pt x="2811780" y="2144998"/>
                </a:lnTo>
                <a:lnTo>
                  <a:pt x="2814961" y="2067144"/>
                </a:lnTo>
                <a:lnTo>
                  <a:pt x="2818142" y="2270339"/>
                </a:lnTo>
                <a:lnTo>
                  <a:pt x="2821323" y="2064940"/>
                </a:lnTo>
                <a:lnTo>
                  <a:pt x="2824516" y="2089684"/>
                </a:lnTo>
                <a:lnTo>
                  <a:pt x="2827697" y="1934850"/>
                </a:lnTo>
                <a:lnTo>
                  <a:pt x="2830878" y="2050441"/>
                </a:lnTo>
                <a:lnTo>
                  <a:pt x="2834058" y="1936433"/>
                </a:lnTo>
                <a:lnTo>
                  <a:pt x="2837252" y="1983161"/>
                </a:lnTo>
                <a:lnTo>
                  <a:pt x="2840433" y="1981654"/>
                </a:lnTo>
                <a:lnTo>
                  <a:pt x="2843613" y="1923162"/>
                </a:lnTo>
                <a:lnTo>
                  <a:pt x="2846807" y="1949540"/>
                </a:lnTo>
                <a:lnTo>
                  <a:pt x="2849988" y="1890263"/>
                </a:lnTo>
                <a:lnTo>
                  <a:pt x="2853168" y="1943170"/>
                </a:lnTo>
                <a:lnTo>
                  <a:pt x="2856349" y="1903673"/>
                </a:lnTo>
                <a:lnTo>
                  <a:pt x="2859543" y="1948564"/>
                </a:lnTo>
                <a:lnTo>
                  <a:pt x="2862723" y="1935002"/>
                </a:lnTo>
                <a:lnTo>
                  <a:pt x="2865904" y="2011387"/>
                </a:lnTo>
                <a:lnTo>
                  <a:pt x="2869098" y="2005258"/>
                </a:lnTo>
                <a:lnTo>
                  <a:pt x="2872278" y="2058723"/>
                </a:lnTo>
                <a:lnTo>
                  <a:pt x="2875459" y="2025621"/>
                </a:lnTo>
                <a:lnTo>
                  <a:pt x="2878640" y="2106717"/>
                </a:lnTo>
                <a:lnTo>
                  <a:pt x="2885014" y="2094496"/>
                </a:lnTo>
                <a:lnTo>
                  <a:pt x="2888195" y="2130131"/>
                </a:lnTo>
                <a:lnTo>
                  <a:pt x="2891388" y="2116961"/>
                </a:lnTo>
                <a:lnTo>
                  <a:pt x="2894569" y="2158598"/>
                </a:lnTo>
                <a:lnTo>
                  <a:pt x="2897750" y="2139476"/>
                </a:lnTo>
                <a:lnTo>
                  <a:pt x="2900931" y="2179303"/>
                </a:lnTo>
                <a:lnTo>
                  <a:pt x="2904124" y="2123381"/>
                </a:lnTo>
                <a:lnTo>
                  <a:pt x="2907305" y="2153203"/>
                </a:lnTo>
                <a:lnTo>
                  <a:pt x="2910486" y="2118848"/>
                </a:lnTo>
                <a:lnTo>
                  <a:pt x="2913667" y="2124356"/>
                </a:lnTo>
                <a:lnTo>
                  <a:pt x="2916860" y="2111681"/>
                </a:lnTo>
                <a:lnTo>
                  <a:pt x="2920041" y="2118797"/>
                </a:lnTo>
                <a:lnTo>
                  <a:pt x="2926415" y="2074691"/>
                </a:lnTo>
                <a:lnTo>
                  <a:pt x="2929596" y="2081314"/>
                </a:lnTo>
                <a:lnTo>
                  <a:pt x="2932777" y="2075109"/>
                </a:lnTo>
                <a:lnTo>
                  <a:pt x="2935957" y="2102500"/>
                </a:lnTo>
                <a:lnTo>
                  <a:pt x="2939151" y="2076958"/>
                </a:lnTo>
                <a:lnTo>
                  <a:pt x="2942332" y="2124724"/>
                </a:lnTo>
                <a:lnTo>
                  <a:pt x="2945512" y="2110997"/>
                </a:lnTo>
                <a:lnTo>
                  <a:pt x="2948706" y="2173629"/>
                </a:lnTo>
                <a:lnTo>
                  <a:pt x="2951887" y="2166247"/>
                </a:lnTo>
                <a:lnTo>
                  <a:pt x="2955067" y="2198462"/>
                </a:lnTo>
                <a:lnTo>
                  <a:pt x="2958248" y="2174756"/>
                </a:lnTo>
                <a:lnTo>
                  <a:pt x="2961442" y="2233286"/>
                </a:lnTo>
                <a:lnTo>
                  <a:pt x="2964622" y="2253484"/>
                </a:lnTo>
                <a:lnTo>
                  <a:pt x="2967803" y="2300870"/>
                </a:lnTo>
                <a:lnTo>
                  <a:pt x="2974177" y="2461694"/>
                </a:lnTo>
                <a:lnTo>
                  <a:pt x="2977358" y="2547804"/>
                </a:lnTo>
                <a:lnTo>
                  <a:pt x="2980539" y="2549514"/>
                </a:lnTo>
                <a:lnTo>
                  <a:pt x="2983732" y="2586706"/>
                </a:lnTo>
                <a:lnTo>
                  <a:pt x="2986913" y="2362629"/>
                </a:lnTo>
                <a:lnTo>
                  <a:pt x="2990094" y="2527644"/>
                </a:lnTo>
                <a:lnTo>
                  <a:pt x="2993275" y="2429668"/>
                </a:lnTo>
                <a:lnTo>
                  <a:pt x="2996468" y="2387360"/>
                </a:lnTo>
                <a:lnTo>
                  <a:pt x="2999649" y="2296045"/>
                </a:lnTo>
                <a:lnTo>
                  <a:pt x="3002830" y="2136880"/>
                </a:lnTo>
                <a:lnTo>
                  <a:pt x="3006023" y="2097270"/>
                </a:lnTo>
                <a:lnTo>
                  <a:pt x="3009204" y="1934293"/>
                </a:lnTo>
                <a:lnTo>
                  <a:pt x="3012385" y="1944803"/>
                </a:lnTo>
                <a:lnTo>
                  <a:pt x="3015566" y="1826858"/>
                </a:lnTo>
                <a:lnTo>
                  <a:pt x="3018759" y="1821438"/>
                </a:lnTo>
                <a:lnTo>
                  <a:pt x="3021940" y="1704999"/>
                </a:lnTo>
                <a:lnTo>
                  <a:pt x="3025121" y="1738101"/>
                </a:lnTo>
                <a:lnTo>
                  <a:pt x="3028314" y="1638744"/>
                </a:lnTo>
                <a:lnTo>
                  <a:pt x="3031495" y="1634983"/>
                </a:lnTo>
                <a:lnTo>
                  <a:pt x="3034676" y="1617343"/>
                </a:lnTo>
                <a:lnTo>
                  <a:pt x="3044231" y="1465852"/>
                </a:lnTo>
                <a:lnTo>
                  <a:pt x="3047412" y="1387682"/>
                </a:lnTo>
                <a:lnTo>
                  <a:pt x="3050605" y="1255047"/>
                </a:lnTo>
                <a:lnTo>
                  <a:pt x="3053786" y="1385326"/>
                </a:lnTo>
                <a:lnTo>
                  <a:pt x="3060147" y="1201303"/>
                </a:lnTo>
                <a:lnTo>
                  <a:pt x="3063341" y="986889"/>
                </a:lnTo>
                <a:lnTo>
                  <a:pt x="3066522" y="983039"/>
                </a:lnTo>
                <a:lnTo>
                  <a:pt x="3072896" y="740486"/>
                </a:lnTo>
                <a:lnTo>
                  <a:pt x="3076077" y="756265"/>
                </a:lnTo>
                <a:lnTo>
                  <a:pt x="3079258" y="597188"/>
                </a:lnTo>
                <a:lnTo>
                  <a:pt x="3082438" y="606015"/>
                </a:lnTo>
                <a:lnTo>
                  <a:pt x="3085632" y="563436"/>
                </a:lnTo>
                <a:lnTo>
                  <a:pt x="3088813" y="771093"/>
                </a:lnTo>
                <a:lnTo>
                  <a:pt x="3091993" y="702648"/>
                </a:lnTo>
                <a:lnTo>
                  <a:pt x="3095174" y="812667"/>
                </a:lnTo>
                <a:lnTo>
                  <a:pt x="3098368" y="764027"/>
                </a:lnTo>
                <a:lnTo>
                  <a:pt x="3101548" y="850391"/>
                </a:lnTo>
                <a:lnTo>
                  <a:pt x="3104729" y="1024498"/>
                </a:lnTo>
                <a:lnTo>
                  <a:pt x="3107923" y="875312"/>
                </a:lnTo>
                <a:lnTo>
                  <a:pt x="3111104" y="1035668"/>
                </a:lnTo>
                <a:lnTo>
                  <a:pt x="3114284" y="755631"/>
                </a:lnTo>
                <a:lnTo>
                  <a:pt x="3117465" y="845427"/>
                </a:lnTo>
                <a:lnTo>
                  <a:pt x="3120659" y="820835"/>
                </a:lnTo>
                <a:lnTo>
                  <a:pt x="3123839" y="778641"/>
                </a:lnTo>
                <a:lnTo>
                  <a:pt x="3127020" y="687858"/>
                </a:lnTo>
                <a:lnTo>
                  <a:pt x="3136575" y="544626"/>
                </a:lnTo>
                <a:lnTo>
                  <a:pt x="3139756" y="540338"/>
                </a:lnTo>
                <a:lnTo>
                  <a:pt x="3142949" y="586466"/>
                </a:lnTo>
                <a:lnTo>
                  <a:pt x="3146130" y="531934"/>
                </a:lnTo>
                <a:lnTo>
                  <a:pt x="3149311" y="439962"/>
                </a:lnTo>
                <a:lnTo>
                  <a:pt x="3152504" y="685933"/>
                </a:lnTo>
                <a:lnTo>
                  <a:pt x="3155685" y="603786"/>
                </a:lnTo>
                <a:lnTo>
                  <a:pt x="3158866" y="880048"/>
                </a:lnTo>
                <a:lnTo>
                  <a:pt x="3162047" y="735864"/>
                </a:lnTo>
                <a:lnTo>
                  <a:pt x="3165240" y="1040834"/>
                </a:lnTo>
                <a:lnTo>
                  <a:pt x="3168421" y="1045887"/>
                </a:lnTo>
                <a:lnTo>
                  <a:pt x="3177976" y="1555116"/>
                </a:lnTo>
                <a:lnTo>
                  <a:pt x="3181157" y="2063661"/>
                </a:lnTo>
                <a:lnTo>
                  <a:pt x="3184338" y="1967458"/>
                </a:lnTo>
                <a:lnTo>
                  <a:pt x="3187531" y="2374621"/>
                </a:lnTo>
                <a:lnTo>
                  <a:pt x="3190712" y="2156078"/>
                </a:lnTo>
                <a:lnTo>
                  <a:pt x="3193893" y="2192067"/>
                </a:lnTo>
                <a:lnTo>
                  <a:pt x="3197073" y="2181557"/>
                </a:lnTo>
                <a:lnTo>
                  <a:pt x="3203448" y="2290309"/>
                </a:lnTo>
                <a:lnTo>
                  <a:pt x="3209822" y="2370734"/>
                </a:lnTo>
                <a:lnTo>
                  <a:pt x="3213003" y="2327096"/>
                </a:lnTo>
                <a:lnTo>
                  <a:pt x="3216183" y="2420678"/>
                </a:lnTo>
                <a:lnTo>
                  <a:pt x="3219364" y="2347496"/>
                </a:lnTo>
                <a:lnTo>
                  <a:pt x="3222558" y="2439052"/>
                </a:lnTo>
                <a:lnTo>
                  <a:pt x="3225738" y="2402126"/>
                </a:lnTo>
                <a:lnTo>
                  <a:pt x="3228919" y="2502153"/>
                </a:lnTo>
                <a:lnTo>
                  <a:pt x="3232113" y="2495999"/>
                </a:lnTo>
                <a:lnTo>
                  <a:pt x="3235293" y="2558556"/>
                </a:lnTo>
                <a:lnTo>
                  <a:pt x="3238474" y="2504724"/>
                </a:lnTo>
                <a:lnTo>
                  <a:pt x="3241655" y="2609677"/>
                </a:lnTo>
                <a:lnTo>
                  <a:pt x="3244848" y="2621226"/>
                </a:lnTo>
                <a:lnTo>
                  <a:pt x="3248029" y="2674222"/>
                </a:lnTo>
                <a:lnTo>
                  <a:pt x="3251210" y="2633877"/>
                </a:lnTo>
                <a:lnTo>
                  <a:pt x="3254403" y="2615439"/>
                </a:lnTo>
                <a:lnTo>
                  <a:pt x="3257584" y="2757141"/>
                </a:lnTo>
                <a:lnTo>
                  <a:pt x="3260765" y="2567610"/>
                </a:lnTo>
                <a:lnTo>
                  <a:pt x="3263946" y="2710008"/>
                </a:lnTo>
                <a:lnTo>
                  <a:pt x="3267139" y="2669208"/>
                </a:lnTo>
                <a:lnTo>
                  <a:pt x="3270320" y="2695661"/>
                </a:lnTo>
                <a:lnTo>
                  <a:pt x="3273501" y="2276063"/>
                </a:lnTo>
                <a:lnTo>
                  <a:pt x="3276682" y="2686240"/>
                </a:lnTo>
                <a:lnTo>
                  <a:pt x="3279875" y="2095079"/>
                </a:lnTo>
                <a:lnTo>
                  <a:pt x="3283056" y="2249913"/>
                </a:lnTo>
                <a:lnTo>
                  <a:pt x="3286237" y="2228297"/>
                </a:lnTo>
                <a:lnTo>
                  <a:pt x="3289430" y="1724716"/>
                </a:lnTo>
                <a:lnTo>
                  <a:pt x="3292611" y="2246519"/>
                </a:lnTo>
                <a:lnTo>
                  <a:pt x="3295792" y="1117675"/>
                </a:lnTo>
                <a:lnTo>
                  <a:pt x="3298972" y="1902217"/>
                </a:lnTo>
                <a:lnTo>
                  <a:pt x="3302166" y="998602"/>
                </a:lnTo>
                <a:lnTo>
                  <a:pt x="3305347" y="1384200"/>
                </a:lnTo>
                <a:lnTo>
                  <a:pt x="3311721" y="1143306"/>
                </a:lnTo>
                <a:lnTo>
                  <a:pt x="3314902" y="1440931"/>
                </a:lnTo>
                <a:lnTo>
                  <a:pt x="3318082" y="986699"/>
                </a:lnTo>
                <a:lnTo>
                  <a:pt x="3321263" y="1526978"/>
                </a:lnTo>
                <a:lnTo>
                  <a:pt x="3324457" y="669318"/>
                </a:lnTo>
                <a:lnTo>
                  <a:pt x="3327637" y="1522749"/>
                </a:lnTo>
                <a:lnTo>
                  <a:pt x="3330818" y="778805"/>
                </a:lnTo>
                <a:lnTo>
                  <a:pt x="3334012" y="1461661"/>
                </a:lnTo>
                <a:lnTo>
                  <a:pt x="3337192" y="1018433"/>
                </a:lnTo>
                <a:lnTo>
                  <a:pt x="3340373" y="1152145"/>
                </a:lnTo>
                <a:lnTo>
                  <a:pt x="3343554" y="1199189"/>
                </a:lnTo>
                <a:lnTo>
                  <a:pt x="3346747" y="938857"/>
                </a:lnTo>
                <a:lnTo>
                  <a:pt x="3349928" y="1449960"/>
                </a:lnTo>
                <a:lnTo>
                  <a:pt x="3353109" y="991207"/>
                </a:lnTo>
                <a:lnTo>
                  <a:pt x="3356290" y="1534323"/>
                </a:lnTo>
                <a:lnTo>
                  <a:pt x="3359483" y="992764"/>
                </a:lnTo>
                <a:lnTo>
                  <a:pt x="3362664" y="1638175"/>
                </a:lnTo>
                <a:lnTo>
                  <a:pt x="3365845" y="1054815"/>
                </a:lnTo>
                <a:lnTo>
                  <a:pt x="3369038" y="1484012"/>
                </a:lnTo>
                <a:lnTo>
                  <a:pt x="3372219" y="1191667"/>
                </a:lnTo>
                <a:lnTo>
                  <a:pt x="3375400" y="1379400"/>
                </a:lnTo>
                <a:lnTo>
                  <a:pt x="3378581" y="1440830"/>
                </a:lnTo>
                <a:lnTo>
                  <a:pt x="3381774" y="1218399"/>
                </a:lnTo>
                <a:lnTo>
                  <a:pt x="3384955" y="1640973"/>
                </a:lnTo>
                <a:lnTo>
                  <a:pt x="3388136" y="1208357"/>
                </a:lnTo>
                <a:lnTo>
                  <a:pt x="3391329" y="1712268"/>
                </a:lnTo>
                <a:lnTo>
                  <a:pt x="3394510" y="1348160"/>
                </a:lnTo>
                <a:lnTo>
                  <a:pt x="3397691" y="1739924"/>
                </a:lnTo>
                <a:lnTo>
                  <a:pt x="3400872" y="1630944"/>
                </a:lnTo>
                <a:lnTo>
                  <a:pt x="3404065" y="1785157"/>
                </a:lnTo>
                <a:lnTo>
                  <a:pt x="3407246" y="1755209"/>
                </a:lnTo>
                <a:lnTo>
                  <a:pt x="3410427" y="1707126"/>
                </a:lnTo>
                <a:lnTo>
                  <a:pt x="3413620" y="1782245"/>
                </a:lnTo>
                <a:lnTo>
                  <a:pt x="3416801" y="1690828"/>
                </a:lnTo>
                <a:lnTo>
                  <a:pt x="3419982" y="1891162"/>
                </a:lnTo>
                <a:lnTo>
                  <a:pt x="3423163" y="1842978"/>
                </a:lnTo>
                <a:lnTo>
                  <a:pt x="3426356" y="1883285"/>
                </a:lnTo>
                <a:lnTo>
                  <a:pt x="3429537" y="1830568"/>
                </a:lnTo>
                <a:lnTo>
                  <a:pt x="3432718" y="1925125"/>
                </a:lnTo>
                <a:lnTo>
                  <a:pt x="3435911" y="1861568"/>
                </a:lnTo>
                <a:lnTo>
                  <a:pt x="3439092" y="1992468"/>
                </a:lnTo>
                <a:lnTo>
                  <a:pt x="3442273" y="2001750"/>
                </a:lnTo>
                <a:lnTo>
                  <a:pt x="3445453" y="2021037"/>
                </a:lnTo>
                <a:lnTo>
                  <a:pt x="3448647" y="2079414"/>
                </a:lnTo>
                <a:lnTo>
                  <a:pt x="3451828" y="2093572"/>
                </a:lnTo>
                <a:lnTo>
                  <a:pt x="3455008" y="2090090"/>
                </a:lnTo>
                <a:lnTo>
                  <a:pt x="3458189" y="2207643"/>
                </a:lnTo>
                <a:lnTo>
                  <a:pt x="3461383" y="2216786"/>
                </a:lnTo>
                <a:lnTo>
                  <a:pt x="3464564" y="2214658"/>
                </a:lnTo>
                <a:lnTo>
                  <a:pt x="3467744" y="2342254"/>
                </a:lnTo>
                <a:lnTo>
                  <a:pt x="3470938" y="2375812"/>
                </a:lnTo>
                <a:lnTo>
                  <a:pt x="3474119" y="2456072"/>
                </a:lnTo>
                <a:lnTo>
                  <a:pt x="3477299" y="2484488"/>
                </a:lnTo>
                <a:lnTo>
                  <a:pt x="3490035" y="2697003"/>
                </a:lnTo>
                <a:lnTo>
                  <a:pt x="3502771" y="2946762"/>
                </a:lnTo>
                <a:lnTo>
                  <a:pt x="3509145" y="2842758"/>
                </a:lnTo>
                <a:lnTo>
                  <a:pt x="3515519" y="2807795"/>
                </a:lnTo>
                <a:lnTo>
                  <a:pt x="3518700" y="2760370"/>
                </a:lnTo>
                <a:lnTo>
                  <a:pt x="3525062" y="2827879"/>
                </a:lnTo>
                <a:lnTo>
                  <a:pt x="3528255" y="2815861"/>
                </a:lnTo>
                <a:lnTo>
                  <a:pt x="3534617" y="2864374"/>
                </a:lnTo>
                <a:lnTo>
                  <a:pt x="3537797" y="2863842"/>
                </a:lnTo>
                <a:lnTo>
                  <a:pt x="3540991" y="2847051"/>
                </a:lnTo>
                <a:lnTo>
                  <a:pt x="3544172" y="2881533"/>
                </a:lnTo>
                <a:lnTo>
                  <a:pt x="3547353" y="2860664"/>
                </a:lnTo>
                <a:lnTo>
                  <a:pt x="3550546" y="2801830"/>
                </a:lnTo>
                <a:lnTo>
                  <a:pt x="3556908" y="2785457"/>
                </a:lnTo>
                <a:lnTo>
                  <a:pt x="3563282" y="2861702"/>
                </a:lnTo>
                <a:lnTo>
                  <a:pt x="3566463" y="2837224"/>
                </a:lnTo>
                <a:lnTo>
                  <a:pt x="3569643" y="2846405"/>
                </a:lnTo>
                <a:lnTo>
                  <a:pt x="3572837" y="2897451"/>
                </a:lnTo>
                <a:lnTo>
                  <a:pt x="3576018" y="2891106"/>
                </a:lnTo>
                <a:lnTo>
                  <a:pt x="3579198" y="2858840"/>
                </a:lnTo>
                <a:lnTo>
                  <a:pt x="3582379" y="2854142"/>
                </a:lnTo>
                <a:lnTo>
                  <a:pt x="3585573" y="2862563"/>
                </a:lnTo>
                <a:lnTo>
                  <a:pt x="3588753" y="2841251"/>
                </a:lnTo>
                <a:lnTo>
                  <a:pt x="3591934" y="2856143"/>
                </a:lnTo>
                <a:lnTo>
                  <a:pt x="3595128" y="2894513"/>
                </a:lnTo>
                <a:lnTo>
                  <a:pt x="3598308" y="2846874"/>
                </a:lnTo>
                <a:lnTo>
                  <a:pt x="3601489" y="2829601"/>
                </a:lnTo>
                <a:lnTo>
                  <a:pt x="3604670" y="2915762"/>
                </a:lnTo>
                <a:lnTo>
                  <a:pt x="3607863" y="2844974"/>
                </a:lnTo>
                <a:lnTo>
                  <a:pt x="3611044" y="2836692"/>
                </a:lnTo>
                <a:lnTo>
                  <a:pt x="3614225" y="2856814"/>
                </a:lnTo>
                <a:lnTo>
                  <a:pt x="3623780" y="2745098"/>
                </a:lnTo>
                <a:lnTo>
                  <a:pt x="3626961" y="2773946"/>
                </a:lnTo>
                <a:lnTo>
                  <a:pt x="3630154" y="2601041"/>
                </a:lnTo>
                <a:lnTo>
                  <a:pt x="3639696" y="1685459"/>
                </a:lnTo>
                <a:lnTo>
                  <a:pt x="3646071" y="1252805"/>
                </a:lnTo>
                <a:lnTo>
                  <a:pt x="3649251" y="1297684"/>
                </a:lnTo>
                <a:lnTo>
                  <a:pt x="3652445" y="1489330"/>
                </a:lnTo>
                <a:lnTo>
                  <a:pt x="3655626" y="1397306"/>
                </a:lnTo>
                <a:lnTo>
                  <a:pt x="3661987" y="1027373"/>
                </a:lnTo>
                <a:lnTo>
                  <a:pt x="3668362" y="1159591"/>
                </a:lnTo>
                <a:lnTo>
                  <a:pt x="3671542" y="1120410"/>
                </a:lnTo>
                <a:lnTo>
                  <a:pt x="3674736" y="1104315"/>
                </a:lnTo>
                <a:lnTo>
                  <a:pt x="3677917" y="928815"/>
                </a:lnTo>
                <a:lnTo>
                  <a:pt x="3681097" y="979164"/>
                </a:lnTo>
                <a:lnTo>
                  <a:pt x="3684278" y="1608973"/>
                </a:lnTo>
                <a:lnTo>
                  <a:pt x="3687472" y="1528004"/>
                </a:lnTo>
                <a:lnTo>
                  <a:pt x="3690652" y="1090728"/>
                </a:lnTo>
                <a:lnTo>
                  <a:pt x="3693833" y="1363026"/>
                </a:lnTo>
                <a:lnTo>
                  <a:pt x="3697027" y="987306"/>
                </a:lnTo>
                <a:lnTo>
                  <a:pt x="3700208" y="1009771"/>
                </a:lnTo>
                <a:lnTo>
                  <a:pt x="3703388" y="947987"/>
                </a:lnTo>
                <a:lnTo>
                  <a:pt x="3706569" y="857457"/>
                </a:lnTo>
                <a:lnTo>
                  <a:pt x="3709763" y="935526"/>
                </a:lnTo>
                <a:lnTo>
                  <a:pt x="3712943" y="766028"/>
                </a:lnTo>
                <a:lnTo>
                  <a:pt x="3716124" y="800105"/>
                </a:lnTo>
                <a:lnTo>
                  <a:pt x="3719305" y="617374"/>
                </a:lnTo>
                <a:lnTo>
                  <a:pt x="3722498" y="765281"/>
                </a:lnTo>
                <a:lnTo>
                  <a:pt x="3728860" y="399180"/>
                </a:lnTo>
                <a:lnTo>
                  <a:pt x="3732054" y="403989"/>
                </a:lnTo>
                <a:lnTo>
                  <a:pt x="3735234" y="485506"/>
                </a:lnTo>
                <a:lnTo>
                  <a:pt x="3738415" y="374250"/>
                </a:lnTo>
                <a:lnTo>
                  <a:pt x="3741596" y="371702"/>
                </a:lnTo>
                <a:lnTo>
                  <a:pt x="3744789" y="344610"/>
                </a:lnTo>
                <a:lnTo>
                  <a:pt x="3747970" y="394226"/>
                </a:lnTo>
                <a:lnTo>
                  <a:pt x="3751151" y="353527"/>
                </a:lnTo>
                <a:lnTo>
                  <a:pt x="3754344" y="147922"/>
                </a:lnTo>
                <a:lnTo>
                  <a:pt x="3757525" y="391444"/>
                </a:lnTo>
                <a:lnTo>
                  <a:pt x="3760706" y="334550"/>
                </a:lnTo>
                <a:lnTo>
                  <a:pt x="3763887" y="426961"/>
                </a:lnTo>
                <a:lnTo>
                  <a:pt x="3767080" y="423509"/>
                </a:lnTo>
                <a:lnTo>
                  <a:pt x="3770261" y="573155"/>
                </a:lnTo>
                <a:lnTo>
                  <a:pt x="3773442" y="291831"/>
                </a:lnTo>
                <a:lnTo>
                  <a:pt x="3776635" y="574040"/>
                </a:lnTo>
                <a:lnTo>
                  <a:pt x="3779816" y="325796"/>
                </a:lnTo>
                <a:lnTo>
                  <a:pt x="3789371" y="598531"/>
                </a:lnTo>
                <a:lnTo>
                  <a:pt x="3792552" y="638724"/>
                </a:lnTo>
                <a:lnTo>
                  <a:pt x="3795733" y="414247"/>
                </a:lnTo>
                <a:lnTo>
                  <a:pt x="3798926" y="773740"/>
                </a:lnTo>
                <a:lnTo>
                  <a:pt x="3802107" y="351274"/>
                </a:lnTo>
                <a:lnTo>
                  <a:pt x="3805288" y="953837"/>
                </a:lnTo>
                <a:lnTo>
                  <a:pt x="3808468" y="601380"/>
                </a:lnTo>
                <a:lnTo>
                  <a:pt x="3811662" y="1166239"/>
                </a:lnTo>
                <a:lnTo>
                  <a:pt x="3814843" y="433804"/>
                </a:lnTo>
                <a:lnTo>
                  <a:pt x="3821204" y="948835"/>
                </a:lnTo>
                <a:lnTo>
                  <a:pt x="3824398" y="1039530"/>
                </a:lnTo>
                <a:lnTo>
                  <a:pt x="3827578" y="1196960"/>
                </a:lnTo>
                <a:lnTo>
                  <a:pt x="3830759" y="700078"/>
                </a:lnTo>
                <a:lnTo>
                  <a:pt x="3833953" y="1226605"/>
                </a:lnTo>
                <a:lnTo>
                  <a:pt x="3837133" y="724087"/>
                </a:lnTo>
                <a:lnTo>
                  <a:pt x="3840314" y="1564575"/>
                </a:lnTo>
                <a:lnTo>
                  <a:pt x="3843495" y="762824"/>
                </a:lnTo>
                <a:lnTo>
                  <a:pt x="3846688" y="1385998"/>
                </a:lnTo>
                <a:lnTo>
                  <a:pt x="3849869" y="804512"/>
                </a:lnTo>
                <a:lnTo>
                  <a:pt x="3853050" y="1263164"/>
                </a:lnTo>
                <a:lnTo>
                  <a:pt x="3859424" y="894776"/>
                </a:lnTo>
                <a:lnTo>
                  <a:pt x="3862605" y="1361760"/>
                </a:lnTo>
                <a:lnTo>
                  <a:pt x="3865786" y="1035364"/>
                </a:lnTo>
                <a:lnTo>
                  <a:pt x="3868979" y="1779180"/>
                </a:lnTo>
                <a:lnTo>
                  <a:pt x="3872160" y="997564"/>
                </a:lnTo>
                <a:lnTo>
                  <a:pt x="3875341" y="1754107"/>
                </a:lnTo>
                <a:lnTo>
                  <a:pt x="3878534" y="930360"/>
                </a:lnTo>
                <a:lnTo>
                  <a:pt x="3881715" y="1633527"/>
                </a:lnTo>
                <a:lnTo>
                  <a:pt x="3884896" y="988142"/>
                </a:lnTo>
                <a:lnTo>
                  <a:pt x="3888077" y="1470095"/>
                </a:lnTo>
                <a:lnTo>
                  <a:pt x="3891270" y="1700756"/>
                </a:lnTo>
                <a:lnTo>
                  <a:pt x="3894451" y="1503323"/>
                </a:lnTo>
                <a:lnTo>
                  <a:pt x="3897632" y="1666895"/>
                </a:lnTo>
                <a:lnTo>
                  <a:pt x="3900812" y="882860"/>
                </a:lnTo>
                <a:lnTo>
                  <a:pt x="3904006" y="1935433"/>
                </a:lnTo>
                <a:lnTo>
                  <a:pt x="3907187" y="1273079"/>
                </a:lnTo>
                <a:lnTo>
                  <a:pt x="3910367" y="1932976"/>
                </a:lnTo>
                <a:lnTo>
                  <a:pt x="3913561" y="1237913"/>
                </a:lnTo>
                <a:lnTo>
                  <a:pt x="3916742" y="1646178"/>
                </a:lnTo>
                <a:lnTo>
                  <a:pt x="3919922" y="1386137"/>
                </a:lnTo>
                <a:lnTo>
                  <a:pt x="3923103" y="1405689"/>
                </a:lnTo>
                <a:lnTo>
                  <a:pt x="3926297" y="1721436"/>
                </a:lnTo>
                <a:lnTo>
                  <a:pt x="3929477" y="1256174"/>
                </a:lnTo>
                <a:lnTo>
                  <a:pt x="3932658" y="1840585"/>
                </a:lnTo>
                <a:lnTo>
                  <a:pt x="3935852" y="1233937"/>
                </a:lnTo>
                <a:lnTo>
                  <a:pt x="3939032" y="1818360"/>
                </a:lnTo>
                <a:lnTo>
                  <a:pt x="3942213" y="1246410"/>
                </a:lnTo>
                <a:lnTo>
                  <a:pt x="3945394" y="1695641"/>
                </a:lnTo>
                <a:lnTo>
                  <a:pt x="3948587" y="1438360"/>
                </a:lnTo>
                <a:lnTo>
                  <a:pt x="3951768" y="1533031"/>
                </a:lnTo>
                <a:lnTo>
                  <a:pt x="3954949" y="1689461"/>
                </a:lnTo>
                <a:lnTo>
                  <a:pt x="3958142" y="1465219"/>
                </a:lnTo>
                <a:lnTo>
                  <a:pt x="3961323" y="1874066"/>
                </a:lnTo>
                <a:lnTo>
                  <a:pt x="3964504" y="1503627"/>
                </a:lnTo>
                <a:lnTo>
                  <a:pt x="3967685" y="2051517"/>
                </a:lnTo>
                <a:lnTo>
                  <a:pt x="3970878" y="1635844"/>
                </a:lnTo>
                <a:lnTo>
                  <a:pt x="3974059" y="2140755"/>
                </a:lnTo>
                <a:lnTo>
                  <a:pt x="3977240" y="1949362"/>
                </a:lnTo>
                <a:lnTo>
                  <a:pt x="3983614" y="2083910"/>
                </a:lnTo>
                <a:lnTo>
                  <a:pt x="3986795" y="1880221"/>
                </a:lnTo>
                <a:lnTo>
                  <a:pt x="3989976" y="2092382"/>
                </a:lnTo>
                <a:lnTo>
                  <a:pt x="3993169" y="1831037"/>
                </a:lnTo>
                <a:lnTo>
                  <a:pt x="3996350" y="2108350"/>
                </a:lnTo>
                <a:lnTo>
                  <a:pt x="3999531" y="1816626"/>
                </a:lnTo>
                <a:lnTo>
                  <a:pt x="4002711" y="2082669"/>
                </a:lnTo>
                <a:lnTo>
                  <a:pt x="4005905" y="1911816"/>
                </a:lnTo>
                <a:lnTo>
                  <a:pt x="4009086" y="2012299"/>
                </a:lnTo>
                <a:lnTo>
                  <a:pt x="4012267" y="1951654"/>
                </a:lnTo>
                <a:lnTo>
                  <a:pt x="4015460" y="1921731"/>
                </a:lnTo>
                <a:lnTo>
                  <a:pt x="4018641" y="2068055"/>
                </a:lnTo>
                <a:lnTo>
                  <a:pt x="4021822" y="1909688"/>
                </a:lnTo>
                <a:lnTo>
                  <a:pt x="4025002" y="2091584"/>
                </a:lnTo>
                <a:lnTo>
                  <a:pt x="4028196" y="1924200"/>
                </a:lnTo>
                <a:lnTo>
                  <a:pt x="4031377" y="2070753"/>
                </a:lnTo>
                <a:lnTo>
                  <a:pt x="4034557" y="2000851"/>
                </a:lnTo>
                <a:lnTo>
                  <a:pt x="4037751" y="2039310"/>
                </a:lnTo>
                <a:lnTo>
                  <a:pt x="4040932" y="1984123"/>
                </a:lnTo>
                <a:lnTo>
                  <a:pt x="4047293" y="2012995"/>
                </a:lnTo>
                <a:lnTo>
                  <a:pt x="4050487" y="1977234"/>
                </a:lnTo>
                <a:lnTo>
                  <a:pt x="4053668" y="2025342"/>
                </a:lnTo>
                <a:lnTo>
                  <a:pt x="4056848" y="1987023"/>
                </a:lnTo>
                <a:lnTo>
                  <a:pt x="4060042" y="2085683"/>
                </a:lnTo>
                <a:lnTo>
                  <a:pt x="4063223" y="2002561"/>
                </a:lnTo>
                <a:lnTo>
                  <a:pt x="4066403" y="2077059"/>
                </a:lnTo>
                <a:lnTo>
                  <a:pt x="4069584" y="2024430"/>
                </a:lnTo>
                <a:lnTo>
                  <a:pt x="4072778" y="2099233"/>
                </a:lnTo>
                <a:lnTo>
                  <a:pt x="4075958" y="2070398"/>
                </a:lnTo>
                <a:lnTo>
                  <a:pt x="4079139" y="2073184"/>
                </a:lnTo>
                <a:lnTo>
                  <a:pt x="4082320" y="2178036"/>
                </a:lnTo>
                <a:lnTo>
                  <a:pt x="4085514" y="2086721"/>
                </a:lnTo>
                <a:lnTo>
                  <a:pt x="4088694" y="2211505"/>
                </a:lnTo>
                <a:lnTo>
                  <a:pt x="4091875" y="2096092"/>
                </a:lnTo>
                <a:lnTo>
                  <a:pt x="4095069" y="2309392"/>
                </a:lnTo>
                <a:lnTo>
                  <a:pt x="4098249" y="2293994"/>
                </a:lnTo>
                <a:lnTo>
                  <a:pt x="4101430" y="2474357"/>
                </a:lnTo>
                <a:lnTo>
                  <a:pt x="4104611" y="2520604"/>
                </a:lnTo>
                <a:lnTo>
                  <a:pt x="4107804" y="2511904"/>
                </a:lnTo>
                <a:lnTo>
                  <a:pt x="4110985" y="2735398"/>
                </a:lnTo>
                <a:lnTo>
                  <a:pt x="4114166" y="2546905"/>
                </a:lnTo>
                <a:lnTo>
                  <a:pt x="4114166" y="2546905"/>
                </a:lnTo>
              </a:path>
            </a:pathLst>
          </a:custGeom>
          <a:noFill/>
          <a:ln w="6350" cap="sq">
            <a:solidFill>
              <a:srgbClr val="ED7D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F6126896-9990-C69E-B50E-75FFEEE7E61D}"/>
              </a:ext>
            </a:extLst>
          </p:cNvPr>
          <p:cNvCxnSpPr>
            <a:cxnSpLocks/>
          </p:cNvCxnSpPr>
          <p:nvPr/>
        </p:nvCxnSpPr>
        <p:spPr>
          <a:xfrm flipH="1" flipV="1">
            <a:off x="3310346" y="2149533"/>
            <a:ext cx="8905" cy="770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E99EFBD8-5A5C-7C09-B381-716CD1000990}"/>
              </a:ext>
            </a:extLst>
          </p:cNvPr>
          <p:cNvCxnSpPr>
            <a:cxnSpLocks/>
          </p:cNvCxnSpPr>
          <p:nvPr/>
        </p:nvCxnSpPr>
        <p:spPr>
          <a:xfrm>
            <a:off x="3310346" y="2920487"/>
            <a:ext cx="782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9" name="Ovale 108">
            <a:extLst>
              <a:ext uri="{FF2B5EF4-FFF2-40B4-BE49-F238E27FC236}">
                <a16:creationId xmlns:a16="http://schemas.microsoft.com/office/drawing/2014/main" id="{72A1F963-1179-7AB4-CB0D-5E63A577A87D}"/>
              </a:ext>
            </a:extLst>
          </p:cNvPr>
          <p:cNvSpPr/>
          <p:nvPr/>
        </p:nvSpPr>
        <p:spPr>
          <a:xfrm>
            <a:off x="3598557" y="22141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198E8471-0A79-973B-18C3-7EF61CD8C551}"/>
              </a:ext>
            </a:extLst>
          </p:cNvPr>
          <p:cNvSpPr/>
          <p:nvPr/>
        </p:nvSpPr>
        <p:spPr>
          <a:xfrm>
            <a:off x="3750957" y="23665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Connettore 2 110">
            <a:extLst>
              <a:ext uri="{FF2B5EF4-FFF2-40B4-BE49-F238E27FC236}">
                <a16:creationId xmlns:a16="http://schemas.microsoft.com/office/drawing/2014/main" id="{2CE6A6C1-5836-E2D2-C97F-BE1904D69797}"/>
              </a:ext>
            </a:extLst>
          </p:cNvPr>
          <p:cNvCxnSpPr>
            <a:cxnSpLocks/>
            <a:endCxn id="109" idx="3"/>
          </p:cNvCxnSpPr>
          <p:nvPr/>
        </p:nvCxnSpPr>
        <p:spPr>
          <a:xfrm flipV="1">
            <a:off x="3319251" y="2306357"/>
            <a:ext cx="295122" cy="60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C007A345-17A1-EF10-B603-D7466039E9C8}"/>
              </a:ext>
            </a:extLst>
          </p:cNvPr>
          <p:cNvCxnSpPr>
            <a:cxnSpLocks/>
          </p:cNvCxnSpPr>
          <p:nvPr/>
        </p:nvCxnSpPr>
        <p:spPr>
          <a:xfrm flipV="1">
            <a:off x="3328156" y="2458757"/>
            <a:ext cx="438617" cy="44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17EC0207-C975-EAD6-F9D0-8CA44B3D3E46}"/>
              </a:ext>
            </a:extLst>
          </p:cNvPr>
          <p:cNvSpPr txBox="1"/>
          <p:nvPr/>
        </p:nvSpPr>
        <p:spPr>
          <a:xfrm>
            <a:off x="3090403" y="2991365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</a:rPr>
              <a:t>Shared latent space</a:t>
            </a:r>
          </a:p>
        </p:txBody>
      </p:sp>
      <p:cxnSp>
        <p:nvCxnSpPr>
          <p:cNvPr id="120" name="Connettore 4 119">
            <a:extLst>
              <a:ext uri="{FF2B5EF4-FFF2-40B4-BE49-F238E27FC236}">
                <a16:creationId xmlns:a16="http://schemas.microsoft.com/office/drawing/2014/main" id="{19F2F1BC-52EB-AC8C-DBC3-C1B9F8F03006}"/>
              </a:ext>
            </a:extLst>
          </p:cNvPr>
          <p:cNvCxnSpPr>
            <a:cxnSpLocks/>
            <a:stCxn id="59" idx="0"/>
            <a:endCxn id="123" idx="1"/>
          </p:cNvCxnSpPr>
          <p:nvPr/>
        </p:nvCxnSpPr>
        <p:spPr>
          <a:xfrm rot="5400000" flipH="1" flipV="1">
            <a:off x="2372054" y="1221704"/>
            <a:ext cx="758091" cy="11306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2" name="Connettore 4 121">
            <a:extLst>
              <a:ext uri="{FF2B5EF4-FFF2-40B4-BE49-F238E27FC236}">
                <a16:creationId xmlns:a16="http://schemas.microsoft.com/office/drawing/2014/main" id="{037D7487-7891-BB60-3728-5E2E768A8DFD}"/>
              </a:ext>
            </a:extLst>
          </p:cNvPr>
          <p:cNvCxnSpPr>
            <a:cxnSpLocks/>
            <a:stCxn id="90" idx="6"/>
            <a:endCxn id="123" idx="3"/>
          </p:cNvCxnSpPr>
          <p:nvPr/>
        </p:nvCxnSpPr>
        <p:spPr>
          <a:xfrm rot="16200000" flipV="1">
            <a:off x="4140477" y="1195925"/>
            <a:ext cx="758091" cy="11822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3" name="Rettangolo con angoli arrotondati 122">
            <a:extLst>
              <a:ext uri="{FF2B5EF4-FFF2-40B4-BE49-F238E27FC236}">
                <a16:creationId xmlns:a16="http://schemas.microsoft.com/office/drawing/2014/main" id="{CE777744-8103-0B44-56DF-30D6D4639016}"/>
              </a:ext>
            </a:extLst>
          </p:cNvPr>
          <p:cNvSpPr/>
          <p:nvPr/>
        </p:nvSpPr>
        <p:spPr>
          <a:xfrm>
            <a:off x="3316421" y="1101980"/>
            <a:ext cx="612000" cy="612000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/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it-IT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)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blipFill>
                <a:blip r:embed="rId7"/>
                <a:stretch>
                  <a:fillRect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BDFC3CE4-0767-4EBD-E7D8-63C25566B329}"/>
              </a:ext>
            </a:extLst>
          </p:cNvPr>
          <p:cNvSpPr txBox="1"/>
          <p:nvPr/>
        </p:nvSpPr>
        <p:spPr>
          <a:xfrm>
            <a:off x="3466946" y="1228274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FED55E35-772A-8213-B2D1-8621B3789EAF}"/>
              </a:ext>
            </a:extLst>
          </p:cNvPr>
          <p:cNvGrpSpPr/>
          <p:nvPr/>
        </p:nvGrpSpPr>
        <p:grpSpPr>
          <a:xfrm>
            <a:off x="726474" y="936685"/>
            <a:ext cx="6116649" cy="4291298"/>
            <a:chOff x="684105" y="936685"/>
            <a:chExt cx="6382617" cy="4291298"/>
          </a:xfrm>
        </p:grpSpPr>
        <p:cxnSp>
          <p:nvCxnSpPr>
            <p:cNvPr id="135" name="Connettore 1 134">
              <a:extLst>
                <a:ext uri="{FF2B5EF4-FFF2-40B4-BE49-F238E27FC236}">
                  <a16:creationId xmlns:a16="http://schemas.microsoft.com/office/drawing/2014/main" id="{14ADAD73-EE10-6119-1AAD-029F788D72C0}"/>
                </a:ext>
              </a:extLst>
            </p:cNvPr>
            <p:cNvCxnSpPr/>
            <p:nvPr/>
          </p:nvCxnSpPr>
          <p:spPr>
            <a:xfrm>
              <a:off x="685800" y="944217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6" name="Connettore 1 135">
              <a:extLst>
                <a:ext uri="{FF2B5EF4-FFF2-40B4-BE49-F238E27FC236}">
                  <a16:creationId xmlns:a16="http://schemas.microsoft.com/office/drawing/2014/main" id="{0DB50979-086F-A476-5B0B-76E7A9031F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944217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9" name="Connettore 1 138">
              <a:extLst>
                <a:ext uri="{FF2B5EF4-FFF2-40B4-BE49-F238E27FC236}">
                  <a16:creationId xmlns:a16="http://schemas.microsoft.com/office/drawing/2014/main" id="{1F79427B-2A35-6FE6-AB4A-EBF52ED91260}"/>
                </a:ext>
              </a:extLst>
            </p:cNvPr>
            <p:cNvCxnSpPr/>
            <p:nvPr/>
          </p:nvCxnSpPr>
          <p:spPr>
            <a:xfrm>
              <a:off x="7066722" y="936685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0" name="Connettore 1 139">
              <a:extLst>
                <a:ext uri="{FF2B5EF4-FFF2-40B4-BE49-F238E27FC236}">
                  <a16:creationId xmlns:a16="http://schemas.microsoft.com/office/drawing/2014/main" id="{30732E91-5EB0-073E-9823-EF574598B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105" y="5220451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42" name="CasellaDiTesto 141">
            <a:extLst>
              <a:ext uri="{FF2B5EF4-FFF2-40B4-BE49-F238E27FC236}">
                <a16:creationId xmlns:a16="http://schemas.microsoft.com/office/drawing/2014/main" id="{DA04E14C-42BD-654B-4CA6-819ECEFA2C50}"/>
              </a:ext>
            </a:extLst>
          </p:cNvPr>
          <p:cNvSpPr txBox="1"/>
          <p:nvPr/>
        </p:nvSpPr>
        <p:spPr>
          <a:xfrm>
            <a:off x="807459" y="1000227"/>
            <a:ext cx="32573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F</a:t>
            </a:r>
          </a:p>
        </p:txBody>
      </p:sp>
      <p:sp>
        <p:nvSpPr>
          <p:cNvPr id="145" name="Arco 144">
            <a:extLst>
              <a:ext uri="{FF2B5EF4-FFF2-40B4-BE49-F238E27FC236}">
                <a16:creationId xmlns:a16="http://schemas.microsoft.com/office/drawing/2014/main" id="{FFC26BFA-73BA-3542-D278-018FD6A49D51}"/>
              </a:ext>
            </a:extLst>
          </p:cNvPr>
          <p:cNvSpPr/>
          <p:nvPr/>
        </p:nvSpPr>
        <p:spPr>
          <a:xfrm>
            <a:off x="3180522" y="2579302"/>
            <a:ext cx="433851" cy="380941"/>
          </a:xfrm>
          <a:prstGeom prst="arc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/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blipFill>
                <a:blip r:embed="rId8"/>
                <a:stretch>
                  <a:fillRect t="-576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/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level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incompatibility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blipFill>
                <a:blip r:embed="rId9"/>
                <a:stretch>
                  <a:fillRect l="-599" t="-5556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737276F-229E-1AE9-469E-A5EE0BA43147}"/>
                  </a:ext>
                </a:extLst>
              </p:cNvPr>
              <p:cNvSpPr txBox="1"/>
              <p:nvPr/>
            </p:nvSpPr>
            <p:spPr>
              <a:xfrm>
                <a:off x="7576795" y="2878028"/>
                <a:ext cx="420105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latin typeface="+mj-lt"/>
                  </a:rPr>
                  <a:t>Compatible</a:t>
                </a:r>
                <a:r>
                  <a:rPr lang="en-US" dirty="0">
                    <a:latin typeface="+mj-lt"/>
                  </a:rPr>
                  <a:t> in which sense?</a:t>
                </a:r>
              </a:p>
              <a:p>
                <a:r>
                  <a:rPr lang="en-US" b="1" i="1" dirty="0">
                    <a:latin typeface="+mj-lt"/>
                  </a:rPr>
                  <a:t>Compatible</a:t>
                </a:r>
                <a:r>
                  <a:rPr lang="en-US" dirty="0">
                    <a:latin typeface="+mj-lt"/>
                  </a:rPr>
                  <a:t> in the sense that </a:t>
                </a:r>
                <a:r>
                  <a:rPr lang="en-US" b="1" i="1" dirty="0">
                    <a:latin typeface="+mj-lt"/>
                  </a:rPr>
                  <a:t>compatible</a:t>
                </a:r>
                <a:r>
                  <a:rPr lang="en-US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it-IT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are the  result of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j-lt"/>
                  </a:rPr>
                  <a:t>similar </a:t>
                </a:r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(true) latents </a:t>
                </a:r>
                <a:r>
                  <a:rPr lang="en-US" dirty="0">
                    <a:latin typeface="+mj-lt"/>
                  </a:rPr>
                  <a:t>being injected into</a:t>
                </a:r>
                <a:r>
                  <a:rPr lang="it-IT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by g and g’ 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737276F-229E-1AE9-469E-A5EE0BA43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795" y="2878028"/>
                <a:ext cx="4201051" cy="1200329"/>
              </a:xfrm>
              <a:prstGeom prst="rect">
                <a:avLst/>
              </a:prstGeom>
              <a:blipFill>
                <a:blip r:embed="rId10"/>
                <a:stretch>
                  <a:fillRect l="-1205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A8CE407-4ADB-E3D2-8DAF-7AF08CA78B28}"/>
              </a:ext>
            </a:extLst>
          </p:cNvPr>
          <p:cNvSpPr/>
          <p:nvPr/>
        </p:nvSpPr>
        <p:spPr>
          <a:xfrm>
            <a:off x="7309897" y="656697"/>
            <a:ext cx="4734851" cy="51220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37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169E49-B75A-1B35-18EB-428536B02DEE}"/>
              </a:ext>
            </a:extLst>
          </p:cNvPr>
          <p:cNvSpPr txBox="1"/>
          <p:nvPr/>
        </p:nvSpPr>
        <p:spPr>
          <a:xfrm>
            <a:off x="4625597" y="137794"/>
            <a:ext cx="2940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Framework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60B3CBD-C5B7-D182-9014-359F2D787161}"/>
              </a:ext>
            </a:extLst>
          </p:cNvPr>
          <p:cNvGrpSpPr/>
          <p:nvPr/>
        </p:nvGrpSpPr>
        <p:grpSpPr>
          <a:xfrm rot="16200000">
            <a:off x="1885156" y="5417136"/>
            <a:ext cx="587829" cy="587829"/>
            <a:chOff x="9442770" y="1140101"/>
            <a:chExt cx="587829" cy="587829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74FB21CB-8FE9-79E2-AC0A-11D6B9E98EBF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227565DA-1F62-458D-D880-17AB1D3B08DA}"/>
                    </a:ext>
                  </a:extLst>
                </p:cNvPr>
                <p:cNvSpPr txBox="1"/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C524FD53-64D6-CB9B-43A6-2800D77D2721}"/>
              </a:ext>
            </a:extLst>
          </p:cNvPr>
          <p:cNvSpPr/>
          <p:nvPr/>
        </p:nvSpPr>
        <p:spPr>
          <a:xfrm>
            <a:off x="1461951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B71D419-B3DB-C695-B8AB-B445922BE86E}"/>
              </a:ext>
            </a:extLst>
          </p:cNvPr>
          <p:cNvCxnSpPr>
            <a:cxnSpLocks/>
            <a:stCxn id="19" idx="6"/>
            <a:endCxn id="42" idx="1"/>
          </p:cNvCxnSpPr>
          <p:nvPr/>
        </p:nvCxnSpPr>
        <p:spPr>
          <a:xfrm flipV="1">
            <a:off x="2179071" y="4866873"/>
            <a:ext cx="12409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0E0EAC9-D470-1070-E5B8-7FE699FF4045}"/>
              </a:ext>
            </a:extLst>
          </p:cNvPr>
          <p:cNvCxnSpPr>
            <a:cxnSpLocks/>
            <a:endCxn id="46" idx="1"/>
          </p:cNvCxnSpPr>
          <p:nvPr/>
        </p:nvCxnSpPr>
        <p:spPr>
          <a:xfrm flipH="1" flipV="1">
            <a:off x="5111960" y="4866873"/>
            <a:ext cx="2471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itardo 41">
            <a:extLst>
              <a:ext uri="{FF2B5EF4-FFF2-40B4-BE49-F238E27FC236}">
                <a16:creationId xmlns:a16="http://schemas.microsoft.com/office/drawing/2014/main" id="{1923CCC6-B286-4E58-BC4D-51C91EC4D5DC}"/>
              </a:ext>
            </a:extLst>
          </p:cNvPr>
          <p:cNvSpPr/>
          <p:nvPr/>
        </p:nvSpPr>
        <p:spPr>
          <a:xfrm rot="16200000">
            <a:off x="145292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C75464B-8DBD-621B-D597-5FF9D08A5F69}"/>
              </a:ext>
            </a:extLst>
          </p:cNvPr>
          <p:cNvSpPr txBox="1"/>
          <p:nvPr/>
        </p:nvSpPr>
        <p:spPr>
          <a:xfrm>
            <a:off x="2063347" y="403151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46" name="Ritardo 45">
            <a:extLst>
              <a:ext uri="{FF2B5EF4-FFF2-40B4-BE49-F238E27FC236}">
                <a16:creationId xmlns:a16="http://schemas.microsoft.com/office/drawing/2014/main" id="{3CA8D9C0-6044-4AFC-00AB-519240F72080}"/>
              </a:ext>
            </a:extLst>
          </p:cNvPr>
          <p:cNvSpPr/>
          <p:nvPr/>
        </p:nvSpPr>
        <p:spPr>
          <a:xfrm rot="16200000">
            <a:off x="437340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96962AD-0D5C-141F-5E1A-39CA11456D19}"/>
              </a:ext>
            </a:extLst>
          </p:cNvPr>
          <p:cNvSpPr txBox="1"/>
          <p:nvPr/>
        </p:nvSpPr>
        <p:spPr>
          <a:xfrm>
            <a:off x="4983827" y="4031513"/>
            <a:ext cx="3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f’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EB9B3B0-AEBC-05CB-2D46-9837353BFED1}"/>
              </a:ext>
            </a:extLst>
          </p:cNvPr>
          <p:cNvCxnSpPr>
            <a:cxnSpLocks/>
            <a:stCxn id="42" idx="3"/>
            <a:endCxn id="59" idx="4"/>
          </p:cNvCxnSpPr>
          <p:nvPr/>
        </p:nvCxnSpPr>
        <p:spPr>
          <a:xfrm flipH="1" flipV="1">
            <a:off x="2185777" y="2753900"/>
            <a:ext cx="5703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A987A38E-1FB6-9926-34DC-D241E1AE969E}"/>
              </a:ext>
            </a:extLst>
          </p:cNvPr>
          <p:cNvCxnSpPr>
            <a:cxnSpLocks/>
            <a:stCxn id="46" idx="3"/>
            <a:endCxn id="90" idx="2"/>
          </p:cNvCxnSpPr>
          <p:nvPr/>
        </p:nvCxnSpPr>
        <p:spPr>
          <a:xfrm flipH="1" flipV="1">
            <a:off x="5110623" y="2753900"/>
            <a:ext cx="1337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FFFC2CDE-B199-68EF-F7BC-EFF69E90E50D}"/>
              </a:ext>
            </a:extLst>
          </p:cNvPr>
          <p:cNvSpPr/>
          <p:nvPr/>
        </p:nvSpPr>
        <p:spPr>
          <a:xfrm>
            <a:off x="1891862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/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uppo 60">
            <a:extLst>
              <a:ext uri="{FF2B5EF4-FFF2-40B4-BE49-F238E27FC236}">
                <a16:creationId xmlns:a16="http://schemas.microsoft.com/office/drawing/2014/main" id="{010B97A7-E17D-5E33-DD71-10BB5603AFFE}"/>
              </a:ext>
            </a:extLst>
          </p:cNvPr>
          <p:cNvGrpSpPr/>
          <p:nvPr/>
        </p:nvGrpSpPr>
        <p:grpSpPr>
          <a:xfrm>
            <a:off x="860834" y="2539546"/>
            <a:ext cx="1031026" cy="889454"/>
            <a:chOff x="9015499" y="761216"/>
            <a:chExt cx="1537294" cy="1412853"/>
          </a:xfrm>
        </p:grpSpPr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65DB8961-1F61-A592-A80A-34492721716A}"/>
                </a:ext>
              </a:extLst>
            </p:cNvPr>
            <p:cNvSpPr/>
            <p:nvPr/>
          </p:nvSpPr>
          <p:spPr>
            <a:xfrm>
              <a:off x="10319687" y="135095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CC71AE27-460F-F26D-968E-8E895F5BE7D1}"/>
                </a:ext>
              </a:extLst>
            </p:cNvPr>
            <p:cNvSpPr/>
            <p:nvPr/>
          </p:nvSpPr>
          <p:spPr>
            <a:xfrm>
              <a:off x="9936442" y="1597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9970607B-EC40-6A17-9F69-990838600D74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4ACD2748-1BF0-AC36-6150-61A09753EA12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37FB10C5-98DB-5449-ACF6-D4C0E1DCADCB}"/>
                </a:ext>
              </a:extLst>
            </p:cNvPr>
            <p:cNvSpPr txBox="1"/>
            <p:nvPr/>
          </p:nvSpPr>
          <p:spPr>
            <a:xfrm>
              <a:off x="9794444" y="1258243"/>
              <a:ext cx="4267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46552429-628A-BA41-E156-D3B318B26756}"/>
                </a:ext>
              </a:extLst>
            </p:cNvPr>
            <p:cNvSpPr txBox="1"/>
            <p:nvPr/>
          </p:nvSpPr>
          <p:spPr>
            <a:xfrm>
              <a:off x="10189360" y="1023137"/>
              <a:ext cx="363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77" name="Figura a mano libera 76">
              <a:extLst>
                <a:ext uri="{FF2B5EF4-FFF2-40B4-BE49-F238E27FC236}">
                  <a16:creationId xmlns:a16="http://schemas.microsoft.com/office/drawing/2014/main" id="{DF052822-2BB1-C6C1-6D37-77ECA76F44C4}"/>
                </a:ext>
              </a:extLst>
            </p:cNvPr>
            <p:cNvSpPr/>
            <p:nvPr/>
          </p:nvSpPr>
          <p:spPr>
            <a:xfrm>
              <a:off x="9920426" y="76121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9" name="Figura a mano libera 78">
              <a:extLst>
                <a:ext uri="{FF2B5EF4-FFF2-40B4-BE49-F238E27FC236}">
                  <a16:creationId xmlns:a16="http://schemas.microsoft.com/office/drawing/2014/main" id="{FAA46041-A8D6-CF53-AD61-B1EB3F140AB2}"/>
                </a:ext>
              </a:extLst>
            </p:cNvPr>
            <p:cNvSpPr/>
            <p:nvPr/>
          </p:nvSpPr>
          <p:spPr>
            <a:xfrm>
              <a:off x="9779704" y="181854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3" name="Figura a mano libera 82">
              <a:extLst>
                <a:ext uri="{FF2B5EF4-FFF2-40B4-BE49-F238E27FC236}">
                  <a16:creationId xmlns:a16="http://schemas.microsoft.com/office/drawing/2014/main" id="{C372D856-9404-2B44-8A89-3F78BE417C46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90" name="Ovale 89">
            <a:extLst>
              <a:ext uri="{FF2B5EF4-FFF2-40B4-BE49-F238E27FC236}">
                <a16:creationId xmlns:a16="http://schemas.microsoft.com/office/drawing/2014/main" id="{3157B827-B9DB-5087-1571-4F3D40A4CB8F}"/>
              </a:ext>
            </a:extLst>
          </p:cNvPr>
          <p:cNvSpPr/>
          <p:nvPr/>
        </p:nvSpPr>
        <p:spPr>
          <a:xfrm rot="16200000">
            <a:off x="4816708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/>
              <p:nvPr/>
            </p:nvSpPr>
            <p:spPr>
              <a:xfrm>
                <a:off x="4857173" y="2275319"/>
                <a:ext cx="49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173" y="2275319"/>
                <a:ext cx="49173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F6126896-9990-C69E-B50E-75FFEEE7E61D}"/>
              </a:ext>
            </a:extLst>
          </p:cNvPr>
          <p:cNvCxnSpPr>
            <a:cxnSpLocks/>
          </p:cNvCxnSpPr>
          <p:nvPr/>
        </p:nvCxnSpPr>
        <p:spPr>
          <a:xfrm flipH="1" flipV="1">
            <a:off x="3310346" y="2149533"/>
            <a:ext cx="8905" cy="770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E99EFBD8-5A5C-7C09-B381-716CD1000990}"/>
              </a:ext>
            </a:extLst>
          </p:cNvPr>
          <p:cNvCxnSpPr>
            <a:cxnSpLocks/>
          </p:cNvCxnSpPr>
          <p:nvPr/>
        </p:nvCxnSpPr>
        <p:spPr>
          <a:xfrm>
            <a:off x="3310346" y="2920487"/>
            <a:ext cx="782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9" name="Ovale 108">
            <a:extLst>
              <a:ext uri="{FF2B5EF4-FFF2-40B4-BE49-F238E27FC236}">
                <a16:creationId xmlns:a16="http://schemas.microsoft.com/office/drawing/2014/main" id="{72A1F963-1179-7AB4-CB0D-5E63A577A87D}"/>
              </a:ext>
            </a:extLst>
          </p:cNvPr>
          <p:cNvSpPr/>
          <p:nvPr/>
        </p:nvSpPr>
        <p:spPr>
          <a:xfrm>
            <a:off x="3598557" y="22141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198E8471-0A79-973B-18C3-7EF61CD8C551}"/>
              </a:ext>
            </a:extLst>
          </p:cNvPr>
          <p:cNvSpPr/>
          <p:nvPr/>
        </p:nvSpPr>
        <p:spPr>
          <a:xfrm>
            <a:off x="3750957" y="23665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Connettore 2 110">
            <a:extLst>
              <a:ext uri="{FF2B5EF4-FFF2-40B4-BE49-F238E27FC236}">
                <a16:creationId xmlns:a16="http://schemas.microsoft.com/office/drawing/2014/main" id="{2CE6A6C1-5836-E2D2-C97F-BE1904D69797}"/>
              </a:ext>
            </a:extLst>
          </p:cNvPr>
          <p:cNvCxnSpPr>
            <a:cxnSpLocks/>
            <a:endCxn id="109" idx="3"/>
          </p:cNvCxnSpPr>
          <p:nvPr/>
        </p:nvCxnSpPr>
        <p:spPr>
          <a:xfrm flipV="1">
            <a:off x="3319251" y="2306357"/>
            <a:ext cx="295122" cy="60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C007A345-17A1-EF10-B603-D7466039E9C8}"/>
              </a:ext>
            </a:extLst>
          </p:cNvPr>
          <p:cNvCxnSpPr>
            <a:cxnSpLocks/>
          </p:cNvCxnSpPr>
          <p:nvPr/>
        </p:nvCxnSpPr>
        <p:spPr>
          <a:xfrm flipV="1">
            <a:off x="3328156" y="2458757"/>
            <a:ext cx="438617" cy="44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17EC0207-C975-EAD6-F9D0-8CA44B3D3E46}"/>
              </a:ext>
            </a:extLst>
          </p:cNvPr>
          <p:cNvSpPr txBox="1"/>
          <p:nvPr/>
        </p:nvSpPr>
        <p:spPr>
          <a:xfrm>
            <a:off x="3090403" y="2991365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</a:rPr>
              <a:t>Shared latent space</a:t>
            </a:r>
          </a:p>
        </p:txBody>
      </p:sp>
      <p:cxnSp>
        <p:nvCxnSpPr>
          <p:cNvPr id="120" name="Connettore 4 119">
            <a:extLst>
              <a:ext uri="{FF2B5EF4-FFF2-40B4-BE49-F238E27FC236}">
                <a16:creationId xmlns:a16="http://schemas.microsoft.com/office/drawing/2014/main" id="{19F2F1BC-52EB-AC8C-DBC3-C1B9F8F03006}"/>
              </a:ext>
            </a:extLst>
          </p:cNvPr>
          <p:cNvCxnSpPr>
            <a:cxnSpLocks/>
            <a:stCxn id="59" idx="0"/>
            <a:endCxn id="123" idx="1"/>
          </p:cNvCxnSpPr>
          <p:nvPr/>
        </p:nvCxnSpPr>
        <p:spPr>
          <a:xfrm rot="5400000" flipH="1" flipV="1">
            <a:off x="2372054" y="1221704"/>
            <a:ext cx="758091" cy="11306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2" name="Connettore 4 121">
            <a:extLst>
              <a:ext uri="{FF2B5EF4-FFF2-40B4-BE49-F238E27FC236}">
                <a16:creationId xmlns:a16="http://schemas.microsoft.com/office/drawing/2014/main" id="{037D7487-7891-BB60-3728-5E2E768A8DFD}"/>
              </a:ext>
            </a:extLst>
          </p:cNvPr>
          <p:cNvCxnSpPr>
            <a:cxnSpLocks/>
            <a:stCxn id="90" idx="6"/>
            <a:endCxn id="123" idx="3"/>
          </p:cNvCxnSpPr>
          <p:nvPr/>
        </p:nvCxnSpPr>
        <p:spPr>
          <a:xfrm rot="16200000" flipV="1">
            <a:off x="4140477" y="1195925"/>
            <a:ext cx="758091" cy="11822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3" name="Rettangolo con angoli arrotondati 122">
            <a:extLst>
              <a:ext uri="{FF2B5EF4-FFF2-40B4-BE49-F238E27FC236}">
                <a16:creationId xmlns:a16="http://schemas.microsoft.com/office/drawing/2014/main" id="{CE777744-8103-0B44-56DF-30D6D4639016}"/>
              </a:ext>
            </a:extLst>
          </p:cNvPr>
          <p:cNvSpPr/>
          <p:nvPr/>
        </p:nvSpPr>
        <p:spPr>
          <a:xfrm>
            <a:off x="3316421" y="1101980"/>
            <a:ext cx="612000" cy="612000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/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it-IT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)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blipFill>
                <a:blip r:embed="rId7"/>
                <a:stretch>
                  <a:fillRect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BDFC3CE4-0767-4EBD-E7D8-63C25566B329}"/>
              </a:ext>
            </a:extLst>
          </p:cNvPr>
          <p:cNvSpPr txBox="1"/>
          <p:nvPr/>
        </p:nvSpPr>
        <p:spPr>
          <a:xfrm>
            <a:off x="3466946" y="1228274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FED55E35-772A-8213-B2D1-8621B3789EAF}"/>
              </a:ext>
            </a:extLst>
          </p:cNvPr>
          <p:cNvGrpSpPr/>
          <p:nvPr/>
        </p:nvGrpSpPr>
        <p:grpSpPr>
          <a:xfrm>
            <a:off x="726474" y="936685"/>
            <a:ext cx="6116649" cy="4291298"/>
            <a:chOff x="684105" y="936685"/>
            <a:chExt cx="6382617" cy="4291298"/>
          </a:xfrm>
        </p:grpSpPr>
        <p:cxnSp>
          <p:nvCxnSpPr>
            <p:cNvPr id="135" name="Connettore 1 134">
              <a:extLst>
                <a:ext uri="{FF2B5EF4-FFF2-40B4-BE49-F238E27FC236}">
                  <a16:creationId xmlns:a16="http://schemas.microsoft.com/office/drawing/2014/main" id="{14ADAD73-EE10-6119-1AAD-029F788D72C0}"/>
                </a:ext>
              </a:extLst>
            </p:cNvPr>
            <p:cNvCxnSpPr/>
            <p:nvPr/>
          </p:nvCxnSpPr>
          <p:spPr>
            <a:xfrm>
              <a:off x="685800" y="944217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6" name="Connettore 1 135">
              <a:extLst>
                <a:ext uri="{FF2B5EF4-FFF2-40B4-BE49-F238E27FC236}">
                  <a16:creationId xmlns:a16="http://schemas.microsoft.com/office/drawing/2014/main" id="{0DB50979-086F-A476-5B0B-76E7A9031F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944217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9" name="Connettore 1 138">
              <a:extLst>
                <a:ext uri="{FF2B5EF4-FFF2-40B4-BE49-F238E27FC236}">
                  <a16:creationId xmlns:a16="http://schemas.microsoft.com/office/drawing/2014/main" id="{1F79427B-2A35-6FE6-AB4A-EBF52ED91260}"/>
                </a:ext>
              </a:extLst>
            </p:cNvPr>
            <p:cNvCxnSpPr/>
            <p:nvPr/>
          </p:nvCxnSpPr>
          <p:spPr>
            <a:xfrm>
              <a:off x="7066722" y="936685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0" name="Connettore 1 139">
              <a:extLst>
                <a:ext uri="{FF2B5EF4-FFF2-40B4-BE49-F238E27FC236}">
                  <a16:creationId xmlns:a16="http://schemas.microsoft.com/office/drawing/2014/main" id="{30732E91-5EB0-073E-9823-EF574598B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105" y="5220451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42" name="CasellaDiTesto 141">
            <a:extLst>
              <a:ext uri="{FF2B5EF4-FFF2-40B4-BE49-F238E27FC236}">
                <a16:creationId xmlns:a16="http://schemas.microsoft.com/office/drawing/2014/main" id="{DA04E14C-42BD-654B-4CA6-819ECEFA2C50}"/>
              </a:ext>
            </a:extLst>
          </p:cNvPr>
          <p:cNvSpPr txBox="1"/>
          <p:nvPr/>
        </p:nvSpPr>
        <p:spPr>
          <a:xfrm>
            <a:off x="807459" y="1000227"/>
            <a:ext cx="32573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F</a:t>
            </a:r>
          </a:p>
        </p:txBody>
      </p:sp>
      <p:sp>
        <p:nvSpPr>
          <p:cNvPr id="145" name="Arco 144">
            <a:extLst>
              <a:ext uri="{FF2B5EF4-FFF2-40B4-BE49-F238E27FC236}">
                <a16:creationId xmlns:a16="http://schemas.microsoft.com/office/drawing/2014/main" id="{FFC26BFA-73BA-3542-D278-018FD6A49D51}"/>
              </a:ext>
            </a:extLst>
          </p:cNvPr>
          <p:cNvSpPr/>
          <p:nvPr/>
        </p:nvSpPr>
        <p:spPr>
          <a:xfrm>
            <a:off x="3180522" y="2579302"/>
            <a:ext cx="433851" cy="380941"/>
          </a:xfrm>
          <a:prstGeom prst="arc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/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blipFill>
                <a:blip r:embed="rId8"/>
                <a:stretch>
                  <a:fillRect t="-576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/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level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incompatibility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blipFill>
                <a:blip r:embed="rId9"/>
                <a:stretch>
                  <a:fillRect l="-599" t="-5556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o 4">
            <a:extLst>
              <a:ext uri="{FF2B5EF4-FFF2-40B4-BE49-F238E27FC236}">
                <a16:creationId xmlns:a16="http://schemas.microsoft.com/office/drawing/2014/main" id="{95ED01A9-A6D8-BC49-4155-F7971BB85C42}"/>
              </a:ext>
            </a:extLst>
          </p:cNvPr>
          <p:cNvGrpSpPr/>
          <p:nvPr/>
        </p:nvGrpSpPr>
        <p:grpSpPr>
          <a:xfrm>
            <a:off x="5155195" y="2409211"/>
            <a:ext cx="1368134" cy="909173"/>
            <a:chOff x="9015499" y="897331"/>
            <a:chExt cx="2039938" cy="1444175"/>
          </a:xfrm>
        </p:grpSpPr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6B00B922-AE20-7D03-E21D-59FC978A978F}"/>
                </a:ext>
              </a:extLst>
            </p:cNvPr>
            <p:cNvSpPr/>
            <p:nvPr/>
          </p:nvSpPr>
          <p:spPr>
            <a:xfrm>
              <a:off x="10682700" y="1869692"/>
              <a:ext cx="144000" cy="143999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DACDC2EF-F4F9-30B0-C2AF-EBC589DE74A2}"/>
                </a:ext>
              </a:extLst>
            </p:cNvPr>
            <p:cNvSpPr/>
            <p:nvPr/>
          </p:nvSpPr>
          <p:spPr>
            <a:xfrm>
              <a:off x="9841794" y="1311797"/>
              <a:ext cx="144000" cy="143999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454EA898-D56A-5D08-E743-EB93BBC497C4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00EB4472-5333-2DE7-470B-33796F2E52E9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EF63414D-BFBA-AB2F-E2A0-9FD8E8F26239}"/>
                </a:ext>
              </a:extLst>
            </p:cNvPr>
            <p:cNvSpPr txBox="1"/>
            <p:nvPr/>
          </p:nvSpPr>
          <p:spPr>
            <a:xfrm>
              <a:off x="9687900" y="897331"/>
              <a:ext cx="426720" cy="3077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70BD2CFF-790D-5A99-F2B2-6BFC7B7AD133}"/>
                </a:ext>
              </a:extLst>
            </p:cNvPr>
            <p:cNvSpPr txBox="1"/>
            <p:nvPr/>
          </p:nvSpPr>
          <p:spPr>
            <a:xfrm>
              <a:off x="10509639" y="1447500"/>
              <a:ext cx="363434" cy="3077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17" name="Figura a mano libera 16">
              <a:extLst>
                <a:ext uri="{FF2B5EF4-FFF2-40B4-BE49-F238E27FC236}">
                  <a16:creationId xmlns:a16="http://schemas.microsoft.com/office/drawing/2014/main" id="{DBC52359-1D51-0F41-D92C-1F089AD70F3F}"/>
                </a:ext>
              </a:extLst>
            </p:cNvPr>
            <p:cNvSpPr/>
            <p:nvPr/>
          </p:nvSpPr>
          <p:spPr>
            <a:xfrm>
              <a:off x="10453960" y="2033730"/>
              <a:ext cx="601477" cy="307776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84B94EB1-DE92-0ADF-5B87-F81134B89295}"/>
                </a:ext>
              </a:extLst>
            </p:cNvPr>
            <p:cNvSpPr/>
            <p:nvPr/>
          </p:nvSpPr>
          <p:spPr>
            <a:xfrm>
              <a:off x="9780595" y="1587970"/>
              <a:ext cx="601475" cy="307776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BF28B7B3-8BC4-4479-FE32-2EEC91C96CCD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4006A78F-857F-E4E0-29F3-4844999D3753}"/>
                  </a:ext>
                </a:extLst>
              </p:cNvPr>
              <p:cNvSpPr txBox="1"/>
              <p:nvPr/>
            </p:nvSpPr>
            <p:spPr>
              <a:xfrm>
                <a:off x="7576795" y="2878028"/>
                <a:ext cx="420105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latin typeface="+mj-lt"/>
                  </a:rPr>
                  <a:t>Compatible</a:t>
                </a:r>
                <a:r>
                  <a:rPr lang="en-US" dirty="0">
                    <a:latin typeface="+mj-lt"/>
                  </a:rPr>
                  <a:t> in which sense?</a:t>
                </a:r>
              </a:p>
              <a:p>
                <a:r>
                  <a:rPr lang="en-US" b="1" i="1" dirty="0">
                    <a:latin typeface="+mj-lt"/>
                  </a:rPr>
                  <a:t>Compatible</a:t>
                </a:r>
                <a:r>
                  <a:rPr lang="en-US" dirty="0">
                    <a:latin typeface="+mj-lt"/>
                  </a:rPr>
                  <a:t> in the sense that </a:t>
                </a:r>
                <a:r>
                  <a:rPr lang="en-US" b="1" i="1" dirty="0">
                    <a:latin typeface="+mj-lt"/>
                  </a:rPr>
                  <a:t>compatible</a:t>
                </a:r>
                <a:r>
                  <a:rPr lang="en-US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it-IT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are the  result of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j-lt"/>
                  </a:rPr>
                  <a:t>similar </a:t>
                </a:r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(true) latents </a:t>
                </a:r>
                <a:r>
                  <a:rPr lang="en-US" dirty="0">
                    <a:latin typeface="+mj-lt"/>
                  </a:rPr>
                  <a:t>being injected into</a:t>
                </a:r>
                <a:r>
                  <a:rPr lang="it-IT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by g and g’  </a:t>
                </a:r>
              </a:p>
            </p:txBody>
          </p:sp>
        </mc:Choice>
        <mc:Fallback xmlns="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4006A78F-857F-E4E0-29F3-4844999D3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795" y="2878028"/>
                <a:ext cx="4201051" cy="1200329"/>
              </a:xfrm>
              <a:prstGeom prst="rect">
                <a:avLst/>
              </a:prstGeom>
              <a:blipFill>
                <a:blip r:embed="rId13"/>
                <a:stretch>
                  <a:fillRect l="-1205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2040F812-22C0-A040-C694-CF940B219EE2}"/>
              </a:ext>
            </a:extLst>
          </p:cNvPr>
          <p:cNvSpPr/>
          <p:nvPr/>
        </p:nvSpPr>
        <p:spPr>
          <a:xfrm>
            <a:off x="7309897" y="656697"/>
            <a:ext cx="4734851" cy="51220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0D0076A7-1E8F-BAAB-907B-68F6C875D1DA}"/>
              </a:ext>
            </a:extLst>
          </p:cNvPr>
          <p:cNvGrpSpPr/>
          <p:nvPr/>
        </p:nvGrpSpPr>
        <p:grpSpPr>
          <a:xfrm rot="16200000">
            <a:off x="4820516" y="5417136"/>
            <a:ext cx="587829" cy="587829"/>
            <a:chOff x="9442770" y="1140101"/>
            <a:chExt cx="587829" cy="587829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756537E4-239B-1DFB-2A3F-395BB45D71E0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6BD779D0-5F51-2B72-1046-F724466576A2}"/>
                    </a:ext>
                  </a:extLst>
                </p:cNvPr>
                <p:cNvSpPr txBox="1"/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Figura a mano libera 9">
            <a:extLst>
              <a:ext uri="{FF2B5EF4-FFF2-40B4-BE49-F238E27FC236}">
                <a16:creationId xmlns:a16="http://schemas.microsoft.com/office/drawing/2014/main" id="{993BFC64-6E88-6278-5947-B47563DA68B3}"/>
              </a:ext>
            </a:extLst>
          </p:cNvPr>
          <p:cNvSpPr/>
          <p:nvPr/>
        </p:nvSpPr>
        <p:spPr>
          <a:xfrm flipH="1">
            <a:off x="4397312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862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169E49-B75A-1B35-18EB-428536B02DEE}"/>
              </a:ext>
            </a:extLst>
          </p:cNvPr>
          <p:cNvSpPr txBox="1"/>
          <p:nvPr/>
        </p:nvSpPr>
        <p:spPr>
          <a:xfrm>
            <a:off x="4625597" y="137794"/>
            <a:ext cx="2940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Framework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60B3CBD-C5B7-D182-9014-359F2D787161}"/>
              </a:ext>
            </a:extLst>
          </p:cNvPr>
          <p:cNvGrpSpPr/>
          <p:nvPr/>
        </p:nvGrpSpPr>
        <p:grpSpPr>
          <a:xfrm rot="16200000">
            <a:off x="1885156" y="5417136"/>
            <a:ext cx="587829" cy="587829"/>
            <a:chOff x="9442770" y="1140101"/>
            <a:chExt cx="587829" cy="587829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74FB21CB-8FE9-79E2-AC0A-11D6B9E98EBF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227565DA-1F62-458D-D880-17AB1D3B08DA}"/>
                    </a:ext>
                  </a:extLst>
                </p:cNvPr>
                <p:cNvSpPr txBox="1"/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C524FD53-64D6-CB9B-43A6-2800D77D2721}"/>
              </a:ext>
            </a:extLst>
          </p:cNvPr>
          <p:cNvSpPr/>
          <p:nvPr/>
        </p:nvSpPr>
        <p:spPr>
          <a:xfrm>
            <a:off x="1461951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29F9148C-04AC-F48D-8DA0-D84E61414CDA}"/>
              </a:ext>
            </a:extLst>
          </p:cNvPr>
          <p:cNvGrpSpPr/>
          <p:nvPr/>
        </p:nvGrpSpPr>
        <p:grpSpPr>
          <a:xfrm rot="16200000">
            <a:off x="4820517" y="5417137"/>
            <a:ext cx="587829" cy="587829"/>
            <a:chOff x="9442770" y="1140101"/>
            <a:chExt cx="587829" cy="587829"/>
          </a:xfrm>
        </p:grpSpPr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5FD36FA6-89C2-C50D-7D1C-2A89B67385D9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/>
                <p:nvPr/>
              </p:nvSpPr>
              <p:spPr>
                <a:xfrm rot="5400000">
                  <a:off x="9495395" y="1283609"/>
                  <a:ext cx="4918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495395" y="1283609"/>
                  <a:ext cx="49180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B71D419-B3DB-C695-B8AB-B445922BE86E}"/>
              </a:ext>
            </a:extLst>
          </p:cNvPr>
          <p:cNvCxnSpPr>
            <a:cxnSpLocks/>
            <a:stCxn id="19" idx="6"/>
            <a:endCxn id="42" idx="1"/>
          </p:cNvCxnSpPr>
          <p:nvPr/>
        </p:nvCxnSpPr>
        <p:spPr>
          <a:xfrm flipV="1">
            <a:off x="2179071" y="4866873"/>
            <a:ext cx="12409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0E0EAC9-D470-1070-E5B8-7FE699FF4045}"/>
              </a:ext>
            </a:extLst>
          </p:cNvPr>
          <p:cNvCxnSpPr>
            <a:cxnSpLocks/>
            <a:stCxn id="32" idx="6"/>
            <a:endCxn id="46" idx="1"/>
          </p:cNvCxnSpPr>
          <p:nvPr/>
        </p:nvCxnSpPr>
        <p:spPr>
          <a:xfrm flipH="1" flipV="1">
            <a:off x="5111960" y="4866873"/>
            <a:ext cx="2471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itardo 41">
            <a:extLst>
              <a:ext uri="{FF2B5EF4-FFF2-40B4-BE49-F238E27FC236}">
                <a16:creationId xmlns:a16="http://schemas.microsoft.com/office/drawing/2014/main" id="{1923CCC6-B286-4E58-BC4D-51C91EC4D5DC}"/>
              </a:ext>
            </a:extLst>
          </p:cNvPr>
          <p:cNvSpPr/>
          <p:nvPr/>
        </p:nvSpPr>
        <p:spPr>
          <a:xfrm rot="16200000">
            <a:off x="145292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C75464B-8DBD-621B-D597-5FF9D08A5F69}"/>
              </a:ext>
            </a:extLst>
          </p:cNvPr>
          <p:cNvSpPr txBox="1"/>
          <p:nvPr/>
        </p:nvSpPr>
        <p:spPr>
          <a:xfrm>
            <a:off x="2063347" y="403151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46" name="Ritardo 45">
            <a:extLst>
              <a:ext uri="{FF2B5EF4-FFF2-40B4-BE49-F238E27FC236}">
                <a16:creationId xmlns:a16="http://schemas.microsoft.com/office/drawing/2014/main" id="{3CA8D9C0-6044-4AFC-00AB-519240F72080}"/>
              </a:ext>
            </a:extLst>
          </p:cNvPr>
          <p:cNvSpPr/>
          <p:nvPr/>
        </p:nvSpPr>
        <p:spPr>
          <a:xfrm rot="16200000">
            <a:off x="437340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96962AD-0D5C-141F-5E1A-39CA11456D19}"/>
              </a:ext>
            </a:extLst>
          </p:cNvPr>
          <p:cNvSpPr txBox="1"/>
          <p:nvPr/>
        </p:nvSpPr>
        <p:spPr>
          <a:xfrm>
            <a:off x="4983827" y="4031513"/>
            <a:ext cx="3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f’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EB9B3B0-AEBC-05CB-2D46-9837353BFED1}"/>
              </a:ext>
            </a:extLst>
          </p:cNvPr>
          <p:cNvCxnSpPr>
            <a:cxnSpLocks/>
            <a:stCxn id="42" idx="3"/>
            <a:endCxn id="59" idx="4"/>
          </p:cNvCxnSpPr>
          <p:nvPr/>
        </p:nvCxnSpPr>
        <p:spPr>
          <a:xfrm flipH="1" flipV="1">
            <a:off x="2185777" y="2753900"/>
            <a:ext cx="5703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A987A38E-1FB6-9926-34DC-D241E1AE969E}"/>
              </a:ext>
            </a:extLst>
          </p:cNvPr>
          <p:cNvCxnSpPr>
            <a:cxnSpLocks/>
            <a:stCxn id="46" idx="3"/>
            <a:endCxn id="90" idx="2"/>
          </p:cNvCxnSpPr>
          <p:nvPr/>
        </p:nvCxnSpPr>
        <p:spPr>
          <a:xfrm flipH="1" flipV="1">
            <a:off x="5110623" y="2753900"/>
            <a:ext cx="1337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FFFC2CDE-B199-68EF-F7BC-EFF69E90E50D}"/>
              </a:ext>
            </a:extLst>
          </p:cNvPr>
          <p:cNvSpPr/>
          <p:nvPr/>
        </p:nvSpPr>
        <p:spPr>
          <a:xfrm>
            <a:off x="1891862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/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uppo 60">
            <a:extLst>
              <a:ext uri="{FF2B5EF4-FFF2-40B4-BE49-F238E27FC236}">
                <a16:creationId xmlns:a16="http://schemas.microsoft.com/office/drawing/2014/main" id="{010B97A7-E17D-5E33-DD71-10BB5603AFFE}"/>
              </a:ext>
            </a:extLst>
          </p:cNvPr>
          <p:cNvGrpSpPr/>
          <p:nvPr/>
        </p:nvGrpSpPr>
        <p:grpSpPr>
          <a:xfrm>
            <a:off x="860834" y="2539546"/>
            <a:ext cx="1031026" cy="889454"/>
            <a:chOff x="9015499" y="761216"/>
            <a:chExt cx="1537294" cy="1412853"/>
          </a:xfrm>
        </p:grpSpPr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65DB8961-1F61-A592-A80A-34492721716A}"/>
                </a:ext>
              </a:extLst>
            </p:cNvPr>
            <p:cNvSpPr/>
            <p:nvPr/>
          </p:nvSpPr>
          <p:spPr>
            <a:xfrm>
              <a:off x="10319687" y="135095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CC71AE27-460F-F26D-968E-8E895F5BE7D1}"/>
                </a:ext>
              </a:extLst>
            </p:cNvPr>
            <p:cNvSpPr/>
            <p:nvPr/>
          </p:nvSpPr>
          <p:spPr>
            <a:xfrm>
              <a:off x="9936442" y="1597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9970607B-EC40-6A17-9F69-990838600D74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4ACD2748-1BF0-AC36-6150-61A09753EA12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37FB10C5-98DB-5449-ACF6-D4C0E1DCADCB}"/>
                </a:ext>
              </a:extLst>
            </p:cNvPr>
            <p:cNvSpPr txBox="1"/>
            <p:nvPr/>
          </p:nvSpPr>
          <p:spPr>
            <a:xfrm>
              <a:off x="9794444" y="1258243"/>
              <a:ext cx="4267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46552429-628A-BA41-E156-D3B318B26756}"/>
                </a:ext>
              </a:extLst>
            </p:cNvPr>
            <p:cNvSpPr txBox="1"/>
            <p:nvPr/>
          </p:nvSpPr>
          <p:spPr>
            <a:xfrm>
              <a:off x="10189360" y="1023137"/>
              <a:ext cx="363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77" name="Figura a mano libera 76">
              <a:extLst>
                <a:ext uri="{FF2B5EF4-FFF2-40B4-BE49-F238E27FC236}">
                  <a16:creationId xmlns:a16="http://schemas.microsoft.com/office/drawing/2014/main" id="{DF052822-2BB1-C6C1-6D37-77ECA76F44C4}"/>
                </a:ext>
              </a:extLst>
            </p:cNvPr>
            <p:cNvSpPr/>
            <p:nvPr/>
          </p:nvSpPr>
          <p:spPr>
            <a:xfrm>
              <a:off x="9920426" y="76121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9" name="Figura a mano libera 78">
              <a:extLst>
                <a:ext uri="{FF2B5EF4-FFF2-40B4-BE49-F238E27FC236}">
                  <a16:creationId xmlns:a16="http://schemas.microsoft.com/office/drawing/2014/main" id="{FAA46041-A8D6-CF53-AD61-B1EB3F140AB2}"/>
                </a:ext>
              </a:extLst>
            </p:cNvPr>
            <p:cNvSpPr/>
            <p:nvPr/>
          </p:nvSpPr>
          <p:spPr>
            <a:xfrm>
              <a:off x="9779704" y="181854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3" name="Figura a mano libera 82">
              <a:extLst>
                <a:ext uri="{FF2B5EF4-FFF2-40B4-BE49-F238E27FC236}">
                  <a16:creationId xmlns:a16="http://schemas.microsoft.com/office/drawing/2014/main" id="{C372D856-9404-2B44-8A89-3F78BE417C46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90" name="Ovale 89">
            <a:extLst>
              <a:ext uri="{FF2B5EF4-FFF2-40B4-BE49-F238E27FC236}">
                <a16:creationId xmlns:a16="http://schemas.microsoft.com/office/drawing/2014/main" id="{3157B827-B9DB-5087-1571-4F3D40A4CB8F}"/>
              </a:ext>
            </a:extLst>
          </p:cNvPr>
          <p:cNvSpPr/>
          <p:nvPr/>
        </p:nvSpPr>
        <p:spPr>
          <a:xfrm rot="16200000">
            <a:off x="4816708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/>
              <p:nvPr/>
            </p:nvSpPr>
            <p:spPr>
              <a:xfrm>
                <a:off x="4857173" y="2275319"/>
                <a:ext cx="49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173" y="2275319"/>
                <a:ext cx="49173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F6126896-9990-C69E-B50E-75FFEEE7E61D}"/>
              </a:ext>
            </a:extLst>
          </p:cNvPr>
          <p:cNvCxnSpPr>
            <a:cxnSpLocks/>
          </p:cNvCxnSpPr>
          <p:nvPr/>
        </p:nvCxnSpPr>
        <p:spPr>
          <a:xfrm flipH="1" flipV="1">
            <a:off x="3310346" y="2149533"/>
            <a:ext cx="8905" cy="770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E99EFBD8-5A5C-7C09-B381-716CD1000990}"/>
              </a:ext>
            </a:extLst>
          </p:cNvPr>
          <p:cNvCxnSpPr>
            <a:cxnSpLocks/>
          </p:cNvCxnSpPr>
          <p:nvPr/>
        </p:nvCxnSpPr>
        <p:spPr>
          <a:xfrm>
            <a:off x="3310346" y="2920487"/>
            <a:ext cx="782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9" name="Ovale 108">
            <a:extLst>
              <a:ext uri="{FF2B5EF4-FFF2-40B4-BE49-F238E27FC236}">
                <a16:creationId xmlns:a16="http://schemas.microsoft.com/office/drawing/2014/main" id="{72A1F963-1179-7AB4-CB0D-5E63A577A87D}"/>
              </a:ext>
            </a:extLst>
          </p:cNvPr>
          <p:cNvSpPr/>
          <p:nvPr/>
        </p:nvSpPr>
        <p:spPr>
          <a:xfrm>
            <a:off x="3598557" y="22141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198E8471-0A79-973B-18C3-7EF61CD8C551}"/>
              </a:ext>
            </a:extLst>
          </p:cNvPr>
          <p:cNvSpPr/>
          <p:nvPr/>
        </p:nvSpPr>
        <p:spPr>
          <a:xfrm>
            <a:off x="3750957" y="23665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Connettore 2 110">
            <a:extLst>
              <a:ext uri="{FF2B5EF4-FFF2-40B4-BE49-F238E27FC236}">
                <a16:creationId xmlns:a16="http://schemas.microsoft.com/office/drawing/2014/main" id="{2CE6A6C1-5836-E2D2-C97F-BE1904D69797}"/>
              </a:ext>
            </a:extLst>
          </p:cNvPr>
          <p:cNvCxnSpPr>
            <a:cxnSpLocks/>
            <a:endCxn id="109" idx="3"/>
          </p:cNvCxnSpPr>
          <p:nvPr/>
        </p:nvCxnSpPr>
        <p:spPr>
          <a:xfrm flipV="1">
            <a:off x="3319251" y="2306357"/>
            <a:ext cx="295122" cy="60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C007A345-17A1-EF10-B603-D7466039E9C8}"/>
              </a:ext>
            </a:extLst>
          </p:cNvPr>
          <p:cNvCxnSpPr>
            <a:cxnSpLocks/>
          </p:cNvCxnSpPr>
          <p:nvPr/>
        </p:nvCxnSpPr>
        <p:spPr>
          <a:xfrm flipV="1">
            <a:off x="3328156" y="2458757"/>
            <a:ext cx="438617" cy="44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17EC0207-C975-EAD6-F9D0-8CA44B3D3E46}"/>
              </a:ext>
            </a:extLst>
          </p:cNvPr>
          <p:cNvSpPr txBox="1"/>
          <p:nvPr/>
        </p:nvSpPr>
        <p:spPr>
          <a:xfrm>
            <a:off x="3090403" y="2991365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</a:rPr>
              <a:t>Shared latent space</a:t>
            </a:r>
          </a:p>
        </p:txBody>
      </p:sp>
      <p:cxnSp>
        <p:nvCxnSpPr>
          <p:cNvPr id="120" name="Connettore 4 119">
            <a:extLst>
              <a:ext uri="{FF2B5EF4-FFF2-40B4-BE49-F238E27FC236}">
                <a16:creationId xmlns:a16="http://schemas.microsoft.com/office/drawing/2014/main" id="{19F2F1BC-52EB-AC8C-DBC3-C1B9F8F03006}"/>
              </a:ext>
            </a:extLst>
          </p:cNvPr>
          <p:cNvCxnSpPr>
            <a:cxnSpLocks/>
            <a:stCxn id="59" idx="0"/>
            <a:endCxn id="123" idx="1"/>
          </p:cNvCxnSpPr>
          <p:nvPr/>
        </p:nvCxnSpPr>
        <p:spPr>
          <a:xfrm rot="5400000" flipH="1" flipV="1">
            <a:off x="2372054" y="1221704"/>
            <a:ext cx="758091" cy="11306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2" name="Connettore 4 121">
            <a:extLst>
              <a:ext uri="{FF2B5EF4-FFF2-40B4-BE49-F238E27FC236}">
                <a16:creationId xmlns:a16="http://schemas.microsoft.com/office/drawing/2014/main" id="{037D7487-7891-BB60-3728-5E2E768A8DFD}"/>
              </a:ext>
            </a:extLst>
          </p:cNvPr>
          <p:cNvCxnSpPr>
            <a:cxnSpLocks/>
            <a:stCxn id="90" idx="6"/>
            <a:endCxn id="123" idx="3"/>
          </p:cNvCxnSpPr>
          <p:nvPr/>
        </p:nvCxnSpPr>
        <p:spPr>
          <a:xfrm rot="16200000" flipV="1">
            <a:off x="4140477" y="1195925"/>
            <a:ext cx="758091" cy="11822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3" name="Rettangolo con angoli arrotondati 122">
            <a:extLst>
              <a:ext uri="{FF2B5EF4-FFF2-40B4-BE49-F238E27FC236}">
                <a16:creationId xmlns:a16="http://schemas.microsoft.com/office/drawing/2014/main" id="{CE777744-8103-0B44-56DF-30D6D4639016}"/>
              </a:ext>
            </a:extLst>
          </p:cNvPr>
          <p:cNvSpPr/>
          <p:nvPr/>
        </p:nvSpPr>
        <p:spPr>
          <a:xfrm>
            <a:off x="3316421" y="1101980"/>
            <a:ext cx="612000" cy="612000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/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it-IT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)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blipFill>
                <a:blip r:embed="rId7"/>
                <a:stretch>
                  <a:fillRect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BDFC3CE4-0767-4EBD-E7D8-63C25566B329}"/>
              </a:ext>
            </a:extLst>
          </p:cNvPr>
          <p:cNvSpPr txBox="1"/>
          <p:nvPr/>
        </p:nvSpPr>
        <p:spPr>
          <a:xfrm>
            <a:off x="3466946" y="1228274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FED55E35-772A-8213-B2D1-8621B3789EAF}"/>
              </a:ext>
            </a:extLst>
          </p:cNvPr>
          <p:cNvGrpSpPr/>
          <p:nvPr/>
        </p:nvGrpSpPr>
        <p:grpSpPr>
          <a:xfrm>
            <a:off x="726474" y="936685"/>
            <a:ext cx="6116649" cy="4291298"/>
            <a:chOff x="684105" y="936685"/>
            <a:chExt cx="6382617" cy="4291298"/>
          </a:xfrm>
        </p:grpSpPr>
        <p:cxnSp>
          <p:nvCxnSpPr>
            <p:cNvPr id="135" name="Connettore 1 134">
              <a:extLst>
                <a:ext uri="{FF2B5EF4-FFF2-40B4-BE49-F238E27FC236}">
                  <a16:creationId xmlns:a16="http://schemas.microsoft.com/office/drawing/2014/main" id="{14ADAD73-EE10-6119-1AAD-029F788D72C0}"/>
                </a:ext>
              </a:extLst>
            </p:cNvPr>
            <p:cNvCxnSpPr/>
            <p:nvPr/>
          </p:nvCxnSpPr>
          <p:spPr>
            <a:xfrm>
              <a:off x="685800" y="944217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6" name="Connettore 1 135">
              <a:extLst>
                <a:ext uri="{FF2B5EF4-FFF2-40B4-BE49-F238E27FC236}">
                  <a16:creationId xmlns:a16="http://schemas.microsoft.com/office/drawing/2014/main" id="{0DB50979-086F-A476-5B0B-76E7A9031F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944217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9" name="Connettore 1 138">
              <a:extLst>
                <a:ext uri="{FF2B5EF4-FFF2-40B4-BE49-F238E27FC236}">
                  <a16:creationId xmlns:a16="http://schemas.microsoft.com/office/drawing/2014/main" id="{1F79427B-2A35-6FE6-AB4A-EBF52ED91260}"/>
                </a:ext>
              </a:extLst>
            </p:cNvPr>
            <p:cNvCxnSpPr/>
            <p:nvPr/>
          </p:nvCxnSpPr>
          <p:spPr>
            <a:xfrm>
              <a:off x="7066722" y="936685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0" name="Connettore 1 139">
              <a:extLst>
                <a:ext uri="{FF2B5EF4-FFF2-40B4-BE49-F238E27FC236}">
                  <a16:creationId xmlns:a16="http://schemas.microsoft.com/office/drawing/2014/main" id="{30732E91-5EB0-073E-9823-EF574598B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105" y="5220451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42" name="CasellaDiTesto 141">
            <a:extLst>
              <a:ext uri="{FF2B5EF4-FFF2-40B4-BE49-F238E27FC236}">
                <a16:creationId xmlns:a16="http://schemas.microsoft.com/office/drawing/2014/main" id="{DA04E14C-42BD-654B-4CA6-819ECEFA2C50}"/>
              </a:ext>
            </a:extLst>
          </p:cNvPr>
          <p:cNvSpPr txBox="1"/>
          <p:nvPr/>
        </p:nvSpPr>
        <p:spPr>
          <a:xfrm>
            <a:off x="807459" y="1000227"/>
            <a:ext cx="32573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F</a:t>
            </a:r>
          </a:p>
        </p:txBody>
      </p:sp>
      <p:sp>
        <p:nvSpPr>
          <p:cNvPr id="145" name="Arco 144">
            <a:extLst>
              <a:ext uri="{FF2B5EF4-FFF2-40B4-BE49-F238E27FC236}">
                <a16:creationId xmlns:a16="http://schemas.microsoft.com/office/drawing/2014/main" id="{FFC26BFA-73BA-3542-D278-018FD6A49D51}"/>
              </a:ext>
            </a:extLst>
          </p:cNvPr>
          <p:cNvSpPr/>
          <p:nvPr/>
        </p:nvSpPr>
        <p:spPr>
          <a:xfrm>
            <a:off x="3180522" y="2579302"/>
            <a:ext cx="433851" cy="380941"/>
          </a:xfrm>
          <a:prstGeom prst="arc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/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blipFill>
                <a:blip r:embed="rId8"/>
                <a:stretch>
                  <a:fillRect t="-576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/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level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incompatibility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blipFill>
                <a:blip r:embed="rId9"/>
                <a:stretch>
                  <a:fillRect l="-599" t="-5556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o 4">
            <a:extLst>
              <a:ext uri="{FF2B5EF4-FFF2-40B4-BE49-F238E27FC236}">
                <a16:creationId xmlns:a16="http://schemas.microsoft.com/office/drawing/2014/main" id="{95ED01A9-A6D8-BC49-4155-F7971BB85C42}"/>
              </a:ext>
            </a:extLst>
          </p:cNvPr>
          <p:cNvGrpSpPr/>
          <p:nvPr/>
        </p:nvGrpSpPr>
        <p:grpSpPr>
          <a:xfrm>
            <a:off x="5155195" y="2409211"/>
            <a:ext cx="1368134" cy="909173"/>
            <a:chOff x="9015499" y="897331"/>
            <a:chExt cx="2039938" cy="1444175"/>
          </a:xfrm>
        </p:grpSpPr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6B00B922-AE20-7D03-E21D-59FC978A978F}"/>
                </a:ext>
              </a:extLst>
            </p:cNvPr>
            <p:cNvSpPr/>
            <p:nvPr/>
          </p:nvSpPr>
          <p:spPr>
            <a:xfrm>
              <a:off x="10682700" y="1869692"/>
              <a:ext cx="144000" cy="143999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DACDC2EF-F4F9-30B0-C2AF-EBC589DE74A2}"/>
                </a:ext>
              </a:extLst>
            </p:cNvPr>
            <p:cNvSpPr/>
            <p:nvPr/>
          </p:nvSpPr>
          <p:spPr>
            <a:xfrm>
              <a:off x="9841794" y="1311797"/>
              <a:ext cx="144000" cy="143999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454EA898-D56A-5D08-E743-EB93BBC497C4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00EB4472-5333-2DE7-470B-33796F2E52E9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EF63414D-BFBA-AB2F-E2A0-9FD8E8F26239}"/>
                </a:ext>
              </a:extLst>
            </p:cNvPr>
            <p:cNvSpPr txBox="1"/>
            <p:nvPr/>
          </p:nvSpPr>
          <p:spPr>
            <a:xfrm>
              <a:off x="9687900" y="897331"/>
              <a:ext cx="426720" cy="3077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70BD2CFF-790D-5A99-F2B2-6BFC7B7AD133}"/>
                </a:ext>
              </a:extLst>
            </p:cNvPr>
            <p:cNvSpPr txBox="1"/>
            <p:nvPr/>
          </p:nvSpPr>
          <p:spPr>
            <a:xfrm>
              <a:off x="10509639" y="1447500"/>
              <a:ext cx="363434" cy="3077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17" name="Figura a mano libera 16">
              <a:extLst>
                <a:ext uri="{FF2B5EF4-FFF2-40B4-BE49-F238E27FC236}">
                  <a16:creationId xmlns:a16="http://schemas.microsoft.com/office/drawing/2014/main" id="{DBC52359-1D51-0F41-D92C-1F089AD70F3F}"/>
                </a:ext>
              </a:extLst>
            </p:cNvPr>
            <p:cNvSpPr/>
            <p:nvPr/>
          </p:nvSpPr>
          <p:spPr>
            <a:xfrm>
              <a:off x="10453960" y="2033730"/>
              <a:ext cx="601477" cy="307776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84B94EB1-DE92-0ADF-5B87-F81134B89295}"/>
                </a:ext>
              </a:extLst>
            </p:cNvPr>
            <p:cNvSpPr/>
            <p:nvPr/>
          </p:nvSpPr>
          <p:spPr>
            <a:xfrm>
              <a:off x="9780595" y="1587970"/>
              <a:ext cx="601475" cy="307776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BF28B7B3-8BC4-4479-FE32-2EEC91C96CCD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F7D81E31-CFC7-C587-732B-44922208FF22}"/>
                  </a:ext>
                </a:extLst>
              </p:cNvPr>
              <p:cNvSpPr txBox="1"/>
              <p:nvPr/>
            </p:nvSpPr>
            <p:spPr>
              <a:xfrm>
                <a:off x="7595908" y="5035785"/>
                <a:ext cx="21602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: positive sample</a:t>
                </a:r>
              </a:p>
            </p:txBody>
          </p:sp>
        </mc:Choice>
        <mc:Fallback xmlns="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F7D81E31-CFC7-C587-732B-44922208F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908" y="5035785"/>
                <a:ext cx="2160294" cy="369332"/>
              </a:xfrm>
              <a:prstGeom prst="rect">
                <a:avLst/>
              </a:prstGeom>
              <a:blipFill>
                <a:blip r:embed="rId1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e 40">
            <a:extLst>
              <a:ext uri="{FF2B5EF4-FFF2-40B4-BE49-F238E27FC236}">
                <a16:creationId xmlns:a16="http://schemas.microsoft.com/office/drawing/2014/main" id="{187F1DFF-6EA2-CC45-89BE-6B69BEB0EB75}"/>
              </a:ext>
            </a:extLst>
          </p:cNvPr>
          <p:cNvSpPr/>
          <p:nvPr/>
        </p:nvSpPr>
        <p:spPr>
          <a:xfrm rot="16200000">
            <a:off x="7613750" y="4230845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90008B30-725F-D579-3205-FB81C58B8B65}"/>
                  </a:ext>
                </a:extLst>
              </p:cNvPr>
              <p:cNvSpPr txBox="1"/>
              <p:nvPr/>
            </p:nvSpPr>
            <p:spPr>
              <a:xfrm>
                <a:off x="7654215" y="4340093"/>
                <a:ext cx="49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90008B30-725F-D579-3205-FB81C58B8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215" y="4340093"/>
                <a:ext cx="49173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10F22E3C-F1EC-0D36-AD20-994C168917FB}"/>
              </a:ext>
            </a:extLst>
          </p:cNvPr>
          <p:cNvCxnSpPr>
            <a:cxnSpLocks/>
            <a:stCxn id="41" idx="4"/>
            <a:endCxn id="48" idx="1"/>
          </p:cNvCxnSpPr>
          <p:nvPr/>
        </p:nvCxnSpPr>
        <p:spPr>
          <a:xfrm>
            <a:off x="8201579" y="4524759"/>
            <a:ext cx="3702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8" name="Ritardo 47">
            <a:extLst>
              <a:ext uri="{FF2B5EF4-FFF2-40B4-BE49-F238E27FC236}">
                <a16:creationId xmlns:a16="http://schemas.microsoft.com/office/drawing/2014/main" id="{CF944816-5F75-55F3-B535-A98E73543A94}"/>
              </a:ext>
            </a:extLst>
          </p:cNvPr>
          <p:cNvSpPr/>
          <p:nvPr/>
        </p:nvSpPr>
        <p:spPr>
          <a:xfrm>
            <a:off x="8571816" y="4218435"/>
            <a:ext cx="587829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29031A9-542A-596F-535B-6150721B55EE}"/>
              </a:ext>
            </a:extLst>
          </p:cNvPr>
          <p:cNvSpPr txBox="1"/>
          <p:nvPr/>
        </p:nvSpPr>
        <p:spPr>
          <a:xfrm>
            <a:off x="8677849" y="4334246"/>
            <a:ext cx="36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g’</a:t>
            </a:r>
          </a:p>
        </p:txBody>
      </p: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02A1E72E-229D-2632-AFA1-4B7D7858D7E2}"/>
              </a:ext>
            </a:extLst>
          </p:cNvPr>
          <p:cNvGrpSpPr/>
          <p:nvPr/>
        </p:nvGrpSpPr>
        <p:grpSpPr>
          <a:xfrm rot="16200000">
            <a:off x="9613019" y="4230936"/>
            <a:ext cx="587829" cy="587829"/>
            <a:chOff x="9442770" y="1140101"/>
            <a:chExt cx="587829" cy="587829"/>
          </a:xfrm>
        </p:grpSpPr>
        <p:sp>
          <p:nvSpPr>
            <p:cNvPr id="52" name="Ovale 51">
              <a:extLst>
                <a:ext uri="{FF2B5EF4-FFF2-40B4-BE49-F238E27FC236}">
                  <a16:creationId xmlns:a16="http://schemas.microsoft.com/office/drawing/2014/main" id="{D454310E-9240-0613-2285-43C6800E2BA7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CasellaDiTesto 52">
                  <a:extLst>
                    <a:ext uri="{FF2B5EF4-FFF2-40B4-BE49-F238E27FC236}">
                      <a16:creationId xmlns:a16="http://schemas.microsoft.com/office/drawing/2014/main" id="{0A98FEB4-F044-7F68-4135-7314575614E2}"/>
                    </a:ext>
                  </a:extLst>
                </p:cNvPr>
                <p:cNvSpPr txBox="1"/>
                <p:nvPr/>
              </p:nvSpPr>
              <p:spPr>
                <a:xfrm rot="5400000">
                  <a:off x="9495395" y="1283611"/>
                  <a:ext cx="4918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3" name="CasellaDiTesto 52">
                  <a:extLst>
                    <a:ext uri="{FF2B5EF4-FFF2-40B4-BE49-F238E27FC236}">
                      <a16:creationId xmlns:a16="http://schemas.microsoft.com/office/drawing/2014/main" id="{0A98FEB4-F044-7F68-4135-731457561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495395" y="1283611"/>
                  <a:ext cx="491801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9A6571EA-8D20-AC38-2AB6-5CB74CB76994}"/>
              </a:ext>
            </a:extLst>
          </p:cNvPr>
          <p:cNvCxnSpPr>
            <a:cxnSpLocks/>
            <a:stCxn id="48" idx="3"/>
            <a:endCxn id="52" idx="0"/>
          </p:cNvCxnSpPr>
          <p:nvPr/>
        </p:nvCxnSpPr>
        <p:spPr>
          <a:xfrm>
            <a:off x="9159645" y="4524759"/>
            <a:ext cx="453373" cy="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4006A78F-857F-E4E0-29F3-4844999D3753}"/>
                  </a:ext>
                </a:extLst>
              </p:cNvPr>
              <p:cNvSpPr txBox="1"/>
              <p:nvPr/>
            </p:nvSpPr>
            <p:spPr>
              <a:xfrm>
                <a:off x="7576795" y="2878028"/>
                <a:ext cx="420105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latin typeface="+mj-lt"/>
                  </a:rPr>
                  <a:t>Compatible</a:t>
                </a:r>
                <a:r>
                  <a:rPr lang="en-US" dirty="0">
                    <a:latin typeface="+mj-lt"/>
                  </a:rPr>
                  <a:t> in which sense?</a:t>
                </a:r>
              </a:p>
              <a:p>
                <a:r>
                  <a:rPr lang="en-US" b="1" i="1" dirty="0">
                    <a:latin typeface="+mj-lt"/>
                  </a:rPr>
                  <a:t>Compatible</a:t>
                </a:r>
                <a:r>
                  <a:rPr lang="en-US" dirty="0">
                    <a:latin typeface="+mj-lt"/>
                  </a:rPr>
                  <a:t> in the sense that </a:t>
                </a:r>
                <a:r>
                  <a:rPr lang="en-US" b="1" i="1" dirty="0">
                    <a:latin typeface="+mj-lt"/>
                  </a:rPr>
                  <a:t>compatible</a:t>
                </a:r>
                <a:r>
                  <a:rPr lang="en-US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it-IT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are the  result of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j-lt"/>
                  </a:rPr>
                  <a:t>similar </a:t>
                </a:r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(true) latents </a:t>
                </a:r>
                <a:r>
                  <a:rPr lang="en-US" dirty="0">
                    <a:latin typeface="+mj-lt"/>
                  </a:rPr>
                  <a:t>being injected into</a:t>
                </a:r>
                <a:r>
                  <a:rPr lang="it-IT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by g and g’  </a:t>
                </a:r>
              </a:p>
            </p:txBody>
          </p:sp>
        </mc:Choice>
        <mc:Fallback xmlns="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4006A78F-857F-E4E0-29F3-4844999D3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795" y="2878028"/>
                <a:ext cx="4201051" cy="1200329"/>
              </a:xfrm>
              <a:prstGeom prst="rect">
                <a:avLst/>
              </a:prstGeom>
              <a:blipFill>
                <a:blip r:embed="rId13"/>
                <a:stretch>
                  <a:fillRect l="-1205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2040F812-22C0-A040-C694-CF940B219EE2}"/>
              </a:ext>
            </a:extLst>
          </p:cNvPr>
          <p:cNvSpPr/>
          <p:nvPr/>
        </p:nvSpPr>
        <p:spPr>
          <a:xfrm>
            <a:off x="7309897" y="656697"/>
            <a:ext cx="4734851" cy="51220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igura a mano libera 57">
            <a:extLst>
              <a:ext uri="{FF2B5EF4-FFF2-40B4-BE49-F238E27FC236}">
                <a16:creationId xmlns:a16="http://schemas.microsoft.com/office/drawing/2014/main" id="{8089D052-3B9A-3DE9-A997-5402C9A6DCCA}"/>
              </a:ext>
            </a:extLst>
          </p:cNvPr>
          <p:cNvSpPr/>
          <p:nvPr/>
        </p:nvSpPr>
        <p:spPr>
          <a:xfrm>
            <a:off x="4385924" y="6165087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012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169E49-B75A-1B35-18EB-428536B02DEE}"/>
              </a:ext>
            </a:extLst>
          </p:cNvPr>
          <p:cNvSpPr txBox="1"/>
          <p:nvPr/>
        </p:nvSpPr>
        <p:spPr>
          <a:xfrm>
            <a:off x="4625597" y="137794"/>
            <a:ext cx="2940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Framework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60B3CBD-C5B7-D182-9014-359F2D787161}"/>
              </a:ext>
            </a:extLst>
          </p:cNvPr>
          <p:cNvGrpSpPr/>
          <p:nvPr/>
        </p:nvGrpSpPr>
        <p:grpSpPr>
          <a:xfrm rot="16200000">
            <a:off x="1885156" y="5417136"/>
            <a:ext cx="587829" cy="587829"/>
            <a:chOff x="9442770" y="1140101"/>
            <a:chExt cx="587829" cy="587829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74FB21CB-8FE9-79E2-AC0A-11D6B9E98EBF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227565DA-1F62-458D-D880-17AB1D3B08DA}"/>
                    </a:ext>
                  </a:extLst>
                </p:cNvPr>
                <p:cNvSpPr txBox="1"/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C524FD53-64D6-CB9B-43A6-2800D77D2721}"/>
              </a:ext>
            </a:extLst>
          </p:cNvPr>
          <p:cNvSpPr/>
          <p:nvPr/>
        </p:nvSpPr>
        <p:spPr>
          <a:xfrm>
            <a:off x="1461951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29F9148C-04AC-F48D-8DA0-D84E61414CDA}"/>
              </a:ext>
            </a:extLst>
          </p:cNvPr>
          <p:cNvGrpSpPr/>
          <p:nvPr/>
        </p:nvGrpSpPr>
        <p:grpSpPr>
          <a:xfrm rot="16200000">
            <a:off x="4820517" y="5417137"/>
            <a:ext cx="587829" cy="587829"/>
            <a:chOff x="9442770" y="1140101"/>
            <a:chExt cx="587829" cy="587829"/>
          </a:xfrm>
        </p:grpSpPr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5FD36FA6-89C2-C50D-7D1C-2A89B67385D9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/>
                <p:nvPr/>
              </p:nvSpPr>
              <p:spPr>
                <a:xfrm rot="5400000">
                  <a:off x="9502031" y="1276974"/>
                  <a:ext cx="4785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02031" y="1276974"/>
                  <a:ext cx="47852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Figura a mano libera 34">
            <a:extLst>
              <a:ext uri="{FF2B5EF4-FFF2-40B4-BE49-F238E27FC236}">
                <a16:creationId xmlns:a16="http://schemas.microsoft.com/office/drawing/2014/main" id="{9DA979DF-DF70-BB56-F397-069CF320889E}"/>
              </a:ext>
            </a:extLst>
          </p:cNvPr>
          <p:cNvSpPr/>
          <p:nvPr/>
        </p:nvSpPr>
        <p:spPr>
          <a:xfrm flipH="1">
            <a:off x="4397312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B71D419-B3DB-C695-B8AB-B445922BE86E}"/>
              </a:ext>
            </a:extLst>
          </p:cNvPr>
          <p:cNvCxnSpPr>
            <a:cxnSpLocks/>
            <a:stCxn id="19" idx="6"/>
            <a:endCxn id="42" idx="1"/>
          </p:cNvCxnSpPr>
          <p:nvPr/>
        </p:nvCxnSpPr>
        <p:spPr>
          <a:xfrm flipV="1">
            <a:off x="2179071" y="4866873"/>
            <a:ext cx="12409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0E0EAC9-D470-1070-E5B8-7FE699FF4045}"/>
              </a:ext>
            </a:extLst>
          </p:cNvPr>
          <p:cNvCxnSpPr>
            <a:cxnSpLocks/>
            <a:stCxn id="32" idx="6"/>
            <a:endCxn id="46" idx="1"/>
          </p:cNvCxnSpPr>
          <p:nvPr/>
        </p:nvCxnSpPr>
        <p:spPr>
          <a:xfrm flipH="1" flipV="1">
            <a:off x="5111960" y="4866873"/>
            <a:ext cx="2471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itardo 41">
            <a:extLst>
              <a:ext uri="{FF2B5EF4-FFF2-40B4-BE49-F238E27FC236}">
                <a16:creationId xmlns:a16="http://schemas.microsoft.com/office/drawing/2014/main" id="{1923CCC6-B286-4E58-BC4D-51C91EC4D5DC}"/>
              </a:ext>
            </a:extLst>
          </p:cNvPr>
          <p:cNvSpPr/>
          <p:nvPr/>
        </p:nvSpPr>
        <p:spPr>
          <a:xfrm rot="16200000">
            <a:off x="145292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C75464B-8DBD-621B-D597-5FF9D08A5F69}"/>
              </a:ext>
            </a:extLst>
          </p:cNvPr>
          <p:cNvSpPr txBox="1"/>
          <p:nvPr/>
        </p:nvSpPr>
        <p:spPr>
          <a:xfrm>
            <a:off x="2063347" y="403151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46" name="Ritardo 45">
            <a:extLst>
              <a:ext uri="{FF2B5EF4-FFF2-40B4-BE49-F238E27FC236}">
                <a16:creationId xmlns:a16="http://schemas.microsoft.com/office/drawing/2014/main" id="{3CA8D9C0-6044-4AFC-00AB-519240F72080}"/>
              </a:ext>
            </a:extLst>
          </p:cNvPr>
          <p:cNvSpPr/>
          <p:nvPr/>
        </p:nvSpPr>
        <p:spPr>
          <a:xfrm rot="16200000">
            <a:off x="437340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96962AD-0D5C-141F-5E1A-39CA11456D19}"/>
              </a:ext>
            </a:extLst>
          </p:cNvPr>
          <p:cNvSpPr txBox="1"/>
          <p:nvPr/>
        </p:nvSpPr>
        <p:spPr>
          <a:xfrm>
            <a:off x="4983827" y="4031513"/>
            <a:ext cx="3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f’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EB9B3B0-AEBC-05CB-2D46-9837353BFED1}"/>
              </a:ext>
            </a:extLst>
          </p:cNvPr>
          <p:cNvCxnSpPr>
            <a:cxnSpLocks/>
            <a:stCxn id="42" idx="3"/>
            <a:endCxn id="59" idx="4"/>
          </p:cNvCxnSpPr>
          <p:nvPr/>
        </p:nvCxnSpPr>
        <p:spPr>
          <a:xfrm flipH="1" flipV="1">
            <a:off x="2185777" y="2753900"/>
            <a:ext cx="5703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A987A38E-1FB6-9926-34DC-D241E1AE969E}"/>
              </a:ext>
            </a:extLst>
          </p:cNvPr>
          <p:cNvCxnSpPr>
            <a:cxnSpLocks/>
            <a:stCxn id="46" idx="3"/>
            <a:endCxn id="90" idx="2"/>
          </p:cNvCxnSpPr>
          <p:nvPr/>
        </p:nvCxnSpPr>
        <p:spPr>
          <a:xfrm flipH="1" flipV="1">
            <a:off x="5110623" y="2753900"/>
            <a:ext cx="1337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FFFC2CDE-B199-68EF-F7BC-EFF69E90E50D}"/>
              </a:ext>
            </a:extLst>
          </p:cNvPr>
          <p:cNvSpPr/>
          <p:nvPr/>
        </p:nvSpPr>
        <p:spPr>
          <a:xfrm>
            <a:off x="1891862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/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uppo 60">
            <a:extLst>
              <a:ext uri="{FF2B5EF4-FFF2-40B4-BE49-F238E27FC236}">
                <a16:creationId xmlns:a16="http://schemas.microsoft.com/office/drawing/2014/main" id="{010B97A7-E17D-5E33-DD71-10BB5603AFFE}"/>
              </a:ext>
            </a:extLst>
          </p:cNvPr>
          <p:cNvGrpSpPr/>
          <p:nvPr/>
        </p:nvGrpSpPr>
        <p:grpSpPr>
          <a:xfrm>
            <a:off x="860834" y="2539546"/>
            <a:ext cx="1031026" cy="889454"/>
            <a:chOff x="9015499" y="761216"/>
            <a:chExt cx="1537294" cy="1412853"/>
          </a:xfrm>
        </p:grpSpPr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65DB8961-1F61-A592-A80A-34492721716A}"/>
                </a:ext>
              </a:extLst>
            </p:cNvPr>
            <p:cNvSpPr/>
            <p:nvPr/>
          </p:nvSpPr>
          <p:spPr>
            <a:xfrm>
              <a:off x="10319687" y="135095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CC71AE27-460F-F26D-968E-8E895F5BE7D1}"/>
                </a:ext>
              </a:extLst>
            </p:cNvPr>
            <p:cNvSpPr/>
            <p:nvPr/>
          </p:nvSpPr>
          <p:spPr>
            <a:xfrm>
              <a:off x="9936442" y="1597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9970607B-EC40-6A17-9F69-990838600D74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4ACD2748-1BF0-AC36-6150-61A09753EA12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37FB10C5-98DB-5449-ACF6-D4C0E1DCADCB}"/>
                </a:ext>
              </a:extLst>
            </p:cNvPr>
            <p:cNvSpPr txBox="1"/>
            <p:nvPr/>
          </p:nvSpPr>
          <p:spPr>
            <a:xfrm>
              <a:off x="9794444" y="1258243"/>
              <a:ext cx="4267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46552429-628A-BA41-E156-D3B318B26756}"/>
                </a:ext>
              </a:extLst>
            </p:cNvPr>
            <p:cNvSpPr txBox="1"/>
            <p:nvPr/>
          </p:nvSpPr>
          <p:spPr>
            <a:xfrm>
              <a:off x="10189360" y="1023137"/>
              <a:ext cx="363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77" name="Figura a mano libera 76">
              <a:extLst>
                <a:ext uri="{FF2B5EF4-FFF2-40B4-BE49-F238E27FC236}">
                  <a16:creationId xmlns:a16="http://schemas.microsoft.com/office/drawing/2014/main" id="{DF052822-2BB1-C6C1-6D37-77ECA76F44C4}"/>
                </a:ext>
              </a:extLst>
            </p:cNvPr>
            <p:cNvSpPr/>
            <p:nvPr/>
          </p:nvSpPr>
          <p:spPr>
            <a:xfrm>
              <a:off x="9920426" y="76121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9" name="Figura a mano libera 78">
              <a:extLst>
                <a:ext uri="{FF2B5EF4-FFF2-40B4-BE49-F238E27FC236}">
                  <a16:creationId xmlns:a16="http://schemas.microsoft.com/office/drawing/2014/main" id="{FAA46041-A8D6-CF53-AD61-B1EB3F140AB2}"/>
                </a:ext>
              </a:extLst>
            </p:cNvPr>
            <p:cNvSpPr/>
            <p:nvPr/>
          </p:nvSpPr>
          <p:spPr>
            <a:xfrm>
              <a:off x="9779704" y="181854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3" name="Figura a mano libera 82">
              <a:extLst>
                <a:ext uri="{FF2B5EF4-FFF2-40B4-BE49-F238E27FC236}">
                  <a16:creationId xmlns:a16="http://schemas.microsoft.com/office/drawing/2014/main" id="{C372D856-9404-2B44-8A89-3F78BE417C46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90" name="Ovale 89">
            <a:extLst>
              <a:ext uri="{FF2B5EF4-FFF2-40B4-BE49-F238E27FC236}">
                <a16:creationId xmlns:a16="http://schemas.microsoft.com/office/drawing/2014/main" id="{3157B827-B9DB-5087-1571-4F3D40A4CB8F}"/>
              </a:ext>
            </a:extLst>
          </p:cNvPr>
          <p:cNvSpPr/>
          <p:nvPr/>
        </p:nvSpPr>
        <p:spPr>
          <a:xfrm rot="16200000">
            <a:off x="4816708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/>
              <p:nvPr/>
            </p:nvSpPr>
            <p:spPr>
              <a:xfrm>
                <a:off x="4857173" y="2275319"/>
                <a:ext cx="4804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173" y="2275319"/>
                <a:ext cx="48045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ttangolo con angoli arrotondati 97">
            <a:extLst>
              <a:ext uri="{FF2B5EF4-FFF2-40B4-BE49-F238E27FC236}">
                <a16:creationId xmlns:a16="http://schemas.microsoft.com/office/drawing/2014/main" id="{25097F07-EC6F-0FFF-EB34-795812303F89}"/>
              </a:ext>
            </a:extLst>
          </p:cNvPr>
          <p:cNvSpPr/>
          <p:nvPr/>
        </p:nvSpPr>
        <p:spPr>
          <a:xfrm>
            <a:off x="7309897" y="656697"/>
            <a:ext cx="4734851" cy="51220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F6126896-9990-C69E-B50E-75FFEEE7E61D}"/>
              </a:ext>
            </a:extLst>
          </p:cNvPr>
          <p:cNvCxnSpPr>
            <a:cxnSpLocks/>
          </p:cNvCxnSpPr>
          <p:nvPr/>
        </p:nvCxnSpPr>
        <p:spPr>
          <a:xfrm flipH="1" flipV="1">
            <a:off x="3310346" y="2149533"/>
            <a:ext cx="8905" cy="770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E99EFBD8-5A5C-7C09-B381-716CD1000990}"/>
              </a:ext>
            </a:extLst>
          </p:cNvPr>
          <p:cNvCxnSpPr>
            <a:cxnSpLocks/>
          </p:cNvCxnSpPr>
          <p:nvPr/>
        </p:nvCxnSpPr>
        <p:spPr>
          <a:xfrm>
            <a:off x="3310346" y="2920487"/>
            <a:ext cx="782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9" name="Ovale 108">
            <a:extLst>
              <a:ext uri="{FF2B5EF4-FFF2-40B4-BE49-F238E27FC236}">
                <a16:creationId xmlns:a16="http://schemas.microsoft.com/office/drawing/2014/main" id="{72A1F963-1179-7AB4-CB0D-5E63A577A87D}"/>
              </a:ext>
            </a:extLst>
          </p:cNvPr>
          <p:cNvSpPr/>
          <p:nvPr/>
        </p:nvSpPr>
        <p:spPr>
          <a:xfrm>
            <a:off x="3598557" y="22141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198E8471-0A79-973B-18C3-7EF61CD8C551}"/>
              </a:ext>
            </a:extLst>
          </p:cNvPr>
          <p:cNvSpPr/>
          <p:nvPr/>
        </p:nvSpPr>
        <p:spPr>
          <a:xfrm>
            <a:off x="3946159" y="2693161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Connettore 2 110">
            <a:extLst>
              <a:ext uri="{FF2B5EF4-FFF2-40B4-BE49-F238E27FC236}">
                <a16:creationId xmlns:a16="http://schemas.microsoft.com/office/drawing/2014/main" id="{2CE6A6C1-5836-E2D2-C97F-BE1904D69797}"/>
              </a:ext>
            </a:extLst>
          </p:cNvPr>
          <p:cNvCxnSpPr>
            <a:cxnSpLocks/>
            <a:endCxn id="109" idx="3"/>
          </p:cNvCxnSpPr>
          <p:nvPr/>
        </p:nvCxnSpPr>
        <p:spPr>
          <a:xfrm flipV="1">
            <a:off x="3319251" y="2306357"/>
            <a:ext cx="295122" cy="60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C007A345-17A1-EF10-B603-D7466039E9C8}"/>
              </a:ext>
            </a:extLst>
          </p:cNvPr>
          <p:cNvCxnSpPr>
            <a:cxnSpLocks/>
            <a:endCxn id="110" idx="2"/>
          </p:cNvCxnSpPr>
          <p:nvPr/>
        </p:nvCxnSpPr>
        <p:spPr>
          <a:xfrm flipV="1">
            <a:off x="3328156" y="2747161"/>
            <a:ext cx="618003" cy="160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17EC0207-C975-EAD6-F9D0-8CA44B3D3E46}"/>
              </a:ext>
            </a:extLst>
          </p:cNvPr>
          <p:cNvSpPr txBox="1"/>
          <p:nvPr/>
        </p:nvSpPr>
        <p:spPr>
          <a:xfrm>
            <a:off x="3090403" y="2991365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</a:rPr>
              <a:t>Shared latent space</a:t>
            </a:r>
          </a:p>
        </p:txBody>
      </p:sp>
      <p:cxnSp>
        <p:nvCxnSpPr>
          <p:cNvPr id="120" name="Connettore 4 119">
            <a:extLst>
              <a:ext uri="{FF2B5EF4-FFF2-40B4-BE49-F238E27FC236}">
                <a16:creationId xmlns:a16="http://schemas.microsoft.com/office/drawing/2014/main" id="{19F2F1BC-52EB-AC8C-DBC3-C1B9F8F03006}"/>
              </a:ext>
            </a:extLst>
          </p:cNvPr>
          <p:cNvCxnSpPr>
            <a:cxnSpLocks/>
            <a:stCxn id="59" idx="0"/>
            <a:endCxn id="123" idx="1"/>
          </p:cNvCxnSpPr>
          <p:nvPr/>
        </p:nvCxnSpPr>
        <p:spPr>
          <a:xfrm rot="5400000" flipH="1" flipV="1">
            <a:off x="2372054" y="1221704"/>
            <a:ext cx="758091" cy="11306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2" name="Connettore 4 121">
            <a:extLst>
              <a:ext uri="{FF2B5EF4-FFF2-40B4-BE49-F238E27FC236}">
                <a16:creationId xmlns:a16="http://schemas.microsoft.com/office/drawing/2014/main" id="{037D7487-7891-BB60-3728-5E2E768A8DFD}"/>
              </a:ext>
            </a:extLst>
          </p:cNvPr>
          <p:cNvCxnSpPr>
            <a:cxnSpLocks/>
            <a:stCxn id="90" idx="6"/>
            <a:endCxn id="123" idx="3"/>
          </p:cNvCxnSpPr>
          <p:nvPr/>
        </p:nvCxnSpPr>
        <p:spPr>
          <a:xfrm rot="16200000" flipV="1">
            <a:off x="4140477" y="1195925"/>
            <a:ext cx="758091" cy="11822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3" name="Rettangolo con angoli arrotondati 122">
            <a:extLst>
              <a:ext uri="{FF2B5EF4-FFF2-40B4-BE49-F238E27FC236}">
                <a16:creationId xmlns:a16="http://schemas.microsoft.com/office/drawing/2014/main" id="{CE777744-8103-0B44-56DF-30D6D4639016}"/>
              </a:ext>
            </a:extLst>
          </p:cNvPr>
          <p:cNvSpPr/>
          <p:nvPr/>
        </p:nvSpPr>
        <p:spPr>
          <a:xfrm>
            <a:off x="3316421" y="1101980"/>
            <a:ext cx="612000" cy="612000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/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it-IT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)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blipFill>
                <a:blip r:embed="rId7"/>
                <a:stretch>
                  <a:fillRect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BDFC3CE4-0767-4EBD-E7D8-63C25566B329}"/>
              </a:ext>
            </a:extLst>
          </p:cNvPr>
          <p:cNvSpPr txBox="1"/>
          <p:nvPr/>
        </p:nvSpPr>
        <p:spPr>
          <a:xfrm>
            <a:off x="3466946" y="1228274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FED55E35-772A-8213-B2D1-8621B3789EAF}"/>
              </a:ext>
            </a:extLst>
          </p:cNvPr>
          <p:cNvGrpSpPr/>
          <p:nvPr/>
        </p:nvGrpSpPr>
        <p:grpSpPr>
          <a:xfrm>
            <a:off x="726474" y="936685"/>
            <a:ext cx="6116649" cy="4291298"/>
            <a:chOff x="684105" y="936685"/>
            <a:chExt cx="6382617" cy="4291298"/>
          </a:xfrm>
        </p:grpSpPr>
        <p:cxnSp>
          <p:nvCxnSpPr>
            <p:cNvPr id="135" name="Connettore 1 134">
              <a:extLst>
                <a:ext uri="{FF2B5EF4-FFF2-40B4-BE49-F238E27FC236}">
                  <a16:creationId xmlns:a16="http://schemas.microsoft.com/office/drawing/2014/main" id="{14ADAD73-EE10-6119-1AAD-029F788D72C0}"/>
                </a:ext>
              </a:extLst>
            </p:cNvPr>
            <p:cNvCxnSpPr/>
            <p:nvPr/>
          </p:nvCxnSpPr>
          <p:spPr>
            <a:xfrm>
              <a:off x="685800" y="944217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6" name="Connettore 1 135">
              <a:extLst>
                <a:ext uri="{FF2B5EF4-FFF2-40B4-BE49-F238E27FC236}">
                  <a16:creationId xmlns:a16="http://schemas.microsoft.com/office/drawing/2014/main" id="{0DB50979-086F-A476-5B0B-76E7A9031F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944217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9" name="Connettore 1 138">
              <a:extLst>
                <a:ext uri="{FF2B5EF4-FFF2-40B4-BE49-F238E27FC236}">
                  <a16:creationId xmlns:a16="http://schemas.microsoft.com/office/drawing/2014/main" id="{1F79427B-2A35-6FE6-AB4A-EBF52ED91260}"/>
                </a:ext>
              </a:extLst>
            </p:cNvPr>
            <p:cNvCxnSpPr/>
            <p:nvPr/>
          </p:nvCxnSpPr>
          <p:spPr>
            <a:xfrm>
              <a:off x="7066722" y="936685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0" name="Connettore 1 139">
              <a:extLst>
                <a:ext uri="{FF2B5EF4-FFF2-40B4-BE49-F238E27FC236}">
                  <a16:creationId xmlns:a16="http://schemas.microsoft.com/office/drawing/2014/main" id="{30732E91-5EB0-073E-9823-EF574598B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105" y="5220451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42" name="CasellaDiTesto 141">
            <a:extLst>
              <a:ext uri="{FF2B5EF4-FFF2-40B4-BE49-F238E27FC236}">
                <a16:creationId xmlns:a16="http://schemas.microsoft.com/office/drawing/2014/main" id="{DA04E14C-42BD-654B-4CA6-819ECEFA2C50}"/>
              </a:ext>
            </a:extLst>
          </p:cNvPr>
          <p:cNvSpPr txBox="1"/>
          <p:nvPr/>
        </p:nvSpPr>
        <p:spPr>
          <a:xfrm>
            <a:off x="807459" y="1000227"/>
            <a:ext cx="32573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F</a:t>
            </a:r>
          </a:p>
        </p:txBody>
      </p:sp>
      <p:sp>
        <p:nvSpPr>
          <p:cNvPr id="145" name="Arco 144">
            <a:extLst>
              <a:ext uri="{FF2B5EF4-FFF2-40B4-BE49-F238E27FC236}">
                <a16:creationId xmlns:a16="http://schemas.microsoft.com/office/drawing/2014/main" id="{FFC26BFA-73BA-3542-D278-018FD6A49D51}"/>
              </a:ext>
            </a:extLst>
          </p:cNvPr>
          <p:cNvSpPr/>
          <p:nvPr/>
        </p:nvSpPr>
        <p:spPr>
          <a:xfrm>
            <a:off x="3161547" y="2693161"/>
            <a:ext cx="433851" cy="380941"/>
          </a:xfrm>
          <a:prstGeom prst="arc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/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blipFill>
                <a:blip r:embed="rId8"/>
                <a:stretch>
                  <a:fillRect t="-576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/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level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incompatibility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blipFill>
                <a:blip r:embed="rId9"/>
                <a:stretch>
                  <a:fillRect l="-599" t="-5556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EB732E41-E585-EFFE-2A2C-9C2DB20C5487}"/>
                  </a:ext>
                </a:extLst>
              </p:cNvPr>
              <p:cNvSpPr txBox="1"/>
              <p:nvPr/>
            </p:nvSpPr>
            <p:spPr>
              <a:xfrm>
                <a:off x="7576795" y="2878028"/>
                <a:ext cx="420105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latin typeface="+mj-lt"/>
                  </a:rPr>
                  <a:t>Compatible</a:t>
                </a:r>
                <a:r>
                  <a:rPr lang="en-US" dirty="0">
                    <a:latin typeface="+mj-lt"/>
                  </a:rPr>
                  <a:t> in which sense?</a:t>
                </a:r>
              </a:p>
              <a:p>
                <a:r>
                  <a:rPr lang="en-US" b="1" i="1" dirty="0">
                    <a:latin typeface="+mj-lt"/>
                  </a:rPr>
                  <a:t>Compatible</a:t>
                </a:r>
                <a:r>
                  <a:rPr lang="en-US" dirty="0">
                    <a:latin typeface="+mj-lt"/>
                  </a:rPr>
                  <a:t> in the sense that </a:t>
                </a:r>
                <a:r>
                  <a:rPr lang="en-US" b="1" i="1" dirty="0">
                    <a:latin typeface="+mj-lt"/>
                  </a:rPr>
                  <a:t>compatible</a:t>
                </a:r>
                <a:r>
                  <a:rPr lang="en-US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it-IT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are the  result of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j-lt"/>
                  </a:rPr>
                  <a:t>similar </a:t>
                </a:r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(true) latents </a:t>
                </a:r>
                <a:r>
                  <a:rPr lang="en-US" dirty="0">
                    <a:latin typeface="+mj-lt"/>
                  </a:rPr>
                  <a:t>being injected into</a:t>
                </a:r>
                <a:r>
                  <a:rPr lang="it-IT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by g and g’ 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EB732E41-E585-EFFE-2A2C-9C2DB20C5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795" y="2878028"/>
                <a:ext cx="4201051" cy="1200329"/>
              </a:xfrm>
              <a:prstGeom prst="rect">
                <a:avLst/>
              </a:prstGeom>
              <a:blipFill>
                <a:blip r:embed="rId10"/>
                <a:stretch>
                  <a:fillRect l="-1205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igura a mano libera 6">
            <a:extLst>
              <a:ext uri="{FF2B5EF4-FFF2-40B4-BE49-F238E27FC236}">
                <a16:creationId xmlns:a16="http://schemas.microsoft.com/office/drawing/2014/main" id="{FAFDF9F6-7AD2-C9AA-304D-910E00316FDD}"/>
              </a:ext>
            </a:extLst>
          </p:cNvPr>
          <p:cNvSpPr/>
          <p:nvPr/>
        </p:nvSpPr>
        <p:spPr>
          <a:xfrm>
            <a:off x="5191612" y="2747161"/>
            <a:ext cx="1434235" cy="308093"/>
          </a:xfrm>
          <a:custGeom>
            <a:avLst/>
            <a:gdLst>
              <a:gd name="connsiteX0" fmla="*/ 0 w 4114165"/>
              <a:gd name="connsiteY0" fmla="*/ 3011446 h 3063504"/>
              <a:gd name="connsiteX1" fmla="*/ 3185 w 4114165"/>
              <a:gd name="connsiteY1" fmla="*/ 3013332 h 3063504"/>
              <a:gd name="connsiteX2" fmla="*/ 9554 w 4114165"/>
              <a:gd name="connsiteY2" fmla="*/ 2826245 h 3063504"/>
              <a:gd name="connsiteX3" fmla="*/ 12738 w 4114165"/>
              <a:gd name="connsiteY3" fmla="*/ 2838655 h 3063504"/>
              <a:gd name="connsiteX4" fmla="*/ 15922 w 4114165"/>
              <a:gd name="connsiteY4" fmla="*/ 2924828 h 3063504"/>
              <a:gd name="connsiteX5" fmla="*/ 19106 w 4114165"/>
              <a:gd name="connsiteY5" fmla="*/ 2725369 h 3063504"/>
              <a:gd name="connsiteX6" fmla="*/ 22291 w 4114165"/>
              <a:gd name="connsiteY6" fmla="*/ 2641399 h 3063504"/>
              <a:gd name="connsiteX7" fmla="*/ 25475 w 4114165"/>
              <a:gd name="connsiteY7" fmla="*/ 2821179 h 3063504"/>
              <a:gd name="connsiteX8" fmla="*/ 28660 w 4114165"/>
              <a:gd name="connsiteY8" fmla="*/ 2514627 h 3063504"/>
              <a:gd name="connsiteX9" fmla="*/ 31843 w 4114165"/>
              <a:gd name="connsiteY9" fmla="*/ 2618250 h 3063504"/>
              <a:gd name="connsiteX10" fmla="*/ 35028 w 4114165"/>
              <a:gd name="connsiteY10" fmla="*/ 2254674 h 3063504"/>
              <a:gd name="connsiteX11" fmla="*/ 38212 w 4114165"/>
              <a:gd name="connsiteY11" fmla="*/ 2269567 h 3063504"/>
              <a:gd name="connsiteX12" fmla="*/ 44582 w 4114165"/>
              <a:gd name="connsiteY12" fmla="*/ 1843155 h 3063504"/>
              <a:gd name="connsiteX13" fmla="*/ 47765 w 4114165"/>
              <a:gd name="connsiteY13" fmla="*/ 1889465 h 3063504"/>
              <a:gd name="connsiteX14" fmla="*/ 50950 w 4114165"/>
              <a:gd name="connsiteY14" fmla="*/ 1451074 h 3063504"/>
              <a:gd name="connsiteX15" fmla="*/ 54134 w 4114165"/>
              <a:gd name="connsiteY15" fmla="*/ 1745876 h 3063504"/>
              <a:gd name="connsiteX16" fmla="*/ 57319 w 4114165"/>
              <a:gd name="connsiteY16" fmla="*/ 1707861 h 3063504"/>
              <a:gd name="connsiteX17" fmla="*/ 60503 w 4114165"/>
              <a:gd name="connsiteY17" fmla="*/ 1736163 h 3063504"/>
              <a:gd name="connsiteX18" fmla="*/ 66871 w 4114165"/>
              <a:gd name="connsiteY18" fmla="*/ 1595803 h 3063504"/>
              <a:gd name="connsiteX19" fmla="*/ 70056 w 4114165"/>
              <a:gd name="connsiteY19" fmla="*/ 1611164 h 3063504"/>
              <a:gd name="connsiteX20" fmla="*/ 73240 w 4114165"/>
              <a:gd name="connsiteY20" fmla="*/ 1610809 h 3063504"/>
              <a:gd name="connsiteX21" fmla="*/ 76425 w 4114165"/>
              <a:gd name="connsiteY21" fmla="*/ 1814308 h 3063504"/>
              <a:gd name="connsiteX22" fmla="*/ 79608 w 4114165"/>
              <a:gd name="connsiteY22" fmla="*/ 1666945 h 3063504"/>
              <a:gd name="connsiteX23" fmla="*/ 82793 w 4114165"/>
              <a:gd name="connsiteY23" fmla="*/ 1683737 h 3063504"/>
              <a:gd name="connsiteX24" fmla="*/ 85978 w 4114165"/>
              <a:gd name="connsiteY24" fmla="*/ 1724374 h 3063504"/>
              <a:gd name="connsiteX25" fmla="*/ 89162 w 4114165"/>
              <a:gd name="connsiteY25" fmla="*/ 1786398 h 3063504"/>
              <a:gd name="connsiteX26" fmla="*/ 92347 w 4114165"/>
              <a:gd name="connsiteY26" fmla="*/ 1745293 h 3063504"/>
              <a:gd name="connsiteX27" fmla="*/ 95530 w 4114165"/>
              <a:gd name="connsiteY27" fmla="*/ 1727286 h 3063504"/>
              <a:gd name="connsiteX28" fmla="*/ 98715 w 4114165"/>
              <a:gd name="connsiteY28" fmla="*/ 1781827 h 3063504"/>
              <a:gd name="connsiteX29" fmla="*/ 101899 w 4114165"/>
              <a:gd name="connsiteY29" fmla="*/ 1772203 h 3063504"/>
              <a:gd name="connsiteX30" fmla="*/ 105084 w 4114165"/>
              <a:gd name="connsiteY30" fmla="*/ 1830365 h 3063504"/>
              <a:gd name="connsiteX31" fmla="*/ 108268 w 4114165"/>
              <a:gd name="connsiteY31" fmla="*/ 1860162 h 3063504"/>
              <a:gd name="connsiteX32" fmla="*/ 111452 w 4114165"/>
              <a:gd name="connsiteY32" fmla="*/ 1854540 h 3063504"/>
              <a:gd name="connsiteX33" fmla="*/ 124190 w 4114165"/>
              <a:gd name="connsiteY33" fmla="*/ 2026178 h 3063504"/>
              <a:gd name="connsiteX34" fmla="*/ 127373 w 4114165"/>
              <a:gd name="connsiteY34" fmla="*/ 1988302 h 3063504"/>
              <a:gd name="connsiteX35" fmla="*/ 133742 w 4114165"/>
              <a:gd name="connsiteY35" fmla="*/ 1778623 h 3063504"/>
              <a:gd name="connsiteX36" fmla="*/ 136927 w 4114165"/>
              <a:gd name="connsiteY36" fmla="*/ 1775546 h 3063504"/>
              <a:gd name="connsiteX37" fmla="*/ 140112 w 4114165"/>
              <a:gd name="connsiteY37" fmla="*/ 1739620 h 3063504"/>
              <a:gd name="connsiteX38" fmla="*/ 143296 w 4114165"/>
              <a:gd name="connsiteY38" fmla="*/ 1765352 h 3063504"/>
              <a:gd name="connsiteX39" fmla="*/ 146480 w 4114165"/>
              <a:gd name="connsiteY39" fmla="*/ 1810927 h 3063504"/>
              <a:gd name="connsiteX40" fmla="*/ 152849 w 4114165"/>
              <a:gd name="connsiteY40" fmla="*/ 1709469 h 3063504"/>
              <a:gd name="connsiteX41" fmla="*/ 156033 w 4114165"/>
              <a:gd name="connsiteY41" fmla="*/ 1680153 h 3063504"/>
              <a:gd name="connsiteX42" fmla="*/ 159218 w 4114165"/>
              <a:gd name="connsiteY42" fmla="*/ 1678089 h 3063504"/>
              <a:gd name="connsiteX43" fmla="*/ 162401 w 4114165"/>
              <a:gd name="connsiteY43" fmla="*/ 1664945 h 3063504"/>
              <a:gd name="connsiteX44" fmla="*/ 165586 w 4114165"/>
              <a:gd name="connsiteY44" fmla="*/ 1675164 h 3063504"/>
              <a:gd name="connsiteX45" fmla="*/ 168770 w 4114165"/>
              <a:gd name="connsiteY45" fmla="*/ 1620218 h 3063504"/>
              <a:gd name="connsiteX46" fmla="*/ 171955 w 4114165"/>
              <a:gd name="connsiteY46" fmla="*/ 1594144 h 3063504"/>
              <a:gd name="connsiteX47" fmla="*/ 175140 w 4114165"/>
              <a:gd name="connsiteY47" fmla="*/ 1608986 h 3063504"/>
              <a:gd name="connsiteX48" fmla="*/ 178323 w 4114165"/>
              <a:gd name="connsiteY48" fmla="*/ 1606884 h 3063504"/>
              <a:gd name="connsiteX49" fmla="*/ 181508 w 4114165"/>
              <a:gd name="connsiteY49" fmla="*/ 1608441 h 3063504"/>
              <a:gd name="connsiteX50" fmla="*/ 184692 w 4114165"/>
              <a:gd name="connsiteY50" fmla="*/ 1602160 h 3063504"/>
              <a:gd name="connsiteX51" fmla="*/ 187877 w 4114165"/>
              <a:gd name="connsiteY51" fmla="*/ 1607871 h 3063504"/>
              <a:gd name="connsiteX52" fmla="*/ 191061 w 4114165"/>
              <a:gd name="connsiteY52" fmla="*/ 1561270 h 3063504"/>
              <a:gd name="connsiteX53" fmla="*/ 194245 w 4114165"/>
              <a:gd name="connsiteY53" fmla="*/ 1591447 h 3063504"/>
              <a:gd name="connsiteX54" fmla="*/ 200614 w 4114165"/>
              <a:gd name="connsiteY54" fmla="*/ 1561156 h 3063504"/>
              <a:gd name="connsiteX55" fmla="*/ 206983 w 4114165"/>
              <a:gd name="connsiteY55" fmla="*/ 1586116 h 3063504"/>
              <a:gd name="connsiteX56" fmla="*/ 210166 w 4114165"/>
              <a:gd name="connsiteY56" fmla="*/ 1617799 h 3063504"/>
              <a:gd name="connsiteX57" fmla="*/ 213351 w 4114165"/>
              <a:gd name="connsiteY57" fmla="*/ 1602755 h 3063504"/>
              <a:gd name="connsiteX58" fmla="*/ 216535 w 4114165"/>
              <a:gd name="connsiteY58" fmla="*/ 1596981 h 3063504"/>
              <a:gd name="connsiteX59" fmla="*/ 219720 w 4114165"/>
              <a:gd name="connsiteY59" fmla="*/ 1570641 h 3063504"/>
              <a:gd name="connsiteX60" fmla="*/ 222905 w 4114165"/>
              <a:gd name="connsiteY60" fmla="*/ 1594195 h 3063504"/>
              <a:gd name="connsiteX61" fmla="*/ 226089 w 4114165"/>
              <a:gd name="connsiteY61" fmla="*/ 1556180 h 3063504"/>
              <a:gd name="connsiteX62" fmla="*/ 229272 w 4114165"/>
              <a:gd name="connsiteY62" fmla="*/ 1552989 h 3063504"/>
              <a:gd name="connsiteX63" fmla="*/ 232457 w 4114165"/>
              <a:gd name="connsiteY63" fmla="*/ 1561714 h 3063504"/>
              <a:gd name="connsiteX64" fmla="*/ 238826 w 4114165"/>
              <a:gd name="connsiteY64" fmla="*/ 1454734 h 3063504"/>
              <a:gd name="connsiteX65" fmla="*/ 248379 w 4114165"/>
              <a:gd name="connsiteY65" fmla="*/ 1211852 h 3063504"/>
              <a:gd name="connsiteX66" fmla="*/ 251563 w 4114165"/>
              <a:gd name="connsiteY66" fmla="*/ 1302015 h 3063504"/>
              <a:gd name="connsiteX67" fmla="*/ 254748 w 4114165"/>
              <a:gd name="connsiteY67" fmla="*/ 1329861 h 3063504"/>
              <a:gd name="connsiteX68" fmla="*/ 257933 w 4114165"/>
              <a:gd name="connsiteY68" fmla="*/ 1292593 h 3063504"/>
              <a:gd name="connsiteX69" fmla="*/ 261116 w 4114165"/>
              <a:gd name="connsiteY69" fmla="*/ 1329114 h 3063504"/>
              <a:gd name="connsiteX70" fmla="*/ 264300 w 4114165"/>
              <a:gd name="connsiteY70" fmla="*/ 1279094 h 3063504"/>
              <a:gd name="connsiteX71" fmla="*/ 267485 w 4114165"/>
              <a:gd name="connsiteY71" fmla="*/ 1355023 h 3063504"/>
              <a:gd name="connsiteX72" fmla="*/ 270670 w 4114165"/>
              <a:gd name="connsiteY72" fmla="*/ 1329405 h 3063504"/>
              <a:gd name="connsiteX73" fmla="*/ 273854 w 4114165"/>
              <a:gd name="connsiteY73" fmla="*/ 1335243 h 3063504"/>
              <a:gd name="connsiteX74" fmla="*/ 277037 w 4114165"/>
              <a:gd name="connsiteY74" fmla="*/ 1297063 h 3063504"/>
              <a:gd name="connsiteX75" fmla="*/ 280222 w 4114165"/>
              <a:gd name="connsiteY75" fmla="*/ 1222008 h 3063504"/>
              <a:gd name="connsiteX76" fmla="*/ 283407 w 4114165"/>
              <a:gd name="connsiteY76" fmla="*/ 1184943 h 3063504"/>
              <a:gd name="connsiteX77" fmla="*/ 286591 w 4114165"/>
              <a:gd name="connsiteY77" fmla="*/ 1180510 h 3063504"/>
              <a:gd name="connsiteX78" fmla="*/ 289776 w 4114165"/>
              <a:gd name="connsiteY78" fmla="*/ 1181283 h 3063504"/>
              <a:gd name="connsiteX79" fmla="*/ 292959 w 4114165"/>
              <a:gd name="connsiteY79" fmla="*/ 1142799 h 3063504"/>
              <a:gd name="connsiteX80" fmla="*/ 296144 w 4114165"/>
              <a:gd name="connsiteY80" fmla="*/ 1200240 h 3063504"/>
              <a:gd name="connsiteX81" fmla="*/ 302513 w 4114165"/>
              <a:gd name="connsiteY81" fmla="*/ 1061286 h 3063504"/>
              <a:gd name="connsiteX82" fmla="*/ 305698 w 4114165"/>
              <a:gd name="connsiteY82" fmla="*/ 1043367 h 3063504"/>
              <a:gd name="connsiteX83" fmla="*/ 308881 w 4114165"/>
              <a:gd name="connsiteY83" fmla="*/ 1015761 h 3063504"/>
              <a:gd name="connsiteX84" fmla="*/ 312065 w 4114165"/>
              <a:gd name="connsiteY84" fmla="*/ 1020636 h 3063504"/>
              <a:gd name="connsiteX85" fmla="*/ 315250 w 4114165"/>
              <a:gd name="connsiteY85" fmla="*/ 995728 h 3063504"/>
              <a:gd name="connsiteX86" fmla="*/ 324803 w 4114165"/>
              <a:gd name="connsiteY86" fmla="*/ 1044659 h 3063504"/>
              <a:gd name="connsiteX87" fmla="*/ 327987 w 4114165"/>
              <a:gd name="connsiteY87" fmla="*/ 1045304 h 3063504"/>
              <a:gd name="connsiteX88" fmla="*/ 331172 w 4114165"/>
              <a:gd name="connsiteY88" fmla="*/ 978037 h 3063504"/>
              <a:gd name="connsiteX89" fmla="*/ 334354 w 4114165"/>
              <a:gd name="connsiteY89" fmla="*/ 967488 h 3063504"/>
              <a:gd name="connsiteX90" fmla="*/ 337535 w 4114165"/>
              <a:gd name="connsiteY90" fmla="*/ 942922 h 3063504"/>
              <a:gd name="connsiteX91" fmla="*/ 343909 w 4114165"/>
              <a:gd name="connsiteY91" fmla="*/ 1069605 h 3063504"/>
              <a:gd name="connsiteX92" fmla="*/ 347090 w 4114165"/>
              <a:gd name="connsiteY92" fmla="*/ 1001996 h 3063504"/>
              <a:gd name="connsiteX93" fmla="*/ 350283 w 4114165"/>
              <a:gd name="connsiteY93" fmla="*/ 1035959 h 3063504"/>
              <a:gd name="connsiteX94" fmla="*/ 353464 w 4114165"/>
              <a:gd name="connsiteY94" fmla="*/ 1037035 h 3063504"/>
              <a:gd name="connsiteX95" fmla="*/ 356645 w 4114165"/>
              <a:gd name="connsiteY95" fmla="*/ 1209180 h 3063504"/>
              <a:gd name="connsiteX96" fmla="*/ 359825 w 4114165"/>
              <a:gd name="connsiteY96" fmla="*/ 1224300 h 3063504"/>
              <a:gd name="connsiteX97" fmla="*/ 366200 w 4114165"/>
              <a:gd name="connsiteY97" fmla="*/ 1319275 h 3063504"/>
              <a:gd name="connsiteX98" fmla="*/ 369380 w 4114165"/>
              <a:gd name="connsiteY98" fmla="*/ 1254337 h 3063504"/>
              <a:gd name="connsiteX99" fmla="*/ 372574 w 4114165"/>
              <a:gd name="connsiteY99" fmla="*/ 1298140 h 3063504"/>
              <a:gd name="connsiteX100" fmla="*/ 375755 w 4114165"/>
              <a:gd name="connsiteY100" fmla="*/ 1247778 h 3063504"/>
              <a:gd name="connsiteX101" fmla="*/ 378935 w 4114165"/>
              <a:gd name="connsiteY101" fmla="*/ 1301951 h 3063504"/>
              <a:gd name="connsiteX102" fmla="*/ 382116 w 4114165"/>
              <a:gd name="connsiteY102" fmla="*/ 1294214 h 3063504"/>
              <a:gd name="connsiteX103" fmla="*/ 385310 w 4114165"/>
              <a:gd name="connsiteY103" fmla="*/ 1319591 h 3063504"/>
              <a:gd name="connsiteX104" fmla="*/ 388490 w 4114165"/>
              <a:gd name="connsiteY104" fmla="*/ 1313690 h 3063504"/>
              <a:gd name="connsiteX105" fmla="*/ 391671 w 4114165"/>
              <a:gd name="connsiteY105" fmla="*/ 1316970 h 3063504"/>
              <a:gd name="connsiteX106" fmla="*/ 394865 w 4114165"/>
              <a:gd name="connsiteY106" fmla="*/ 1262986 h 3063504"/>
              <a:gd name="connsiteX107" fmla="*/ 401226 w 4114165"/>
              <a:gd name="connsiteY107" fmla="*/ 1288414 h 3063504"/>
              <a:gd name="connsiteX108" fmla="*/ 404407 w 4114165"/>
              <a:gd name="connsiteY108" fmla="*/ 1275067 h 3063504"/>
              <a:gd name="connsiteX109" fmla="*/ 407601 w 4114165"/>
              <a:gd name="connsiteY109" fmla="*/ 1332723 h 3063504"/>
              <a:gd name="connsiteX110" fmla="*/ 413962 w 4114165"/>
              <a:gd name="connsiteY110" fmla="*/ 1099706 h 3063504"/>
              <a:gd name="connsiteX111" fmla="*/ 426698 w 4114165"/>
              <a:gd name="connsiteY111" fmla="*/ 106593 h 3063504"/>
              <a:gd name="connsiteX112" fmla="*/ 429891 w 4114165"/>
              <a:gd name="connsiteY112" fmla="*/ 163744 h 3063504"/>
              <a:gd name="connsiteX113" fmla="*/ 433072 w 4114165"/>
              <a:gd name="connsiteY113" fmla="*/ 272852 h 3063504"/>
              <a:gd name="connsiteX114" fmla="*/ 436253 w 4114165"/>
              <a:gd name="connsiteY114" fmla="*/ 264073 h 3063504"/>
              <a:gd name="connsiteX115" fmla="*/ 442627 w 4114165"/>
              <a:gd name="connsiteY115" fmla="*/ 0 h 3063504"/>
              <a:gd name="connsiteX116" fmla="*/ 448989 w 4114165"/>
              <a:gd name="connsiteY116" fmla="*/ 212600 h 3063504"/>
              <a:gd name="connsiteX117" fmla="*/ 452182 w 4114165"/>
              <a:gd name="connsiteY117" fmla="*/ 53217 h 3063504"/>
              <a:gd name="connsiteX118" fmla="*/ 455363 w 4114165"/>
              <a:gd name="connsiteY118" fmla="*/ 35493 h 3063504"/>
              <a:gd name="connsiteX119" fmla="*/ 458544 w 4114165"/>
              <a:gd name="connsiteY119" fmla="*/ 61732 h 3063504"/>
              <a:gd name="connsiteX120" fmla="*/ 468099 w 4114165"/>
              <a:gd name="connsiteY120" fmla="*/ 648880 h 3063504"/>
              <a:gd name="connsiteX121" fmla="*/ 474473 w 4114165"/>
              <a:gd name="connsiteY121" fmla="*/ 828686 h 3063504"/>
              <a:gd name="connsiteX122" fmla="*/ 477654 w 4114165"/>
              <a:gd name="connsiteY122" fmla="*/ 981747 h 3063504"/>
              <a:gd name="connsiteX123" fmla="*/ 480835 w 4114165"/>
              <a:gd name="connsiteY123" fmla="*/ 1056676 h 3063504"/>
              <a:gd name="connsiteX124" fmla="*/ 499945 w 4114165"/>
              <a:gd name="connsiteY124" fmla="*/ 1995963 h 3063504"/>
              <a:gd name="connsiteX125" fmla="*/ 506306 w 4114165"/>
              <a:gd name="connsiteY125" fmla="*/ 2089444 h 3063504"/>
              <a:gd name="connsiteX126" fmla="*/ 515861 w 4114165"/>
              <a:gd name="connsiteY126" fmla="*/ 2169159 h 3063504"/>
              <a:gd name="connsiteX127" fmla="*/ 519042 w 4114165"/>
              <a:gd name="connsiteY127" fmla="*/ 2238212 h 3063504"/>
              <a:gd name="connsiteX128" fmla="*/ 522235 w 4114165"/>
              <a:gd name="connsiteY128" fmla="*/ 2227980 h 3063504"/>
              <a:gd name="connsiteX129" fmla="*/ 525416 w 4114165"/>
              <a:gd name="connsiteY129" fmla="*/ 2306214 h 3063504"/>
              <a:gd name="connsiteX130" fmla="*/ 528597 w 4114165"/>
              <a:gd name="connsiteY130" fmla="*/ 2337277 h 3063504"/>
              <a:gd name="connsiteX131" fmla="*/ 531791 w 4114165"/>
              <a:gd name="connsiteY131" fmla="*/ 2346281 h 3063504"/>
              <a:gd name="connsiteX132" fmla="*/ 538152 w 4114165"/>
              <a:gd name="connsiteY132" fmla="*/ 2373532 h 3063504"/>
              <a:gd name="connsiteX133" fmla="*/ 541333 w 4114165"/>
              <a:gd name="connsiteY133" fmla="*/ 2419740 h 3063504"/>
              <a:gd name="connsiteX134" fmla="*/ 544526 w 4114165"/>
              <a:gd name="connsiteY134" fmla="*/ 2436253 h 3063504"/>
              <a:gd name="connsiteX135" fmla="*/ 550888 w 4114165"/>
              <a:gd name="connsiteY135" fmla="*/ 2604245 h 3063504"/>
              <a:gd name="connsiteX136" fmla="*/ 557262 w 4114165"/>
              <a:gd name="connsiteY136" fmla="*/ 2762219 h 3063504"/>
              <a:gd name="connsiteX137" fmla="*/ 563624 w 4114165"/>
              <a:gd name="connsiteY137" fmla="*/ 2916876 h 3063504"/>
              <a:gd name="connsiteX138" fmla="*/ 566817 w 4114165"/>
              <a:gd name="connsiteY138" fmla="*/ 2948433 h 3063504"/>
              <a:gd name="connsiteX139" fmla="*/ 569998 w 4114165"/>
              <a:gd name="connsiteY139" fmla="*/ 2949953 h 3063504"/>
              <a:gd name="connsiteX140" fmla="*/ 579553 w 4114165"/>
              <a:gd name="connsiteY140" fmla="*/ 2905732 h 3063504"/>
              <a:gd name="connsiteX141" fmla="*/ 585915 w 4114165"/>
              <a:gd name="connsiteY141" fmla="*/ 2936086 h 3063504"/>
              <a:gd name="connsiteX142" fmla="*/ 589108 w 4114165"/>
              <a:gd name="connsiteY142" fmla="*/ 2986638 h 3063504"/>
              <a:gd name="connsiteX143" fmla="*/ 592289 w 4114165"/>
              <a:gd name="connsiteY143" fmla="*/ 2980851 h 3063504"/>
              <a:gd name="connsiteX144" fmla="*/ 595470 w 4114165"/>
              <a:gd name="connsiteY144" fmla="*/ 3017587 h 3063504"/>
              <a:gd name="connsiteX145" fmla="*/ 598650 w 4114165"/>
              <a:gd name="connsiteY145" fmla="*/ 3005962 h 3063504"/>
              <a:gd name="connsiteX146" fmla="*/ 601844 w 4114165"/>
              <a:gd name="connsiteY146" fmla="*/ 3021335 h 3063504"/>
              <a:gd name="connsiteX147" fmla="*/ 605025 w 4114165"/>
              <a:gd name="connsiteY147" fmla="*/ 3001467 h 3063504"/>
              <a:gd name="connsiteX148" fmla="*/ 608205 w 4114165"/>
              <a:gd name="connsiteY148" fmla="*/ 2999694 h 3063504"/>
              <a:gd name="connsiteX149" fmla="*/ 611399 w 4114165"/>
              <a:gd name="connsiteY149" fmla="*/ 3008976 h 3063504"/>
              <a:gd name="connsiteX150" fmla="*/ 614580 w 4114165"/>
              <a:gd name="connsiteY150" fmla="*/ 2974747 h 3063504"/>
              <a:gd name="connsiteX151" fmla="*/ 617760 w 4114165"/>
              <a:gd name="connsiteY151" fmla="*/ 2990247 h 3063504"/>
              <a:gd name="connsiteX152" fmla="*/ 620941 w 4114165"/>
              <a:gd name="connsiteY152" fmla="*/ 2914571 h 3063504"/>
              <a:gd name="connsiteX153" fmla="*/ 624135 w 4114165"/>
              <a:gd name="connsiteY153" fmla="*/ 2993438 h 3063504"/>
              <a:gd name="connsiteX154" fmla="*/ 627315 w 4114165"/>
              <a:gd name="connsiteY154" fmla="*/ 2906277 h 3063504"/>
              <a:gd name="connsiteX155" fmla="*/ 630496 w 4114165"/>
              <a:gd name="connsiteY155" fmla="*/ 2932984 h 3063504"/>
              <a:gd name="connsiteX156" fmla="*/ 633690 w 4114165"/>
              <a:gd name="connsiteY156" fmla="*/ 2767576 h 3063504"/>
              <a:gd name="connsiteX157" fmla="*/ 636870 w 4114165"/>
              <a:gd name="connsiteY157" fmla="*/ 2826485 h 3063504"/>
              <a:gd name="connsiteX158" fmla="*/ 640051 w 4114165"/>
              <a:gd name="connsiteY158" fmla="*/ 2799196 h 3063504"/>
              <a:gd name="connsiteX159" fmla="*/ 643232 w 4114165"/>
              <a:gd name="connsiteY159" fmla="*/ 2831943 h 3063504"/>
              <a:gd name="connsiteX160" fmla="*/ 646426 w 4114165"/>
              <a:gd name="connsiteY160" fmla="*/ 2681453 h 3063504"/>
              <a:gd name="connsiteX161" fmla="*/ 649606 w 4114165"/>
              <a:gd name="connsiteY161" fmla="*/ 2708654 h 3063504"/>
              <a:gd name="connsiteX162" fmla="*/ 652787 w 4114165"/>
              <a:gd name="connsiteY162" fmla="*/ 2870946 h 3063504"/>
              <a:gd name="connsiteX163" fmla="*/ 655981 w 4114165"/>
              <a:gd name="connsiteY163" fmla="*/ 2515703 h 3063504"/>
              <a:gd name="connsiteX164" fmla="*/ 659161 w 4114165"/>
              <a:gd name="connsiteY164" fmla="*/ 2685087 h 3063504"/>
              <a:gd name="connsiteX165" fmla="*/ 662342 w 4114165"/>
              <a:gd name="connsiteY165" fmla="*/ 1744647 h 3063504"/>
              <a:gd name="connsiteX166" fmla="*/ 668716 w 4114165"/>
              <a:gd name="connsiteY166" fmla="*/ 1481428 h 3063504"/>
              <a:gd name="connsiteX167" fmla="*/ 671897 w 4114165"/>
              <a:gd name="connsiteY167" fmla="*/ 1603059 h 3063504"/>
              <a:gd name="connsiteX168" fmla="*/ 675078 w 4114165"/>
              <a:gd name="connsiteY168" fmla="*/ 1584469 h 3063504"/>
              <a:gd name="connsiteX169" fmla="*/ 678259 w 4114165"/>
              <a:gd name="connsiteY169" fmla="*/ 1607631 h 3063504"/>
              <a:gd name="connsiteX170" fmla="*/ 681452 w 4114165"/>
              <a:gd name="connsiteY170" fmla="*/ 1604680 h 3063504"/>
              <a:gd name="connsiteX171" fmla="*/ 684633 w 4114165"/>
              <a:gd name="connsiteY171" fmla="*/ 1275637 h 3063504"/>
              <a:gd name="connsiteX172" fmla="*/ 687814 w 4114165"/>
              <a:gd name="connsiteY172" fmla="*/ 1501386 h 3063504"/>
              <a:gd name="connsiteX173" fmla="*/ 691007 w 4114165"/>
              <a:gd name="connsiteY173" fmla="*/ 1211206 h 3063504"/>
              <a:gd name="connsiteX174" fmla="*/ 694188 w 4114165"/>
              <a:gd name="connsiteY174" fmla="*/ 1600970 h 3063504"/>
              <a:gd name="connsiteX175" fmla="*/ 697369 w 4114165"/>
              <a:gd name="connsiteY175" fmla="*/ 1080141 h 3063504"/>
              <a:gd name="connsiteX176" fmla="*/ 700550 w 4114165"/>
              <a:gd name="connsiteY176" fmla="*/ 1550570 h 3063504"/>
              <a:gd name="connsiteX177" fmla="*/ 703743 w 4114165"/>
              <a:gd name="connsiteY177" fmla="*/ 1284008 h 3063504"/>
              <a:gd name="connsiteX178" fmla="*/ 706924 w 4114165"/>
              <a:gd name="connsiteY178" fmla="*/ 1613367 h 3063504"/>
              <a:gd name="connsiteX179" fmla="*/ 710105 w 4114165"/>
              <a:gd name="connsiteY179" fmla="*/ 1411489 h 3063504"/>
              <a:gd name="connsiteX180" fmla="*/ 713298 w 4114165"/>
              <a:gd name="connsiteY180" fmla="*/ 1407690 h 3063504"/>
              <a:gd name="connsiteX181" fmla="*/ 716479 w 4114165"/>
              <a:gd name="connsiteY181" fmla="*/ 1894404 h 3063504"/>
              <a:gd name="connsiteX182" fmla="*/ 719660 w 4114165"/>
              <a:gd name="connsiteY182" fmla="*/ 1220412 h 3063504"/>
              <a:gd name="connsiteX183" fmla="*/ 722840 w 4114165"/>
              <a:gd name="connsiteY183" fmla="*/ 1962405 h 3063504"/>
              <a:gd name="connsiteX184" fmla="*/ 726034 w 4114165"/>
              <a:gd name="connsiteY184" fmla="*/ 1431066 h 3063504"/>
              <a:gd name="connsiteX185" fmla="*/ 729215 w 4114165"/>
              <a:gd name="connsiteY185" fmla="*/ 2100461 h 3063504"/>
              <a:gd name="connsiteX186" fmla="*/ 732395 w 4114165"/>
              <a:gd name="connsiteY186" fmla="*/ 1845042 h 3063504"/>
              <a:gd name="connsiteX187" fmla="*/ 735589 w 4114165"/>
              <a:gd name="connsiteY187" fmla="*/ 2177327 h 3063504"/>
              <a:gd name="connsiteX188" fmla="*/ 738770 w 4114165"/>
              <a:gd name="connsiteY188" fmla="*/ 2353549 h 3063504"/>
              <a:gd name="connsiteX189" fmla="*/ 741950 w 4114165"/>
              <a:gd name="connsiteY189" fmla="*/ 2300896 h 3063504"/>
              <a:gd name="connsiteX190" fmla="*/ 745131 w 4114165"/>
              <a:gd name="connsiteY190" fmla="*/ 2571371 h 3063504"/>
              <a:gd name="connsiteX191" fmla="*/ 748325 w 4114165"/>
              <a:gd name="connsiteY191" fmla="*/ 2227879 h 3063504"/>
              <a:gd name="connsiteX192" fmla="*/ 751505 w 4114165"/>
              <a:gd name="connsiteY192" fmla="*/ 2581793 h 3063504"/>
              <a:gd name="connsiteX193" fmla="*/ 754686 w 4114165"/>
              <a:gd name="connsiteY193" fmla="*/ 2147214 h 3063504"/>
              <a:gd name="connsiteX194" fmla="*/ 757880 w 4114165"/>
              <a:gd name="connsiteY194" fmla="*/ 2506915 h 3063504"/>
              <a:gd name="connsiteX195" fmla="*/ 761061 w 4114165"/>
              <a:gd name="connsiteY195" fmla="*/ 2098713 h 3063504"/>
              <a:gd name="connsiteX196" fmla="*/ 764241 w 4114165"/>
              <a:gd name="connsiteY196" fmla="*/ 2375698 h 3063504"/>
              <a:gd name="connsiteX197" fmla="*/ 767422 w 4114165"/>
              <a:gd name="connsiteY197" fmla="*/ 2074754 h 3063504"/>
              <a:gd name="connsiteX198" fmla="*/ 770616 w 4114165"/>
              <a:gd name="connsiteY198" fmla="*/ 2073589 h 3063504"/>
              <a:gd name="connsiteX199" fmla="*/ 773796 w 4114165"/>
              <a:gd name="connsiteY199" fmla="*/ 2025519 h 3063504"/>
              <a:gd name="connsiteX200" fmla="*/ 776977 w 4114165"/>
              <a:gd name="connsiteY200" fmla="*/ 1733998 h 3063504"/>
              <a:gd name="connsiteX201" fmla="*/ 780158 w 4114165"/>
              <a:gd name="connsiteY201" fmla="*/ 2112238 h 3063504"/>
              <a:gd name="connsiteX202" fmla="*/ 783351 w 4114165"/>
              <a:gd name="connsiteY202" fmla="*/ 1632742 h 3063504"/>
              <a:gd name="connsiteX203" fmla="*/ 786532 w 4114165"/>
              <a:gd name="connsiteY203" fmla="*/ 1981907 h 3063504"/>
              <a:gd name="connsiteX204" fmla="*/ 789713 w 4114165"/>
              <a:gd name="connsiteY204" fmla="*/ 1791514 h 3063504"/>
              <a:gd name="connsiteX205" fmla="*/ 796087 w 4114165"/>
              <a:gd name="connsiteY205" fmla="*/ 2454476 h 3063504"/>
              <a:gd name="connsiteX206" fmla="*/ 802449 w 4114165"/>
              <a:gd name="connsiteY206" fmla="*/ 2696243 h 3063504"/>
              <a:gd name="connsiteX207" fmla="*/ 805642 w 4114165"/>
              <a:gd name="connsiteY207" fmla="*/ 2628356 h 3063504"/>
              <a:gd name="connsiteX208" fmla="*/ 808823 w 4114165"/>
              <a:gd name="connsiteY208" fmla="*/ 2769881 h 3063504"/>
              <a:gd name="connsiteX209" fmla="*/ 812004 w 4114165"/>
              <a:gd name="connsiteY209" fmla="*/ 2580539 h 3063504"/>
              <a:gd name="connsiteX210" fmla="*/ 815197 w 4114165"/>
              <a:gd name="connsiteY210" fmla="*/ 2709971 h 3063504"/>
              <a:gd name="connsiteX211" fmla="*/ 818378 w 4114165"/>
              <a:gd name="connsiteY211" fmla="*/ 2534571 h 3063504"/>
              <a:gd name="connsiteX212" fmla="*/ 821559 w 4114165"/>
              <a:gd name="connsiteY212" fmla="*/ 2621429 h 3063504"/>
              <a:gd name="connsiteX213" fmla="*/ 824740 w 4114165"/>
              <a:gd name="connsiteY213" fmla="*/ 2635802 h 3063504"/>
              <a:gd name="connsiteX214" fmla="*/ 827933 w 4114165"/>
              <a:gd name="connsiteY214" fmla="*/ 2639259 h 3063504"/>
              <a:gd name="connsiteX215" fmla="*/ 831114 w 4114165"/>
              <a:gd name="connsiteY215" fmla="*/ 2616376 h 3063504"/>
              <a:gd name="connsiteX216" fmla="*/ 834295 w 4114165"/>
              <a:gd name="connsiteY216" fmla="*/ 2571029 h 3063504"/>
              <a:gd name="connsiteX217" fmla="*/ 837488 w 4114165"/>
              <a:gd name="connsiteY217" fmla="*/ 2589986 h 3063504"/>
              <a:gd name="connsiteX218" fmla="*/ 840669 w 4114165"/>
              <a:gd name="connsiteY218" fmla="*/ 2514221 h 3063504"/>
              <a:gd name="connsiteX219" fmla="*/ 843850 w 4114165"/>
              <a:gd name="connsiteY219" fmla="*/ 2581413 h 3063504"/>
              <a:gd name="connsiteX220" fmla="*/ 847030 w 4114165"/>
              <a:gd name="connsiteY220" fmla="*/ 2497746 h 3063504"/>
              <a:gd name="connsiteX221" fmla="*/ 850224 w 4114165"/>
              <a:gd name="connsiteY221" fmla="*/ 2528885 h 3063504"/>
              <a:gd name="connsiteX222" fmla="*/ 853405 w 4114165"/>
              <a:gd name="connsiteY222" fmla="*/ 2497772 h 3063504"/>
              <a:gd name="connsiteX223" fmla="*/ 856585 w 4114165"/>
              <a:gd name="connsiteY223" fmla="*/ 2518577 h 3063504"/>
              <a:gd name="connsiteX224" fmla="*/ 859766 w 4114165"/>
              <a:gd name="connsiteY224" fmla="*/ 2520110 h 3063504"/>
              <a:gd name="connsiteX225" fmla="*/ 862960 w 4114165"/>
              <a:gd name="connsiteY225" fmla="*/ 2511511 h 3063504"/>
              <a:gd name="connsiteX226" fmla="*/ 866140 w 4114165"/>
              <a:gd name="connsiteY226" fmla="*/ 2537446 h 3063504"/>
              <a:gd name="connsiteX227" fmla="*/ 869321 w 4114165"/>
              <a:gd name="connsiteY227" fmla="*/ 2525023 h 3063504"/>
              <a:gd name="connsiteX228" fmla="*/ 872515 w 4114165"/>
              <a:gd name="connsiteY228" fmla="*/ 2567850 h 3063504"/>
              <a:gd name="connsiteX229" fmla="*/ 875695 w 4114165"/>
              <a:gd name="connsiteY229" fmla="*/ 2560379 h 3063504"/>
              <a:gd name="connsiteX230" fmla="*/ 878876 w 4114165"/>
              <a:gd name="connsiteY230" fmla="*/ 2622214 h 3063504"/>
              <a:gd name="connsiteX231" fmla="*/ 882057 w 4114165"/>
              <a:gd name="connsiteY231" fmla="*/ 2628989 h 3063504"/>
              <a:gd name="connsiteX232" fmla="*/ 885250 w 4114165"/>
              <a:gd name="connsiteY232" fmla="*/ 2672475 h 3063504"/>
              <a:gd name="connsiteX233" fmla="*/ 888431 w 4114165"/>
              <a:gd name="connsiteY233" fmla="*/ 2665966 h 3063504"/>
              <a:gd name="connsiteX234" fmla="*/ 894805 w 4114165"/>
              <a:gd name="connsiteY234" fmla="*/ 2728117 h 3063504"/>
              <a:gd name="connsiteX235" fmla="*/ 897986 w 4114165"/>
              <a:gd name="connsiteY235" fmla="*/ 2743997 h 3063504"/>
              <a:gd name="connsiteX236" fmla="*/ 901167 w 4114165"/>
              <a:gd name="connsiteY236" fmla="*/ 2781999 h 3063504"/>
              <a:gd name="connsiteX237" fmla="*/ 904348 w 4114165"/>
              <a:gd name="connsiteY237" fmla="*/ 2768082 h 3063504"/>
              <a:gd name="connsiteX238" fmla="*/ 907541 w 4114165"/>
              <a:gd name="connsiteY238" fmla="*/ 2802248 h 3063504"/>
              <a:gd name="connsiteX239" fmla="*/ 910722 w 4114165"/>
              <a:gd name="connsiteY239" fmla="*/ 2763574 h 3063504"/>
              <a:gd name="connsiteX240" fmla="*/ 913903 w 4114165"/>
              <a:gd name="connsiteY240" fmla="*/ 2755774 h 3063504"/>
              <a:gd name="connsiteX241" fmla="*/ 917096 w 4114165"/>
              <a:gd name="connsiteY241" fmla="*/ 2743604 h 3063504"/>
              <a:gd name="connsiteX242" fmla="*/ 920277 w 4114165"/>
              <a:gd name="connsiteY242" fmla="*/ 2747112 h 3063504"/>
              <a:gd name="connsiteX243" fmla="*/ 929832 w 4114165"/>
              <a:gd name="connsiteY243" fmla="*/ 2494492 h 3063504"/>
              <a:gd name="connsiteX244" fmla="*/ 945749 w 4114165"/>
              <a:gd name="connsiteY244" fmla="*/ 1907485 h 3063504"/>
              <a:gd name="connsiteX245" fmla="*/ 952123 w 4114165"/>
              <a:gd name="connsiteY245" fmla="*/ 1838229 h 3063504"/>
              <a:gd name="connsiteX246" fmla="*/ 955304 w 4114165"/>
              <a:gd name="connsiteY246" fmla="*/ 1782612 h 3063504"/>
              <a:gd name="connsiteX247" fmla="*/ 958485 w 4114165"/>
              <a:gd name="connsiteY247" fmla="*/ 1689372 h 3063504"/>
              <a:gd name="connsiteX248" fmla="*/ 961665 w 4114165"/>
              <a:gd name="connsiteY248" fmla="*/ 1657030 h 3063504"/>
              <a:gd name="connsiteX249" fmla="*/ 964859 w 4114165"/>
              <a:gd name="connsiteY249" fmla="*/ 1549747 h 3063504"/>
              <a:gd name="connsiteX250" fmla="*/ 968040 w 4114165"/>
              <a:gd name="connsiteY250" fmla="*/ 1500284 h 3063504"/>
              <a:gd name="connsiteX251" fmla="*/ 974414 w 4114165"/>
              <a:gd name="connsiteY251" fmla="*/ 1298000 h 3063504"/>
              <a:gd name="connsiteX252" fmla="*/ 980776 w 4114165"/>
              <a:gd name="connsiteY252" fmla="*/ 1110786 h 3063504"/>
              <a:gd name="connsiteX253" fmla="*/ 987150 w 4114165"/>
              <a:gd name="connsiteY253" fmla="*/ 823912 h 3063504"/>
              <a:gd name="connsiteX254" fmla="*/ 990331 w 4114165"/>
              <a:gd name="connsiteY254" fmla="*/ 704864 h 3063504"/>
              <a:gd name="connsiteX255" fmla="*/ 993511 w 4114165"/>
              <a:gd name="connsiteY255" fmla="*/ 662873 h 3063504"/>
              <a:gd name="connsiteX256" fmla="*/ 996705 w 4114165"/>
              <a:gd name="connsiteY256" fmla="*/ 671053 h 3063504"/>
              <a:gd name="connsiteX257" fmla="*/ 999886 w 4114165"/>
              <a:gd name="connsiteY257" fmla="*/ 570015 h 3063504"/>
              <a:gd name="connsiteX258" fmla="*/ 1006247 w 4114165"/>
              <a:gd name="connsiteY258" fmla="*/ 530037 h 3063504"/>
              <a:gd name="connsiteX259" fmla="*/ 1009441 w 4114165"/>
              <a:gd name="connsiteY259" fmla="*/ 603419 h 3063504"/>
              <a:gd name="connsiteX260" fmla="*/ 1012621 w 4114165"/>
              <a:gd name="connsiteY260" fmla="*/ 548202 h 3063504"/>
              <a:gd name="connsiteX261" fmla="*/ 1015802 w 4114165"/>
              <a:gd name="connsiteY261" fmla="*/ 568308 h 3063504"/>
              <a:gd name="connsiteX262" fmla="*/ 1022176 w 4114165"/>
              <a:gd name="connsiteY262" fmla="*/ 655566 h 3063504"/>
              <a:gd name="connsiteX263" fmla="*/ 1025357 w 4114165"/>
              <a:gd name="connsiteY263" fmla="*/ 612777 h 3063504"/>
              <a:gd name="connsiteX264" fmla="*/ 1028538 w 4114165"/>
              <a:gd name="connsiteY264" fmla="*/ 618653 h 3063504"/>
              <a:gd name="connsiteX265" fmla="*/ 1031731 w 4114165"/>
              <a:gd name="connsiteY265" fmla="*/ 556261 h 3063504"/>
              <a:gd name="connsiteX266" fmla="*/ 1034912 w 4114165"/>
              <a:gd name="connsiteY266" fmla="*/ 562606 h 3063504"/>
              <a:gd name="connsiteX267" fmla="*/ 1038093 w 4114165"/>
              <a:gd name="connsiteY267" fmla="*/ 590553 h 3063504"/>
              <a:gd name="connsiteX268" fmla="*/ 1041274 w 4114165"/>
              <a:gd name="connsiteY268" fmla="*/ 574483 h 3063504"/>
              <a:gd name="connsiteX269" fmla="*/ 1044467 w 4114165"/>
              <a:gd name="connsiteY269" fmla="*/ 675701 h 3063504"/>
              <a:gd name="connsiteX270" fmla="*/ 1047648 w 4114165"/>
              <a:gd name="connsiteY270" fmla="*/ 698381 h 3063504"/>
              <a:gd name="connsiteX271" fmla="*/ 1050829 w 4114165"/>
              <a:gd name="connsiteY271" fmla="*/ 809577 h 3063504"/>
              <a:gd name="connsiteX272" fmla="*/ 1054022 w 4114165"/>
              <a:gd name="connsiteY272" fmla="*/ 769941 h 3063504"/>
              <a:gd name="connsiteX273" fmla="*/ 1057203 w 4114165"/>
              <a:gd name="connsiteY273" fmla="*/ 800903 h 3063504"/>
              <a:gd name="connsiteX274" fmla="*/ 1060384 w 4114165"/>
              <a:gd name="connsiteY274" fmla="*/ 932880 h 3063504"/>
              <a:gd name="connsiteX275" fmla="*/ 1063565 w 4114165"/>
              <a:gd name="connsiteY275" fmla="*/ 1147700 h 3063504"/>
              <a:gd name="connsiteX276" fmla="*/ 1066758 w 4114165"/>
              <a:gd name="connsiteY276" fmla="*/ 1071745 h 3063504"/>
              <a:gd name="connsiteX277" fmla="*/ 1069939 w 4114165"/>
              <a:gd name="connsiteY277" fmla="*/ 1202304 h 3063504"/>
              <a:gd name="connsiteX278" fmla="*/ 1073120 w 4114165"/>
              <a:gd name="connsiteY278" fmla="*/ 1529979 h 3063504"/>
              <a:gd name="connsiteX279" fmla="*/ 1076313 w 4114165"/>
              <a:gd name="connsiteY279" fmla="*/ 1482593 h 3063504"/>
              <a:gd name="connsiteX280" fmla="*/ 1082675 w 4114165"/>
              <a:gd name="connsiteY280" fmla="*/ 2071639 h 3063504"/>
              <a:gd name="connsiteX281" fmla="*/ 1098604 w 4114165"/>
              <a:gd name="connsiteY281" fmla="*/ 2722254 h 3063504"/>
              <a:gd name="connsiteX282" fmla="*/ 1101785 w 4114165"/>
              <a:gd name="connsiteY282" fmla="*/ 2668372 h 3063504"/>
              <a:gd name="connsiteX283" fmla="*/ 1104965 w 4114165"/>
              <a:gd name="connsiteY283" fmla="*/ 2693027 h 3063504"/>
              <a:gd name="connsiteX284" fmla="*/ 1108146 w 4114165"/>
              <a:gd name="connsiteY284" fmla="*/ 2737741 h 3063504"/>
              <a:gd name="connsiteX285" fmla="*/ 1111340 w 4114165"/>
              <a:gd name="connsiteY285" fmla="*/ 2813645 h 3063504"/>
              <a:gd name="connsiteX286" fmla="*/ 1117701 w 4114165"/>
              <a:gd name="connsiteY286" fmla="*/ 2823890 h 3063504"/>
              <a:gd name="connsiteX287" fmla="*/ 1120895 w 4114165"/>
              <a:gd name="connsiteY287" fmla="*/ 2892626 h 3063504"/>
              <a:gd name="connsiteX288" fmla="*/ 1124076 w 4114165"/>
              <a:gd name="connsiteY288" fmla="*/ 2892752 h 3063504"/>
              <a:gd name="connsiteX289" fmla="*/ 1127256 w 4114165"/>
              <a:gd name="connsiteY289" fmla="*/ 2909152 h 3063504"/>
              <a:gd name="connsiteX290" fmla="*/ 1130437 w 4114165"/>
              <a:gd name="connsiteY290" fmla="*/ 2907847 h 3063504"/>
              <a:gd name="connsiteX291" fmla="*/ 1133631 w 4114165"/>
              <a:gd name="connsiteY291" fmla="*/ 2903187 h 3063504"/>
              <a:gd name="connsiteX292" fmla="*/ 1136811 w 4114165"/>
              <a:gd name="connsiteY292" fmla="*/ 2901452 h 3063504"/>
              <a:gd name="connsiteX293" fmla="*/ 1139992 w 4114165"/>
              <a:gd name="connsiteY293" fmla="*/ 2903719 h 3063504"/>
              <a:gd name="connsiteX294" fmla="*/ 1143173 w 4114165"/>
              <a:gd name="connsiteY294" fmla="*/ 2875973 h 3063504"/>
              <a:gd name="connsiteX295" fmla="*/ 1146367 w 4114165"/>
              <a:gd name="connsiteY295" fmla="*/ 2829348 h 3063504"/>
              <a:gd name="connsiteX296" fmla="*/ 1149547 w 4114165"/>
              <a:gd name="connsiteY296" fmla="*/ 2875822 h 3063504"/>
              <a:gd name="connsiteX297" fmla="*/ 1152728 w 4114165"/>
              <a:gd name="connsiteY297" fmla="*/ 2885281 h 3063504"/>
              <a:gd name="connsiteX298" fmla="*/ 1155922 w 4114165"/>
              <a:gd name="connsiteY298" fmla="*/ 2836110 h 3063504"/>
              <a:gd name="connsiteX299" fmla="*/ 1159102 w 4114165"/>
              <a:gd name="connsiteY299" fmla="*/ 2830234 h 3063504"/>
              <a:gd name="connsiteX300" fmla="*/ 1165464 w 4114165"/>
              <a:gd name="connsiteY300" fmla="*/ 2770020 h 3063504"/>
              <a:gd name="connsiteX301" fmla="*/ 1168657 w 4114165"/>
              <a:gd name="connsiteY301" fmla="*/ 2684568 h 3063504"/>
              <a:gd name="connsiteX302" fmla="*/ 1171838 w 4114165"/>
              <a:gd name="connsiteY302" fmla="*/ 2705792 h 3063504"/>
              <a:gd name="connsiteX303" fmla="*/ 1175019 w 4114165"/>
              <a:gd name="connsiteY303" fmla="*/ 2747188 h 3063504"/>
              <a:gd name="connsiteX304" fmla="*/ 1178212 w 4114165"/>
              <a:gd name="connsiteY304" fmla="*/ 2624379 h 3063504"/>
              <a:gd name="connsiteX305" fmla="*/ 1181393 w 4114165"/>
              <a:gd name="connsiteY305" fmla="*/ 2615464 h 3063504"/>
              <a:gd name="connsiteX306" fmla="*/ 1184574 w 4114165"/>
              <a:gd name="connsiteY306" fmla="*/ 2621023 h 3063504"/>
              <a:gd name="connsiteX307" fmla="*/ 1187755 w 4114165"/>
              <a:gd name="connsiteY307" fmla="*/ 2640588 h 3063504"/>
              <a:gd name="connsiteX308" fmla="*/ 1194129 w 4114165"/>
              <a:gd name="connsiteY308" fmla="*/ 2445852 h 3063504"/>
              <a:gd name="connsiteX309" fmla="*/ 1197310 w 4114165"/>
              <a:gd name="connsiteY309" fmla="*/ 2619871 h 3063504"/>
              <a:gd name="connsiteX310" fmla="*/ 1200503 w 4114165"/>
              <a:gd name="connsiteY310" fmla="*/ 2622759 h 3063504"/>
              <a:gd name="connsiteX311" fmla="*/ 1203684 w 4114165"/>
              <a:gd name="connsiteY311" fmla="*/ 2517843 h 3063504"/>
              <a:gd name="connsiteX312" fmla="*/ 1206865 w 4114165"/>
              <a:gd name="connsiteY312" fmla="*/ 2481955 h 3063504"/>
              <a:gd name="connsiteX313" fmla="*/ 1210046 w 4114165"/>
              <a:gd name="connsiteY313" fmla="*/ 2505610 h 3063504"/>
              <a:gd name="connsiteX314" fmla="*/ 1216420 w 4114165"/>
              <a:gd name="connsiteY314" fmla="*/ 2610057 h 3063504"/>
              <a:gd name="connsiteX315" fmla="*/ 1219601 w 4114165"/>
              <a:gd name="connsiteY315" fmla="*/ 2630876 h 3063504"/>
              <a:gd name="connsiteX316" fmla="*/ 1225975 w 4114165"/>
              <a:gd name="connsiteY316" fmla="*/ 2720164 h 3063504"/>
              <a:gd name="connsiteX317" fmla="*/ 1229156 w 4114165"/>
              <a:gd name="connsiteY317" fmla="*/ 2747276 h 3063504"/>
              <a:gd name="connsiteX318" fmla="*/ 1232336 w 4114165"/>
              <a:gd name="connsiteY318" fmla="*/ 2713162 h 3063504"/>
              <a:gd name="connsiteX319" fmla="*/ 1235530 w 4114165"/>
              <a:gd name="connsiteY319" fmla="*/ 2730206 h 3063504"/>
              <a:gd name="connsiteX320" fmla="*/ 1238711 w 4114165"/>
              <a:gd name="connsiteY320" fmla="*/ 2842694 h 3063504"/>
              <a:gd name="connsiteX321" fmla="*/ 1241891 w 4114165"/>
              <a:gd name="connsiteY321" fmla="*/ 2837477 h 3063504"/>
              <a:gd name="connsiteX322" fmla="*/ 1245072 w 4114165"/>
              <a:gd name="connsiteY322" fmla="*/ 2805173 h 3063504"/>
              <a:gd name="connsiteX323" fmla="*/ 1248266 w 4114165"/>
              <a:gd name="connsiteY323" fmla="*/ 2791092 h 3063504"/>
              <a:gd name="connsiteX324" fmla="*/ 1251446 w 4114165"/>
              <a:gd name="connsiteY324" fmla="*/ 2825131 h 3063504"/>
              <a:gd name="connsiteX325" fmla="*/ 1254627 w 4114165"/>
              <a:gd name="connsiteY325" fmla="*/ 2843416 h 3063504"/>
              <a:gd name="connsiteX326" fmla="*/ 1257821 w 4114165"/>
              <a:gd name="connsiteY326" fmla="*/ 2842099 h 3063504"/>
              <a:gd name="connsiteX327" fmla="*/ 1261001 w 4114165"/>
              <a:gd name="connsiteY327" fmla="*/ 2824738 h 3063504"/>
              <a:gd name="connsiteX328" fmla="*/ 1267363 w 4114165"/>
              <a:gd name="connsiteY328" fmla="*/ 2890840 h 3063504"/>
              <a:gd name="connsiteX329" fmla="*/ 1270556 w 4114165"/>
              <a:gd name="connsiteY329" fmla="*/ 2845405 h 3063504"/>
              <a:gd name="connsiteX330" fmla="*/ 1273737 w 4114165"/>
              <a:gd name="connsiteY330" fmla="*/ 2841314 h 3063504"/>
              <a:gd name="connsiteX331" fmla="*/ 1280112 w 4114165"/>
              <a:gd name="connsiteY331" fmla="*/ 2472635 h 3063504"/>
              <a:gd name="connsiteX332" fmla="*/ 1286473 w 4114165"/>
              <a:gd name="connsiteY332" fmla="*/ 2380472 h 3063504"/>
              <a:gd name="connsiteX333" fmla="*/ 1289654 w 4114165"/>
              <a:gd name="connsiteY333" fmla="*/ 2486590 h 3063504"/>
              <a:gd name="connsiteX334" fmla="*/ 1292847 w 4114165"/>
              <a:gd name="connsiteY334" fmla="*/ 2640094 h 3063504"/>
              <a:gd name="connsiteX335" fmla="*/ 1296028 w 4114165"/>
              <a:gd name="connsiteY335" fmla="*/ 2663939 h 3063504"/>
              <a:gd name="connsiteX336" fmla="*/ 1299209 w 4114165"/>
              <a:gd name="connsiteY336" fmla="*/ 2713833 h 3063504"/>
              <a:gd name="connsiteX337" fmla="*/ 1302390 w 4114165"/>
              <a:gd name="connsiteY337" fmla="*/ 2711756 h 3063504"/>
              <a:gd name="connsiteX338" fmla="*/ 1305583 w 4114165"/>
              <a:gd name="connsiteY338" fmla="*/ 2728814 h 3063504"/>
              <a:gd name="connsiteX339" fmla="*/ 1308764 w 4114165"/>
              <a:gd name="connsiteY339" fmla="*/ 2734373 h 3063504"/>
              <a:gd name="connsiteX340" fmla="*/ 1311945 w 4114165"/>
              <a:gd name="connsiteY340" fmla="*/ 2716518 h 3063504"/>
              <a:gd name="connsiteX341" fmla="*/ 1315138 w 4114165"/>
              <a:gd name="connsiteY341" fmla="*/ 2738083 h 3063504"/>
              <a:gd name="connsiteX342" fmla="*/ 1318319 w 4114165"/>
              <a:gd name="connsiteY342" fmla="*/ 2716441 h 3063504"/>
              <a:gd name="connsiteX343" fmla="*/ 1321500 w 4114165"/>
              <a:gd name="connsiteY343" fmla="*/ 2764334 h 3063504"/>
              <a:gd name="connsiteX344" fmla="*/ 1324681 w 4114165"/>
              <a:gd name="connsiteY344" fmla="*/ 2723583 h 3063504"/>
              <a:gd name="connsiteX345" fmla="*/ 1327874 w 4114165"/>
              <a:gd name="connsiteY345" fmla="*/ 2779049 h 3063504"/>
              <a:gd name="connsiteX346" fmla="*/ 1331055 w 4114165"/>
              <a:gd name="connsiteY346" fmla="*/ 2687734 h 3063504"/>
              <a:gd name="connsiteX347" fmla="*/ 1334236 w 4114165"/>
              <a:gd name="connsiteY347" fmla="*/ 2754279 h 3063504"/>
              <a:gd name="connsiteX348" fmla="*/ 1337429 w 4114165"/>
              <a:gd name="connsiteY348" fmla="*/ 2645856 h 3063504"/>
              <a:gd name="connsiteX349" fmla="*/ 1340610 w 4114165"/>
              <a:gd name="connsiteY349" fmla="*/ 2717936 h 3063504"/>
              <a:gd name="connsiteX350" fmla="*/ 1343791 w 4114165"/>
              <a:gd name="connsiteY350" fmla="*/ 2672234 h 3063504"/>
              <a:gd name="connsiteX351" fmla="*/ 1346971 w 4114165"/>
              <a:gd name="connsiteY351" fmla="*/ 2745010 h 3063504"/>
              <a:gd name="connsiteX352" fmla="*/ 1353346 w 4114165"/>
              <a:gd name="connsiteY352" fmla="*/ 2678490 h 3063504"/>
              <a:gd name="connsiteX353" fmla="*/ 1356526 w 4114165"/>
              <a:gd name="connsiteY353" fmla="*/ 2667181 h 3063504"/>
              <a:gd name="connsiteX354" fmla="*/ 1359720 w 4114165"/>
              <a:gd name="connsiteY354" fmla="*/ 2358653 h 3063504"/>
              <a:gd name="connsiteX355" fmla="*/ 1362901 w 4114165"/>
              <a:gd name="connsiteY355" fmla="*/ 2541485 h 3063504"/>
              <a:gd name="connsiteX356" fmla="*/ 1366081 w 4114165"/>
              <a:gd name="connsiteY356" fmla="*/ 2069018 h 3063504"/>
              <a:gd name="connsiteX357" fmla="*/ 1369262 w 4114165"/>
              <a:gd name="connsiteY357" fmla="*/ 2275810 h 3063504"/>
              <a:gd name="connsiteX358" fmla="*/ 1372456 w 4114165"/>
              <a:gd name="connsiteY358" fmla="*/ 1632742 h 3063504"/>
              <a:gd name="connsiteX359" fmla="*/ 1375636 w 4114165"/>
              <a:gd name="connsiteY359" fmla="*/ 1659791 h 3063504"/>
              <a:gd name="connsiteX360" fmla="*/ 1378817 w 4114165"/>
              <a:gd name="connsiteY360" fmla="*/ 1076456 h 3063504"/>
              <a:gd name="connsiteX361" fmla="*/ 1382011 w 4114165"/>
              <a:gd name="connsiteY361" fmla="*/ 926282 h 3063504"/>
              <a:gd name="connsiteX362" fmla="*/ 1385191 w 4114165"/>
              <a:gd name="connsiteY362" fmla="*/ 1092615 h 3063504"/>
              <a:gd name="connsiteX363" fmla="*/ 1388372 w 4114165"/>
              <a:gd name="connsiteY363" fmla="*/ 918089 h 3063504"/>
              <a:gd name="connsiteX364" fmla="*/ 1391553 w 4114165"/>
              <a:gd name="connsiteY364" fmla="*/ 1138709 h 3063504"/>
              <a:gd name="connsiteX365" fmla="*/ 1394746 w 4114165"/>
              <a:gd name="connsiteY365" fmla="*/ 571059 h 3063504"/>
              <a:gd name="connsiteX366" fmla="*/ 1397927 w 4114165"/>
              <a:gd name="connsiteY366" fmla="*/ 1172520 h 3063504"/>
              <a:gd name="connsiteX367" fmla="*/ 1401108 w 4114165"/>
              <a:gd name="connsiteY367" fmla="*/ 478485 h 3063504"/>
              <a:gd name="connsiteX368" fmla="*/ 1404289 w 4114165"/>
              <a:gd name="connsiteY368" fmla="*/ 1044773 h 3063504"/>
              <a:gd name="connsiteX369" fmla="*/ 1407482 w 4114165"/>
              <a:gd name="connsiteY369" fmla="*/ 527467 h 3063504"/>
              <a:gd name="connsiteX370" fmla="*/ 1410663 w 4114165"/>
              <a:gd name="connsiteY370" fmla="*/ 1033793 h 3063504"/>
              <a:gd name="connsiteX371" fmla="*/ 1413844 w 4114165"/>
              <a:gd name="connsiteY371" fmla="*/ 568747 h 3063504"/>
              <a:gd name="connsiteX372" fmla="*/ 1417037 w 4114165"/>
              <a:gd name="connsiteY372" fmla="*/ 612435 h 3063504"/>
              <a:gd name="connsiteX373" fmla="*/ 1420218 w 4114165"/>
              <a:gd name="connsiteY373" fmla="*/ 780857 h 3063504"/>
              <a:gd name="connsiteX374" fmla="*/ 1423399 w 4114165"/>
              <a:gd name="connsiteY374" fmla="*/ 331837 h 3063504"/>
              <a:gd name="connsiteX375" fmla="*/ 1426580 w 4114165"/>
              <a:gd name="connsiteY375" fmla="*/ 1069694 h 3063504"/>
              <a:gd name="connsiteX376" fmla="*/ 1429773 w 4114165"/>
              <a:gd name="connsiteY376" fmla="*/ 329314 h 3063504"/>
              <a:gd name="connsiteX377" fmla="*/ 1432954 w 4114165"/>
              <a:gd name="connsiteY377" fmla="*/ 1268508 h 3063504"/>
              <a:gd name="connsiteX378" fmla="*/ 1436135 w 4114165"/>
              <a:gd name="connsiteY378" fmla="*/ 267892 h 3063504"/>
              <a:gd name="connsiteX379" fmla="*/ 1439328 w 4114165"/>
              <a:gd name="connsiteY379" fmla="*/ 1156007 h 3063504"/>
              <a:gd name="connsiteX380" fmla="*/ 1442509 w 4114165"/>
              <a:gd name="connsiteY380" fmla="*/ 613055 h 3063504"/>
              <a:gd name="connsiteX381" fmla="*/ 1445690 w 4114165"/>
              <a:gd name="connsiteY381" fmla="*/ 957396 h 3063504"/>
              <a:gd name="connsiteX382" fmla="*/ 1448870 w 4114165"/>
              <a:gd name="connsiteY382" fmla="*/ 1082800 h 3063504"/>
              <a:gd name="connsiteX383" fmla="*/ 1452064 w 4114165"/>
              <a:gd name="connsiteY383" fmla="*/ 832776 h 3063504"/>
              <a:gd name="connsiteX384" fmla="*/ 1455245 w 4114165"/>
              <a:gd name="connsiteY384" fmla="*/ 1393304 h 3063504"/>
              <a:gd name="connsiteX385" fmla="*/ 1458426 w 4114165"/>
              <a:gd name="connsiteY385" fmla="*/ 752149 h 3063504"/>
              <a:gd name="connsiteX386" fmla="*/ 1461619 w 4114165"/>
              <a:gd name="connsiteY386" fmla="*/ 1571984 h 3063504"/>
              <a:gd name="connsiteX387" fmla="*/ 1464800 w 4114165"/>
              <a:gd name="connsiteY387" fmla="*/ 775424 h 3063504"/>
              <a:gd name="connsiteX388" fmla="*/ 1467981 w 4114165"/>
              <a:gd name="connsiteY388" fmla="*/ 1737379 h 3063504"/>
              <a:gd name="connsiteX389" fmla="*/ 1471161 w 4114165"/>
              <a:gd name="connsiteY389" fmla="*/ 1500018 h 3063504"/>
              <a:gd name="connsiteX390" fmla="*/ 1477536 w 4114165"/>
              <a:gd name="connsiteY390" fmla="*/ 2132524 h 3063504"/>
              <a:gd name="connsiteX391" fmla="*/ 1480716 w 4114165"/>
              <a:gd name="connsiteY391" fmla="*/ 2150050 h 3063504"/>
              <a:gd name="connsiteX392" fmla="*/ 1483897 w 4114165"/>
              <a:gd name="connsiteY392" fmla="*/ 2514753 h 3063504"/>
              <a:gd name="connsiteX393" fmla="*/ 1487091 w 4114165"/>
              <a:gd name="connsiteY393" fmla="*/ 2296058 h 3063504"/>
              <a:gd name="connsiteX394" fmla="*/ 1490272 w 4114165"/>
              <a:gd name="connsiteY394" fmla="*/ 2543157 h 3063504"/>
              <a:gd name="connsiteX395" fmla="*/ 1493452 w 4114165"/>
              <a:gd name="connsiteY395" fmla="*/ 2427820 h 3063504"/>
              <a:gd name="connsiteX396" fmla="*/ 1496646 w 4114165"/>
              <a:gd name="connsiteY396" fmla="*/ 2618643 h 3063504"/>
              <a:gd name="connsiteX397" fmla="*/ 1499827 w 4114165"/>
              <a:gd name="connsiteY397" fmla="*/ 2483373 h 3063504"/>
              <a:gd name="connsiteX398" fmla="*/ 1503007 w 4114165"/>
              <a:gd name="connsiteY398" fmla="*/ 2647819 h 3063504"/>
              <a:gd name="connsiteX399" fmla="*/ 1506188 w 4114165"/>
              <a:gd name="connsiteY399" fmla="*/ 2560176 h 3063504"/>
              <a:gd name="connsiteX400" fmla="*/ 1509382 w 4114165"/>
              <a:gd name="connsiteY400" fmla="*/ 2679579 h 3063504"/>
              <a:gd name="connsiteX401" fmla="*/ 1512562 w 4114165"/>
              <a:gd name="connsiteY401" fmla="*/ 2647591 h 3063504"/>
              <a:gd name="connsiteX402" fmla="*/ 1515743 w 4114165"/>
              <a:gd name="connsiteY402" fmla="*/ 2665915 h 3063504"/>
              <a:gd name="connsiteX403" fmla="*/ 1518937 w 4114165"/>
              <a:gd name="connsiteY403" fmla="*/ 2695813 h 3063504"/>
              <a:gd name="connsiteX404" fmla="*/ 1522117 w 4114165"/>
              <a:gd name="connsiteY404" fmla="*/ 2660267 h 3063504"/>
              <a:gd name="connsiteX405" fmla="*/ 1528479 w 4114165"/>
              <a:gd name="connsiteY405" fmla="*/ 2815810 h 3063504"/>
              <a:gd name="connsiteX406" fmla="*/ 1531672 w 4114165"/>
              <a:gd name="connsiteY406" fmla="*/ 2780721 h 3063504"/>
              <a:gd name="connsiteX407" fmla="*/ 1534853 w 4114165"/>
              <a:gd name="connsiteY407" fmla="*/ 2686594 h 3063504"/>
              <a:gd name="connsiteX408" fmla="*/ 1538034 w 4114165"/>
              <a:gd name="connsiteY408" fmla="*/ 2519654 h 3063504"/>
              <a:gd name="connsiteX409" fmla="*/ 1544408 w 4114165"/>
              <a:gd name="connsiteY409" fmla="*/ 2791294 h 3063504"/>
              <a:gd name="connsiteX410" fmla="*/ 1550770 w 4114165"/>
              <a:gd name="connsiteY410" fmla="*/ 2490326 h 3063504"/>
              <a:gd name="connsiteX411" fmla="*/ 1553963 w 4114165"/>
              <a:gd name="connsiteY411" fmla="*/ 2036739 h 3063504"/>
              <a:gd name="connsiteX412" fmla="*/ 1557144 w 4114165"/>
              <a:gd name="connsiteY412" fmla="*/ 2266755 h 3063504"/>
              <a:gd name="connsiteX413" fmla="*/ 1560325 w 4114165"/>
              <a:gd name="connsiteY413" fmla="*/ 2047921 h 3063504"/>
              <a:gd name="connsiteX414" fmla="*/ 1563518 w 4114165"/>
              <a:gd name="connsiteY414" fmla="*/ 1945791 h 3063504"/>
              <a:gd name="connsiteX415" fmla="*/ 1569880 w 4114165"/>
              <a:gd name="connsiteY415" fmla="*/ 1585407 h 3063504"/>
              <a:gd name="connsiteX416" fmla="*/ 1573060 w 4114165"/>
              <a:gd name="connsiteY416" fmla="*/ 1686422 h 3063504"/>
              <a:gd name="connsiteX417" fmla="*/ 1576254 w 4114165"/>
              <a:gd name="connsiteY417" fmla="*/ 1572490 h 3063504"/>
              <a:gd name="connsiteX418" fmla="*/ 1579435 w 4114165"/>
              <a:gd name="connsiteY418" fmla="*/ 1699313 h 3063504"/>
              <a:gd name="connsiteX419" fmla="*/ 1582615 w 4114165"/>
              <a:gd name="connsiteY419" fmla="*/ 1615393 h 3063504"/>
              <a:gd name="connsiteX420" fmla="*/ 1585796 w 4114165"/>
              <a:gd name="connsiteY420" fmla="*/ 1656422 h 3063504"/>
              <a:gd name="connsiteX421" fmla="*/ 1588990 w 4114165"/>
              <a:gd name="connsiteY421" fmla="*/ 1489685 h 3063504"/>
              <a:gd name="connsiteX422" fmla="*/ 1592171 w 4114165"/>
              <a:gd name="connsiteY422" fmla="*/ 1543377 h 3063504"/>
              <a:gd name="connsiteX423" fmla="*/ 1598545 w 4114165"/>
              <a:gd name="connsiteY423" fmla="*/ 1738708 h 3063504"/>
              <a:gd name="connsiteX424" fmla="*/ 1601726 w 4114165"/>
              <a:gd name="connsiteY424" fmla="*/ 1743761 h 3063504"/>
              <a:gd name="connsiteX425" fmla="*/ 1604906 w 4114165"/>
              <a:gd name="connsiteY425" fmla="*/ 1826984 h 3063504"/>
              <a:gd name="connsiteX426" fmla="*/ 1608087 w 4114165"/>
              <a:gd name="connsiteY426" fmla="*/ 2031826 h 3063504"/>
              <a:gd name="connsiteX427" fmla="*/ 1611281 w 4114165"/>
              <a:gd name="connsiteY427" fmla="*/ 1971080 h 3063504"/>
              <a:gd name="connsiteX428" fmla="*/ 1614461 w 4114165"/>
              <a:gd name="connsiteY428" fmla="*/ 1988834 h 3063504"/>
              <a:gd name="connsiteX429" fmla="*/ 1617642 w 4114165"/>
              <a:gd name="connsiteY429" fmla="*/ 2065611 h 3063504"/>
              <a:gd name="connsiteX430" fmla="*/ 1627197 w 4114165"/>
              <a:gd name="connsiteY430" fmla="*/ 2478245 h 3063504"/>
              <a:gd name="connsiteX431" fmla="*/ 1630378 w 4114165"/>
              <a:gd name="connsiteY431" fmla="*/ 2545436 h 3063504"/>
              <a:gd name="connsiteX432" fmla="*/ 1633572 w 4114165"/>
              <a:gd name="connsiteY432" fmla="*/ 2507510 h 3063504"/>
              <a:gd name="connsiteX433" fmla="*/ 1636752 w 4114165"/>
              <a:gd name="connsiteY433" fmla="*/ 2489857 h 3063504"/>
              <a:gd name="connsiteX434" fmla="*/ 1639933 w 4114165"/>
              <a:gd name="connsiteY434" fmla="*/ 2558036 h 3063504"/>
              <a:gd name="connsiteX435" fmla="*/ 1643127 w 4114165"/>
              <a:gd name="connsiteY435" fmla="*/ 2591797 h 3063504"/>
              <a:gd name="connsiteX436" fmla="*/ 1646307 w 4114165"/>
              <a:gd name="connsiteY436" fmla="*/ 2720000 h 3063504"/>
              <a:gd name="connsiteX437" fmla="*/ 1649488 w 4114165"/>
              <a:gd name="connsiteY437" fmla="*/ 2720418 h 3063504"/>
              <a:gd name="connsiteX438" fmla="*/ 1652669 w 4114165"/>
              <a:gd name="connsiteY438" fmla="*/ 2679692 h 3063504"/>
              <a:gd name="connsiteX439" fmla="*/ 1655862 w 4114165"/>
              <a:gd name="connsiteY439" fmla="*/ 2800564 h 3063504"/>
              <a:gd name="connsiteX440" fmla="*/ 1659043 w 4114165"/>
              <a:gd name="connsiteY440" fmla="*/ 2775731 h 3063504"/>
              <a:gd name="connsiteX441" fmla="*/ 1662224 w 4114165"/>
              <a:gd name="connsiteY441" fmla="*/ 2796486 h 3063504"/>
              <a:gd name="connsiteX442" fmla="*/ 1665405 w 4114165"/>
              <a:gd name="connsiteY442" fmla="*/ 2764663 h 3063504"/>
              <a:gd name="connsiteX443" fmla="*/ 1668598 w 4114165"/>
              <a:gd name="connsiteY443" fmla="*/ 2795676 h 3063504"/>
              <a:gd name="connsiteX444" fmla="*/ 1671779 w 4114165"/>
              <a:gd name="connsiteY444" fmla="*/ 2795372 h 3063504"/>
              <a:gd name="connsiteX445" fmla="*/ 1674960 w 4114165"/>
              <a:gd name="connsiteY445" fmla="*/ 2791826 h 3063504"/>
              <a:gd name="connsiteX446" fmla="*/ 1678153 w 4114165"/>
              <a:gd name="connsiteY446" fmla="*/ 2833222 h 3063504"/>
              <a:gd name="connsiteX447" fmla="*/ 1681334 w 4114165"/>
              <a:gd name="connsiteY447" fmla="*/ 2751645 h 3063504"/>
              <a:gd name="connsiteX448" fmla="*/ 1684515 w 4114165"/>
              <a:gd name="connsiteY448" fmla="*/ 2737437 h 3063504"/>
              <a:gd name="connsiteX449" fmla="*/ 1687696 w 4114165"/>
              <a:gd name="connsiteY449" fmla="*/ 2806186 h 3063504"/>
              <a:gd name="connsiteX450" fmla="*/ 1690889 w 4114165"/>
              <a:gd name="connsiteY450" fmla="*/ 2761612 h 3063504"/>
              <a:gd name="connsiteX451" fmla="*/ 1694070 w 4114165"/>
              <a:gd name="connsiteY451" fmla="*/ 2644071 h 3063504"/>
              <a:gd name="connsiteX452" fmla="*/ 1697251 w 4114165"/>
              <a:gd name="connsiteY452" fmla="*/ 2695459 h 3063504"/>
              <a:gd name="connsiteX453" fmla="*/ 1700444 w 4114165"/>
              <a:gd name="connsiteY453" fmla="*/ 2683517 h 3063504"/>
              <a:gd name="connsiteX454" fmla="*/ 1706806 w 4114165"/>
              <a:gd name="connsiteY454" fmla="*/ 2640462 h 3063504"/>
              <a:gd name="connsiteX455" fmla="*/ 1709986 w 4114165"/>
              <a:gd name="connsiteY455" fmla="*/ 2655480 h 3063504"/>
              <a:gd name="connsiteX456" fmla="*/ 1713180 w 4114165"/>
              <a:gd name="connsiteY456" fmla="*/ 2678148 h 3063504"/>
              <a:gd name="connsiteX457" fmla="*/ 1716361 w 4114165"/>
              <a:gd name="connsiteY457" fmla="*/ 2671221 h 3063504"/>
              <a:gd name="connsiteX458" fmla="*/ 1719541 w 4114165"/>
              <a:gd name="connsiteY458" fmla="*/ 2705336 h 3063504"/>
              <a:gd name="connsiteX459" fmla="*/ 1722735 w 4114165"/>
              <a:gd name="connsiteY459" fmla="*/ 2649782 h 3063504"/>
              <a:gd name="connsiteX460" fmla="*/ 1725916 w 4114165"/>
              <a:gd name="connsiteY460" fmla="*/ 2660444 h 3063504"/>
              <a:gd name="connsiteX461" fmla="*/ 1729096 w 4114165"/>
              <a:gd name="connsiteY461" fmla="*/ 2640867 h 3063504"/>
              <a:gd name="connsiteX462" fmla="*/ 1732277 w 4114165"/>
              <a:gd name="connsiteY462" fmla="*/ 2689697 h 3063504"/>
              <a:gd name="connsiteX463" fmla="*/ 1735471 w 4114165"/>
              <a:gd name="connsiteY463" fmla="*/ 2630825 h 3063504"/>
              <a:gd name="connsiteX464" fmla="*/ 1738651 w 4114165"/>
              <a:gd name="connsiteY464" fmla="*/ 2511283 h 3063504"/>
              <a:gd name="connsiteX465" fmla="*/ 1741832 w 4114165"/>
              <a:gd name="connsiteY465" fmla="*/ 2552756 h 3063504"/>
              <a:gd name="connsiteX466" fmla="*/ 1745026 w 4114165"/>
              <a:gd name="connsiteY466" fmla="*/ 2638752 h 3063504"/>
              <a:gd name="connsiteX467" fmla="*/ 1748206 w 4114165"/>
              <a:gd name="connsiteY467" fmla="*/ 2672449 h 3063504"/>
              <a:gd name="connsiteX468" fmla="*/ 1751387 w 4114165"/>
              <a:gd name="connsiteY468" fmla="*/ 2600699 h 3063504"/>
              <a:gd name="connsiteX469" fmla="*/ 1754568 w 4114165"/>
              <a:gd name="connsiteY469" fmla="*/ 2607854 h 3063504"/>
              <a:gd name="connsiteX470" fmla="*/ 1757761 w 4114165"/>
              <a:gd name="connsiteY470" fmla="*/ 2554174 h 3063504"/>
              <a:gd name="connsiteX471" fmla="*/ 1764123 w 4114165"/>
              <a:gd name="connsiteY471" fmla="*/ 2656861 h 3063504"/>
              <a:gd name="connsiteX472" fmla="*/ 1767304 w 4114165"/>
              <a:gd name="connsiteY472" fmla="*/ 2637182 h 3063504"/>
              <a:gd name="connsiteX473" fmla="*/ 1770497 w 4114165"/>
              <a:gd name="connsiteY473" fmla="*/ 2647009 h 3063504"/>
              <a:gd name="connsiteX474" fmla="*/ 1773678 w 4114165"/>
              <a:gd name="connsiteY474" fmla="*/ 2689266 h 3063504"/>
              <a:gd name="connsiteX475" fmla="*/ 1776859 w 4114165"/>
              <a:gd name="connsiteY475" fmla="*/ 2796423 h 3063504"/>
              <a:gd name="connsiteX476" fmla="*/ 1783233 w 4114165"/>
              <a:gd name="connsiteY476" fmla="*/ 2736867 h 3063504"/>
              <a:gd name="connsiteX477" fmla="*/ 1786414 w 4114165"/>
              <a:gd name="connsiteY477" fmla="*/ 2744237 h 3063504"/>
              <a:gd name="connsiteX478" fmla="*/ 1789595 w 4114165"/>
              <a:gd name="connsiteY478" fmla="*/ 2723951 h 3063504"/>
              <a:gd name="connsiteX479" fmla="*/ 1792788 w 4114165"/>
              <a:gd name="connsiteY479" fmla="*/ 2755419 h 3063504"/>
              <a:gd name="connsiteX480" fmla="*/ 1795969 w 4114165"/>
              <a:gd name="connsiteY480" fmla="*/ 2804439 h 3063504"/>
              <a:gd name="connsiteX481" fmla="*/ 1799150 w 4114165"/>
              <a:gd name="connsiteY481" fmla="*/ 2831171 h 3063504"/>
              <a:gd name="connsiteX482" fmla="*/ 1802343 w 4114165"/>
              <a:gd name="connsiteY482" fmla="*/ 2718619 h 3063504"/>
              <a:gd name="connsiteX483" fmla="*/ 1805524 w 4114165"/>
              <a:gd name="connsiteY483" fmla="*/ 2766943 h 3063504"/>
              <a:gd name="connsiteX484" fmla="*/ 1808705 w 4114165"/>
              <a:gd name="connsiteY484" fmla="*/ 2691204 h 3063504"/>
              <a:gd name="connsiteX485" fmla="*/ 1815079 w 4114165"/>
              <a:gd name="connsiteY485" fmla="*/ 2299819 h 3063504"/>
              <a:gd name="connsiteX486" fmla="*/ 1818260 w 4114165"/>
              <a:gd name="connsiteY486" fmla="*/ 2202730 h 3063504"/>
              <a:gd name="connsiteX487" fmla="*/ 1821441 w 4114165"/>
              <a:gd name="connsiteY487" fmla="*/ 2325386 h 3063504"/>
              <a:gd name="connsiteX488" fmla="*/ 1824634 w 4114165"/>
              <a:gd name="connsiteY488" fmla="*/ 2331300 h 3063504"/>
              <a:gd name="connsiteX489" fmla="*/ 1827815 w 4114165"/>
              <a:gd name="connsiteY489" fmla="*/ 2431821 h 3063504"/>
              <a:gd name="connsiteX490" fmla="*/ 1834176 w 4114165"/>
              <a:gd name="connsiteY490" fmla="*/ 2852863 h 3063504"/>
              <a:gd name="connsiteX491" fmla="*/ 1837370 w 4114165"/>
              <a:gd name="connsiteY491" fmla="*/ 2823687 h 3063504"/>
              <a:gd name="connsiteX492" fmla="*/ 1840551 w 4114165"/>
              <a:gd name="connsiteY492" fmla="*/ 2745922 h 3063504"/>
              <a:gd name="connsiteX493" fmla="*/ 1843731 w 4114165"/>
              <a:gd name="connsiteY493" fmla="*/ 2531937 h 3063504"/>
              <a:gd name="connsiteX494" fmla="*/ 1846912 w 4114165"/>
              <a:gd name="connsiteY494" fmla="*/ 2413143 h 3063504"/>
              <a:gd name="connsiteX495" fmla="*/ 1850106 w 4114165"/>
              <a:gd name="connsiteY495" fmla="*/ 2441091 h 3063504"/>
              <a:gd name="connsiteX496" fmla="*/ 1853286 w 4114165"/>
              <a:gd name="connsiteY496" fmla="*/ 2411332 h 3063504"/>
              <a:gd name="connsiteX497" fmla="*/ 1856467 w 4114165"/>
              <a:gd name="connsiteY497" fmla="*/ 2408787 h 3063504"/>
              <a:gd name="connsiteX498" fmla="*/ 1859661 w 4114165"/>
              <a:gd name="connsiteY498" fmla="*/ 2227752 h 3063504"/>
              <a:gd name="connsiteX499" fmla="*/ 1862841 w 4114165"/>
              <a:gd name="connsiteY499" fmla="*/ 2223219 h 3063504"/>
              <a:gd name="connsiteX500" fmla="*/ 1866022 w 4114165"/>
              <a:gd name="connsiteY500" fmla="*/ 2150012 h 3063504"/>
              <a:gd name="connsiteX501" fmla="*/ 1869203 w 4114165"/>
              <a:gd name="connsiteY501" fmla="*/ 2222282 h 3063504"/>
              <a:gd name="connsiteX502" fmla="*/ 1872396 w 4114165"/>
              <a:gd name="connsiteY502" fmla="*/ 2116265 h 3063504"/>
              <a:gd name="connsiteX503" fmla="*/ 1875577 w 4114165"/>
              <a:gd name="connsiteY503" fmla="*/ 2150063 h 3063504"/>
              <a:gd name="connsiteX504" fmla="*/ 1881951 w 4114165"/>
              <a:gd name="connsiteY504" fmla="*/ 2062433 h 3063504"/>
              <a:gd name="connsiteX505" fmla="*/ 1885132 w 4114165"/>
              <a:gd name="connsiteY505" fmla="*/ 2064294 h 3063504"/>
              <a:gd name="connsiteX506" fmla="*/ 1888313 w 4114165"/>
              <a:gd name="connsiteY506" fmla="*/ 2008247 h 3063504"/>
              <a:gd name="connsiteX507" fmla="*/ 1891494 w 4114165"/>
              <a:gd name="connsiteY507" fmla="*/ 2117493 h 3063504"/>
              <a:gd name="connsiteX508" fmla="*/ 1894687 w 4114165"/>
              <a:gd name="connsiteY508" fmla="*/ 1969054 h 3063504"/>
              <a:gd name="connsiteX509" fmla="*/ 1897868 w 4114165"/>
              <a:gd name="connsiteY509" fmla="*/ 2191307 h 3063504"/>
              <a:gd name="connsiteX510" fmla="*/ 1901049 w 4114165"/>
              <a:gd name="connsiteY510" fmla="*/ 2022658 h 3063504"/>
              <a:gd name="connsiteX511" fmla="*/ 1904242 w 4114165"/>
              <a:gd name="connsiteY511" fmla="*/ 2215988 h 3063504"/>
              <a:gd name="connsiteX512" fmla="*/ 1907423 w 4114165"/>
              <a:gd name="connsiteY512" fmla="*/ 1937218 h 3063504"/>
              <a:gd name="connsiteX513" fmla="*/ 1910604 w 4114165"/>
              <a:gd name="connsiteY513" fmla="*/ 2103057 h 3063504"/>
              <a:gd name="connsiteX514" fmla="*/ 1916978 w 4114165"/>
              <a:gd name="connsiteY514" fmla="*/ 2012235 h 3063504"/>
              <a:gd name="connsiteX515" fmla="*/ 1920159 w 4114165"/>
              <a:gd name="connsiteY515" fmla="*/ 2171464 h 3063504"/>
              <a:gd name="connsiteX516" fmla="*/ 1923340 w 4114165"/>
              <a:gd name="connsiteY516" fmla="*/ 1790210 h 3063504"/>
              <a:gd name="connsiteX517" fmla="*/ 1926520 w 4114165"/>
              <a:gd name="connsiteY517" fmla="*/ 2366187 h 3063504"/>
              <a:gd name="connsiteX518" fmla="*/ 1929714 w 4114165"/>
              <a:gd name="connsiteY518" fmla="*/ 1631476 h 3063504"/>
              <a:gd name="connsiteX519" fmla="*/ 1932895 w 4114165"/>
              <a:gd name="connsiteY519" fmla="*/ 2269149 h 3063504"/>
              <a:gd name="connsiteX520" fmla="*/ 1936075 w 4114165"/>
              <a:gd name="connsiteY520" fmla="*/ 1478655 h 3063504"/>
              <a:gd name="connsiteX521" fmla="*/ 1939269 w 4114165"/>
              <a:gd name="connsiteY521" fmla="*/ 1710608 h 3063504"/>
              <a:gd name="connsiteX522" fmla="*/ 1942450 w 4114165"/>
              <a:gd name="connsiteY522" fmla="*/ 1817107 h 3063504"/>
              <a:gd name="connsiteX523" fmla="*/ 1945631 w 4114165"/>
              <a:gd name="connsiteY523" fmla="*/ 1149561 h 3063504"/>
              <a:gd name="connsiteX524" fmla="*/ 1948811 w 4114165"/>
              <a:gd name="connsiteY524" fmla="*/ 2165955 h 3063504"/>
              <a:gd name="connsiteX525" fmla="*/ 1952005 w 4114165"/>
              <a:gd name="connsiteY525" fmla="*/ 846592 h 3063504"/>
              <a:gd name="connsiteX526" fmla="*/ 1955186 w 4114165"/>
              <a:gd name="connsiteY526" fmla="*/ 1950350 h 3063504"/>
              <a:gd name="connsiteX527" fmla="*/ 1958366 w 4114165"/>
              <a:gd name="connsiteY527" fmla="*/ 864169 h 3063504"/>
              <a:gd name="connsiteX528" fmla="*/ 1961560 w 4114165"/>
              <a:gd name="connsiteY528" fmla="*/ 1399560 h 3063504"/>
              <a:gd name="connsiteX529" fmla="*/ 1964741 w 4114165"/>
              <a:gd name="connsiteY529" fmla="*/ 1303623 h 3063504"/>
              <a:gd name="connsiteX530" fmla="*/ 1967921 w 4114165"/>
              <a:gd name="connsiteY530" fmla="*/ 789202 h 3063504"/>
              <a:gd name="connsiteX531" fmla="*/ 1971102 w 4114165"/>
              <a:gd name="connsiteY531" fmla="*/ 1617673 h 3063504"/>
              <a:gd name="connsiteX532" fmla="*/ 1974296 w 4114165"/>
              <a:gd name="connsiteY532" fmla="*/ 501977 h 3063504"/>
              <a:gd name="connsiteX533" fmla="*/ 1977477 w 4114165"/>
              <a:gd name="connsiteY533" fmla="*/ 1724918 h 3063504"/>
              <a:gd name="connsiteX534" fmla="*/ 1980657 w 4114165"/>
              <a:gd name="connsiteY534" fmla="*/ 540785 h 3063504"/>
              <a:gd name="connsiteX535" fmla="*/ 1983851 w 4114165"/>
              <a:gd name="connsiteY535" fmla="*/ 1270926 h 3063504"/>
              <a:gd name="connsiteX536" fmla="*/ 1987032 w 4114165"/>
              <a:gd name="connsiteY536" fmla="*/ 845186 h 3063504"/>
              <a:gd name="connsiteX537" fmla="*/ 1993393 w 4114165"/>
              <a:gd name="connsiteY537" fmla="*/ 1188248 h 3063504"/>
              <a:gd name="connsiteX538" fmla="*/ 1996587 w 4114165"/>
              <a:gd name="connsiteY538" fmla="*/ 828990 h 3063504"/>
              <a:gd name="connsiteX539" fmla="*/ 1999767 w 4114165"/>
              <a:gd name="connsiteY539" fmla="*/ 1529232 h 3063504"/>
              <a:gd name="connsiteX540" fmla="*/ 2002948 w 4114165"/>
              <a:gd name="connsiteY540" fmla="*/ 867398 h 3063504"/>
              <a:gd name="connsiteX541" fmla="*/ 2006142 w 4114165"/>
              <a:gd name="connsiteY541" fmla="*/ 1526636 h 3063504"/>
              <a:gd name="connsiteX542" fmla="*/ 2009322 w 4114165"/>
              <a:gd name="connsiteY542" fmla="*/ 947050 h 3063504"/>
              <a:gd name="connsiteX543" fmla="*/ 2012503 w 4114165"/>
              <a:gd name="connsiteY543" fmla="*/ 1598918 h 3063504"/>
              <a:gd name="connsiteX544" fmla="*/ 2015684 w 4114165"/>
              <a:gd name="connsiteY544" fmla="*/ 1262733 h 3063504"/>
              <a:gd name="connsiteX545" fmla="*/ 2018877 w 4114165"/>
              <a:gd name="connsiteY545" fmla="*/ 1568362 h 3063504"/>
              <a:gd name="connsiteX546" fmla="*/ 2022058 w 4114165"/>
              <a:gd name="connsiteY546" fmla="*/ 1696438 h 3063504"/>
              <a:gd name="connsiteX547" fmla="*/ 2025239 w 4114165"/>
              <a:gd name="connsiteY547" fmla="*/ 1640530 h 3063504"/>
              <a:gd name="connsiteX548" fmla="*/ 2028420 w 4114165"/>
              <a:gd name="connsiteY548" fmla="*/ 1925378 h 3063504"/>
              <a:gd name="connsiteX549" fmla="*/ 2031613 w 4114165"/>
              <a:gd name="connsiteY549" fmla="*/ 1618471 h 3063504"/>
              <a:gd name="connsiteX550" fmla="*/ 2034794 w 4114165"/>
              <a:gd name="connsiteY550" fmla="*/ 2157408 h 3063504"/>
              <a:gd name="connsiteX551" fmla="*/ 2037975 w 4114165"/>
              <a:gd name="connsiteY551" fmla="*/ 1957366 h 3063504"/>
              <a:gd name="connsiteX552" fmla="*/ 2041168 w 4114165"/>
              <a:gd name="connsiteY552" fmla="*/ 2357956 h 3063504"/>
              <a:gd name="connsiteX553" fmla="*/ 2044349 w 4114165"/>
              <a:gd name="connsiteY553" fmla="*/ 2274214 h 3063504"/>
              <a:gd name="connsiteX554" fmla="*/ 2047530 w 4114165"/>
              <a:gd name="connsiteY554" fmla="*/ 2456160 h 3063504"/>
              <a:gd name="connsiteX555" fmla="*/ 2050711 w 4114165"/>
              <a:gd name="connsiteY555" fmla="*/ 2483753 h 3063504"/>
              <a:gd name="connsiteX556" fmla="*/ 2053904 w 4114165"/>
              <a:gd name="connsiteY556" fmla="*/ 2551363 h 3063504"/>
              <a:gd name="connsiteX557" fmla="*/ 2063459 w 4114165"/>
              <a:gd name="connsiteY557" fmla="*/ 2850027 h 3063504"/>
              <a:gd name="connsiteX558" fmla="*/ 2066640 w 4114165"/>
              <a:gd name="connsiteY558" fmla="*/ 2850698 h 3063504"/>
              <a:gd name="connsiteX559" fmla="*/ 2069821 w 4114165"/>
              <a:gd name="connsiteY559" fmla="*/ 2919308 h 3063504"/>
              <a:gd name="connsiteX560" fmla="*/ 2073001 w 4114165"/>
              <a:gd name="connsiteY560" fmla="*/ 2817925 h 3063504"/>
              <a:gd name="connsiteX561" fmla="*/ 2076195 w 4114165"/>
              <a:gd name="connsiteY561" fmla="*/ 2931122 h 3063504"/>
              <a:gd name="connsiteX562" fmla="*/ 2079376 w 4114165"/>
              <a:gd name="connsiteY562" fmla="*/ 2871744 h 3063504"/>
              <a:gd name="connsiteX563" fmla="*/ 2082556 w 4114165"/>
              <a:gd name="connsiteY563" fmla="*/ 2969986 h 3063504"/>
              <a:gd name="connsiteX564" fmla="*/ 2085750 w 4114165"/>
              <a:gd name="connsiteY564" fmla="*/ 2951561 h 3063504"/>
              <a:gd name="connsiteX565" fmla="*/ 2088931 w 4114165"/>
              <a:gd name="connsiteY565" fmla="*/ 2984789 h 3063504"/>
              <a:gd name="connsiteX566" fmla="*/ 2092111 w 4114165"/>
              <a:gd name="connsiteY566" fmla="*/ 2969315 h 3063504"/>
              <a:gd name="connsiteX567" fmla="*/ 2095292 w 4114165"/>
              <a:gd name="connsiteY567" fmla="*/ 2967314 h 3063504"/>
              <a:gd name="connsiteX568" fmla="*/ 2098486 w 4114165"/>
              <a:gd name="connsiteY568" fmla="*/ 2976229 h 3063504"/>
              <a:gd name="connsiteX569" fmla="*/ 2101666 w 4114165"/>
              <a:gd name="connsiteY569" fmla="*/ 2978280 h 3063504"/>
              <a:gd name="connsiteX570" fmla="*/ 2104847 w 4114165"/>
              <a:gd name="connsiteY570" fmla="*/ 2986499 h 3063504"/>
              <a:gd name="connsiteX571" fmla="*/ 2108028 w 4114165"/>
              <a:gd name="connsiteY571" fmla="*/ 2960919 h 3063504"/>
              <a:gd name="connsiteX572" fmla="*/ 2111222 w 4114165"/>
              <a:gd name="connsiteY572" fmla="*/ 2976609 h 3063504"/>
              <a:gd name="connsiteX573" fmla="*/ 2114402 w 4114165"/>
              <a:gd name="connsiteY573" fmla="*/ 2965301 h 3063504"/>
              <a:gd name="connsiteX574" fmla="*/ 2117583 w 4114165"/>
              <a:gd name="connsiteY574" fmla="*/ 3007077 h 3063504"/>
              <a:gd name="connsiteX575" fmla="*/ 2120777 w 4114165"/>
              <a:gd name="connsiteY575" fmla="*/ 2964338 h 3063504"/>
              <a:gd name="connsiteX576" fmla="*/ 2123957 w 4114165"/>
              <a:gd name="connsiteY576" fmla="*/ 2959425 h 3063504"/>
              <a:gd name="connsiteX577" fmla="*/ 2127138 w 4114165"/>
              <a:gd name="connsiteY577" fmla="*/ 2922904 h 3063504"/>
              <a:gd name="connsiteX578" fmla="*/ 2130319 w 4114165"/>
              <a:gd name="connsiteY578" fmla="*/ 2967719 h 3063504"/>
              <a:gd name="connsiteX579" fmla="*/ 2133512 w 4114165"/>
              <a:gd name="connsiteY579" fmla="*/ 2748100 h 3063504"/>
              <a:gd name="connsiteX580" fmla="*/ 2136693 w 4114165"/>
              <a:gd name="connsiteY580" fmla="*/ 2770425 h 3063504"/>
              <a:gd name="connsiteX581" fmla="*/ 2139874 w 4114165"/>
              <a:gd name="connsiteY581" fmla="*/ 2840744 h 3063504"/>
              <a:gd name="connsiteX582" fmla="*/ 2143068 w 4114165"/>
              <a:gd name="connsiteY582" fmla="*/ 2520490 h 3063504"/>
              <a:gd name="connsiteX583" fmla="*/ 2155803 w 4114165"/>
              <a:gd name="connsiteY583" fmla="*/ 2802843 h 3063504"/>
              <a:gd name="connsiteX584" fmla="*/ 2158984 w 4114165"/>
              <a:gd name="connsiteY584" fmla="*/ 2808542 h 3063504"/>
              <a:gd name="connsiteX585" fmla="*/ 2165358 w 4114165"/>
              <a:gd name="connsiteY585" fmla="*/ 2716695 h 3063504"/>
              <a:gd name="connsiteX586" fmla="*/ 2168539 w 4114165"/>
              <a:gd name="connsiteY586" fmla="*/ 2878050 h 3063504"/>
              <a:gd name="connsiteX587" fmla="*/ 2171720 w 4114165"/>
              <a:gd name="connsiteY587" fmla="*/ 2791725 h 3063504"/>
              <a:gd name="connsiteX588" fmla="*/ 2174901 w 4114165"/>
              <a:gd name="connsiteY588" fmla="*/ 2656911 h 3063504"/>
              <a:gd name="connsiteX589" fmla="*/ 2178094 w 4114165"/>
              <a:gd name="connsiteY589" fmla="*/ 2667789 h 3063504"/>
              <a:gd name="connsiteX590" fmla="*/ 2184456 w 4114165"/>
              <a:gd name="connsiteY590" fmla="*/ 2001358 h 3063504"/>
              <a:gd name="connsiteX591" fmla="*/ 2187649 w 4114165"/>
              <a:gd name="connsiteY591" fmla="*/ 2232932 h 3063504"/>
              <a:gd name="connsiteX592" fmla="*/ 2190830 w 4114165"/>
              <a:gd name="connsiteY592" fmla="*/ 2350396 h 3063504"/>
              <a:gd name="connsiteX593" fmla="*/ 2194011 w 4114165"/>
              <a:gd name="connsiteY593" fmla="*/ 2318029 h 3063504"/>
              <a:gd name="connsiteX594" fmla="*/ 2197192 w 4114165"/>
              <a:gd name="connsiteY594" fmla="*/ 2241720 h 3063504"/>
              <a:gd name="connsiteX595" fmla="*/ 2200385 w 4114165"/>
              <a:gd name="connsiteY595" fmla="*/ 2286801 h 3063504"/>
              <a:gd name="connsiteX596" fmla="*/ 2203566 w 4114165"/>
              <a:gd name="connsiteY596" fmla="*/ 2371265 h 3063504"/>
              <a:gd name="connsiteX597" fmla="*/ 2206747 w 4114165"/>
              <a:gd name="connsiteY597" fmla="*/ 2299768 h 3063504"/>
              <a:gd name="connsiteX598" fmla="*/ 2209927 w 4114165"/>
              <a:gd name="connsiteY598" fmla="*/ 2269744 h 3063504"/>
              <a:gd name="connsiteX599" fmla="*/ 2213121 w 4114165"/>
              <a:gd name="connsiteY599" fmla="*/ 2346103 h 3063504"/>
              <a:gd name="connsiteX600" fmla="*/ 2216302 w 4114165"/>
              <a:gd name="connsiteY600" fmla="*/ 2368999 h 3063504"/>
              <a:gd name="connsiteX601" fmla="*/ 2219482 w 4114165"/>
              <a:gd name="connsiteY601" fmla="*/ 2328628 h 3063504"/>
              <a:gd name="connsiteX602" fmla="*/ 2222676 w 4114165"/>
              <a:gd name="connsiteY602" fmla="*/ 2314243 h 3063504"/>
              <a:gd name="connsiteX603" fmla="*/ 2232218 w 4114165"/>
              <a:gd name="connsiteY603" fmla="*/ 1898848 h 3063504"/>
              <a:gd name="connsiteX604" fmla="*/ 2235412 w 4114165"/>
              <a:gd name="connsiteY604" fmla="*/ 1656663 h 3063504"/>
              <a:gd name="connsiteX605" fmla="*/ 2238592 w 4114165"/>
              <a:gd name="connsiteY605" fmla="*/ 1296050 h 3063504"/>
              <a:gd name="connsiteX606" fmla="*/ 2244967 w 4114165"/>
              <a:gd name="connsiteY606" fmla="*/ 875173 h 3063504"/>
              <a:gd name="connsiteX607" fmla="*/ 2248147 w 4114165"/>
              <a:gd name="connsiteY607" fmla="*/ 593693 h 3063504"/>
              <a:gd name="connsiteX608" fmla="*/ 2251328 w 4114165"/>
              <a:gd name="connsiteY608" fmla="*/ 644612 h 3063504"/>
              <a:gd name="connsiteX609" fmla="*/ 2254509 w 4114165"/>
              <a:gd name="connsiteY609" fmla="*/ 515406 h 3063504"/>
              <a:gd name="connsiteX610" fmla="*/ 2257702 w 4114165"/>
              <a:gd name="connsiteY610" fmla="*/ 504589 h 3063504"/>
              <a:gd name="connsiteX611" fmla="*/ 2260883 w 4114165"/>
              <a:gd name="connsiteY611" fmla="*/ 533884 h 3063504"/>
              <a:gd name="connsiteX612" fmla="*/ 2264064 w 4114165"/>
              <a:gd name="connsiteY612" fmla="*/ 440313 h 3063504"/>
              <a:gd name="connsiteX613" fmla="*/ 2267257 w 4114165"/>
              <a:gd name="connsiteY613" fmla="*/ 452684 h 3063504"/>
              <a:gd name="connsiteX614" fmla="*/ 2270438 w 4114165"/>
              <a:gd name="connsiteY614" fmla="*/ 500866 h 3063504"/>
              <a:gd name="connsiteX615" fmla="*/ 2273619 w 4114165"/>
              <a:gd name="connsiteY615" fmla="*/ 629986 h 3063504"/>
              <a:gd name="connsiteX616" fmla="*/ 2276800 w 4114165"/>
              <a:gd name="connsiteY616" fmla="*/ 641320 h 3063504"/>
              <a:gd name="connsiteX617" fmla="*/ 2283174 w 4114165"/>
              <a:gd name="connsiteY617" fmla="*/ 799763 h 3063504"/>
              <a:gd name="connsiteX618" fmla="*/ 2286355 w 4114165"/>
              <a:gd name="connsiteY618" fmla="*/ 849492 h 3063504"/>
              <a:gd name="connsiteX619" fmla="*/ 2295910 w 4114165"/>
              <a:gd name="connsiteY619" fmla="*/ 1157273 h 3063504"/>
              <a:gd name="connsiteX620" fmla="*/ 2299091 w 4114165"/>
              <a:gd name="connsiteY620" fmla="*/ 1247360 h 3063504"/>
              <a:gd name="connsiteX621" fmla="*/ 2305465 w 4114165"/>
              <a:gd name="connsiteY621" fmla="*/ 1627740 h 3063504"/>
              <a:gd name="connsiteX622" fmla="*/ 2327756 w 4114165"/>
              <a:gd name="connsiteY622" fmla="*/ 2527644 h 3063504"/>
              <a:gd name="connsiteX623" fmla="*/ 2330936 w 4114165"/>
              <a:gd name="connsiteY623" fmla="*/ 2536230 h 3063504"/>
              <a:gd name="connsiteX624" fmla="*/ 2334117 w 4114165"/>
              <a:gd name="connsiteY624" fmla="*/ 2575347 h 3063504"/>
              <a:gd name="connsiteX625" fmla="*/ 2337311 w 4114165"/>
              <a:gd name="connsiteY625" fmla="*/ 2567559 h 3063504"/>
              <a:gd name="connsiteX626" fmla="*/ 2340491 w 4114165"/>
              <a:gd name="connsiteY626" fmla="*/ 2657735 h 3063504"/>
              <a:gd name="connsiteX627" fmla="*/ 2343672 w 4114165"/>
              <a:gd name="connsiteY627" fmla="*/ 2677679 h 3063504"/>
              <a:gd name="connsiteX628" fmla="*/ 2346866 w 4114165"/>
              <a:gd name="connsiteY628" fmla="*/ 2676653 h 3063504"/>
              <a:gd name="connsiteX629" fmla="*/ 2350047 w 4114165"/>
              <a:gd name="connsiteY629" fmla="*/ 2718873 h 3063504"/>
              <a:gd name="connsiteX630" fmla="*/ 2353227 w 4114165"/>
              <a:gd name="connsiteY630" fmla="*/ 2727256 h 3063504"/>
              <a:gd name="connsiteX631" fmla="*/ 2359602 w 4114165"/>
              <a:gd name="connsiteY631" fmla="*/ 2758344 h 3063504"/>
              <a:gd name="connsiteX632" fmla="*/ 2362782 w 4114165"/>
              <a:gd name="connsiteY632" fmla="*/ 2709464 h 3063504"/>
              <a:gd name="connsiteX633" fmla="*/ 2365963 w 4114165"/>
              <a:gd name="connsiteY633" fmla="*/ 2701651 h 3063504"/>
              <a:gd name="connsiteX634" fmla="*/ 2369144 w 4114165"/>
              <a:gd name="connsiteY634" fmla="*/ 2749581 h 3063504"/>
              <a:gd name="connsiteX635" fmla="*/ 2372337 w 4114165"/>
              <a:gd name="connsiteY635" fmla="*/ 2738311 h 3063504"/>
              <a:gd name="connsiteX636" fmla="*/ 2375518 w 4114165"/>
              <a:gd name="connsiteY636" fmla="*/ 2683466 h 3063504"/>
              <a:gd name="connsiteX637" fmla="*/ 2381892 w 4114165"/>
              <a:gd name="connsiteY637" fmla="*/ 2760295 h 3063504"/>
              <a:gd name="connsiteX638" fmla="*/ 2385073 w 4114165"/>
              <a:gd name="connsiteY638" fmla="*/ 2736829 h 3063504"/>
              <a:gd name="connsiteX639" fmla="*/ 2388254 w 4114165"/>
              <a:gd name="connsiteY639" fmla="*/ 2701106 h 3063504"/>
              <a:gd name="connsiteX640" fmla="*/ 2391435 w 4114165"/>
              <a:gd name="connsiteY640" fmla="*/ 2683530 h 3063504"/>
              <a:gd name="connsiteX641" fmla="*/ 2394628 w 4114165"/>
              <a:gd name="connsiteY641" fmla="*/ 2730574 h 3063504"/>
              <a:gd name="connsiteX642" fmla="*/ 2397809 w 4114165"/>
              <a:gd name="connsiteY642" fmla="*/ 2662280 h 3063504"/>
              <a:gd name="connsiteX643" fmla="*/ 2400990 w 4114165"/>
              <a:gd name="connsiteY643" fmla="*/ 2633636 h 3063504"/>
              <a:gd name="connsiteX644" fmla="*/ 2404183 w 4114165"/>
              <a:gd name="connsiteY644" fmla="*/ 2647958 h 3063504"/>
              <a:gd name="connsiteX645" fmla="*/ 2407364 w 4114165"/>
              <a:gd name="connsiteY645" fmla="*/ 2741350 h 3063504"/>
              <a:gd name="connsiteX646" fmla="*/ 2410545 w 4114165"/>
              <a:gd name="connsiteY646" fmla="*/ 2674665 h 3063504"/>
              <a:gd name="connsiteX647" fmla="*/ 2413726 w 4114165"/>
              <a:gd name="connsiteY647" fmla="*/ 2647211 h 3063504"/>
              <a:gd name="connsiteX648" fmla="*/ 2416919 w 4114165"/>
              <a:gd name="connsiteY648" fmla="*/ 2707716 h 3063504"/>
              <a:gd name="connsiteX649" fmla="*/ 2420100 w 4114165"/>
              <a:gd name="connsiteY649" fmla="*/ 2636891 h 3063504"/>
              <a:gd name="connsiteX650" fmla="*/ 2423281 w 4114165"/>
              <a:gd name="connsiteY650" fmla="*/ 2730726 h 3063504"/>
              <a:gd name="connsiteX651" fmla="*/ 2426474 w 4114165"/>
              <a:gd name="connsiteY651" fmla="*/ 2679870 h 3063504"/>
              <a:gd name="connsiteX652" fmla="*/ 2429655 w 4114165"/>
              <a:gd name="connsiteY652" fmla="*/ 2703993 h 3063504"/>
              <a:gd name="connsiteX653" fmla="*/ 2432836 w 4114165"/>
              <a:gd name="connsiteY653" fmla="*/ 2809251 h 3063504"/>
              <a:gd name="connsiteX654" fmla="*/ 2436017 w 4114165"/>
              <a:gd name="connsiteY654" fmla="*/ 2763612 h 3063504"/>
              <a:gd name="connsiteX655" fmla="*/ 2439210 w 4114165"/>
              <a:gd name="connsiteY655" fmla="*/ 2782544 h 3063504"/>
              <a:gd name="connsiteX656" fmla="*/ 2442391 w 4114165"/>
              <a:gd name="connsiteY656" fmla="*/ 2865324 h 3063504"/>
              <a:gd name="connsiteX657" fmla="*/ 2445572 w 4114165"/>
              <a:gd name="connsiteY657" fmla="*/ 2880304 h 3063504"/>
              <a:gd name="connsiteX658" fmla="*/ 2448765 w 4114165"/>
              <a:gd name="connsiteY658" fmla="*/ 2785836 h 3063504"/>
              <a:gd name="connsiteX659" fmla="*/ 2451946 w 4114165"/>
              <a:gd name="connsiteY659" fmla="*/ 2807731 h 3063504"/>
              <a:gd name="connsiteX660" fmla="*/ 2455127 w 4114165"/>
              <a:gd name="connsiteY660" fmla="*/ 2849938 h 3063504"/>
              <a:gd name="connsiteX661" fmla="*/ 2458308 w 4114165"/>
              <a:gd name="connsiteY661" fmla="*/ 2849710 h 3063504"/>
              <a:gd name="connsiteX662" fmla="*/ 2461501 w 4114165"/>
              <a:gd name="connsiteY662" fmla="*/ 2889346 h 3063504"/>
              <a:gd name="connsiteX663" fmla="*/ 2464682 w 4114165"/>
              <a:gd name="connsiteY663" fmla="*/ 2898337 h 3063504"/>
              <a:gd name="connsiteX664" fmla="*/ 2467863 w 4114165"/>
              <a:gd name="connsiteY664" fmla="*/ 2934136 h 3063504"/>
              <a:gd name="connsiteX665" fmla="*/ 2477418 w 4114165"/>
              <a:gd name="connsiteY665" fmla="*/ 2787850 h 3063504"/>
              <a:gd name="connsiteX666" fmla="*/ 2480598 w 4114165"/>
              <a:gd name="connsiteY666" fmla="*/ 2852167 h 3063504"/>
              <a:gd name="connsiteX667" fmla="*/ 2483792 w 4114165"/>
              <a:gd name="connsiteY667" fmla="*/ 2877151 h 3063504"/>
              <a:gd name="connsiteX668" fmla="*/ 2486973 w 4114165"/>
              <a:gd name="connsiteY668" fmla="*/ 2878772 h 3063504"/>
              <a:gd name="connsiteX669" fmla="*/ 2490153 w 4114165"/>
              <a:gd name="connsiteY669" fmla="*/ 2869097 h 3063504"/>
              <a:gd name="connsiteX670" fmla="*/ 2493334 w 4114165"/>
              <a:gd name="connsiteY670" fmla="*/ 2704285 h 3063504"/>
              <a:gd name="connsiteX671" fmla="*/ 2496528 w 4114165"/>
              <a:gd name="connsiteY671" fmla="*/ 2715289 h 3063504"/>
              <a:gd name="connsiteX672" fmla="*/ 2499708 w 4114165"/>
              <a:gd name="connsiteY672" fmla="*/ 2345875 h 3063504"/>
              <a:gd name="connsiteX673" fmla="*/ 2502889 w 4114165"/>
              <a:gd name="connsiteY673" fmla="*/ 1782447 h 3063504"/>
              <a:gd name="connsiteX674" fmla="*/ 2506083 w 4114165"/>
              <a:gd name="connsiteY674" fmla="*/ 1608011 h 3063504"/>
              <a:gd name="connsiteX675" fmla="*/ 2509263 w 4114165"/>
              <a:gd name="connsiteY675" fmla="*/ 1562030 h 3063504"/>
              <a:gd name="connsiteX676" fmla="*/ 2512444 w 4114165"/>
              <a:gd name="connsiteY676" fmla="*/ 1481416 h 3063504"/>
              <a:gd name="connsiteX677" fmla="*/ 2518818 w 4114165"/>
              <a:gd name="connsiteY677" fmla="*/ 1498625 h 3063504"/>
              <a:gd name="connsiteX678" fmla="*/ 2521999 w 4114165"/>
              <a:gd name="connsiteY678" fmla="*/ 1532157 h 3063504"/>
              <a:gd name="connsiteX679" fmla="*/ 2525180 w 4114165"/>
              <a:gd name="connsiteY679" fmla="*/ 1514518 h 3063504"/>
              <a:gd name="connsiteX680" fmla="*/ 2528373 w 4114165"/>
              <a:gd name="connsiteY680" fmla="*/ 1432130 h 3063504"/>
              <a:gd name="connsiteX681" fmla="*/ 2531554 w 4114165"/>
              <a:gd name="connsiteY681" fmla="*/ 1431294 h 3063504"/>
              <a:gd name="connsiteX682" fmla="*/ 2534735 w 4114165"/>
              <a:gd name="connsiteY682" fmla="*/ 1413186 h 3063504"/>
              <a:gd name="connsiteX683" fmla="*/ 2537916 w 4114165"/>
              <a:gd name="connsiteY683" fmla="*/ 1511086 h 3063504"/>
              <a:gd name="connsiteX684" fmla="*/ 2541109 w 4114165"/>
              <a:gd name="connsiteY684" fmla="*/ 1427647 h 3063504"/>
              <a:gd name="connsiteX685" fmla="*/ 2544290 w 4114165"/>
              <a:gd name="connsiteY685" fmla="*/ 1460369 h 3063504"/>
              <a:gd name="connsiteX686" fmla="*/ 2550652 w 4114165"/>
              <a:gd name="connsiteY686" fmla="*/ 1651382 h 3063504"/>
              <a:gd name="connsiteX687" fmla="*/ 2553845 w 4114165"/>
              <a:gd name="connsiteY687" fmla="*/ 1886312 h 3063504"/>
              <a:gd name="connsiteX688" fmla="*/ 2560207 w 4114165"/>
              <a:gd name="connsiteY688" fmla="*/ 2090115 h 3063504"/>
              <a:gd name="connsiteX689" fmla="*/ 2563400 w 4114165"/>
              <a:gd name="connsiteY689" fmla="*/ 2090963 h 3063504"/>
              <a:gd name="connsiteX690" fmla="*/ 2566581 w 4114165"/>
              <a:gd name="connsiteY690" fmla="*/ 2006372 h 3063504"/>
              <a:gd name="connsiteX691" fmla="*/ 2569762 w 4114165"/>
              <a:gd name="connsiteY691" fmla="*/ 1971903 h 3063504"/>
              <a:gd name="connsiteX692" fmla="*/ 2572942 w 4114165"/>
              <a:gd name="connsiteY692" fmla="*/ 1987859 h 3063504"/>
              <a:gd name="connsiteX693" fmla="*/ 2579317 w 4114165"/>
              <a:gd name="connsiteY693" fmla="*/ 2167437 h 3063504"/>
              <a:gd name="connsiteX694" fmla="*/ 2582497 w 4114165"/>
              <a:gd name="connsiteY694" fmla="*/ 2167184 h 3063504"/>
              <a:gd name="connsiteX695" fmla="*/ 2588872 w 4114165"/>
              <a:gd name="connsiteY695" fmla="*/ 2209568 h 3063504"/>
              <a:gd name="connsiteX696" fmla="*/ 2598427 w 4114165"/>
              <a:gd name="connsiteY696" fmla="*/ 2462694 h 3063504"/>
              <a:gd name="connsiteX697" fmla="*/ 2601607 w 4114165"/>
              <a:gd name="connsiteY697" fmla="*/ 2500773 h 3063504"/>
              <a:gd name="connsiteX698" fmla="*/ 2611162 w 4114165"/>
              <a:gd name="connsiteY698" fmla="*/ 2806731 h 3063504"/>
              <a:gd name="connsiteX699" fmla="*/ 2614343 w 4114165"/>
              <a:gd name="connsiteY699" fmla="*/ 2888472 h 3063504"/>
              <a:gd name="connsiteX700" fmla="*/ 2617524 w 4114165"/>
              <a:gd name="connsiteY700" fmla="*/ 2880609 h 3063504"/>
              <a:gd name="connsiteX701" fmla="*/ 2620717 w 4114165"/>
              <a:gd name="connsiteY701" fmla="*/ 2920523 h 3063504"/>
              <a:gd name="connsiteX702" fmla="*/ 2623898 w 4114165"/>
              <a:gd name="connsiteY702" fmla="*/ 2910532 h 3063504"/>
              <a:gd name="connsiteX703" fmla="*/ 2627079 w 4114165"/>
              <a:gd name="connsiteY703" fmla="*/ 2940481 h 3063504"/>
              <a:gd name="connsiteX704" fmla="*/ 2633453 w 4114165"/>
              <a:gd name="connsiteY704" fmla="*/ 2957424 h 3063504"/>
              <a:gd name="connsiteX705" fmla="*/ 2636634 w 4114165"/>
              <a:gd name="connsiteY705" fmla="*/ 3004671 h 3063504"/>
              <a:gd name="connsiteX706" fmla="*/ 2639815 w 4114165"/>
              <a:gd name="connsiteY706" fmla="*/ 3009217 h 3063504"/>
              <a:gd name="connsiteX707" fmla="*/ 2643008 w 4114165"/>
              <a:gd name="connsiteY707" fmla="*/ 3025249 h 3063504"/>
              <a:gd name="connsiteX708" fmla="*/ 2646189 w 4114165"/>
              <a:gd name="connsiteY708" fmla="*/ 3020145 h 3063504"/>
              <a:gd name="connsiteX709" fmla="*/ 2649370 w 4114165"/>
              <a:gd name="connsiteY709" fmla="*/ 3036734 h 3063504"/>
              <a:gd name="connsiteX710" fmla="*/ 2652551 w 4114165"/>
              <a:gd name="connsiteY710" fmla="*/ 3017613 h 3063504"/>
              <a:gd name="connsiteX711" fmla="*/ 2655744 w 4114165"/>
              <a:gd name="connsiteY711" fmla="*/ 3025135 h 3063504"/>
              <a:gd name="connsiteX712" fmla="*/ 2658925 w 4114165"/>
              <a:gd name="connsiteY712" fmla="*/ 3026211 h 3063504"/>
              <a:gd name="connsiteX713" fmla="*/ 2662106 w 4114165"/>
              <a:gd name="connsiteY713" fmla="*/ 3043484 h 3063504"/>
              <a:gd name="connsiteX714" fmla="*/ 2665299 w 4114165"/>
              <a:gd name="connsiteY714" fmla="*/ 3041090 h 3063504"/>
              <a:gd name="connsiteX715" fmla="*/ 2668480 w 4114165"/>
              <a:gd name="connsiteY715" fmla="*/ 3036569 h 3063504"/>
              <a:gd name="connsiteX716" fmla="*/ 2671661 w 4114165"/>
              <a:gd name="connsiteY716" fmla="*/ 3044877 h 3063504"/>
              <a:gd name="connsiteX717" fmla="*/ 2674841 w 4114165"/>
              <a:gd name="connsiteY717" fmla="*/ 3032720 h 3063504"/>
              <a:gd name="connsiteX718" fmla="*/ 2678035 w 4114165"/>
              <a:gd name="connsiteY718" fmla="*/ 3051955 h 3063504"/>
              <a:gd name="connsiteX719" fmla="*/ 2681216 w 4114165"/>
              <a:gd name="connsiteY719" fmla="*/ 3027604 h 3063504"/>
              <a:gd name="connsiteX720" fmla="*/ 2684396 w 4114165"/>
              <a:gd name="connsiteY720" fmla="*/ 3063504 h 3063504"/>
              <a:gd name="connsiteX721" fmla="*/ 2687590 w 4114165"/>
              <a:gd name="connsiteY721" fmla="*/ 3027959 h 3063504"/>
              <a:gd name="connsiteX722" fmla="*/ 2690771 w 4114165"/>
              <a:gd name="connsiteY722" fmla="*/ 3063239 h 3063504"/>
              <a:gd name="connsiteX723" fmla="*/ 2693951 w 4114165"/>
              <a:gd name="connsiteY723" fmla="*/ 3022387 h 3063504"/>
              <a:gd name="connsiteX724" fmla="*/ 2697132 w 4114165"/>
              <a:gd name="connsiteY724" fmla="*/ 3055159 h 3063504"/>
              <a:gd name="connsiteX725" fmla="*/ 2700326 w 4114165"/>
              <a:gd name="connsiteY725" fmla="*/ 3015042 h 3063504"/>
              <a:gd name="connsiteX726" fmla="*/ 2703507 w 4114165"/>
              <a:gd name="connsiteY726" fmla="*/ 3029098 h 3063504"/>
              <a:gd name="connsiteX727" fmla="*/ 2706687 w 4114165"/>
              <a:gd name="connsiteY727" fmla="*/ 3023374 h 3063504"/>
              <a:gd name="connsiteX728" fmla="*/ 2709881 w 4114165"/>
              <a:gd name="connsiteY728" fmla="*/ 3009647 h 3063504"/>
              <a:gd name="connsiteX729" fmla="*/ 2713062 w 4114165"/>
              <a:gd name="connsiteY729" fmla="*/ 3033644 h 3063504"/>
              <a:gd name="connsiteX730" fmla="*/ 2716242 w 4114165"/>
              <a:gd name="connsiteY730" fmla="*/ 2920751 h 3063504"/>
              <a:gd name="connsiteX731" fmla="*/ 2719423 w 4114165"/>
              <a:gd name="connsiteY731" fmla="*/ 3048752 h 3063504"/>
              <a:gd name="connsiteX732" fmla="*/ 2722617 w 4114165"/>
              <a:gd name="connsiteY732" fmla="*/ 2843036 h 3063504"/>
              <a:gd name="connsiteX733" fmla="*/ 2725797 w 4114165"/>
              <a:gd name="connsiteY733" fmla="*/ 2786077 h 3063504"/>
              <a:gd name="connsiteX734" fmla="*/ 2728978 w 4114165"/>
              <a:gd name="connsiteY734" fmla="*/ 2556276 h 3063504"/>
              <a:gd name="connsiteX735" fmla="*/ 2732159 w 4114165"/>
              <a:gd name="connsiteY735" fmla="*/ 2734499 h 3063504"/>
              <a:gd name="connsiteX736" fmla="*/ 2735353 w 4114165"/>
              <a:gd name="connsiteY736" fmla="*/ 2543575 h 3063504"/>
              <a:gd name="connsiteX737" fmla="*/ 2738533 w 4114165"/>
              <a:gd name="connsiteY737" fmla="*/ 2707742 h 3063504"/>
              <a:gd name="connsiteX738" fmla="*/ 2741714 w 4114165"/>
              <a:gd name="connsiteY738" fmla="*/ 2453425 h 3063504"/>
              <a:gd name="connsiteX739" fmla="*/ 2744908 w 4114165"/>
              <a:gd name="connsiteY739" fmla="*/ 1655447 h 3063504"/>
              <a:gd name="connsiteX740" fmla="*/ 2748088 w 4114165"/>
              <a:gd name="connsiteY740" fmla="*/ 1718549 h 3063504"/>
              <a:gd name="connsiteX741" fmla="*/ 2751269 w 4114165"/>
              <a:gd name="connsiteY741" fmla="*/ 1458368 h 3063504"/>
              <a:gd name="connsiteX742" fmla="*/ 2754450 w 4114165"/>
              <a:gd name="connsiteY742" fmla="*/ 1717004 h 3063504"/>
              <a:gd name="connsiteX743" fmla="*/ 2757643 w 4114165"/>
              <a:gd name="connsiteY743" fmla="*/ 1229289 h 3063504"/>
              <a:gd name="connsiteX744" fmla="*/ 2760824 w 4114165"/>
              <a:gd name="connsiteY744" fmla="*/ 1562321 h 3063504"/>
              <a:gd name="connsiteX745" fmla="*/ 2764005 w 4114165"/>
              <a:gd name="connsiteY745" fmla="*/ 1551760 h 3063504"/>
              <a:gd name="connsiteX746" fmla="*/ 2767199 w 4114165"/>
              <a:gd name="connsiteY746" fmla="*/ 1347793 h 3063504"/>
              <a:gd name="connsiteX747" fmla="*/ 2770379 w 4114165"/>
              <a:gd name="connsiteY747" fmla="*/ 1343550 h 3063504"/>
              <a:gd name="connsiteX748" fmla="*/ 2773560 w 4114165"/>
              <a:gd name="connsiteY748" fmla="*/ 1304345 h 3063504"/>
              <a:gd name="connsiteX749" fmla="*/ 2776741 w 4114165"/>
              <a:gd name="connsiteY749" fmla="*/ 1548240 h 3063504"/>
              <a:gd name="connsiteX750" fmla="*/ 2779934 w 4114165"/>
              <a:gd name="connsiteY750" fmla="*/ 1319566 h 3063504"/>
              <a:gd name="connsiteX751" fmla="*/ 2783115 w 4114165"/>
              <a:gd name="connsiteY751" fmla="*/ 1482631 h 3063504"/>
              <a:gd name="connsiteX752" fmla="*/ 2786296 w 4114165"/>
              <a:gd name="connsiteY752" fmla="*/ 1443514 h 3063504"/>
              <a:gd name="connsiteX753" fmla="*/ 2789489 w 4114165"/>
              <a:gd name="connsiteY753" fmla="*/ 1552989 h 3063504"/>
              <a:gd name="connsiteX754" fmla="*/ 2792670 w 4114165"/>
              <a:gd name="connsiteY754" fmla="*/ 1539262 h 3063504"/>
              <a:gd name="connsiteX755" fmla="*/ 2795851 w 4114165"/>
              <a:gd name="connsiteY755" fmla="*/ 1809281 h 3063504"/>
              <a:gd name="connsiteX756" fmla="*/ 2799032 w 4114165"/>
              <a:gd name="connsiteY756" fmla="*/ 1595765 h 3063504"/>
              <a:gd name="connsiteX757" fmla="*/ 2802225 w 4114165"/>
              <a:gd name="connsiteY757" fmla="*/ 1867798 h 3063504"/>
              <a:gd name="connsiteX758" fmla="*/ 2805406 w 4114165"/>
              <a:gd name="connsiteY758" fmla="*/ 1864164 h 3063504"/>
              <a:gd name="connsiteX759" fmla="*/ 2808587 w 4114165"/>
              <a:gd name="connsiteY759" fmla="*/ 1906421 h 3063504"/>
              <a:gd name="connsiteX760" fmla="*/ 2811780 w 4114165"/>
              <a:gd name="connsiteY760" fmla="*/ 2144998 h 3063504"/>
              <a:gd name="connsiteX761" fmla="*/ 2814961 w 4114165"/>
              <a:gd name="connsiteY761" fmla="*/ 2067144 h 3063504"/>
              <a:gd name="connsiteX762" fmla="*/ 2818142 w 4114165"/>
              <a:gd name="connsiteY762" fmla="*/ 2270339 h 3063504"/>
              <a:gd name="connsiteX763" fmla="*/ 2821323 w 4114165"/>
              <a:gd name="connsiteY763" fmla="*/ 2064940 h 3063504"/>
              <a:gd name="connsiteX764" fmla="*/ 2824516 w 4114165"/>
              <a:gd name="connsiteY764" fmla="*/ 2089684 h 3063504"/>
              <a:gd name="connsiteX765" fmla="*/ 2827697 w 4114165"/>
              <a:gd name="connsiteY765" fmla="*/ 1934850 h 3063504"/>
              <a:gd name="connsiteX766" fmla="*/ 2830878 w 4114165"/>
              <a:gd name="connsiteY766" fmla="*/ 2050441 h 3063504"/>
              <a:gd name="connsiteX767" fmla="*/ 2834058 w 4114165"/>
              <a:gd name="connsiteY767" fmla="*/ 1936433 h 3063504"/>
              <a:gd name="connsiteX768" fmla="*/ 2837252 w 4114165"/>
              <a:gd name="connsiteY768" fmla="*/ 1983161 h 3063504"/>
              <a:gd name="connsiteX769" fmla="*/ 2840433 w 4114165"/>
              <a:gd name="connsiteY769" fmla="*/ 1981654 h 3063504"/>
              <a:gd name="connsiteX770" fmla="*/ 2843613 w 4114165"/>
              <a:gd name="connsiteY770" fmla="*/ 1923162 h 3063504"/>
              <a:gd name="connsiteX771" fmla="*/ 2846807 w 4114165"/>
              <a:gd name="connsiteY771" fmla="*/ 1949540 h 3063504"/>
              <a:gd name="connsiteX772" fmla="*/ 2849988 w 4114165"/>
              <a:gd name="connsiteY772" fmla="*/ 1890263 h 3063504"/>
              <a:gd name="connsiteX773" fmla="*/ 2853168 w 4114165"/>
              <a:gd name="connsiteY773" fmla="*/ 1943170 h 3063504"/>
              <a:gd name="connsiteX774" fmla="*/ 2856349 w 4114165"/>
              <a:gd name="connsiteY774" fmla="*/ 1903673 h 3063504"/>
              <a:gd name="connsiteX775" fmla="*/ 2859543 w 4114165"/>
              <a:gd name="connsiteY775" fmla="*/ 1948564 h 3063504"/>
              <a:gd name="connsiteX776" fmla="*/ 2862723 w 4114165"/>
              <a:gd name="connsiteY776" fmla="*/ 1935002 h 3063504"/>
              <a:gd name="connsiteX777" fmla="*/ 2865904 w 4114165"/>
              <a:gd name="connsiteY777" fmla="*/ 2011387 h 3063504"/>
              <a:gd name="connsiteX778" fmla="*/ 2869098 w 4114165"/>
              <a:gd name="connsiteY778" fmla="*/ 2005258 h 3063504"/>
              <a:gd name="connsiteX779" fmla="*/ 2872278 w 4114165"/>
              <a:gd name="connsiteY779" fmla="*/ 2058723 h 3063504"/>
              <a:gd name="connsiteX780" fmla="*/ 2875459 w 4114165"/>
              <a:gd name="connsiteY780" fmla="*/ 2025621 h 3063504"/>
              <a:gd name="connsiteX781" fmla="*/ 2878640 w 4114165"/>
              <a:gd name="connsiteY781" fmla="*/ 2106717 h 3063504"/>
              <a:gd name="connsiteX782" fmla="*/ 2885014 w 4114165"/>
              <a:gd name="connsiteY782" fmla="*/ 2094496 h 3063504"/>
              <a:gd name="connsiteX783" fmla="*/ 2888195 w 4114165"/>
              <a:gd name="connsiteY783" fmla="*/ 2130131 h 3063504"/>
              <a:gd name="connsiteX784" fmla="*/ 2891388 w 4114165"/>
              <a:gd name="connsiteY784" fmla="*/ 2116961 h 3063504"/>
              <a:gd name="connsiteX785" fmla="*/ 2894569 w 4114165"/>
              <a:gd name="connsiteY785" fmla="*/ 2158598 h 3063504"/>
              <a:gd name="connsiteX786" fmla="*/ 2897750 w 4114165"/>
              <a:gd name="connsiteY786" fmla="*/ 2139476 h 3063504"/>
              <a:gd name="connsiteX787" fmla="*/ 2900931 w 4114165"/>
              <a:gd name="connsiteY787" fmla="*/ 2179303 h 3063504"/>
              <a:gd name="connsiteX788" fmla="*/ 2904124 w 4114165"/>
              <a:gd name="connsiteY788" fmla="*/ 2123381 h 3063504"/>
              <a:gd name="connsiteX789" fmla="*/ 2907305 w 4114165"/>
              <a:gd name="connsiteY789" fmla="*/ 2153203 h 3063504"/>
              <a:gd name="connsiteX790" fmla="*/ 2910486 w 4114165"/>
              <a:gd name="connsiteY790" fmla="*/ 2118848 h 3063504"/>
              <a:gd name="connsiteX791" fmla="*/ 2913667 w 4114165"/>
              <a:gd name="connsiteY791" fmla="*/ 2124356 h 3063504"/>
              <a:gd name="connsiteX792" fmla="*/ 2916860 w 4114165"/>
              <a:gd name="connsiteY792" fmla="*/ 2111681 h 3063504"/>
              <a:gd name="connsiteX793" fmla="*/ 2920041 w 4114165"/>
              <a:gd name="connsiteY793" fmla="*/ 2118797 h 3063504"/>
              <a:gd name="connsiteX794" fmla="*/ 2926415 w 4114165"/>
              <a:gd name="connsiteY794" fmla="*/ 2074691 h 3063504"/>
              <a:gd name="connsiteX795" fmla="*/ 2929596 w 4114165"/>
              <a:gd name="connsiteY795" fmla="*/ 2081314 h 3063504"/>
              <a:gd name="connsiteX796" fmla="*/ 2932777 w 4114165"/>
              <a:gd name="connsiteY796" fmla="*/ 2075109 h 3063504"/>
              <a:gd name="connsiteX797" fmla="*/ 2935957 w 4114165"/>
              <a:gd name="connsiteY797" fmla="*/ 2102500 h 3063504"/>
              <a:gd name="connsiteX798" fmla="*/ 2939151 w 4114165"/>
              <a:gd name="connsiteY798" fmla="*/ 2076958 h 3063504"/>
              <a:gd name="connsiteX799" fmla="*/ 2942332 w 4114165"/>
              <a:gd name="connsiteY799" fmla="*/ 2124724 h 3063504"/>
              <a:gd name="connsiteX800" fmla="*/ 2945512 w 4114165"/>
              <a:gd name="connsiteY800" fmla="*/ 2110997 h 3063504"/>
              <a:gd name="connsiteX801" fmla="*/ 2948706 w 4114165"/>
              <a:gd name="connsiteY801" fmla="*/ 2173629 h 3063504"/>
              <a:gd name="connsiteX802" fmla="*/ 2951887 w 4114165"/>
              <a:gd name="connsiteY802" fmla="*/ 2166247 h 3063504"/>
              <a:gd name="connsiteX803" fmla="*/ 2955067 w 4114165"/>
              <a:gd name="connsiteY803" fmla="*/ 2198462 h 3063504"/>
              <a:gd name="connsiteX804" fmla="*/ 2958248 w 4114165"/>
              <a:gd name="connsiteY804" fmla="*/ 2174756 h 3063504"/>
              <a:gd name="connsiteX805" fmla="*/ 2961442 w 4114165"/>
              <a:gd name="connsiteY805" fmla="*/ 2233286 h 3063504"/>
              <a:gd name="connsiteX806" fmla="*/ 2964622 w 4114165"/>
              <a:gd name="connsiteY806" fmla="*/ 2253484 h 3063504"/>
              <a:gd name="connsiteX807" fmla="*/ 2967803 w 4114165"/>
              <a:gd name="connsiteY807" fmla="*/ 2300870 h 3063504"/>
              <a:gd name="connsiteX808" fmla="*/ 2974177 w 4114165"/>
              <a:gd name="connsiteY808" fmla="*/ 2461694 h 3063504"/>
              <a:gd name="connsiteX809" fmla="*/ 2977358 w 4114165"/>
              <a:gd name="connsiteY809" fmla="*/ 2547804 h 3063504"/>
              <a:gd name="connsiteX810" fmla="*/ 2980539 w 4114165"/>
              <a:gd name="connsiteY810" fmla="*/ 2549514 h 3063504"/>
              <a:gd name="connsiteX811" fmla="*/ 2983732 w 4114165"/>
              <a:gd name="connsiteY811" fmla="*/ 2586706 h 3063504"/>
              <a:gd name="connsiteX812" fmla="*/ 2986913 w 4114165"/>
              <a:gd name="connsiteY812" fmla="*/ 2362629 h 3063504"/>
              <a:gd name="connsiteX813" fmla="*/ 2990094 w 4114165"/>
              <a:gd name="connsiteY813" fmla="*/ 2527644 h 3063504"/>
              <a:gd name="connsiteX814" fmla="*/ 2993275 w 4114165"/>
              <a:gd name="connsiteY814" fmla="*/ 2429668 h 3063504"/>
              <a:gd name="connsiteX815" fmla="*/ 2996468 w 4114165"/>
              <a:gd name="connsiteY815" fmla="*/ 2387360 h 3063504"/>
              <a:gd name="connsiteX816" fmla="*/ 2999649 w 4114165"/>
              <a:gd name="connsiteY816" fmla="*/ 2296045 h 3063504"/>
              <a:gd name="connsiteX817" fmla="*/ 3002830 w 4114165"/>
              <a:gd name="connsiteY817" fmla="*/ 2136880 h 3063504"/>
              <a:gd name="connsiteX818" fmla="*/ 3006023 w 4114165"/>
              <a:gd name="connsiteY818" fmla="*/ 2097270 h 3063504"/>
              <a:gd name="connsiteX819" fmla="*/ 3009204 w 4114165"/>
              <a:gd name="connsiteY819" fmla="*/ 1934293 h 3063504"/>
              <a:gd name="connsiteX820" fmla="*/ 3012385 w 4114165"/>
              <a:gd name="connsiteY820" fmla="*/ 1944803 h 3063504"/>
              <a:gd name="connsiteX821" fmla="*/ 3015566 w 4114165"/>
              <a:gd name="connsiteY821" fmla="*/ 1826858 h 3063504"/>
              <a:gd name="connsiteX822" fmla="*/ 3018759 w 4114165"/>
              <a:gd name="connsiteY822" fmla="*/ 1821438 h 3063504"/>
              <a:gd name="connsiteX823" fmla="*/ 3021940 w 4114165"/>
              <a:gd name="connsiteY823" fmla="*/ 1704999 h 3063504"/>
              <a:gd name="connsiteX824" fmla="*/ 3025121 w 4114165"/>
              <a:gd name="connsiteY824" fmla="*/ 1738101 h 3063504"/>
              <a:gd name="connsiteX825" fmla="*/ 3028314 w 4114165"/>
              <a:gd name="connsiteY825" fmla="*/ 1638744 h 3063504"/>
              <a:gd name="connsiteX826" fmla="*/ 3031495 w 4114165"/>
              <a:gd name="connsiteY826" fmla="*/ 1634983 h 3063504"/>
              <a:gd name="connsiteX827" fmla="*/ 3034676 w 4114165"/>
              <a:gd name="connsiteY827" fmla="*/ 1617343 h 3063504"/>
              <a:gd name="connsiteX828" fmla="*/ 3044231 w 4114165"/>
              <a:gd name="connsiteY828" fmla="*/ 1465852 h 3063504"/>
              <a:gd name="connsiteX829" fmla="*/ 3047412 w 4114165"/>
              <a:gd name="connsiteY829" fmla="*/ 1387682 h 3063504"/>
              <a:gd name="connsiteX830" fmla="*/ 3050605 w 4114165"/>
              <a:gd name="connsiteY830" fmla="*/ 1255047 h 3063504"/>
              <a:gd name="connsiteX831" fmla="*/ 3053786 w 4114165"/>
              <a:gd name="connsiteY831" fmla="*/ 1385326 h 3063504"/>
              <a:gd name="connsiteX832" fmla="*/ 3060147 w 4114165"/>
              <a:gd name="connsiteY832" fmla="*/ 1201303 h 3063504"/>
              <a:gd name="connsiteX833" fmla="*/ 3063341 w 4114165"/>
              <a:gd name="connsiteY833" fmla="*/ 986889 h 3063504"/>
              <a:gd name="connsiteX834" fmla="*/ 3066522 w 4114165"/>
              <a:gd name="connsiteY834" fmla="*/ 983039 h 3063504"/>
              <a:gd name="connsiteX835" fmla="*/ 3072896 w 4114165"/>
              <a:gd name="connsiteY835" fmla="*/ 740486 h 3063504"/>
              <a:gd name="connsiteX836" fmla="*/ 3076077 w 4114165"/>
              <a:gd name="connsiteY836" fmla="*/ 756265 h 3063504"/>
              <a:gd name="connsiteX837" fmla="*/ 3079258 w 4114165"/>
              <a:gd name="connsiteY837" fmla="*/ 597188 h 3063504"/>
              <a:gd name="connsiteX838" fmla="*/ 3082438 w 4114165"/>
              <a:gd name="connsiteY838" fmla="*/ 606015 h 3063504"/>
              <a:gd name="connsiteX839" fmla="*/ 3085632 w 4114165"/>
              <a:gd name="connsiteY839" fmla="*/ 563436 h 3063504"/>
              <a:gd name="connsiteX840" fmla="*/ 3088813 w 4114165"/>
              <a:gd name="connsiteY840" fmla="*/ 771093 h 3063504"/>
              <a:gd name="connsiteX841" fmla="*/ 3091993 w 4114165"/>
              <a:gd name="connsiteY841" fmla="*/ 702648 h 3063504"/>
              <a:gd name="connsiteX842" fmla="*/ 3095174 w 4114165"/>
              <a:gd name="connsiteY842" fmla="*/ 812667 h 3063504"/>
              <a:gd name="connsiteX843" fmla="*/ 3098368 w 4114165"/>
              <a:gd name="connsiteY843" fmla="*/ 764027 h 3063504"/>
              <a:gd name="connsiteX844" fmla="*/ 3101548 w 4114165"/>
              <a:gd name="connsiteY844" fmla="*/ 850391 h 3063504"/>
              <a:gd name="connsiteX845" fmla="*/ 3104729 w 4114165"/>
              <a:gd name="connsiteY845" fmla="*/ 1024498 h 3063504"/>
              <a:gd name="connsiteX846" fmla="*/ 3107923 w 4114165"/>
              <a:gd name="connsiteY846" fmla="*/ 875312 h 3063504"/>
              <a:gd name="connsiteX847" fmla="*/ 3111104 w 4114165"/>
              <a:gd name="connsiteY847" fmla="*/ 1035668 h 3063504"/>
              <a:gd name="connsiteX848" fmla="*/ 3114284 w 4114165"/>
              <a:gd name="connsiteY848" fmla="*/ 755631 h 3063504"/>
              <a:gd name="connsiteX849" fmla="*/ 3117465 w 4114165"/>
              <a:gd name="connsiteY849" fmla="*/ 845427 h 3063504"/>
              <a:gd name="connsiteX850" fmla="*/ 3120659 w 4114165"/>
              <a:gd name="connsiteY850" fmla="*/ 820835 h 3063504"/>
              <a:gd name="connsiteX851" fmla="*/ 3123839 w 4114165"/>
              <a:gd name="connsiteY851" fmla="*/ 778641 h 3063504"/>
              <a:gd name="connsiteX852" fmla="*/ 3127020 w 4114165"/>
              <a:gd name="connsiteY852" fmla="*/ 687858 h 3063504"/>
              <a:gd name="connsiteX853" fmla="*/ 3136575 w 4114165"/>
              <a:gd name="connsiteY853" fmla="*/ 544626 h 3063504"/>
              <a:gd name="connsiteX854" fmla="*/ 3139756 w 4114165"/>
              <a:gd name="connsiteY854" fmla="*/ 540338 h 3063504"/>
              <a:gd name="connsiteX855" fmla="*/ 3142949 w 4114165"/>
              <a:gd name="connsiteY855" fmla="*/ 586466 h 3063504"/>
              <a:gd name="connsiteX856" fmla="*/ 3146130 w 4114165"/>
              <a:gd name="connsiteY856" fmla="*/ 531934 h 3063504"/>
              <a:gd name="connsiteX857" fmla="*/ 3149311 w 4114165"/>
              <a:gd name="connsiteY857" fmla="*/ 439962 h 3063504"/>
              <a:gd name="connsiteX858" fmla="*/ 3152504 w 4114165"/>
              <a:gd name="connsiteY858" fmla="*/ 685933 h 3063504"/>
              <a:gd name="connsiteX859" fmla="*/ 3155685 w 4114165"/>
              <a:gd name="connsiteY859" fmla="*/ 603786 h 3063504"/>
              <a:gd name="connsiteX860" fmla="*/ 3158866 w 4114165"/>
              <a:gd name="connsiteY860" fmla="*/ 880048 h 3063504"/>
              <a:gd name="connsiteX861" fmla="*/ 3162047 w 4114165"/>
              <a:gd name="connsiteY861" fmla="*/ 735864 h 3063504"/>
              <a:gd name="connsiteX862" fmla="*/ 3165240 w 4114165"/>
              <a:gd name="connsiteY862" fmla="*/ 1040834 h 3063504"/>
              <a:gd name="connsiteX863" fmla="*/ 3168421 w 4114165"/>
              <a:gd name="connsiteY863" fmla="*/ 1045887 h 3063504"/>
              <a:gd name="connsiteX864" fmla="*/ 3177976 w 4114165"/>
              <a:gd name="connsiteY864" fmla="*/ 1555116 h 3063504"/>
              <a:gd name="connsiteX865" fmla="*/ 3181157 w 4114165"/>
              <a:gd name="connsiteY865" fmla="*/ 2063661 h 3063504"/>
              <a:gd name="connsiteX866" fmla="*/ 3184338 w 4114165"/>
              <a:gd name="connsiteY866" fmla="*/ 1967458 h 3063504"/>
              <a:gd name="connsiteX867" fmla="*/ 3187531 w 4114165"/>
              <a:gd name="connsiteY867" fmla="*/ 2374621 h 3063504"/>
              <a:gd name="connsiteX868" fmla="*/ 3190712 w 4114165"/>
              <a:gd name="connsiteY868" fmla="*/ 2156078 h 3063504"/>
              <a:gd name="connsiteX869" fmla="*/ 3193893 w 4114165"/>
              <a:gd name="connsiteY869" fmla="*/ 2192067 h 3063504"/>
              <a:gd name="connsiteX870" fmla="*/ 3197073 w 4114165"/>
              <a:gd name="connsiteY870" fmla="*/ 2181557 h 3063504"/>
              <a:gd name="connsiteX871" fmla="*/ 3203448 w 4114165"/>
              <a:gd name="connsiteY871" fmla="*/ 2290309 h 3063504"/>
              <a:gd name="connsiteX872" fmla="*/ 3209822 w 4114165"/>
              <a:gd name="connsiteY872" fmla="*/ 2370734 h 3063504"/>
              <a:gd name="connsiteX873" fmla="*/ 3213003 w 4114165"/>
              <a:gd name="connsiteY873" fmla="*/ 2327096 h 3063504"/>
              <a:gd name="connsiteX874" fmla="*/ 3216183 w 4114165"/>
              <a:gd name="connsiteY874" fmla="*/ 2420678 h 3063504"/>
              <a:gd name="connsiteX875" fmla="*/ 3219364 w 4114165"/>
              <a:gd name="connsiteY875" fmla="*/ 2347496 h 3063504"/>
              <a:gd name="connsiteX876" fmla="*/ 3222558 w 4114165"/>
              <a:gd name="connsiteY876" fmla="*/ 2439052 h 3063504"/>
              <a:gd name="connsiteX877" fmla="*/ 3225738 w 4114165"/>
              <a:gd name="connsiteY877" fmla="*/ 2402126 h 3063504"/>
              <a:gd name="connsiteX878" fmla="*/ 3228919 w 4114165"/>
              <a:gd name="connsiteY878" fmla="*/ 2502153 h 3063504"/>
              <a:gd name="connsiteX879" fmla="*/ 3232113 w 4114165"/>
              <a:gd name="connsiteY879" fmla="*/ 2495999 h 3063504"/>
              <a:gd name="connsiteX880" fmla="*/ 3235293 w 4114165"/>
              <a:gd name="connsiteY880" fmla="*/ 2558556 h 3063504"/>
              <a:gd name="connsiteX881" fmla="*/ 3238474 w 4114165"/>
              <a:gd name="connsiteY881" fmla="*/ 2504724 h 3063504"/>
              <a:gd name="connsiteX882" fmla="*/ 3241655 w 4114165"/>
              <a:gd name="connsiteY882" fmla="*/ 2609677 h 3063504"/>
              <a:gd name="connsiteX883" fmla="*/ 3244848 w 4114165"/>
              <a:gd name="connsiteY883" fmla="*/ 2621226 h 3063504"/>
              <a:gd name="connsiteX884" fmla="*/ 3248029 w 4114165"/>
              <a:gd name="connsiteY884" fmla="*/ 2674222 h 3063504"/>
              <a:gd name="connsiteX885" fmla="*/ 3251210 w 4114165"/>
              <a:gd name="connsiteY885" fmla="*/ 2633877 h 3063504"/>
              <a:gd name="connsiteX886" fmla="*/ 3254403 w 4114165"/>
              <a:gd name="connsiteY886" fmla="*/ 2615439 h 3063504"/>
              <a:gd name="connsiteX887" fmla="*/ 3257584 w 4114165"/>
              <a:gd name="connsiteY887" fmla="*/ 2757141 h 3063504"/>
              <a:gd name="connsiteX888" fmla="*/ 3260765 w 4114165"/>
              <a:gd name="connsiteY888" fmla="*/ 2567610 h 3063504"/>
              <a:gd name="connsiteX889" fmla="*/ 3263946 w 4114165"/>
              <a:gd name="connsiteY889" fmla="*/ 2710008 h 3063504"/>
              <a:gd name="connsiteX890" fmla="*/ 3267139 w 4114165"/>
              <a:gd name="connsiteY890" fmla="*/ 2669208 h 3063504"/>
              <a:gd name="connsiteX891" fmla="*/ 3270320 w 4114165"/>
              <a:gd name="connsiteY891" fmla="*/ 2695661 h 3063504"/>
              <a:gd name="connsiteX892" fmla="*/ 3273501 w 4114165"/>
              <a:gd name="connsiteY892" fmla="*/ 2276063 h 3063504"/>
              <a:gd name="connsiteX893" fmla="*/ 3276682 w 4114165"/>
              <a:gd name="connsiteY893" fmla="*/ 2686240 h 3063504"/>
              <a:gd name="connsiteX894" fmla="*/ 3279875 w 4114165"/>
              <a:gd name="connsiteY894" fmla="*/ 2095079 h 3063504"/>
              <a:gd name="connsiteX895" fmla="*/ 3283056 w 4114165"/>
              <a:gd name="connsiteY895" fmla="*/ 2249913 h 3063504"/>
              <a:gd name="connsiteX896" fmla="*/ 3286237 w 4114165"/>
              <a:gd name="connsiteY896" fmla="*/ 2228297 h 3063504"/>
              <a:gd name="connsiteX897" fmla="*/ 3289430 w 4114165"/>
              <a:gd name="connsiteY897" fmla="*/ 1724716 h 3063504"/>
              <a:gd name="connsiteX898" fmla="*/ 3292611 w 4114165"/>
              <a:gd name="connsiteY898" fmla="*/ 2246519 h 3063504"/>
              <a:gd name="connsiteX899" fmla="*/ 3295792 w 4114165"/>
              <a:gd name="connsiteY899" fmla="*/ 1117675 h 3063504"/>
              <a:gd name="connsiteX900" fmla="*/ 3298972 w 4114165"/>
              <a:gd name="connsiteY900" fmla="*/ 1902217 h 3063504"/>
              <a:gd name="connsiteX901" fmla="*/ 3302166 w 4114165"/>
              <a:gd name="connsiteY901" fmla="*/ 998602 h 3063504"/>
              <a:gd name="connsiteX902" fmla="*/ 3305347 w 4114165"/>
              <a:gd name="connsiteY902" fmla="*/ 1384200 h 3063504"/>
              <a:gd name="connsiteX903" fmla="*/ 3311721 w 4114165"/>
              <a:gd name="connsiteY903" fmla="*/ 1143306 h 3063504"/>
              <a:gd name="connsiteX904" fmla="*/ 3314902 w 4114165"/>
              <a:gd name="connsiteY904" fmla="*/ 1440931 h 3063504"/>
              <a:gd name="connsiteX905" fmla="*/ 3318082 w 4114165"/>
              <a:gd name="connsiteY905" fmla="*/ 986699 h 3063504"/>
              <a:gd name="connsiteX906" fmla="*/ 3321263 w 4114165"/>
              <a:gd name="connsiteY906" fmla="*/ 1526978 h 3063504"/>
              <a:gd name="connsiteX907" fmla="*/ 3324457 w 4114165"/>
              <a:gd name="connsiteY907" fmla="*/ 669318 h 3063504"/>
              <a:gd name="connsiteX908" fmla="*/ 3327637 w 4114165"/>
              <a:gd name="connsiteY908" fmla="*/ 1522749 h 3063504"/>
              <a:gd name="connsiteX909" fmla="*/ 3330818 w 4114165"/>
              <a:gd name="connsiteY909" fmla="*/ 778805 h 3063504"/>
              <a:gd name="connsiteX910" fmla="*/ 3334012 w 4114165"/>
              <a:gd name="connsiteY910" fmla="*/ 1461661 h 3063504"/>
              <a:gd name="connsiteX911" fmla="*/ 3337192 w 4114165"/>
              <a:gd name="connsiteY911" fmla="*/ 1018433 h 3063504"/>
              <a:gd name="connsiteX912" fmla="*/ 3340373 w 4114165"/>
              <a:gd name="connsiteY912" fmla="*/ 1152145 h 3063504"/>
              <a:gd name="connsiteX913" fmla="*/ 3343554 w 4114165"/>
              <a:gd name="connsiteY913" fmla="*/ 1199189 h 3063504"/>
              <a:gd name="connsiteX914" fmla="*/ 3346747 w 4114165"/>
              <a:gd name="connsiteY914" fmla="*/ 938857 h 3063504"/>
              <a:gd name="connsiteX915" fmla="*/ 3349928 w 4114165"/>
              <a:gd name="connsiteY915" fmla="*/ 1449960 h 3063504"/>
              <a:gd name="connsiteX916" fmla="*/ 3353109 w 4114165"/>
              <a:gd name="connsiteY916" fmla="*/ 991207 h 3063504"/>
              <a:gd name="connsiteX917" fmla="*/ 3356290 w 4114165"/>
              <a:gd name="connsiteY917" fmla="*/ 1534323 h 3063504"/>
              <a:gd name="connsiteX918" fmla="*/ 3359483 w 4114165"/>
              <a:gd name="connsiteY918" fmla="*/ 992764 h 3063504"/>
              <a:gd name="connsiteX919" fmla="*/ 3362664 w 4114165"/>
              <a:gd name="connsiteY919" fmla="*/ 1638175 h 3063504"/>
              <a:gd name="connsiteX920" fmla="*/ 3365845 w 4114165"/>
              <a:gd name="connsiteY920" fmla="*/ 1054815 h 3063504"/>
              <a:gd name="connsiteX921" fmla="*/ 3369038 w 4114165"/>
              <a:gd name="connsiteY921" fmla="*/ 1484012 h 3063504"/>
              <a:gd name="connsiteX922" fmla="*/ 3372219 w 4114165"/>
              <a:gd name="connsiteY922" fmla="*/ 1191667 h 3063504"/>
              <a:gd name="connsiteX923" fmla="*/ 3375400 w 4114165"/>
              <a:gd name="connsiteY923" fmla="*/ 1379400 h 3063504"/>
              <a:gd name="connsiteX924" fmla="*/ 3378581 w 4114165"/>
              <a:gd name="connsiteY924" fmla="*/ 1440830 h 3063504"/>
              <a:gd name="connsiteX925" fmla="*/ 3381774 w 4114165"/>
              <a:gd name="connsiteY925" fmla="*/ 1218399 h 3063504"/>
              <a:gd name="connsiteX926" fmla="*/ 3384955 w 4114165"/>
              <a:gd name="connsiteY926" fmla="*/ 1640973 h 3063504"/>
              <a:gd name="connsiteX927" fmla="*/ 3388136 w 4114165"/>
              <a:gd name="connsiteY927" fmla="*/ 1208357 h 3063504"/>
              <a:gd name="connsiteX928" fmla="*/ 3391329 w 4114165"/>
              <a:gd name="connsiteY928" fmla="*/ 1712268 h 3063504"/>
              <a:gd name="connsiteX929" fmla="*/ 3394510 w 4114165"/>
              <a:gd name="connsiteY929" fmla="*/ 1348160 h 3063504"/>
              <a:gd name="connsiteX930" fmla="*/ 3397691 w 4114165"/>
              <a:gd name="connsiteY930" fmla="*/ 1739924 h 3063504"/>
              <a:gd name="connsiteX931" fmla="*/ 3400872 w 4114165"/>
              <a:gd name="connsiteY931" fmla="*/ 1630944 h 3063504"/>
              <a:gd name="connsiteX932" fmla="*/ 3404065 w 4114165"/>
              <a:gd name="connsiteY932" fmla="*/ 1785157 h 3063504"/>
              <a:gd name="connsiteX933" fmla="*/ 3407246 w 4114165"/>
              <a:gd name="connsiteY933" fmla="*/ 1755209 h 3063504"/>
              <a:gd name="connsiteX934" fmla="*/ 3410427 w 4114165"/>
              <a:gd name="connsiteY934" fmla="*/ 1707126 h 3063504"/>
              <a:gd name="connsiteX935" fmla="*/ 3413620 w 4114165"/>
              <a:gd name="connsiteY935" fmla="*/ 1782245 h 3063504"/>
              <a:gd name="connsiteX936" fmla="*/ 3416801 w 4114165"/>
              <a:gd name="connsiteY936" fmla="*/ 1690828 h 3063504"/>
              <a:gd name="connsiteX937" fmla="*/ 3419982 w 4114165"/>
              <a:gd name="connsiteY937" fmla="*/ 1891162 h 3063504"/>
              <a:gd name="connsiteX938" fmla="*/ 3423163 w 4114165"/>
              <a:gd name="connsiteY938" fmla="*/ 1842978 h 3063504"/>
              <a:gd name="connsiteX939" fmla="*/ 3426356 w 4114165"/>
              <a:gd name="connsiteY939" fmla="*/ 1883285 h 3063504"/>
              <a:gd name="connsiteX940" fmla="*/ 3429537 w 4114165"/>
              <a:gd name="connsiteY940" fmla="*/ 1830568 h 3063504"/>
              <a:gd name="connsiteX941" fmla="*/ 3432718 w 4114165"/>
              <a:gd name="connsiteY941" fmla="*/ 1925125 h 3063504"/>
              <a:gd name="connsiteX942" fmla="*/ 3435911 w 4114165"/>
              <a:gd name="connsiteY942" fmla="*/ 1861568 h 3063504"/>
              <a:gd name="connsiteX943" fmla="*/ 3439092 w 4114165"/>
              <a:gd name="connsiteY943" fmla="*/ 1992468 h 3063504"/>
              <a:gd name="connsiteX944" fmla="*/ 3442273 w 4114165"/>
              <a:gd name="connsiteY944" fmla="*/ 2001750 h 3063504"/>
              <a:gd name="connsiteX945" fmla="*/ 3445453 w 4114165"/>
              <a:gd name="connsiteY945" fmla="*/ 2021037 h 3063504"/>
              <a:gd name="connsiteX946" fmla="*/ 3448647 w 4114165"/>
              <a:gd name="connsiteY946" fmla="*/ 2079414 h 3063504"/>
              <a:gd name="connsiteX947" fmla="*/ 3451828 w 4114165"/>
              <a:gd name="connsiteY947" fmla="*/ 2093572 h 3063504"/>
              <a:gd name="connsiteX948" fmla="*/ 3455008 w 4114165"/>
              <a:gd name="connsiteY948" fmla="*/ 2090090 h 3063504"/>
              <a:gd name="connsiteX949" fmla="*/ 3458189 w 4114165"/>
              <a:gd name="connsiteY949" fmla="*/ 2207643 h 3063504"/>
              <a:gd name="connsiteX950" fmla="*/ 3461383 w 4114165"/>
              <a:gd name="connsiteY950" fmla="*/ 2216786 h 3063504"/>
              <a:gd name="connsiteX951" fmla="*/ 3464564 w 4114165"/>
              <a:gd name="connsiteY951" fmla="*/ 2214658 h 3063504"/>
              <a:gd name="connsiteX952" fmla="*/ 3467744 w 4114165"/>
              <a:gd name="connsiteY952" fmla="*/ 2342254 h 3063504"/>
              <a:gd name="connsiteX953" fmla="*/ 3470938 w 4114165"/>
              <a:gd name="connsiteY953" fmla="*/ 2375812 h 3063504"/>
              <a:gd name="connsiteX954" fmla="*/ 3474119 w 4114165"/>
              <a:gd name="connsiteY954" fmla="*/ 2456072 h 3063504"/>
              <a:gd name="connsiteX955" fmla="*/ 3477299 w 4114165"/>
              <a:gd name="connsiteY955" fmla="*/ 2484488 h 3063504"/>
              <a:gd name="connsiteX956" fmla="*/ 3490035 w 4114165"/>
              <a:gd name="connsiteY956" fmla="*/ 2697003 h 3063504"/>
              <a:gd name="connsiteX957" fmla="*/ 3502771 w 4114165"/>
              <a:gd name="connsiteY957" fmla="*/ 2946762 h 3063504"/>
              <a:gd name="connsiteX958" fmla="*/ 3509145 w 4114165"/>
              <a:gd name="connsiteY958" fmla="*/ 2842758 h 3063504"/>
              <a:gd name="connsiteX959" fmla="*/ 3515519 w 4114165"/>
              <a:gd name="connsiteY959" fmla="*/ 2807795 h 3063504"/>
              <a:gd name="connsiteX960" fmla="*/ 3518700 w 4114165"/>
              <a:gd name="connsiteY960" fmla="*/ 2760370 h 3063504"/>
              <a:gd name="connsiteX961" fmla="*/ 3525062 w 4114165"/>
              <a:gd name="connsiteY961" fmla="*/ 2827879 h 3063504"/>
              <a:gd name="connsiteX962" fmla="*/ 3528255 w 4114165"/>
              <a:gd name="connsiteY962" fmla="*/ 2815861 h 3063504"/>
              <a:gd name="connsiteX963" fmla="*/ 3534617 w 4114165"/>
              <a:gd name="connsiteY963" fmla="*/ 2864374 h 3063504"/>
              <a:gd name="connsiteX964" fmla="*/ 3537797 w 4114165"/>
              <a:gd name="connsiteY964" fmla="*/ 2863842 h 3063504"/>
              <a:gd name="connsiteX965" fmla="*/ 3540991 w 4114165"/>
              <a:gd name="connsiteY965" fmla="*/ 2847051 h 3063504"/>
              <a:gd name="connsiteX966" fmla="*/ 3544172 w 4114165"/>
              <a:gd name="connsiteY966" fmla="*/ 2881533 h 3063504"/>
              <a:gd name="connsiteX967" fmla="*/ 3547353 w 4114165"/>
              <a:gd name="connsiteY967" fmla="*/ 2860664 h 3063504"/>
              <a:gd name="connsiteX968" fmla="*/ 3550546 w 4114165"/>
              <a:gd name="connsiteY968" fmla="*/ 2801830 h 3063504"/>
              <a:gd name="connsiteX969" fmla="*/ 3556908 w 4114165"/>
              <a:gd name="connsiteY969" fmla="*/ 2785457 h 3063504"/>
              <a:gd name="connsiteX970" fmla="*/ 3563282 w 4114165"/>
              <a:gd name="connsiteY970" fmla="*/ 2861702 h 3063504"/>
              <a:gd name="connsiteX971" fmla="*/ 3566463 w 4114165"/>
              <a:gd name="connsiteY971" fmla="*/ 2837224 h 3063504"/>
              <a:gd name="connsiteX972" fmla="*/ 3569643 w 4114165"/>
              <a:gd name="connsiteY972" fmla="*/ 2846405 h 3063504"/>
              <a:gd name="connsiteX973" fmla="*/ 3572837 w 4114165"/>
              <a:gd name="connsiteY973" fmla="*/ 2897451 h 3063504"/>
              <a:gd name="connsiteX974" fmla="*/ 3576018 w 4114165"/>
              <a:gd name="connsiteY974" fmla="*/ 2891106 h 3063504"/>
              <a:gd name="connsiteX975" fmla="*/ 3579198 w 4114165"/>
              <a:gd name="connsiteY975" fmla="*/ 2858840 h 3063504"/>
              <a:gd name="connsiteX976" fmla="*/ 3582379 w 4114165"/>
              <a:gd name="connsiteY976" fmla="*/ 2854142 h 3063504"/>
              <a:gd name="connsiteX977" fmla="*/ 3585573 w 4114165"/>
              <a:gd name="connsiteY977" fmla="*/ 2862563 h 3063504"/>
              <a:gd name="connsiteX978" fmla="*/ 3588753 w 4114165"/>
              <a:gd name="connsiteY978" fmla="*/ 2841251 h 3063504"/>
              <a:gd name="connsiteX979" fmla="*/ 3591934 w 4114165"/>
              <a:gd name="connsiteY979" fmla="*/ 2856143 h 3063504"/>
              <a:gd name="connsiteX980" fmla="*/ 3595128 w 4114165"/>
              <a:gd name="connsiteY980" fmla="*/ 2894513 h 3063504"/>
              <a:gd name="connsiteX981" fmla="*/ 3598308 w 4114165"/>
              <a:gd name="connsiteY981" fmla="*/ 2846874 h 3063504"/>
              <a:gd name="connsiteX982" fmla="*/ 3601489 w 4114165"/>
              <a:gd name="connsiteY982" fmla="*/ 2829601 h 3063504"/>
              <a:gd name="connsiteX983" fmla="*/ 3604670 w 4114165"/>
              <a:gd name="connsiteY983" fmla="*/ 2915762 h 3063504"/>
              <a:gd name="connsiteX984" fmla="*/ 3607863 w 4114165"/>
              <a:gd name="connsiteY984" fmla="*/ 2844974 h 3063504"/>
              <a:gd name="connsiteX985" fmla="*/ 3611044 w 4114165"/>
              <a:gd name="connsiteY985" fmla="*/ 2836692 h 3063504"/>
              <a:gd name="connsiteX986" fmla="*/ 3614225 w 4114165"/>
              <a:gd name="connsiteY986" fmla="*/ 2856814 h 3063504"/>
              <a:gd name="connsiteX987" fmla="*/ 3623780 w 4114165"/>
              <a:gd name="connsiteY987" fmla="*/ 2745098 h 3063504"/>
              <a:gd name="connsiteX988" fmla="*/ 3626961 w 4114165"/>
              <a:gd name="connsiteY988" fmla="*/ 2773946 h 3063504"/>
              <a:gd name="connsiteX989" fmla="*/ 3630154 w 4114165"/>
              <a:gd name="connsiteY989" fmla="*/ 2601041 h 3063504"/>
              <a:gd name="connsiteX990" fmla="*/ 3639696 w 4114165"/>
              <a:gd name="connsiteY990" fmla="*/ 1685459 h 3063504"/>
              <a:gd name="connsiteX991" fmla="*/ 3646071 w 4114165"/>
              <a:gd name="connsiteY991" fmla="*/ 1252805 h 3063504"/>
              <a:gd name="connsiteX992" fmla="*/ 3649251 w 4114165"/>
              <a:gd name="connsiteY992" fmla="*/ 1297684 h 3063504"/>
              <a:gd name="connsiteX993" fmla="*/ 3652445 w 4114165"/>
              <a:gd name="connsiteY993" fmla="*/ 1489330 h 3063504"/>
              <a:gd name="connsiteX994" fmla="*/ 3655626 w 4114165"/>
              <a:gd name="connsiteY994" fmla="*/ 1397306 h 3063504"/>
              <a:gd name="connsiteX995" fmla="*/ 3661987 w 4114165"/>
              <a:gd name="connsiteY995" fmla="*/ 1027373 h 3063504"/>
              <a:gd name="connsiteX996" fmla="*/ 3668362 w 4114165"/>
              <a:gd name="connsiteY996" fmla="*/ 1159591 h 3063504"/>
              <a:gd name="connsiteX997" fmla="*/ 3671542 w 4114165"/>
              <a:gd name="connsiteY997" fmla="*/ 1120410 h 3063504"/>
              <a:gd name="connsiteX998" fmla="*/ 3674736 w 4114165"/>
              <a:gd name="connsiteY998" fmla="*/ 1104315 h 3063504"/>
              <a:gd name="connsiteX999" fmla="*/ 3677917 w 4114165"/>
              <a:gd name="connsiteY999" fmla="*/ 928815 h 3063504"/>
              <a:gd name="connsiteX1000" fmla="*/ 3681097 w 4114165"/>
              <a:gd name="connsiteY1000" fmla="*/ 979164 h 3063504"/>
              <a:gd name="connsiteX1001" fmla="*/ 3684278 w 4114165"/>
              <a:gd name="connsiteY1001" fmla="*/ 1608973 h 3063504"/>
              <a:gd name="connsiteX1002" fmla="*/ 3687472 w 4114165"/>
              <a:gd name="connsiteY1002" fmla="*/ 1528004 h 3063504"/>
              <a:gd name="connsiteX1003" fmla="*/ 3690652 w 4114165"/>
              <a:gd name="connsiteY1003" fmla="*/ 1090728 h 3063504"/>
              <a:gd name="connsiteX1004" fmla="*/ 3693833 w 4114165"/>
              <a:gd name="connsiteY1004" fmla="*/ 1363026 h 3063504"/>
              <a:gd name="connsiteX1005" fmla="*/ 3697027 w 4114165"/>
              <a:gd name="connsiteY1005" fmla="*/ 987306 h 3063504"/>
              <a:gd name="connsiteX1006" fmla="*/ 3700208 w 4114165"/>
              <a:gd name="connsiteY1006" fmla="*/ 1009771 h 3063504"/>
              <a:gd name="connsiteX1007" fmla="*/ 3703388 w 4114165"/>
              <a:gd name="connsiteY1007" fmla="*/ 947987 h 3063504"/>
              <a:gd name="connsiteX1008" fmla="*/ 3706569 w 4114165"/>
              <a:gd name="connsiteY1008" fmla="*/ 857457 h 3063504"/>
              <a:gd name="connsiteX1009" fmla="*/ 3709763 w 4114165"/>
              <a:gd name="connsiteY1009" fmla="*/ 935526 h 3063504"/>
              <a:gd name="connsiteX1010" fmla="*/ 3712943 w 4114165"/>
              <a:gd name="connsiteY1010" fmla="*/ 766028 h 3063504"/>
              <a:gd name="connsiteX1011" fmla="*/ 3716124 w 4114165"/>
              <a:gd name="connsiteY1011" fmla="*/ 800105 h 3063504"/>
              <a:gd name="connsiteX1012" fmla="*/ 3719305 w 4114165"/>
              <a:gd name="connsiteY1012" fmla="*/ 617374 h 3063504"/>
              <a:gd name="connsiteX1013" fmla="*/ 3722498 w 4114165"/>
              <a:gd name="connsiteY1013" fmla="*/ 765281 h 3063504"/>
              <a:gd name="connsiteX1014" fmla="*/ 3728860 w 4114165"/>
              <a:gd name="connsiteY1014" fmla="*/ 399180 h 3063504"/>
              <a:gd name="connsiteX1015" fmla="*/ 3732054 w 4114165"/>
              <a:gd name="connsiteY1015" fmla="*/ 403989 h 3063504"/>
              <a:gd name="connsiteX1016" fmla="*/ 3735234 w 4114165"/>
              <a:gd name="connsiteY1016" fmla="*/ 485506 h 3063504"/>
              <a:gd name="connsiteX1017" fmla="*/ 3738415 w 4114165"/>
              <a:gd name="connsiteY1017" fmla="*/ 374250 h 3063504"/>
              <a:gd name="connsiteX1018" fmla="*/ 3741596 w 4114165"/>
              <a:gd name="connsiteY1018" fmla="*/ 371702 h 3063504"/>
              <a:gd name="connsiteX1019" fmla="*/ 3744789 w 4114165"/>
              <a:gd name="connsiteY1019" fmla="*/ 344610 h 3063504"/>
              <a:gd name="connsiteX1020" fmla="*/ 3747970 w 4114165"/>
              <a:gd name="connsiteY1020" fmla="*/ 394226 h 3063504"/>
              <a:gd name="connsiteX1021" fmla="*/ 3751151 w 4114165"/>
              <a:gd name="connsiteY1021" fmla="*/ 353527 h 3063504"/>
              <a:gd name="connsiteX1022" fmla="*/ 3754344 w 4114165"/>
              <a:gd name="connsiteY1022" fmla="*/ 147922 h 3063504"/>
              <a:gd name="connsiteX1023" fmla="*/ 3757525 w 4114165"/>
              <a:gd name="connsiteY1023" fmla="*/ 391444 h 3063504"/>
              <a:gd name="connsiteX1024" fmla="*/ 3760706 w 4114165"/>
              <a:gd name="connsiteY1024" fmla="*/ 334550 h 3063504"/>
              <a:gd name="connsiteX1025" fmla="*/ 3763887 w 4114165"/>
              <a:gd name="connsiteY1025" fmla="*/ 426961 h 3063504"/>
              <a:gd name="connsiteX1026" fmla="*/ 3767080 w 4114165"/>
              <a:gd name="connsiteY1026" fmla="*/ 423509 h 3063504"/>
              <a:gd name="connsiteX1027" fmla="*/ 3770261 w 4114165"/>
              <a:gd name="connsiteY1027" fmla="*/ 573155 h 3063504"/>
              <a:gd name="connsiteX1028" fmla="*/ 3773442 w 4114165"/>
              <a:gd name="connsiteY1028" fmla="*/ 291831 h 3063504"/>
              <a:gd name="connsiteX1029" fmla="*/ 3776635 w 4114165"/>
              <a:gd name="connsiteY1029" fmla="*/ 574040 h 3063504"/>
              <a:gd name="connsiteX1030" fmla="*/ 3779816 w 4114165"/>
              <a:gd name="connsiteY1030" fmla="*/ 325796 h 3063504"/>
              <a:gd name="connsiteX1031" fmla="*/ 3789371 w 4114165"/>
              <a:gd name="connsiteY1031" fmla="*/ 598531 h 3063504"/>
              <a:gd name="connsiteX1032" fmla="*/ 3792552 w 4114165"/>
              <a:gd name="connsiteY1032" fmla="*/ 638724 h 3063504"/>
              <a:gd name="connsiteX1033" fmla="*/ 3795733 w 4114165"/>
              <a:gd name="connsiteY1033" fmla="*/ 414247 h 3063504"/>
              <a:gd name="connsiteX1034" fmla="*/ 3798926 w 4114165"/>
              <a:gd name="connsiteY1034" fmla="*/ 773740 h 3063504"/>
              <a:gd name="connsiteX1035" fmla="*/ 3802107 w 4114165"/>
              <a:gd name="connsiteY1035" fmla="*/ 351274 h 3063504"/>
              <a:gd name="connsiteX1036" fmla="*/ 3805288 w 4114165"/>
              <a:gd name="connsiteY1036" fmla="*/ 953837 h 3063504"/>
              <a:gd name="connsiteX1037" fmla="*/ 3808468 w 4114165"/>
              <a:gd name="connsiteY1037" fmla="*/ 601380 h 3063504"/>
              <a:gd name="connsiteX1038" fmla="*/ 3811662 w 4114165"/>
              <a:gd name="connsiteY1038" fmla="*/ 1166239 h 3063504"/>
              <a:gd name="connsiteX1039" fmla="*/ 3814843 w 4114165"/>
              <a:gd name="connsiteY1039" fmla="*/ 433804 h 3063504"/>
              <a:gd name="connsiteX1040" fmla="*/ 3821204 w 4114165"/>
              <a:gd name="connsiteY1040" fmla="*/ 948835 h 3063504"/>
              <a:gd name="connsiteX1041" fmla="*/ 3824398 w 4114165"/>
              <a:gd name="connsiteY1041" fmla="*/ 1039530 h 3063504"/>
              <a:gd name="connsiteX1042" fmla="*/ 3827578 w 4114165"/>
              <a:gd name="connsiteY1042" fmla="*/ 1196960 h 3063504"/>
              <a:gd name="connsiteX1043" fmla="*/ 3830759 w 4114165"/>
              <a:gd name="connsiteY1043" fmla="*/ 700078 h 3063504"/>
              <a:gd name="connsiteX1044" fmla="*/ 3833953 w 4114165"/>
              <a:gd name="connsiteY1044" fmla="*/ 1226605 h 3063504"/>
              <a:gd name="connsiteX1045" fmla="*/ 3837133 w 4114165"/>
              <a:gd name="connsiteY1045" fmla="*/ 724087 h 3063504"/>
              <a:gd name="connsiteX1046" fmla="*/ 3840314 w 4114165"/>
              <a:gd name="connsiteY1046" fmla="*/ 1564575 h 3063504"/>
              <a:gd name="connsiteX1047" fmla="*/ 3843495 w 4114165"/>
              <a:gd name="connsiteY1047" fmla="*/ 762824 h 3063504"/>
              <a:gd name="connsiteX1048" fmla="*/ 3846688 w 4114165"/>
              <a:gd name="connsiteY1048" fmla="*/ 1385998 h 3063504"/>
              <a:gd name="connsiteX1049" fmla="*/ 3849869 w 4114165"/>
              <a:gd name="connsiteY1049" fmla="*/ 804512 h 3063504"/>
              <a:gd name="connsiteX1050" fmla="*/ 3853050 w 4114165"/>
              <a:gd name="connsiteY1050" fmla="*/ 1263164 h 3063504"/>
              <a:gd name="connsiteX1051" fmla="*/ 3859424 w 4114165"/>
              <a:gd name="connsiteY1051" fmla="*/ 894776 h 3063504"/>
              <a:gd name="connsiteX1052" fmla="*/ 3862605 w 4114165"/>
              <a:gd name="connsiteY1052" fmla="*/ 1361760 h 3063504"/>
              <a:gd name="connsiteX1053" fmla="*/ 3865786 w 4114165"/>
              <a:gd name="connsiteY1053" fmla="*/ 1035364 h 3063504"/>
              <a:gd name="connsiteX1054" fmla="*/ 3868979 w 4114165"/>
              <a:gd name="connsiteY1054" fmla="*/ 1779180 h 3063504"/>
              <a:gd name="connsiteX1055" fmla="*/ 3872160 w 4114165"/>
              <a:gd name="connsiteY1055" fmla="*/ 997564 h 3063504"/>
              <a:gd name="connsiteX1056" fmla="*/ 3875341 w 4114165"/>
              <a:gd name="connsiteY1056" fmla="*/ 1754107 h 3063504"/>
              <a:gd name="connsiteX1057" fmla="*/ 3878534 w 4114165"/>
              <a:gd name="connsiteY1057" fmla="*/ 930360 h 3063504"/>
              <a:gd name="connsiteX1058" fmla="*/ 3881715 w 4114165"/>
              <a:gd name="connsiteY1058" fmla="*/ 1633527 h 3063504"/>
              <a:gd name="connsiteX1059" fmla="*/ 3884896 w 4114165"/>
              <a:gd name="connsiteY1059" fmla="*/ 988142 h 3063504"/>
              <a:gd name="connsiteX1060" fmla="*/ 3888077 w 4114165"/>
              <a:gd name="connsiteY1060" fmla="*/ 1470095 h 3063504"/>
              <a:gd name="connsiteX1061" fmla="*/ 3891270 w 4114165"/>
              <a:gd name="connsiteY1061" fmla="*/ 1700756 h 3063504"/>
              <a:gd name="connsiteX1062" fmla="*/ 3894451 w 4114165"/>
              <a:gd name="connsiteY1062" fmla="*/ 1503323 h 3063504"/>
              <a:gd name="connsiteX1063" fmla="*/ 3897632 w 4114165"/>
              <a:gd name="connsiteY1063" fmla="*/ 1666895 h 3063504"/>
              <a:gd name="connsiteX1064" fmla="*/ 3900812 w 4114165"/>
              <a:gd name="connsiteY1064" fmla="*/ 882860 h 3063504"/>
              <a:gd name="connsiteX1065" fmla="*/ 3904006 w 4114165"/>
              <a:gd name="connsiteY1065" fmla="*/ 1935433 h 3063504"/>
              <a:gd name="connsiteX1066" fmla="*/ 3907187 w 4114165"/>
              <a:gd name="connsiteY1066" fmla="*/ 1273079 h 3063504"/>
              <a:gd name="connsiteX1067" fmla="*/ 3910367 w 4114165"/>
              <a:gd name="connsiteY1067" fmla="*/ 1932976 h 3063504"/>
              <a:gd name="connsiteX1068" fmla="*/ 3913561 w 4114165"/>
              <a:gd name="connsiteY1068" fmla="*/ 1237913 h 3063504"/>
              <a:gd name="connsiteX1069" fmla="*/ 3916742 w 4114165"/>
              <a:gd name="connsiteY1069" fmla="*/ 1646178 h 3063504"/>
              <a:gd name="connsiteX1070" fmla="*/ 3919922 w 4114165"/>
              <a:gd name="connsiteY1070" fmla="*/ 1386137 h 3063504"/>
              <a:gd name="connsiteX1071" fmla="*/ 3923103 w 4114165"/>
              <a:gd name="connsiteY1071" fmla="*/ 1405689 h 3063504"/>
              <a:gd name="connsiteX1072" fmla="*/ 3926297 w 4114165"/>
              <a:gd name="connsiteY1072" fmla="*/ 1721436 h 3063504"/>
              <a:gd name="connsiteX1073" fmla="*/ 3929477 w 4114165"/>
              <a:gd name="connsiteY1073" fmla="*/ 1256174 h 3063504"/>
              <a:gd name="connsiteX1074" fmla="*/ 3932658 w 4114165"/>
              <a:gd name="connsiteY1074" fmla="*/ 1840585 h 3063504"/>
              <a:gd name="connsiteX1075" fmla="*/ 3935852 w 4114165"/>
              <a:gd name="connsiteY1075" fmla="*/ 1233937 h 3063504"/>
              <a:gd name="connsiteX1076" fmla="*/ 3939032 w 4114165"/>
              <a:gd name="connsiteY1076" fmla="*/ 1818360 h 3063504"/>
              <a:gd name="connsiteX1077" fmla="*/ 3942213 w 4114165"/>
              <a:gd name="connsiteY1077" fmla="*/ 1246410 h 3063504"/>
              <a:gd name="connsiteX1078" fmla="*/ 3945394 w 4114165"/>
              <a:gd name="connsiteY1078" fmla="*/ 1695641 h 3063504"/>
              <a:gd name="connsiteX1079" fmla="*/ 3948587 w 4114165"/>
              <a:gd name="connsiteY1079" fmla="*/ 1438360 h 3063504"/>
              <a:gd name="connsiteX1080" fmla="*/ 3951768 w 4114165"/>
              <a:gd name="connsiteY1080" fmla="*/ 1533031 h 3063504"/>
              <a:gd name="connsiteX1081" fmla="*/ 3954949 w 4114165"/>
              <a:gd name="connsiteY1081" fmla="*/ 1689461 h 3063504"/>
              <a:gd name="connsiteX1082" fmla="*/ 3958142 w 4114165"/>
              <a:gd name="connsiteY1082" fmla="*/ 1465219 h 3063504"/>
              <a:gd name="connsiteX1083" fmla="*/ 3961323 w 4114165"/>
              <a:gd name="connsiteY1083" fmla="*/ 1874066 h 3063504"/>
              <a:gd name="connsiteX1084" fmla="*/ 3964504 w 4114165"/>
              <a:gd name="connsiteY1084" fmla="*/ 1503627 h 3063504"/>
              <a:gd name="connsiteX1085" fmla="*/ 3967685 w 4114165"/>
              <a:gd name="connsiteY1085" fmla="*/ 2051517 h 3063504"/>
              <a:gd name="connsiteX1086" fmla="*/ 3970878 w 4114165"/>
              <a:gd name="connsiteY1086" fmla="*/ 1635844 h 3063504"/>
              <a:gd name="connsiteX1087" fmla="*/ 3974059 w 4114165"/>
              <a:gd name="connsiteY1087" fmla="*/ 2140755 h 3063504"/>
              <a:gd name="connsiteX1088" fmla="*/ 3977240 w 4114165"/>
              <a:gd name="connsiteY1088" fmla="*/ 1949362 h 3063504"/>
              <a:gd name="connsiteX1089" fmla="*/ 3983614 w 4114165"/>
              <a:gd name="connsiteY1089" fmla="*/ 2083910 h 3063504"/>
              <a:gd name="connsiteX1090" fmla="*/ 3986795 w 4114165"/>
              <a:gd name="connsiteY1090" fmla="*/ 1880221 h 3063504"/>
              <a:gd name="connsiteX1091" fmla="*/ 3989976 w 4114165"/>
              <a:gd name="connsiteY1091" fmla="*/ 2092382 h 3063504"/>
              <a:gd name="connsiteX1092" fmla="*/ 3993169 w 4114165"/>
              <a:gd name="connsiteY1092" fmla="*/ 1831037 h 3063504"/>
              <a:gd name="connsiteX1093" fmla="*/ 3996350 w 4114165"/>
              <a:gd name="connsiteY1093" fmla="*/ 2108350 h 3063504"/>
              <a:gd name="connsiteX1094" fmla="*/ 3999531 w 4114165"/>
              <a:gd name="connsiteY1094" fmla="*/ 1816626 h 3063504"/>
              <a:gd name="connsiteX1095" fmla="*/ 4002711 w 4114165"/>
              <a:gd name="connsiteY1095" fmla="*/ 2082669 h 3063504"/>
              <a:gd name="connsiteX1096" fmla="*/ 4005905 w 4114165"/>
              <a:gd name="connsiteY1096" fmla="*/ 1911816 h 3063504"/>
              <a:gd name="connsiteX1097" fmla="*/ 4009086 w 4114165"/>
              <a:gd name="connsiteY1097" fmla="*/ 2012299 h 3063504"/>
              <a:gd name="connsiteX1098" fmla="*/ 4012267 w 4114165"/>
              <a:gd name="connsiteY1098" fmla="*/ 1951654 h 3063504"/>
              <a:gd name="connsiteX1099" fmla="*/ 4015460 w 4114165"/>
              <a:gd name="connsiteY1099" fmla="*/ 1921731 h 3063504"/>
              <a:gd name="connsiteX1100" fmla="*/ 4018641 w 4114165"/>
              <a:gd name="connsiteY1100" fmla="*/ 2068055 h 3063504"/>
              <a:gd name="connsiteX1101" fmla="*/ 4021822 w 4114165"/>
              <a:gd name="connsiteY1101" fmla="*/ 1909688 h 3063504"/>
              <a:gd name="connsiteX1102" fmla="*/ 4025002 w 4114165"/>
              <a:gd name="connsiteY1102" fmla="*/ 2091584 h 3063504"/>
              <a:gd name="connsiteX1103" fmla="*/ 4028196 w 4114165"/>
              <a:gd name="connsiteY1103" fmla="*/ 1924200 h 3063504"/>
              <a:gd name="connsiteX1104" fmla="*/ 4031377 w 4114165"/>
              <a:gd name="connsiteY1104" fmla="*/ 2070753 h 3063504"/>
              <a:gd name="connsiteX1105" fmla="*/ 4034557 w 4114165"/>
              <a:gd name="connsiteY1105" fmla="*/ 2000851 h 3063504"/>
              <a:gd name="connsiteX1106" fmla="*/ 4037751 w 4114165"/>
              <a:gd name="connsiteY1106" fmla="*/ 2039310 h 3063504"/>
              <a:gd name="connsiteX1107" fmla="*/ 4040932 w 4114165"/>
              <a:gd name="connsiteY1107" fmla="*/ 1984123 h 3063504"/>
              <a:gd name="connsiteX1108" fmla="*/ 4047293 w 4114165"/>
              <a:gd name="connsiteY1108" fmla="*/ 2012995 h 3063504"/>
              <a:gd name="connsiteX1109" fmla="*/ 4050487 w 4114165"/>
              <a:gd name="connsiteY1109" fmla="*/ 1977234 h 3063504"/>
              <a:gd name="connsiteX1110" fmla="*/ 4053668 w 4114165"/>
              <a:gd name="connsiteY1110" fmla="*/ 2025342 h 3063504"/>
              <a:gd name="connsiteX1111" fmla="*/ 4056848 w 4114165"/>
              <a:gd name="connsiteY1111" fmla="*/ 1987023 h 3063504"/>
              <a:gd name="connsiteX1112" fmla="*/ 4060042 w 4114165"/>
              <a:gd name="connsiteY1112" fmla="*/ 2085683 h 3063504"/>
              <a:gd name="connsiteX1113" fmla="*/ 4063223 w 4114165"/>
              <a:gd name="connsiteY1113" fmla="*/ 2002561 h 3063504"/>
              <a:gd name="connsiteX1114" fmla="*/ 4066403 w 4114165"/>
              <a:gd name="connsiteY1114" fmla="*/ 2077059 h 3063504"/>
              <a:gd name="connsiteX1115" fmla="*/ 4069584 w 4114165"/>
              <a:gd name="connsiteY1115" fmla="*/ 2024430 h 3063504"/>
              <a:gd name="connsiteX1116" fmla="*/ 4072778 w 4114165"/>
              <a:gd name="connsiteY1116" fmla="*/ 2099233 h 3063504"/>
              <a:gd name="connsiteX1117" fmla="*/ 4075958 w 4114165"/>
              <a:gd name="connsiteY1117" fmla="*/ 2070398 h 3063504"/>
              <a:gd name="connsiteX1118" fmla="*/ 4079139 w 4114165"/>
              <a:gd name="connsiteY1118" fmla="*/ 2073184 h 3063504"/>
              <a:gd name="connsiteX1119" fmla="*/ 4082320 w 4114165"/>
              <a:gd name="connsiteY1119" fmla="*/ 2178036 h 3063504"/>
              <a:gd name="connsiteX1120" fmla="*/ 4085514 w 4114165"/>
              <a:gd name="connsiteY1120" fmla="*/ 2086721 h 3063504"/>
              <a:gd name="connsiteX1121" fmla="*/ 4088694 w 4114165"/>
              <a:gd name="connsiteY1121" fmla="*/ 2211505 h 3063504"/>
              <a:gd name="connsiteX1122" fmla="*/ 4091875 w 4114165"/>
              <a:gd name="connsiteY1122" fmla="*/ 2096092 h 3063504"/>
              <a:gd name="connsiteX1123" fmla="*/ 4095069 w 4114165"/>
              <a:gd name="connsiteY1123" fmla="*/ 2309392 h 3063504"/>
              <a:gd name="connsiteX1124" fmla="*/ 4098249 w 4114165"/>
              <a:gd name="connsiteY1124" fmla="*/ 2293994 h 3063504"/>
              <a:gd name="connsiteX1125" fmla="*/ 4101430 w 4114165"/>
              <a:gd name="connsiteY1125" fmla="*/ 2474357 h 3063504"/>
              <a:gd name="connsiteX1126" fmla="*/ 4104611 w 4114165"/>
              <a:gd name="connsiteY1126" fmla="*/ 2520604 h 3063504"/>
              <a:gd name="connsiteX1127" fmla="*/ 4107804 w 4114165"/>
              <a:gd name="connsiteY1127" fmla="*/ 2511904 h 3063504"/>
              <a:gd name="connsiteX1128" fmla="*/ 4110985 w 4114165"/>
              <a:gd name="connsiteY1128" fmla="*/ 2735398 h 3063504"/>
              <a:gd name="connsiteX1129" fmla="*/ 4114166 w 4114165"/>
              <a:gd name="connsiteY1129" fmla="*/ 2546905 h 3063504"/>
              <a:gd name="connsiteX1130" fmla="*/ 4114166 w 4114165"/>
              <a:gd name="connsiteY1130" fmla="*/ 2546905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</a:cxnLst>
            <a:rect l="l" t="t" r="r" b="b"/>
            <a:pathLst>
              <a:path w="4114165" h="3063504">
                <a:moveTo>
                  <a:pt x="0" y="3011446"/>
                </a:moveTo>
                <a:lnTo>
                  <a:pt x="3185" y="3013332"/>
                </a:lnTo>
                <a:lnTo>
                  <a:pt x="9554" y="2826245"/>
                </a:lnTo>
                <a:lnTo>
                  <a:pt x="12738" y="2838655"/>
                </a:lnTo>
                <a:lnTo>
                  <a:pt x="15922" y="2924828"/>
                </a:lnTo>
                <a:lnTo>
                  <a:pt x="19106" y="2725369"/>
                </a:lnTo>
                <a:lnTo>
                  <a:pt x="22291" y="2641399"/>
                </a:lnTo>
                <a:lnTo>
                  <a:pt x="25475" y="2821179"/>
                </a:lnTo>
                <a:lnTo>
                  <a:pt x="28660" y="2514627"/>
                </a:lnTo>
                <a:lnTo>
                  <a:pt x="31843" y="2618250"/>
                </a:lnTo>
                <a:lnTo>
                  <a:pt x="35028" y="2254674"/>
                </a:lnTo>
                <a:lnTo>
                  <a:pt x="38212" y="2269567"/>
                </a:lnTo>
                <a:lnTo>
                  <a:pt x="44582" y="1843155"/>
                </a:lnTo>
                <a:lnTo>
                  <a:pt x="47765" y="1889465"/>
                </a:lnTo>
                <a:lnTo>
                  <a:pt x="50950" y="1451074"/>
                </a:lnTo>
                <a:lnTo>
                  <a:pt x="54134" y="1745876"/>
                </a:lnTo>
                <a:lnTo>
                  <a:pt x="57319" y="1707861"/>
                </a:lnTo>
                <a:lnTo>
                  <a:pt x="60503" y="1736163"/>
                </a:lnTo>
                <a:lnTo>
                  <a:pt x="66871" y="1595803"/>
                </a:lnTo>
                <a:lnTo>
                  <a:pt x="70056" y="1611164"/>
                </a:lnTo>
                <a:lnTo>
                  <a:pt x="73240" y="1610809"/>
                </a:lnTo>
                <a:lnTo>
                  <a:pt x="76425" y="1814308"/>
                </a:lnTo>
                <a:lnTo>
                  <a:pt x="79608" y="1666945"/>
                </a:lnTo>
                <a:lnTo>
                  <a:pt x="82793" y="1683737"/>
                </a:lnTo>
                <a:lnTo>
                  <a:pt x="85978" y="1724374"/>
                </a:lnTo>
                <a:lnTo>
                  <a:pt x="89162" y="1786398"/>
                </a:lnTo>
                <a:lnTo>
                  <a:pt x="92347" y="1745293"/>
                </a:lnTo>
                <a:lnTo>
                  <a:pt x="95530" y="1727286"/>
                </a:lnTo>
                <a:lnTo>
                  <a:pt x="98715" y="1781827"/>
                </a:lnTo>
                <a:lnTo>
                  <a:pt x="101899" y="1772203"/>
                </a:lnTo>
                <a:lnTo>
                  <a:pt x="105084" y="1830365"/>
                </a:lnTo>
                <a:lnTo>
                  <a:pt x="108268" y="1860162"/>
                </a:lnTo>
                <a:lnTo>
                  <a:pt x="111452" y="1854540"/>
                </a:lnTo>
                <a:lnTo>
                  <a:pt x="124190" y="2026178"/>
                </a:lnTo>
                <a:lnTo>
                  <a:pt x="127373" y="1988302"/>
                </a:lnTo>
                <a:lnTo>
                  <a:pt x="133742" y="1778623"/>
                </a:lnTo>
                <a:lnTo>
                  <a:pt x="136927" y="1775546"/>
                </a:lnTo>
                <a:lnTo>
                  <a:pt x="140112" y="1739620"/>
                </a:lnTo>
                <a:lnTo>
                  <a:pt x="143296" y="1765352"/>
                </a:lnTo>
                <a:lnTo>
                  <a:pt x="146480" y="1810927"/>
                </a:lnTo>
                <a:lnTo>
                  <a:pt x="152849" y="1709469"/>
                </a:lnTo>
                <a:lnTo>
                  <a:pt x="156033" y="1680153"/>
                </a:lnTo>
                <a:lnTo>
                  <a:pt x="159218" y="1678089"/>
                </a:lnTo>
                <a:lnTo>
                  <a:pt x="162401" y="1664945"/>
                </a:lnTo>
                <a:lnTo>
                  <a:pt x="165586" y="1675164"/>
                </a:lnTo>
                <a:lnTo>
                  <a:pt x="168770" y="1620218"/>
                </a:lnTo>
                <a:lnTo>
                  <a:pt x="171955" y="1594144"/>
                </a:lnTo>
                <a:lnTo>
                  <a:pt x="175140" y="1608986"/>
                </a:lnTo>
                <a:lnTo>
                  <a:pt x="178323" y="1606884"/>
                </a:lnTo>
                <a:lnTo>
                  <a:pt x="181508" y="1608441"/>
                </a:lnTo>
                <a:lnTo>
                  <a:pt x="184692" y="1602160"/>
                </a:lnTo>
                <a:lnTo>
                  <a:pt x="187877" y="1607871"/>
                </a:lnTo>
                <a:lnTo>
                  <a:pt x="191061" y="1561270"/>
                </a:lnTo>
                <a:lnTo>
                  <a:pt x="194245" y="1591447"/>
                </a:lnTo>
                <a:lnTo>
                  <a:pt x="200614" y="1561156"/>
                </a:lnTo>
                <a:lnTo>
                  <a:pt x="206983" y="1586116"/>
                </a:lnTo>
                <a:lnTo>
                  <a:pt x="210166" y="1617799"/>
                </a:lnTo>
                <a:lnTo>
                  <a:pt x="213351" y="1602755"/>
                </a:lnTo>
                <a:lnTo>
                  <a:pt x="216535" y="1596981"/>
                </a:lnTo>
                <a:lnTo>
                  <a:pt x="219720" y="1570641"/>
                </a:lnTo>
                <a:lnTo>
                  <a:pt x="222905" y="1594195"/>
                </a:lnTo>
                <a:lnTo>
                  <a:pt x="226089" y="1556180"/>
                </a:lnTo>
                <a:lnTo>
                  <a:pt x="229272" y="1552989"/>
                </a:lnTo>
                <a:lnTo>
                  <a:pt x="232457" y="1561714"/>
                </a:lnTo>
                <a:lnTo>
                  <a:pt x="238826" y="1454734"/>
                </a:lnTo>
                <a:lnTo>
                  <a:pt x="248379" y="1211852"/>
                </a:lnTo>
                <a:lnTo>
                  <a:pt x="251563" y="1302015"/>
                </a:lnTo>
                <a:lnTo>
                  <a:pt x="254748" y="1329861"/>
                </a:lnTo>
                <a:lnTo>
                  <a:pt x="257933" y="1292593"/>
                </a:lnTo>
                <a:lnTo>
                  <a:pt x="261116" y="1329114"/>
                </a:lnTo>
                <a:lnTo>
                  <a:pt x="264300" y="1279094"/>
                </a:lnTo>
                <a:lnTo>
                  <a:pt x="267485" y="1355023"/>
                </a:lnTo>
                <a:lnTo>
                  <a:pt x="270670" y="1329405"/>
                </a:lnTo>
                <a:lnTo>
                  <a:pt x="273854" y="1335243"/>
                </a:lnTo>
                <a:lnTo>
                  <a:pt x="277037" y="1297063"/>
                </a:lnTo>
                <a:lnTo>
                  <a:pt x="280222" y="1222008"/>
                </a:lnTo>
                <a:lnTo>
                  <a:pt x="283407" y="1184943"/>
                </a:lnTo>
                <a:lnTo>
                  <a:pt x="286591" y="1180510"/>
                </a:lnTo>
                <a:lnTo>
                  <a:pt x="289776" y="1181283"/>
                </a:lnTo>
                <a:lnTo>
                  <a:pt x="292959" y="1142799"/>
                </a:lnTo>
                <a:lnTo>
                  <a:pt x="296144" y="1200240"/>
                </a:lnTo>
                <a:lnTo>
                  <a:pt x="302513" y="1061286"/>
                </a:lnTo>
                <a:lnTo>
                  <a:pt x="305698" y="1043367"/>
                </a:lnTo>
                <a:lnTo>
                  <a:pt x="308881" y="1015761"/>
                </a:lnTo>
                <a:lnTo>
                  <a:pt x="312065" y="1020636"/>
                </a:lnTo>
                <a:lnTo>
                  <a:pt x="315250" y="995728"/>
                </a:lnTo>
                <a:lnTo>
                  <a:pt x="324803" y="1044659"/>
                </a:lnTo>
                <a:lnTo>
                  <a:pt x="327987" y="1045304"/>
                </a:lnTo>
                <a:lnTo>
                  <a:pt x="331172" y="978037"/>
                </a:lnTo>
                <a:lnTo>
                  <a:pt x="334354" y="967488"/>
                </a:lnTo>
                <a:lnTo>
                  <a:pt x="337535" y="942922"/>
                </a:lnTo>
                <a:lnTo>
                  <a:pt x="343909" y="1069605"/>
                </a:lnTo>
                <a:lnTo>
                  <a:pt x="347090" y="1001996"/>
                </a:lnTo>
                <a:lnTo>
                  <a:pt x="350283" y="1035959"/>
                </a:lnTo>
                <a:lnTo>
                  <a:pt x="353464" y="1037035"/>
                </a:lnTo>
                <a:lnTo>
                  <a:pt x="356645" y="1209180"/>
                </a:lnTo>
                <a:lnTo>
                  <a:pt x="359825" y="1224300"/>
                </a:lnTo>
                <a:lnTo>
                  <a:pt x="366200" y="1319275"/>
                </a:lnTo>
                <a:lnTo>
                  <a:pt x="369380" y="1254337"/>
                </a:lnTo>
                <a:lnTo>
                  <a:pt x="372574" y="1298140"/>
                </a:lnTo>
                <a:lnTo>
                  <a:pt x="375755" y="1247778"/>
                </a:lnTo>
                <a:lnTo>
                  <a:pt x="378935" y="1301951"/>
                </a:lnTo>
                <a:lnTo>
                  <a:pt x="382116" y="1294214"/>
                </a:lnTo>
                <a:lnTo>
                  <a:pt x="385310" y="1319591"/>
                </a:lnTo>
                <a:lnTo>
                  <a:pt x="388490" y="1313690"/>
                </a:lnTo>
                <a:lnTo>
                  <a:pt x="391671" y="1316970"/>
                </a:lnTo>
                <a:lnTo>
                  <a:pt x="394865" y="1262986"/>
                </a:lnTo>
                <a:lnTo>
                  <a:pt x="401226" y="1288414"/>
                </a:lnTo>
                <a:lnTo>
                  <a:pt x="404407" y="1275067"/>
                </a:lnTo>
                <a:lnTo>
                  <a:pt x="407601" y="1332723"/>
                </a:lnTo>
                <a:lnTo>
                  <a:pt x="413962" y="1099706"/>
                </a:lnTo>
                <a:lnTo>
                  <a:pt x="426698" y="106593"/>
                </a:lnTo>
                <a:lnTo>
                  <a:pt x="429891" y="163744"/>
                </a:lnTo>
                <a:lnTo>
                  <a:pt x="433072" y="272852"/>
                </a:lnTo>
                <a:lnTo>
                  <a:pt x="436253" y="264073"/>
                </a:lnTo>
                <a:lnTo>
                  <a:pt x="442627" y="0"/>
                </a:lnTo>
                <a:lnTo>
                  <a:pt x="448989" y="212600"/>
                </a:lnTo>
                <a:lnTo>
                  <a:pt x="452182" y="53217"/>
                </a:lnTo>
                <a:lnTo>
                  <a:pt x="455363" y="35493"/>
                </a:lnTo>
                <a:lnTo>
                  <a:pt x="458544" y="61732"/>
                </a:lnTo>
                <a:lnTo>
                  <a:pt x="468099" y="648880"/>
                </a:lnTo>
                <a:lnTo>
                  <a:pt x="474473" y="828686"/>
                </a:lnTo>
                <a:lnTo>
                  <a:pt x="477654" y="981747"/>
                </a:lnTo>
                <a:lnTo>
                  <a:pt x="480835" y="1056676"/>
                </a:lnTo>
                <a:lnTo>
                  <a:pt x="499945" y="1995963"/>
                </a:lnTo>
                <a:lnTo>
                  <a:pt x="506306" y="2089444"/>
                </a:lnTo>
                <a:lnTo>
                  <a:pt x="515861" y="2169159"/>
                </a:lnTo>
                <a:lnTo>
                  <a:pt x="519042" y="2238212"/>
                </a:lnTo>
                <a:lnTo>
                  <a:pt x="522235" y="2227980"/>
                </a:lnTo>
                <a:lnTo>
                  <a:pt x="525416" y="2306214"/>
                </a:lnTo>
                <a:lnTo>
                  <a:pt x="528597" y="2337277"/>
                </a:lnTo>
                <a:lnTo>
                  <a:pt x="531791" y="2346281"/>
                </a:lnTo>
                <a:lnTo>
                  <a:pt x="538152" y="2373532"/>
                </a:lnTo>
                <a:lnTo>
                  <a:pt x="541333" y="2419740"/>
                </a:lnTo>
                <a:lnTo>
                  <a:pt x="544526" y="2436253"/>
                </a:lnTo>
                <a:lnTo>
                  <a:pt x="550888" y="2604245"/>
                </a:lnTo>
                <a:lnTo>
                  <a:pt x="557262" y="2762219"/>
                </a:lnTo>
                <a:lnTo>
                  <a:pt x="563624" y="2916876"/>
                </a:lnTo>
                <a:lnTo>
                  <a:pt x="566817" y="2948433"/>
                </a:lnTo>
                <a:lnTo>
                  <a:pt x="569998" y="2949953"/>
                </a:lnTo>
                <a:lnTo>
                  <a:pt x="579553" y="2905732"/>
                </a:lnTo>
                <a:lnTo>
                  <a:pt x="585915" y="2936086"/>
                </a:lnTo>
                <a:lnTo>
                  <a:pt x="589108" y="2986638"/>
                </a:lnTo>
                <a:lnTo>
                  <a:pt x="592289" y="2980851"/>
                </a:lnTo>
                <a:lnTo>
                  <a:pt x="595470" y="3017587"/>
                </a:lnTo>
                <a:lnTo>
                  <a:pt x="598650" y="3005962"/>
                </a:lnTo>
                <a:lnTo>
                  <a:pt x="601844" y="3021335"/>
                </a:lnTo>
                <a:lnTo>
                  <a:pt x="605025" y="3001467"/>
                </a:lnTo>
                <a:lnTo>
                  <a:pt x="608205" y="2999694"/>
                </a:lnTo>
                <a:lnTo>
                  <a:pt x="611399" y="3008976"/>
                </a:lnTo>
                <a:lnTo>
                  <a:pt x="614580" y="2974747"/>
                </a:lnTo>
                <a:lnTo>
                  <a:pt x="617760" y="2990247"/>
                </a:lnTo>
                <a:lnTo>
                  <a:pt x="620941" y="2914571"/>
                </a:lnTo>
                <a:lnTo>
                  <a:pt x="624135" y="2993438"/>
                </a:lnTo>
                <a:lnTo>
                  <a:pt x="627315" y="2906277"/>
                </a:lnTo>
                <a:lnTo>
                  <a:pt x="630496" y="2932984"/>
                </a:lnTo>
                <a:lnTo>
                  <a:pt x="633690" y="2767576"/>
                </a:lnTo>
                <a:lnTo>
                  <a:pt x="636870" y="2826485"/>
                </a:lnTo>
                <a:lnTo>
                  <a:pt x="640051" y="2799196"/>
                </a:lnTo>
                <a:lnTo>
                  <a:pt x="643232" y="2831943"/>
                </a:lnTo>
                <a:lnTo>
                  <a:pt x="646426" y="2681453"/>
                </a:lnTo>
                <a:lnTo>
                  <a:pt x="649606" y="2708654"/>
                </a:lnTo>
                <a:lnTo>
                  <a:pt x="652787" y="2870946"/>
                </a:lnTo>
                <a:lnTo>
                  <a:pt x="655981" y="2515703"/>
                </a:lnTo>
                <a:lnTo>
                  <a:pt x="659161" y="2685087"/>
                </a:lnTo>
                <a:lnTo>
                  <a:pt x="662342" y="1744647"/>
                </a:lnTo>
                <a:lnTo>
                  <a:pt x="668716" y="1481428"/>
                </a:lnTo>
                <a:lnTo>
                  <a:pt x="671897" y="1603059"/>
                </a:lnTo>
                <a:lnTo>
                  <a:pt x="675078" y="1584469"/>
                </a:lnTo>
                <a:lnTo>
                  <a:pt x="678259" y="1607631"/>
                </a:lnTo>
                <a:lnTo>
                  <a:pt x="681452" y="1604680"/>
                </a:lnTo>
                <a:lnTo>
                  <a:pt x="684633" y="1275637"/>
                </a:lnTo>
                <a:lnTo>
                  <a:pt x="687814" y="1501386"/>
                </a:lnTo>
                <a:lnTo>
                  <a:pt x="691007" y="1211206"/>
                </a:lnTo>
                <a:lnTo>
                  <a:pt x="694188" y="1600970"/>
                </a:lnTo>
                <a:lnTo>
                  <a:pt x="697369" y="1080141"/>
                </a:lnTo>
                <a:lnTo>
                  <a:pt x="700550" y="1550570"/>
                </a:lnTo>
                <a:lnTo>
                  <a:pt x="703743" y="1284008"/>
                </a:lnTo>
                <a:lnTo>
                  <a:pt x="706924" y="1613367"/>
                </a:lnTo>
                <a:lnTo>
                  <a:pt x="710105" y="1411489"/>
                </a:lnTo>
                <a:lnTo>
                  <a:pt x="713298" y="1407690"/>
                </a:lnTo>
                <a:lnTo>
                  <a:pt x="716479" y="1894404"/>
                </a:lnTo>
                <a:lnTo>
                  <a:pt x="719660" y="1220412"/>
                </a:lnTo>
                <a:lnTo>
                  <a:pt x="722840" y="1962405"/>
                </a:lnTo>
                <a:lnTo>
                  <a:pt x="726034" y="1431066"/>
                </a:lnTo>
                <a:lnTo>
                  <a:pt x="729215" y="2100461"/>
                </a:lnTo>
                <a:lnTo>
                  <a:pt x="732395" y="1845042"/>
                </a:lnTo>
                <a:lnTo>
                  <a:pt x="735589" y="2177327"/>
                </a:lnTo>
                <a:lnTo>
                  <a:pt x="738770" y="2353549"/>
                </a:lnTo>
                <a:lnTo>
                  <a:pt x="741950" y="2300896"/>
                </a:lnTo>
                <a:lnTo>
                  <a:pt x="745131" y="2571371"/>
                </a:lnTo>
                <a:lnTo>
                  <a:pt x="748325" y="2227879"/>
                </a:lnTo>
                <a:lnTo>
                  <a:pt x="751505" y="2581793"/>
                </a:lnTo>
                <a:lnTo>
                  <a:pt x="754686" y="2147214"/>
                </a:lnTo>
                <a:lnTo>
                  <a:pt x="757880" y="2506915"/>
                </a:lnTo>
                <a:lnTo>
                  <a:pt x="761061" y="2098713"/>
                </a:lnTo>
                <a:lnTo>
                  <a:pt x="764241" y="2375698"/>
                </a:lnTo>
                <a:lnTo>
                  <a:pt x="767422" y="2074754"/>
                </a:lnTo>
                <a:lnTo>
                  <a:pt x="770616" y="2073589"/>
                </a:lnTo>
                <a:lnTo>
                  <a:pt x="773796" y="2025519"/>
                </a:lnTo>
                <a:lnTo>
                  <a:pt x="776977" y="1733998"/>
                </a:lnTo>
                <a:lnTo>
                  <a:pt x="780158" y="2112238"/>
                </a:lnTo>
                <a:lnTo>
                  <a:pt x="783351" y="1632742"/>
                </a:lnTo>
                <a:lnTo>
                  <a:pt x="786532" y="1981907"/>
                </a:lnTo>
                <a:lnTo>
                  <a:pt x="789713" y="1791514"/>
                </a:lnTo>
                <a:lnTo>
                  <a:pt x="796087" y="2454476"/>
                </a:lnTo>
                <a:lnTo>
                  <a:pt x="802449" y="2696243"/>
                </a:lnTo>
                <a:lnTo>
                  <a:pt x="805642" y="2628356"/>
                </a:lnTo>
                <a:lnTo>
                  <a:pt x="808823" y="2769881"/>
                </a:lnTo>
                <a:lnTo>
                  <a:pt x="812004" y="2580539"/>
                </a:lnTo>
                <a:lnTo>
                  <a:pt x="815197" y="2709971"/>
                </a:lnTo>
                <a:lnTo>
                  <a:pt x="818378" y="2534571"/>
                </a:lnTo>
                <a:lnTo>
                  <a:pt x="821559" y="2621429"/>
                </a:lnTo>
                <a:lnTo>
                  <a:pt x="824740" y="2635802"/>
                </a:lnTo>
                <a:lnTo>
                  <a:pt x="827933" y="2639259"/>
                </a:lnTo>
                <a:lnTo>
                  <a:pt x="831114" y="2616376"/>
                </a:lnTo>
                <a:lnTo>
                  <a:pt x="834295" y="2571029"/>
                </a:lnTo>
                <a:lnTo>
                  <a:pt x="837488" y="2589986"/>
                </a:lnTo>
                <a:lnTo>
                  <a:pt x="840669" y="2514221"/>
                </a:lnTo>
                <a:lnTo>
                  <a:pt x="843850" y="2581413"/>
                </a:lnTo>
                <a:lnTo>
                  <a:pt x="847030" y="2497746"/>
                </a:lnTo>
                <a:lnTo>
                  <a:pt x="850224" y="2528885"/>
                </a:lnTo>
                <a:lnTo>
                  <a:pt x="853405" y="2497772"/>
                </a:lnTo>
                <a:lnTo>
                  <a:pt x="856585" y="2518577"/>
                </a:lnTo>
                <a:lnTo>
                  <a:pt x="859766" y="2520110"/>
                </a:lnTo>
                <a:lnTo>
                  <a:pt x="862960" y="2511511"/>
                </a:lnTo>
                <a:lnTo>
                  <a:pt x="866140" y="2537446"/>
                </a:lnTo>
                <a:lnTo>
                  <a:pt x="869321" y="2525023"/>
                </a:lnTo>
                <a:lnTo>
                  <a:pt x="872515" y="2567850"/>
                </a:lnTo>
                <a:lnTo>
                  <a:pt x="875695" y="2560379"/>
                </a:lnTo>
                <a:lnTo>
                  <a:pt x="878876" y="2622214"/>
                </a:lnTo>
                <a:lnTo>
                  <a:pt x="882057" y="2628989"/>
                </a:lnTo>
                <a:lnTo>
                  <a:pt x="885250" y="2672475"/>
                </a:lnTo>
                <a:lnTo>
                  <a:pt x="888431" y="2665966"/>
                </a:lnTo>
                <a:lnTo>
                  <a:pt x="894805" y="2728117"/>
                </a:lnTo>
                <a:lnTo>
                  <a:pt x="897986" y="2743997"/>
                </a:lnTo>
                <a:lnTo>
                  <a:pt x="901167" y="2781999"/>
                </a:lnTo>
                <a:lnTo>
                  <a:pt x="904348" y="2768082"/>
                </a:lnTo>
                <a:lnTo>
                  <a:pt x="907541" y="2802248"/>
                </a:lnTo>
                <a:lnTo>
                  <a:pt x="910722" y="2763574"/>
                </a:lnTo>
                <a:lnTo>
                  <a:pt x="913903" y="2755774"/>
                </a:lnTo>
                <a:lnTo>
                  <a:pt x="917096" y="2743604"/>
                </a:lnTo>
                <a:lnTo>
                  <a:pt x="920277" y="2747112"/>
                </a:lnTo>
                <a:lnTo>
                  <a:pt x="929832" y="2494492"/>
                </a:lnTo>
                <a:lnTo>
                  <a:pt x="945749" y="1907485"/>
                </a:lnTo>
                <a:lnTo>
                  <a:pt x="952123" y="1838229"/>
                </a:lnTo>
                <a:lnTo>
                  <a:pt x="955304" y="1782612"/>
                </a:lnTo>
                <a:lnTo>
                  <a:pt x="958485" y="1689372"/>
                </a:lnTo>
                <a:lnTo>
                  <a:pt x="961665" y="1657030"/>
                </a:lnTo>
                <a:lnTo>
                  <a:pt x="964859" y="1549747"/>
                </a:lnTo>
                <a:lnTo>
                  <a:pt x="968040" y="1500284"/>
                </a:lnTo>
                <a:lnTo>
                  <a:pt x="974414" y="1298000"/>
                </a:lnTo>
                <a:lnTo>
                  <a:pt x="980776" y="1110786"/>
                </a:lnTo>
                <a:lnTo>
                  <a:pt x="987150" y="823912"/>
                </a:lnTo>
                <a:lnTo>
                  <a:pt x="990331" y="704864"/>
                </a:lnTo>
                <a:lnTo>
                  <a:pt x="993511" y="662873"/>
                </a:lnTo>
                <a:lnTo>
                  <a:pt x="996705" y="671053"/>
                </a:lnTo>
                <a:lnTo>
                  <a:pt x="999886" y="570015"/>
                </a:lnTo>
                <a:lnTo>
                  <a:pt x="1006247" y="530037"/>
                </a:lnTo>
                <a:lnTo>
                  <a:pt x="1009441" y="603419"/>
                </a:lnTo>
                <a:lnTo>
                  <a:pt x="1012621" y="548202"/>
                </a:lnTo>
                <a:lnTo>
                  <a:pt x="1015802" y="568308"/>
                </a:lnTo>
                <a:lnTo>
                  <a:pt x="1022176" y="655566"/>
                </a:lnTo>
                <a:lnTo>
                  <a:pt x="1025357" y="612777"/>
                </a:lnTo>
                <a:lnTo>
                  <a:pt x="1028538" y="618653"/>
                </a:lnTo>
                <a:lnTo>
                  <a:pt x="1031731" y="556261"/>
                </a:lnTo>
                <a:lnTo>
                  <a:pt x="1034912" y="562606"/>
                </a:lnTo>
                <a:lnTo>
                  <a:pt x="1038093" y="590553"/>
                </a:lnTo>
                <a:lnTo>
                  <a:pt x="1041274" y="574483"/>
                </a:lnTo>
                <a:lnTo>
                  <a:pt x="1044467" y="675701"/>
                </a:lnTo>
                <a:lnTo>
                  <a:pt x="1047648" y="698381"/>
                </a:lnTo>
                <a:lnTo>
                  <a:pt x="1050829" y="809577"/>
                </a:lnTo>
                <a:lnTo>
                  <a:pt x="1054022" y="769941"/>
                </a:lnTo>
                <a:lnTo>
                  <a:pt x="1057203" y="800903"/>
                </a:lnTo>
                <a:lnTo>
                  <a:pt x="1060384" y="932880"/>
                </a:lnTo>
                <a:lnTo>
                  <a:pt x="1063565" y="1147700"/>
                </a:lnTo>
                <a:lnTo>
                  <a:pt x="1066758" y="1071745"/>
                </a:lnTo>
                <a:lnTo>
                  <a:pt x="1069939" y="1202304"/>
                </a:lnTo>
                <a:lnTo>
                  <a:pt x="1073120" y="1529979"/>
                </a:lnTo>
                <a:lnTo>
                  <a:pt x="1076313" y="1482593"/>
                </a:lnTo>
                <a:lnTo>
                  <a:pt x="1082675" y="2071639"/>
                </a:lnTo>
                <a:lnTo>
                  <a:pt x="1098604" y="2722254"/>
                </a:lnTo>
                <a:lnTo>
                  <a:pt x="1101785" y="2668372"/>
                </a:lnTo>
                <a:lnTo>
                  <a:pt x="1104965" y="2693027"/>
                </a:lnTo>
                <a:lnTo>
                  <a:pt x="1108146" y="2737741"/>
                </a:lnTo>
                <a:lnTo>
                  <a:pt x="1111340" y="2813645"/>
                </a:lnTo>
                <a:lnTo>
                  <a:pt x="1117701" y="2823890"/>
                </a:lnTo>
                <a:lnTo>
                  <a:pt x="1120895" y="2892626"/>
                </a:lnTo>
                <a:lnTo>
                  <a:pt x="1124076" y="2892752"/>
                </a:lnTo>
                <a:lnTo>
                  <a:pt x="1127256" y="2909152"/>
                </a:lnTo>
                <a:lnTo>
                  <a:pt x="1130437" y="2907847"/>
                </a:lnTo>
                <a:lnTo>
                  <a:pt x="1133631" y="2903187"/>
                </a:lnTo>
                <a:lnTo>
                  <a:pt x="1136811" y="2901452"/>
                </a:lnTo>
                <a:lnTo>
                  <a:pt x="1139992" y="2903719"/>
                </a:lnTo>
                <a:lnTo>
                  <a:pt x="1143173" y="2875973"/>
                </a:lnTo>
                <a:lnTo>
                  <a:pt x="1146367" y="2829348"/>
                </a:lnTo>
                <a:lnTo>
                  <a:pt x="1149547" y="2875822"/>
                </a:lnTo>
                <a:lnTo>
                  <a:pt x="1152728" y="2885281"/>
                </a:lnTo>
                <a:lnTo>
                  <a:pt x="1155922" y="2836110"/>
                </a:lnTo>
                <a:lnTo>
                  <a:pt x="1159102" y="2830234"/>
                </a:lnTo>
                <a:lnTo>
                  <a:pt x="1165464" y="2770020"/>
                </a:lnTo>
                <a:lnTo>
                  <a:pt x="1168657" y="2684568"/>
                </a:lnTo>
                <a:lnTo>
                  <a:pt x="1171838" y="2705792"/>
                </a:lnTo>
                <a:lnTo>
                  <a:pt x="1175019" y="2747188"/>
                </a:lnTo>
                <a:lnTo>
                  <a:pt x="1178212" y="2624379"/>
                </a:lnTo>
                <a:lnTo>
                  <a:pt x="1181393" y="2615464"/>
                </a:lnTo>
                <a:lnTo>
                  <a:pt x="1184574" y="2621023"/>
                </a:lnTo>
                <a:lnTo>
                  <a:pt x="1187755" y="2640588"/>
                </a:lnTo>
                <a:lnTo>
                  <a:pt x="1194129" y="2445852"/>
                </a:lnTo>
                <a:lnTo>
                  <a:pt x="1197310" y="2619871"/>
                </a:lnTo>
                <a:lnTo>
                  <a:pt x="1200503" y="2622759"/>
                </a:lnTo>
                <a:lnTo>
                  <a:pt x="1203684" y="2517843"/>
                </a:lnTo>
                <a:lnTo>
                  <a:pt x="1206865" y="2481955"/>
                </a:lnTo>
                <a:lnTo>
                  <a:pt x="1210046" y="2505610"/>
                </a:lnTo>
                <a:lnTo>
                  <a:pt x="1216420" y="2610057"/>
                </a:lnTo>
                <a:lnTo>
                  <a:pt x="1219601" y="2630876"/>
                </a:lnTo>
                <a:lnTo>
                  <a:pt x="1225975" y="2720164"/>
                </a:lnTo>
                <a:lnTo>
                  <a:pt x="1229156" y="2747276"/>
                </a:lnTo>
                <a:lnTo>
                  <a:pt x="1232336" y="2713162"/>
                </a:lnTo>
                <a:lnTo>
                  <a:pt x="1235530" y="2730206"/>
                </a:lnTo>
                <a:lnTo>
                  <a:pt x="1238711" y="2842694"/>
                </a:lnTo>
                <a:lnTo>
                  <a:pt x="1241891" y="2837477"/>
                </a:lnTo>
                <a:lnTo>
                  <a:pt x="1245072" y="2805173"/>
                </a:lnTo>
                <a:lnTo>
                  <a:pt x="1248266" y="2791092"/>
                </a:lnTo>
                <a:lnTo>
                  <a:pt x="1251446" y="2825131"/>
                </a:lnTo>
                <a:lnTo>
                  <a:pt x="1254627" y="2843416"/>
                </a:lnTo>
                <a:lnTo>
                  <a:pt x="1257821" y="2842099"/>
                </a:lnTo>
                <a:lnTo>
                  <a:pt x="1261001" y="2824738"/>
                </a:lnTo>
                <a:lnTo>
                  <a:pt x="1267363" y="2890840"/>
                </a:lnTo>
                <a:lnTo>
                  <a:pt x="1270556" y="2845405"/>
                </a:lnTo>
                <a:lnTo>
                  <a:pt x="1273737" y="2841314"/>
                </a:lnTo>
                <a:lnTo>
                  <a:pt x="1280112" y="2472635"/>
                </a:lnTo>
                <a:lnTo>
                  <a:pt x="1286473" y="2380472"/>
                </a:lnTo>
                <a:lnTo>
                  <a:pt x="1289654" y="2486590"/>
                </a:lnTo>
                <a:lnTo>
                  <a:pt x="1292847" y="2640094"/>
                </a:lnTo>
                <a:lnTo>
                  <a:pt x="1296028" y="2663939"/>
                </a:lnTo>
                <a:lnTo>
                  <a:pt x="1299209" y="2713833"/>
                </a:lnTo>
                <a:lnTo>
                  <a:pt x="1302390" y="2711756"/>
                </a:lnTo>
                <a:lnTo>
                  <a:pt x="1305583" y="2728814"/>
                </a:lnTo>
                <a:lnTo>
                  <a:pt x="1308764" y="2734373"/>
                </a:lnTo>
                <a:lnTo>
                  <a:pt x="1311945" y="2716518"/>
                </a:lnTo>
                <a:lnTo>
                  <a:pt x="1315138" y="2738083"/>
                </a:lnTo>
                <a:lnTo>
                  <a:pt x="1318319" y="2716441"/>
                </a:lnTo>
                <a:lnTo>
                  <a:pt x="1321500" y="2764334"/>
                </a:lnTo>
                <a:lnTo>
                  <a:pt x="1324681" y="2723583"/>
                </a:lnTo>
                <a:lnTo>
                  <a:pt x="1327874" y="2779049"/>
                </a:lnTo>
                <a:lnTo>
                  <a:pt x="1331055" y="2687734"/>
                </a:lnTo>
                <a:lnTo>
                  <a:pt x="1334236" y="2754279"/>
                </a:lnTo>
                <a:lnTo>
                  <a:pt x="1337429" y="2645856"/>
                </a:lnTo>
                <a:lnTo>
                  <a:pt x="1340610" y="2717936"/>
                </a:lnTo>
                <a:lnTo>
                  <a:pt x="1343791" y="2672234"/>
                </a:lnTo>
                <a:lnTo>
                  <a:pt x="1346971" y="2745010"/>
                </a:lnTo>
                <a:lnTo>
                  <a:pt x="1353346" y="2678490"/>
                </a:lnTo>
                <a:lnTo>
                  <a:pt x="1356526" y="2667181"/>
                </a:lnTo>
                <a:lnTo>
                  <a:pt x="1359720" y="2358653"/>
                </a:lnTo>
                <a:lnTo>
                  <a:pt x="1362901" y="2541485"/>
                </a:lnTo>
                <a:lnTo>
                  <a:pt x="1366081" y="2069018"/>
                </a:lnTo>
                <a:lnTo>
                  <a:pt x="1369262" y="2275810"/>
                </a:lnTo>
                <a:lnTo>
                  <a:pt x="1372456" y="1632742"/>
                </a:lnTo>
                <a:lnTo>
                  <a:pt x="1375636" y="1659791"/>
                </a:lnTo>
                <a:lnTo>
                  <a:pt x="1378817" y="1076456"/>
                </a:lnTo>
                <a:lnTo>
                  <a:pt x="1382011" y="926282"/>
                </a:lnTo>
                <a:lnTo>
                  <a:pt x="1385191" y="1092615"/>
                </a:lnTo>
                <a:lnTo>
                  <a:pt x="1388372" y="918089"/>
                </a:lnTo>
                <a:lnTo>
                  <a:pt x="1391553" y="1138709"/>
                </a:lnTo>
                <a:lnTo>
                  <a:pt x="1394746" y="571059"/>
                </a:lnTo>
                <a:lnTo>
                  <a:pt x="1397927" y="1172520"/>
                </a:lnTo>
                <a:lnTo>
                  <a:pt x="1401108" y="478485"/>
                </a:lnTo>
                <a:lnTo>
                  <a:pt x="1404289" y="1044773"/>
                </a:lnTo>
                <a:lnTo>
                  <a:pt x="1407482" y="527467"/>
                </a:lnTo>
                <a:lnTo>
                  <a:pt x="1410663" y="1033793"/>
                </a:lnTo>
                <a:lnTo>
                  <a:pt x="1413844" y="568747"/>
                </a:lnTo>
                <a:lnTo>
                  <a:pt x="1417037" y="612435"/>
                </a:lnTo>
                <a:lnTo>
                  <a:pt x="1420218" y="780857"/>
                </a:lnTo>
                <a:lnTo>
                  <a:pt x="1423399" y="331837"/>
                </a:lnTo>
                <a:lnTo>
                  <a:pt x="1426580" y="1069694"/>
                </a:lnTo>
                <a:lnTo>
                  <a:pt x="1429773" y="329314"/>
                </a:lnTo>
                <a:lnTo>
                  <a:pt x="1432954" y="1268508"/>
                </a:lnTo>
                <a:lnTo>
                  <a:pt x="1436135" y="267892"/>
                </a:lnTo>
                <a:lnTo>
                  <a:pt x="1439328" y="1156007"/>
                </a:lnTo>
                <a:lnTo>
                  <a:pt x="1442509" y="613055"/>
                </a:lnTo>
                <a:lnTo>
                  <a:pt x="1445690" y="957396"/>
                </a:lnTo>
                <a:lnTo>
                  <a:pt x="1448870" y="1082800"/>
                </a:lnTo>
                <a:lnTo>
                  <a:pt x="1452064" y="832776"/>
                </a:lnTo>
                <a:lnTo>
                  <a:pt x="1455245" y="1393304"/>
                </a:lnTo>
                <a:lnTo>
                  <a:pt x="1458426" y="752149"/>
                </a:lnTo>
                <a:lnTo>
                  <a:pt x="1461619" y="1571984"/>
                </a:lnTo>
                <a:lnTo>
                  <a:pt x="1464800" y="775424"/>
                </a:lnTo>
                <a:lnTo>
                  <a:pt x="1467981" y="1737379"/>
                </a:lnTo>
                <a:lnTo>
                  <a:pt x="1471161" y="1500018"/>
                </a:lnTo>
                <a:lnTo>
                  <a:pt x="1477536" y="2132524"/>
                </a:lnTo>
                <a:lnTo>
                  <a:pt x="1480716" y="2150050"/>
                </a:lnTo>
                <a:lnTo>
                  <a:pt x="1483897" y="2514753"/>
                </a:lnTo>
                <a:lnTo>
                  <a:pt x="1487091" y="2296058"/>
                </a:lnTo>
                <a:lnTo>
                  <a:pt x="1490272" y="2543157"/>
                </a:lnTo>
                <a:lnTo>
                  <a:pt x="1493452" y="2427820"/>
                </a:lnTo>
                <a:lnTo>
                  <a:pt x="1496646" y="2618643"/>
                </a:lnTo>
                <a:lnTo>
                  <a:pt x="1499827" y="2483373"/>
                </a:lnTo>
                <a:lnTo>
                  <a:pt x="1503007" y="2647819"/>
                </a:lnTo>
                <a:lnTo>
                  <a:pt x="1506188" y="2560176"/>
                </a:lnTo>
                <a:lnTo>
                  <a:pt x="1509382" y="2679579"/>
                </a:lnTo>
                <a:lnTo>
                  <a:pt x="1512562" y="2647591"/>
                </a:lnTo>
                <a:lnTo>
                  <a:pt x="1515743" y="2665915"/>
                </a:lnTo>
                <a:lnTo>
                  <a:pt x="1518937" y="2695813"/>
                </a:lnTo>
                <a:lnTo>
                  <a:pt x="1522117" y="2660267"/>
                </a:lnTo>
                <a:lnTo>
                  <a:pt x="1528479" y="2815810"/>
                </a:lnTo>
                <a:lnTo>
                  <a:pt x="1531672" y="2780721"/>
                </a:lnTo>
                <a:lnTo>
                  <a:pt x="1534853" y="2686594"/>
                </a:lnTo>
                <a:lnTo>
                  <a:pt x="1538034" y="2519654"/>
                </a:lnTo>
                <a:lnTo>
                  <a:pt x="1544408" y="2791294"/>
                </a:lnTo>
                <a:lnTo>
                  <a:pt x="1550770" y="2490326"/>
                </a:lnTo>
                <a:lnTo>
                  <a:pt x="1553963" y="2036739"/>
                </a:lnTo>
                <a:lnTo>
                  <a:pt x="1557144" y="2266755"/>
                </a:lnTo>
                <a:lnTo>
                  <a:pt x="1560325" y="2047921"/>
                </a:lnTo>
                <a:lnTo>
                  <a:pt x="1563518" y="1945791"/>
                </a:lnTo>
                <a:lnTo>
                  <a:pt x="1569880" y="1585407"/>
                </a:lnTo>
                <a:lnTo>
                  <a:pt x="1573060" y="1686422"/>
                </a:lnTo>
                <a:lnTo>
                  <a:pt x="1576254" y="1572490"/>
                </a:lnTo>
                <a:lnTo>
                  <a:pt x="1579435" y="1699313"/>
                </a:lnTo>
                <a:lnTo>
                  <a:pt x="1582615" y="1615393"/>
                </a:lnTo>
                <a:lnTo>
                  <a:pt x="1585796" y="1656422"/>
                </a:lnTo>
                <a:lnTo>
                  <a:pt x="1588990" y="1489685"/>
                </a:lnTo>
                <a:lnTo>
                  <a:pt x="1592171" y="1543377"/>
                </a:lnTo>
                <a:lnTo>
                  <a:pt x="1598545" y="1738708"/>
                </a:lnTo>
                <a:lnTo>
                  <a:pt x="1601726" y="1743761"/>
                </a:lnTo>
                <a:lnTo>
                  <a:pt x="1604906" y="1826984"/>
                </a:lnTo>
                <a:lnTo>
                  <a:pt x="1608087" y="2031826"/>
                </a:lnTo>
                <a:lnTo>
                  <a:pt x="1611281" y="1971080"/>
                </a:lnTo>
                <a:lnTo>
                  <a:pt x="1614461" y="1988834"/>
                </a:lnTo>
                <a:lnTo>
                  <a:pt x="1617642" y="2065611"/>
                </a:lnTo>
                <a:lnTo>
                  <a:pt x="1627197" y="2478245"/>
                </a:lnTo>
                <a:lnTo>
                  <a:pt x="1630378" y="2545436"/>
                </a:lnTo>
                <a:lnTo>
                  <a:pt x="1633572" y="2507510"/>
                </a:lnTo>
                <a:lnTo>
                  <a:pt x="1636752" y="2489857"/>
                </a:lnTo>
                <a:lnTo>
                  <a:pt x="1639933" y="2558036"/>
                </a:lnTo>
                <a:lnTo>
                  <a:pt x="1643127" y="2591797"/>
                </a:lnTo>
                <a:lnTo>
                  <a:pt x="1646307" y="2720000"/>
                </a:lnTo>
                <a:lnTo>
                  <a:pt x="1649488" y="2720418"/>
                </a:lnTo>
                <a:lnTo>
                  <a:pt x="1652669" y="2679692"/>
                </a:lnTo>
                <a:lnTo>
                  <a:pt x="1655862" y="2800564"/>
                </a:lnTo>
                <a:lnTo>
                  <a:pt x="1659043" y="2775731"/>
                </a:lnTo>
                <a:lnTo>
                  <a:pt x="1662224" y="2796486"/>
                </a:lnTo>
                <a:lnTo>
                  <a:pt x="1665405" y="2764663"/>
                </a:lnTo>
                <a:lnTo>
                  <a:pt x="1668598" y="2795676"/>
                </a:lnTo>
                <a:lnTo>
                  <a:pt x="1671779" y="2795372"/>
                </a:lnTo>
                <a:lnTo>
                  <a:pt x="1674960" y="2791826"/>
                </a:lnTo>
                <a:lnTo>
                  <a:pt x="1678153" y="2833222"/>
                </a:lnTo>
                <a:lnTo>
                  <a:pt x="1681334" y="2751645"/>
                </a:lnTo>
                <a:lnTo>
                  <a:pt x="1684515" y="2737437"/>
                </a:lnTo>
                <a:lnTo>
                  <a:pt x="1687696" y="2806186"/>
                </a:lnTo>
                <a:lnTo>
                  <a:pt x="1690889" y="2761612"/>
                </a:lnTo>
                <a:lnTo>
                  <a:pt x="1694070" y="2644071"/>
                </a:lnTo>
                <a:lnTo>
                  <a:pt x="1697251" y="2695459"/>
                </a:lnTo>
                <a:lnTo>
                  <a:pt x="1700444" y="2683517"/>
                </a:lnTo>
                <a:lnTo>
                  <a:pt x="1706806" y="2640462"/>
                </a:lnTo>
                <a:lnTo>
                  <a:pt x="1709986" y="2655480"/>
                </a:lnTo>
                <a:lnTo>
                  <a:pt x="1713180" y="2678148"/>
                </a:lnTo>
                <a:lnTo>
                  <a:pt x="1716361" y="2671221"/>
                </a:lnTo>
                <a:lnTo>
                  <a:pt x="1719541" y="2705336"/>
                </a:lnTo>
                <a:lnTo>
                  <a:pt x="1722735" y="2649782"/>
                </a:lnTo>
                <a:lnTo>
                  <a:pt x="1725916" y="2660444"/>
                </a:lnTo>
                <a:lnTo>
                  <a:pt x="1729096" y="2640867"/>
                </a:lnTo>
                <a:lnTo>
                  <a:pt x="1732277" y="2689697"/>
                </a:lnTo>
                <a:lnTo>
                  <a:pt x="1735471" y="2630825"/>
                </a:lnTo>
                <a:lnTo>
                  <a:pt x="1738651" y="2511283"/>
                </a:lnTo>
                <a:lnTo>
                  <a:pt x="1741832" y="2552756"/>
                </a:lnTo>
                <a:lnTo>
                  <a:pt x="1745026" y="2638752"/>
                </a:lnTo>
                <a:lnTo>
                  <a:pt x="1748206" y="2672449"/>
                </a:lnTo>
                <a:lnTo>
                  <a:pt x="1751387" y="2600699"/>
                </a:lnTo>
                <a:lnTo>
                  <a:pt x="1754568" y="2607854"/>
                </a:lnTo>
                <a:lnTo>
                  <a:pt x="1757761" y="2554174"/>
                </a:lnTo>
                <a:lnTo>
                  <a:pt x="1764123" y="2656861"/>
                </a:lnTo>
                <a:lnTo>
                  <a:pt x="1767304" y="2637182"/>
                </a:lnTo>
                <a:lnTo>
                  <a:pt x="1770497" y="2647009"/>
                </a:lnTo>
                <a:lnTo>
                  <a:pt x="1773678" y="2689266"/>
                </a:lnTo>
                <a:lnTo>
                  <a:pt x="1776859" y="2796423"/>
                </a:lnTo>
                <a:lnTo>
                  <a:pt x="1783233" y="2736867"/>
                </a:lnTo>
                <a:lnTo>
                  <a:pt x="1786414" y="2744237"/>
                </a:lnTo>
                <a:lnTo>
                  <a:pt x="1789595" y="2723951"/>
                </a:lnTo>
                <a:lnTo>
                  <a:pt x="1792788" y="2755419"/>
                </a:lnTo>
                <a:lnTo>
                  <a:pt x="1795969" y="2804439"/>
                </a:lnTo>
                <a:lnTo>
                  <a:pt x="1799150" y="2831171"/>
                </a:lnTo>
                <a:lnTo>
                  <a:pt x="1802343" y="2718619"/>
                </a:lnTo>
                <a:lnTo>
                  <a:pt x="1805524" y="2766943"/>
                </a:lnTo>
                <a:lnTo>
                  <a:pt x="1808705" y="2691204"/>
                </a:lnTo>
                <a:lnTo>
                  <a:pt x="1815079" y="2299819"/>
                </a:lnTo>
                <a:lnTo>
                  <a:pt x="1818260" y="2202730"/>
                </a:lnTo>
                <a:lnTo>
                  <a:pt x="1821441" y="2325386"/>
                </a:lnTo>
                <a:lnTo>
                  <a:pt x="1824634" y="2331300"/>
                </a:lnTo>
                <a:lnTo>
                  <a:pt x="1827815" y="2431821"/>
                </a:lnTo>
                <a:lnTo>
                  <a:pt x="1834176" y="2852863"/>
                </a:lnTo>
                <a:lnTo>
                  <a:pt x="1837370" y="2823687"/>
                </a:lnTo>
                <a:lnTo>
                  <a:pt x="1840551" y="2745922"/>
                </a:lnTo>
                <a:lnTo>
                  <a:pt x="1843731" y="2531937"/>
                </a:lnTo>
                <a:lnTo>
                  <a:pt x="1846912" y="2413143"/>
                </a:lnTo>
                <a:lnTo>
                  <a:pt x="1850106" y="2441091"/>
                </a:lnTo>
                <a:lnTo>
                  <a:pt x="1853286" y="2411332"/>
                </a:lnTo>
                <a:lnTo>
                  <a:pt x="1856467" y="2408787"/>
                </a:lnTo>
                <a:lnTo>
                  <a:pt x="1859661" y="2227752"/>
                </a:lnTo>
                <a:lnTo>
                  <a:pt x="1862841" y="2223219"/>
                </a:lnTo>
                <a:lnTo>
                  <a:pt x="1866022" y="2150012"/>
                </a:lnTo>
                <a:lnTo>
                  <a:pt x="1869203" y="2222282"/>
                </a:lnTo>
                <a:lnTo>
                  <a:pt x="1872396" y="2116265"/>
                </a:lnTo>
                <a:lnTo>
                  <a:pt x="1875577" y="2150063"/>
                </a:lnTo>
                <a:lnTo>
                  <a:pt x="1881951" y="2062433"/>
                </a:lnTo>
                <a:lnTo>
                  <a:pt x="1885132" y="2064294"/>
                </a:lnTo>
                <a:lnTo>
                  <a:pt x="1888313" y="2008247"/>
                </a:lnTo>
                <a:lnTo>
                  <a:pt x="1891494" y="2117493"/>
                </a:lnTo>
                <a:lnTo>
                  <a:pt x="1894687" y="1969054"/>
                </a:lnTo>
                <a:lnTo>
                  <a:pt x="1897868" y="2191307"/>
                </a:lnTo>
                <a:lnTo>
                  <a:pt x="1901049" y="2022658"/>
                </a:lnTo>
                <a:lnTo>
                  <a:pt x="1904242" y="2215988"/>
                </a:lnTo>
                <a:lnTo>
                  <a:pt x="1907423" y="1937218"/>
                </a:lnTo>
                <a:lnTo>
                  <a:pt x="1910604" y="2103057"/>
                </a:lnTo>
                <a:lnTo>
                  <a:pt x="1916978" y="2012235"/>
                </a:lnTo>
                <a:lnTo>
                  <a:pt x="1920159" y="2171464"/>
                </a:lnTo>
                <a:lnTo>
                  <a:pt x="1923340" y="1790210"/>
                </a:lnTo>
                <a:lnTo>
                  <a:pt x="1926520" y="2366187"/>
                </a:lnTo>
                <a:lnTo>
                  <a:pt x="1929714" y="1631476"/>
                </a:lnTo>
                <a:lnTo>
                  <a:pt x="1932895" y="2269149"/>
                </a:lnTo>
                <a:lnTo>
                  <a:pt x="1936075" y="1478655"/>
                </a:lnTo>
                <a:lnTo>
                  <a:pt x="1939269" y="1710608"/>
                </a:lnTo>
                <a:lnTo>
                  <a:pt x="1942450" y="1817107"/>
                </a:lnTo>
                <a:lnTo>
                  <a:pt x="1945631" y="1149561"/>
                </a:lnTo>
                <a:lnTo>
                  <a:pt x="1948811" y="2165955"/>
                </a:lnTo>
                <a:lnTo>
                  <a:pt x="1952005" y="846592"/>
                </a:lnTo>
                <a:lnTo>
                  <a:pt x="1955186" y="1950350"/>
                </a:lnTo>
                <a:lnTo>
                  <a:pt x="1958366" y="864169"/>
                </a:lnTo>
                <a:lnTo>
                  <a:pt x="1961560" y="1399560"/>
                </a:lnTo>
                <a:lnTo>
                  <a:pt x="1964741" y="1303623"/>
                </a:lnTo>
                <a:lnTo>
                  <a:pt x="1967921" y="789202"/>
                </a:lnTo>
                <a:lnTo>
                  <a:pt x="1971102" y="1617673"/>
                </a:lnTo>
                <a:lnTo>
                  <a:pt x="1974296" y="501977"/>
                </a:lnTo>
                <a:lnTo>
                  <a:pt x="1977477" y="1724918"/>
                </a:lnTo>
                <a:lnTo>
                  <a:pt x="1980657" y="540785"/>
                </a:lnTo>
                <a:lnTo>
                  <a:pt x="1983851" y="1270926"/>
                </a:lnTo>
                <a:lnTo>
                  <a:pt x="1987032" y="845186"/>
                </a:lnTo>
                <a:lnTo>
                  <a:pt x="1993393" y="1188248"/>
                </a:lnTo>
                <a:lnTo>
                  <a:pt x="1996587" y="828990"/>
                </a:lnTo>
                <a:lnTo>
                  <a:pt x="1999767" y="1529232"/>
                </a:lnTo>
                <a:lnTo>
                  <a:pt x="2002948" y="867398"/>
                </a:lnTo>
                <a:lnTo>
                  <a:pt x="2006142" y="1526636"/>
                </a:lnTo>
                <a:lnTo>
                  <a:pt x="2009322" y="947050"/>
                </a:lnTo>
                <a:lnTo>
                  <a:pt x="2012503" y="1598918"/>
                </a:lnTo>
                <a:lnTo>
                  <a:pt x="2015684" y="1262733"/>
                </a:lnTo>
                <a:lnTo>
                  <a:pt x="2018877" y="1568362"/>
                </a:lnTo>
                <a:lnTo>
                  <a:pt x="2022058" y="1696438"/>
                </a:lnTo>
                <a:lnTo>
                  <a:pt x="2025239" y="1640530"/>
                </a:lnTo>
                <a:lnTo>
                  <a:pt x="2028420" y="1925378"/>
                </a:lnTo>
                <a:lnTo>
                  <a:pt x="2031613" y="1618471"/>
                </a:lnTo>
                <a:lnTo>
                  <a:pt x="2034794" y="2157408"/>
                </a:lnTo>
                <a:lnTo>
                  <a:pt x="2037975" y="1957366"/>
                </a:lnTo>
                <a:lnTo>
                  <a:pt x="2041168" y="2357956"/>
                </a:lnTo>
                <a:lnTo>
                  <a:pt x="2044349" y="2274214"/>
                </a:lnTo>
                <a:lnTo>
                  <a:pt x="2047530" y="2456160"/>
                </a:lnTo>
                <a:lnTo>
                  <a:pt x="2050711" y="2483753"/>
                </a:lnTo>
                <a:lnTo>
                  <a:pt x="2053904" y="2551363"/>
                </a:lnTo>
                <a:lnTo>
                  <a:pt x="2063459" y="2850027"/>
                </a:lnTo>
                <a:lnTo>
                  <a:pt x="2066640" y="2850698"/>
                </a:lnTo>
                <a:lnTo>
                  <a:pt x="2069821" y="2919308"/>
                </a:lnTo>
                <a:lnTo>
                  <a:pt x="2073001" y="2817925"/>
                </a:lnTo>
                <a:lnTo>
                  <a:pt x="2076195" y="2931122"/>
                </a:lnTo>
                <a:lnTo>
                  <a:pt x="2079376" y="2871744"/>
                </a:lnTo>
                <a:lnTo>
                  <a:pt x="2082556" y="2969986"/>
                </a:lnTo>
                <a:lnTo>
                  <a:pt x="2085750" y="2951561"/>
                </a:lnTo>
                <a:lnTo>
                  <a:pt x="2088931" y="2984789"/>
                </a:lnTo>
                <a:lnTo>
                  <a:pt x="2092111" y="2969315"/>
                </a:lnTo>
                <a:lnTo>
                  <a:pt x="2095292" y="2967314"/>
                </a:lnTo>
                <a:lnTo>
                  <a:pt x="2098486" y="2976229"/>
                </a:lnTo>
                <a:lnTo>
                  <a:pt x="2101666" y="2978280"/>
                </a:lnTo>
                <a:lnTo>
                  <a:pt x="2104847" y="2986499"/>
                </a:lnTo>
                <a:lnTo>
                  <a:pt x="2108028" y="2960919"/>
                </a:lnTo>
                <a:lnTo>
                  <a:pt x="2111222" y="2976609"/>
                </a:lnTo>
                <a:lnTo>
                  <a:pt x="2114402" y="2965301"/>
                </a:lnTo>
                <a:lnTo>
                  <a:pt x="2117583" y="3007077"/>
                </a:lnTo>
                <a:lnTo>
                  <a:pt x="2120777" y="2964338"/>
                </a:lnTo>
                <a:lnTo>
                  <a:pt x="2123957" y="2959425"/>
                </a:lnTo>
                <a:lnTo>
                  <a:pt x="2127138" y="2922904"/>
                </a:lnTo>
                <a:lnTo>
                  <a:pt x="2130319" y="2967719"/>
                </a:lnTo>
                <a:lnTo>
                  <a:pt x="2133512" y="2748100"/>
                </a:lnTo>
                <a:lnTo>
                  <a:pt x="2136693" y="2770425"/>
                </a:lnTo>
                <a:lnTo>
                  <a:pt x="2139874" y="2840744"/>
                </a:lnTo>
                <a:lnTo>
                  <a:pt x="2143068" y="2520490"/>
                </a:lnTo>
                <a:lnTo>
                  <a:pt x="2155803" y="2802843"/>
                </a:lnTo>
                <a:lnTo>
                  <a:pt x="2158984" y="2808542"/>
                </a:lnTo>
                <a:lnTo>
                  <a:pt x="2165358" y="2716695"/>
                </a:lnTo>
                <a:lnTo>
                  <a:pt x="2168539" y="2878050"/>
                </a:lnTo>
                <a:lnTo>
                  <a:pt x="2171720" y="2791725"/>
                </a:lnTo>
                <a:lnTo>
                  <a:pt x="2174901" y="2656911"/>
                </a:lnTo>
                <a:lnTo>
                  <a:pt x="2178094" y="2667789"/>
                </a:lnTo>
                <a:lnTo>
                  <a:pt x="2184456" y="2001358"/>
                </a:lnTo>
                <a:lnTo>
                  <a:pt x="2187649" y="2232932"/>
                </a:lnTo>
                <a:lnTo>
                  <a:pt x="2190830" y="2350396"/>
                </a:lnTo>
                <a:lnTo>
                  <a:pt x="2194011" y="2318029"/>
                </a:lnTo>
                <a:lnTo>
                  <a:pt x="2197192" y="2241720"/>
                </a:lnTo>
                <a:lnTo>
                  <a:pt x="2200385" y="2286801"/>
                </a:lnTo>
                <a:lnTo>
                  <a:pt x="2203566" y="2371265"/>
                </a:lnTo>
                <a:lnTo>
                  <a:pt x="2206747" y="2299768"/>
                </a:lnTo>
                <a:lnTo>
                  <a:pt x="2209927" y="2269744"/>
                </a:lnTo>
                <a:lnTo>
                  <a:pt x="2213121" y="2346103"/>
                </a:lnTo>
                <a:lnTo>
                  <a:pt x="2216302" y="2368999"/>
                </a:lnTo>
                <a:lnTo>
                  <a:pt x="2219482" y="2328628"/>
                </a:lnTo>
                <a:lnTo>
                  <a:pt x="2222676" y="2314243"/>
                </a:lnTo>
                <a:lnTo>
                  <a:pt x="2232218" y="1898848"/>
                </a:lnTo>
                <a:lnTo>
                  <a:pt x="2235412" y="1656663"/>
                </a:lnTo>
                <a:lnTo>
                  <a:pt x="2238592" y="1296050"/>
                </a:lnTo>
                <a:lnTo>
                  <a:pt x="2244967" y="875173"/>
                </a:lnTo>
                <a:lnTo>
                  <a:pt x="2248147" y="593693"/>
                </a:lnTo>
                <a:lnTo>
                  <a:pt x="2251328" y="644612"/>
                </a:lnTo>
                <a:lnTo>
                  <a:pt x="2254509" y="515406"/>
                </a:lnTo>
                <a:lnTo>
                  <a:pt x="2257702" y="504589"/>
                </a:lnTo>
                <a:lnTo>
                  <a:pt x="2260883" y="533884"/>
                </a:lnTo>
                <a:lnTo>
                  <a:pt x="2264064" y="440313"/>
                </a:lnTo>
                <a:lnTo>
                  <a:pt x="2267257" y="452684"/>
                </a:lnTo>
                <a:lnTo>
                  <a:pt x="2270438" y="500866"/>
                </a:lnTo>
                <a:lnTo>
                  <a:pt x="2273619" y="629986"/>
                </a:lnTo>
                <a:lnTo>
                  <a:pt x="2276800" y="641320"/>
                </a:lnTo>
                <a:lnTo>
                  <a:pt x="2283174" y="799763"/>
                </a:lnTo>
                <a:lnTo>
                  <a:pt x="2286355" y="849492"/>
                </a:lnTo>
                <a:lnTo>
                  <a:pt x="2295910" y="1157273"/>
                </a:lnTo>
                <a:lnTo>
                  <a:pt x="2299091" y="1247360"/>
                </a:lnTo>
                <a:lnTo>
                  <a:pt x="2305465" y="1627740"/>
                </a:lnTo>
                <a:lnTo>
                  <a:pt x="2327756" y="2527644"/>
                </a:lnTo>
                <a:lnTo>
                  <a:pt x="2330936" y="2536230"/>
                </a:lnTo>
                <a:lnTo>
                  <a:pt x="2334117" y="2575347"/>
                </a:lnTo>
                <a:lnTo>
                  <a:pt x="2337311" y="2567559"/>
                </a:lnTo>
                <a:lnTo>
                  <a:pt x="2340491" y="2657735"/>
                </a:lnTo>
                <a:lnTo>
                  <a:pt x="2343672" y="2677679"/>
                </a:lnTo>
                <a:lnTo>
                  <a:pt x="2346866" y="2676653"/>
                </a:lnTo>
                <a:lnTo>
                  <a:pt x="2350047" y="2718873"/>
                </a:lnTo>
                <a:lnTo>
                  <a:pt x="2353227" y="2727256"/>
                </a:lnTo>
                <a:lnTo>
                  <a:pt x="2359602" y="2758344"/>
                </a:lnTo>
                <a:lnTo>
                  <a:pt x="2362782" y="2709464"/>
                </a:lnTo>
                <a:lnTo>
                  <a:pt x="2365963" y="2701651"/>
                </a:lnTo>
                <a:lnTo>
                  <a:pt x="2369144" y="2749581"/>
                </a:lnTo>
                <a:lnTo>
                  <a:pt x="2372337" y="2738311"/>
                </a:lnTo>
                <a:lnTo>
                  <a:pt x="2375518" y="2683466"/>
                </a:lnTo>
                <a:lnTo>
                  <a:pt x="2381892" y="2760295"/>
                </a:lnTo>
                <a:lnTo>
                  <a:pt x="2385073" y="2736829"/>
                </a:lnTo>
                <a:lnTo>
                  <a:pt x="2388254" y="2701106"/>
                </a:lnTo>
                <a:lnTo>
                  <a:pt x="2391435" y="2683530"/>
                </a:lnTo>
                <a:lnTo>
                  <a:pt x="2394628" y="2730574"/>
                </a:lnTo>
                <a:lnTo>
                  <a:pt x="2397809" y="2662280"/>
                </a:lnTo>
                <a:lnTo>
                  <a:pt x="2400990" y="2633636"/>
                </a:lnTo>
                <a:lnTo>
                  <a:pt x="2404183" y="2647958"/>
                </a:lnTo>
                <a:lnTo>
                  <a:pt x="2407364" y="2741350"/>
                </a:lnTo>
                <a:lnTo>
                  <a:pt x="2410545" y="2674665"/>
                </a:lnTo>
                <a:lnTo>
                  <a:pt x="2413726" y="2647211"/>
                </a:lnTo>
                <a:lnTo>
                  <a:pt x="2416919" y="2707716"/>
                </a:lnTo>
                <a:lnTo>
                  <a:pt x="2420100" y="2636891"/>
                </a:lnTo>
                <a:lnTo>
                  <a:pt x="2423281" y="2730726"/>
                </a:lnTo>
                <a:lnTo>
                  <a:pt x="2426474" y="2679870"/>
                </a:lnTo>
                <a:lnTo>
                  <a:pt x="2429655" y="2703993"/>
                </a:lnTo>
                <a:lnTo>
                  <a:pt x="2432836" y="2809251"/>
                </a:lnTo>
                <a:lnTo>
                  <a:pt x="2436017" y="2763612"/>
                </a:lnTo>
                <a:lnTo>
                  <a:pt x="2439210" y="2782544"/>
                </a:lnTo>
                <a:lnTo>
                  <a:pt x="2442391" y="2865324"/>
                </a:lnTo>
                <a:lnTo>
                  <a:pt x="2445572" y="2880304"/>
                </a:lnTo>
                <a:lnTo>
                  <a:pt x="2448765" y="2785836"/>
                </a:lnTo>
                <a:lnTo>
                  <a:pt x="2451946" y="2807731"/>
                </a:lnTo>
                <a:lnTo>
                  <a:pt x="2455127" y="2849938"/>
                </a:lnTo>
                <a:lnTo>
                  <a:pt x="2458308" y="2849710"/>
                </a:lnTo>
                <a:lnTo>
                  <a:pt x="2461501" y="2889346"/>
                </a:lnTo>
                <a:lnTo>
                  <a:pt x="2464682" y="2898337"/>
                </a:lnTo>
                <a:lnTo>
                  <a:pt x="2467863" y="2934136"/>
                </a:lnTo>
                <a:lnTo>
                  <a:pt x="2477418" y="2787850"/>
                </a:lnTo>
                <a:lnTo>
                  <a:pt x="2480598" y="2852167"/>
                </a:lnTo>
                <a:lnTo>
                  <a:pt x="2483792" y="2877151"/>
                </a:lnTo>
                <a:lnTo>
                  <a:pt x="2486973" y="2878772"/>
                </a:lnTo>
                <a:lnTo>
                  <a:pt x="2490153" y="2869097"/>
                </a:lnTo>
                <a:lnTo>
                  <a:pt x="2493334" y="2704285"/>
                </a:lnTo>
                <a:lnTo>
                  <a:pt x="2496528" y="2715289"/>
                </a:lnTo>
                <a:lnTo>
                  <a:pt x="2499708" y="2345875"/>
                </a:lnTo>
                <a:lnTo>
                  <a:pt x="2502889" y="1782447"/>
                </a:lnTo>
                <a:lnTo>
                  <a:pt x="2506083" y="1608011"/>
                </a:lnTo>
                <a:lnTo>
                  <a:pt x="2509263" y="1562030"/>
                </a:lnTo>
                <a:lnTo>
                  <a:pt x="2512444" y="1481416"/>
                </a:lnTo>
                <a:lnTo>
                  <a:pt x="2518818" y="1498625"/>
                </a:lnTo>
                <a:lnTo>
                  <a:pt x="2521999" y="1532157"/>
                </a:lnTo>
                <a:lnTo>
                  <a:pt x="2525180" y="1514518"/>
                </a:lnTo>
                <a:lnTo>
                  <a:pt x="2528373" y="1432130"/>
                </a:lnTo>
                <a:lnTo>
                  <a:pt x="2531554" y="1431294"/>
                </a:lnTo>
                <a:lnTo>
                  <a:pt x="2534735" y="1413186"/>
                </a:lnTo>
                <a:lnTo>
                  <a:pt x="2537916" y="1511086"/>
                </a:lnTo>
                <a:lnTo>
                  <a:pt x="2541109" y="1427647"/>
                </a:lnTo>
                <a:lnTo>
                  <a:pt x="2544290" y="1460369"/>
                </a:lnTo>
                <a:lnTo>
                  <a:pt x="2550652" y="1651382"/>
                </a:lnTo>
                <a:lnTo>
                  <a:pt x="2553845" y="1886312"/>
                </a:lnTo>
                <a:lnTo>
                  <a:pt x="2560207" y="2090115"/>
                </a:lnTo>
                <a:lnTo>
                  <a:pt x="2563400" y="2090963"/>
                </a:lnTo>
                <a:lnTo>
                  <a:pt x="2566581" y="2006372"/>
                </a:lnTo>
                <a:lnTo>
                  <a:pt x="2569762" y="1971903"/>
                </a:lnTo>
                <a:lnTo>
                  <a:pt x="2572942" y="1987859"/>
                </a:lnTo>
                <a:lnTo>
                  <a:pt x="2579317" y="2167437"/>
                </a:lnTo>
                <a:lnTo>
                  <a:pt x="2582497" y="2167184"/>
                </a:lnTo>
                <a:lnTo>
                  <a:pt x="2588872" y="2209568"/>
                </a:lnTo>
                <a:lnTo>
                  <a:pt x="2598427" y="2462694"/>
                </a:lnTo>
                <a:lnTo>
                  <a:pt x="2601607" y="2500773"/>
                </a:lnTo>
                <a:lnTo>
                  <a:pt x="2611162" y="2806731"/>
                </a:lnTo>
                <a:lnTo>
                  <a:pt x="2614343" y="2888472"/>
                </a:lnTo>
                <a:lnTo>
                  <a:pt x="2617524" y="2880609"/>
                </a:lnTo>
                <a:lnTo>
                  <a:pt x="2620717" y="2920523"/>
                </a:lnTo>
                <a:lnTo>
                  <a:pt x="2623898" y="2910532"/>
                </a:lnTo>
                <a:lnTo>
                  <a:pt x="2627079" y="2940481"/>
                </a:lnTo>
                <a:lnTo>
                  <a:pt x="2633453" y="2957424"/>
                </a:lnTo>
                <a:lnTo>
                  <a:pt x="2636634" y="3004671"/>
                </a:lnTo>
                <a:lnTo>
                  <a:pt x="2639815" y="3009217"/>
                </a:lnTo>
                <a:lnTo>
                  <a:pt x="2643008" y="3025249"/>
                </a:lnTo>
                <a:lnTo>
                  <a:pt x="2646189" y="3020145"/>
                </a:lnTo>
                <a:lnTo>
                  <a:pt x="2649370" y="3036734"/>
                </a:lnTo>
                <a:lnTo>
                  <a:pt x="2652551" y="3017613"/>
                </a:lnTo>
                <a:lnTo>
                  <a:pt x="2655744" y="3025135"/>
                </a:lnTo>
                <a:lnTo>
                  <a:pt x="2658925" y="3026211"/>
                </a:lnTo>
                <a:lnTo>
                  <a:pt x="2662106" y="3043484"/>
                </a:lnTo>
                <a:lnTo>
                  <a:pt x="2665299" y="3041090"/>
                </a:lnTo>
                <a:lnTo>
                  <a:pt x="2668480" y="3036569"/>
                </a:lnTo>
                <a:lnTo>
                  <a:pt x="2671661" y="3044877"/>
                </a:lnTo>
                <a:lnTo>
                  <a:pt x="2674841" y="3032720"/>
                </a:lnTo>
                <a:lnTo>
                  <a:pt x="2678035" y="3051955"/>
                </a:lnTo>
                <a:lnTo>
                  <a:pt x="2681216" y="3027604"/>
                </a:lnTo>
                <a:lnTo>
                  <a:pt x="2684396" y="3063504"/>
                </a:lnTo>
                <a:lnTo>
                  <a:pt x="2687590" y="3027959"/>
                </a:lnTo>
                <a:lnTo>
                  <a:pt x="2690771" y="3063239"/>
                </a:lnTo>
                <a:lnTo>
                  <a:pt x="2693951" y="3022387"/>
                </a:lnTo>
                <a:lnTo>
                  <a:pt x="2697132" y="3055159"/>
                </a:lnTo>
                <a:lnTo>
                  <a:pt x="2700326" y="3015042"/>
                </a:lnTo>
                <a:lnTo>
                  <a:pt x="2703507" y="3029098"/>
                </a:lnTo>
                <a:lnTo>
                  <a:pt x="2706687" y="3023374"/>
                </a:lnTo>
                <a:lnTo>
                  <a:pt x="2709881" y="3009647"/>
                </a:lnTo>
                <a:lnTo>
                  <a:pt x="2713062" y="3033644"/>
                </a:lnTo>
                <a:lnTo>
                  <a:pt x="2716242" y="2920751"/>
                </a:lnTo>
                <a:lnTo>
                  <a:pt x="2719423" y="3048752"/>
                </a:lnTo>
                <a:lnTo>
                  <a:pt x="2722617" y="2843036"/>
                </a:lnTo>
                <a:lnTo>
                  <a:pt x="2725797" y="2786077"/>
                </a:lnTo>
                <a:lnTo>
                  <a:pt x="2728978" y="2556276"/>
                </a:lnTo>
                <a:lnTo>
                  <a:pt x="2732159" y="2734499"/>
                </a:lnTo>
                <a:lnTo>
                  <a:pt x="2735353" y="2543575"/>
                </a:lnTo>
                <a:lnTo>
                  <a:pt x="2738533" y="2707742"/>
                </a:lnTo>
                <a:lnTo>
                  <a:pt x="2741714" y="2453425"/>
                </a:lnTo>
                <a:lnTo>
                  <a:pt x="2744908" y="1655447"/>
                </a:lnTo>
                <a:lnTo>
                  <a:pt x="2748088" y="1718549"/>
                </a:lnTo>
                <a:lnTo>
                  <a:pt x="2751269" y="1458368"/>
                </a:lnTo>
                <a:lnTo>
                  <a:pt x="2754450" y="1717004"/>
                </a:lnTo>
                <a:lnTo>
                  <a:pt x="2757643" y="1229289"/>
                </a:lnTo>
                <a:lnTo>
                  <a:pt x="2760824" y="1562321"/>
                </a:lnTo>
                <a:lnTo>
                  <a:pt x="2764005" y="1551760"/>
                </a:lnTo>
                <a:lnTo>
                  <a:pt x="2767199" y="1347793"/>
                </a:lnTo>
                <a:lnTo>
                  <a:pt x="2770379" y="1343550"/>
                </a:lnTo>
                <a:lnTo>
                  <a:pt x="2773560" y="1304345"/>
                </a:lnTo>
                <a:lnTo>
                  <a:pt x="2776741" y="1548240"/>
                </a:lnTo>
                <a:lnTo>
                  <a:pt x="2779934" y="1319566"/>
                </a:lnTo>
                <a:lnTo>
                  <a:pt x="2783115" y="1482631"/>
                </a:lnTo>
                <a:lnTo>
                  <a:pt x="2786296" y="1443514"/>
                </a:lnTo>
                <a:lnTo>
                  <a:pt x="2789489" y="1552989"/>
                </a:lnTo>
                <a:lnTo>
                  <a:pt x="2792670" y="1539262"/>
                </a:lnTo>
                <a:lnTo>
                  <a:pt x="2795851" y="1809281"/>
                </a:lnTo>
                <a:lnTo>
                  <a:pt x="2799032" y="1595765"/>
                </a:lnTo>
                <a:lnTo>
                  <a:pt x="2802225" y="1867798"/>
                </a:lnTo>
                <a:lnTo>
                  <a:pt x="2805406" y="1864164"/>
                </a:lnTo>
                <a:lnTo>
                  <a:pt x="2808587" y="1906421"/>
                </a:lnTo>
                <a:lnTo>
                  <a:pt x="2811780" y="2144998"/>
                </a:lnTo>
                <a:lnTo>
                  <a:pt x="2814961" y="2067144"/>
                </a:lnTo>
                <a:lnTo>
                  <a:pt x="2818142" y="2270339"/>
                </a:lnTo>
                <a:lnTo>
                  <a:pt x="2821323" y="2064940"/>
                </a:lnTo>
                <a:lnTo>
                  <a:pt x="2824516" y="2089684"/>
                </a:lnTo>
                <a:lnTo>
                  <a:pt x="2827697" y="1934850"/>
                </a:lnTo>
                <a:lnTo>
                  <a:pt x="2830878" y="2050441"/>
                </a:lnTo>
                <a:lnTo>
                  <a:pt x="2834058" y="1936433"/>
                </a:lnTo>
                <a:lnTo>
                  <a:pt x="2837252" y="1983161"/>
                </a:lnTo>
                <a:lnTo>
                  <a:pt x="2840433" y="1981654"/>
                </a:lnTo>
                <a:lnTo>
                  <a:pt x="2843613" y="1923162"/>
                </a:lnTo>
                <a:lnTo>
                  <a:pt x="2846807" y="1949540"/>
                </a:lnTo>
                <a:lnTo>
                  <a:pt x="2849988" y="1890263"/>
                </a:lnTo>
                <a:lnTo>
                  <a:pt x="2853168" y="1943170"/>
                </a:lnTo>
                <a:lnTo>
                  <a:pt x="2856349" y="1903673"/>
                </a:lnTo>
                <a:lnTo>
                  <a:pt x="2859543" y="1948564"/>
                </a:lnTo>
                <a:lnTo>
                  <a:pt x="2862723" y="1935002"/>
                </a:lnTo>
                <a:lnTo>
                  <a:pt x="2865904" y="2011387"/>
                </a:lnTo>
                <a:lnTo>
                  <a:pt x="2869098" y="2005258"/>
                </a:lnTo>
                <a:lnTo>
                  <a:pt x="2872278" y="2058723"/>
                </a:lnTo>
                <a:lnTo>
                  <a:pt x="2875459" y="2025621"/>
                </a:lnTo>
                <a:lnTo>
                  <a:pt x="2878640" y="2106717"/>
                </a:lnTo>
                <a:lnTo>
                  <a:pt x="2885014" y="2094496"/>
                </a:lnTo>
                <a:lnTo>
                  <a:pt x="2888195" y="2130131"/>
                </a:lnTo>
                <a:lnTo>
                  <a:pt x="2891388" y="2116961"/>
                </a:lnTo>
                <a:lnTo>
                  <a:pt x="2894569" y="2158598"/>
                </a:lnTo>
                <a:lnTo>
                  <a:pt x="2897750" y="2139476"/>
                </a:lnTo>
                <a:lnTo>
                  <a:pt x="2900931" y="2179303"/>
                </a:lnTo>
                <a:lnTo>
                  <a:pt x="2904124" y="2123381"/>
                </a:lnTo>
                <a:lnTo>
                  <a:pt x="2907305" y="2153203"/>
                </a:lnTo>
                <a:lnTo>
                  <a:pt x="2910486" y="2118848"/>
                </a:lnTo>
                <a:lnTo>
                  <a:pt x="2913667" y="2124356"/>
                </a:lnTo>
                <a:lnTo>
                  <a:pt x="2916860" y="2111681"/>
                </a:lnTo>
                <a:lnTo>
                  <a:pt x="2920041" y="2118797"/>
                </a:lnTo>
                <a:lnTo>
                  <a:pt x="2926415" y="2074691"/>
                </a:lnTo>
                <a:lnTo>
                  <a:pt x="2929596" y="2081314"/>
                </a:lnTo>
                <a:lnTo>
                  <a:pt x="2932777" y="2075109"/>
                </a:lnTo>
                <a:lnTo>
                  <a:pt x="2935957" y="2102500"/>
                </a:lnTo>
                <a:lnTo>
                  <a:pt x="2939151" y="2076958"/>
                </a:lnTo>
                <a:lnTo>
                  <a:pt x="2942332" y="2124724"/>
                </a:lnTo>
                <a:lnTo>
                  <a:pt x="2945512" y="2110997"/>
                </a:lnTo>
                <a:lnTo>
                  <a:pt x="2948706" y="2173629"/>
                </a:lnTo>
                <a:lnTo>
                  <a:pt x="2951887" y="2166247"/>
                </a:lnTo>
                <a:lnTo>
                  <a:pt x="2955067" y="2198462"/>
                </a:lnTo>
                <a:lnTo>
                  <a:pt x="2958248" y="2174756"/>
                </a:lnTo>
                <a:lnTo>
                  <a:pt x="2961442" y="2233286"/>
                </a:lnTo>
                <a:lnTo>
                  <a:pt x="2964622" y="2253484"/>
                </a:lnTo>
                <a:lnTo>
                  <a:pt x="2967803" y="2300870"/>
                </a:lnTo>
                <a:lnTo>
                  <a:pt x="2974177" y="2461694"/>
                </a:lnTo>
                <a:lnTo>
                  <a:pt x="2977358" y="2547804"/>
                </a:lnTo>
                <a:lnTo>
                  <a:pt x="2980539" y="2549514"/>
                </a:lnTo>
                <a:lnTo>
                  <a:pt x="2983732" y="2586706"/>
                </a:lnTo>
                <a:lnTo>
                  <a:pt x="2986913" y="2362629"/>
                </a:lnTo>
                <a:lnTo>
                  <a:pt x="2990094" y="2527644"/>
                </a:lnTo>
                <a:lnTo>
                  <a:pt x="2993275" y="2429668"/>
                </a:lnTo>
                <a:lnTo>
                  <a:pt x="2996468" y="2387360"/>
                </a:lnTo>
                <a:lnTo>
                  <a:pt x="2999649" y="2296045"/>
                </a:lnTo>
                <a:lnTo>
                  <a:pt x="3002830" y="2136880"/>
                </a:lnTo>
                <a:lnTo>
                  <a:pt x="3006023" y="2097270"/>
                </a:lnTo>
                <a:lnTo>
                  <a:pt x="3009204" y="1934293"/>
                </a:lnTo>
                <a:lnTo>
                  <a:pt x="3012385" y="1944803"/>
                </a:lnTo>
                <a:lnTo>
                  <a:pt x="3015566" y="1826858"/>
                </a:lnTo>
                <a:lnTo>
                  <a:pt x="3018759" y="1821438"/>
                </a:lnTo>
                <a:lnTo>
                  <a:pt x="3021940" y="1704999"/>
                </a:lnTo>
                <a:lnTo>
                  <a:pt x="3025121" y="1738101"/>
                </a:lnTo>
                <a:lnTo>
                  <a:pt x="3028314" y="1638744"/>
                </a:lnTo>
                <a:lnTo>
                  <a:pt x="3031495" y="1634983"/>
                </a:lnTo>
                <a:lnTo>
                  <a:pt x="3034676" y="1617343"/>
                </a:lnTo>
                <a:lnTo>
                  <a:pt x="3044231" y="1465852"/>
                </a:lnTo>
                <a:lnTo>
                  <a:pt x="3047412" y="1387682"/>
                </a:lnTo>
                <a:lnTo>
                  <a:pt x="3050605" y="1255047"/>
                </a:lnTo>
                <a:lnTo>
                  <a:pt x="3053786" y="1385326"/>
                </a:lnTo>
                <a:lnTo>
                  <a:pt x="3060147" y="1201303"/>
                </a:lnTo>
                <a:lnTo>
                  <a:pt x="3063341" y="986889"/>
                </a:lnTo>
                <a:lnTo>
                  <a:pt x="3066522" y="983039"/>
                </a:lnTo>
                <a:lnTo>
                  <a:pt x="3072896" y="740486"/>
                </a:lnTo>
                <a:lnTo>
                  <a:pt x="3076077" y="756265"/>
                </a:lnTo>
                <a:lnTo>
                  <a:pt x="3079258" y="597188"/>
                </a:lnTo>
                <a:lnTo>
                  <a:pt x="3082438" y="606015"/>
                </a:lnTo>
                <a:lnTo>
                  <a:pt x="3085632" y="563436"/>
                </a:lnTo>
                <a:lnTo>
                  <a:pt x="3088813" y="771093"/>
                </a:lnTo>
                <a:lnTo>
                  <a:pt x="3091993" y="702648"/>
                </a:lnTo>
                <a:lnTo>
                  <a:pt x="3095174" y="812667"/>
                </a:lnTo>
                <a:lnTo>
                  <a:pt x="3098368" y="764027"/>
                </a:lnTo>
                <a:lnTo>
                  <a:pt x="3101548" y="850391"/>
                </a:lnTo>
                <a:lnTo>
                  <a:pt x="3104729" y="1024498"/>
                </a:lnTo>
                <a:lnTo>
                  <a:pt x="3107923" y="875312"/>
                </a:lnTo>
                <a:lnTo>
                  <a:pt x="3111104" y="1035668"/>
                </a:lnTo>
                <a:lnTo>
                  <a:pt x="3114284" y="755631"/>
                </a:lnTo>
                <a:lnTo>
                  <a:pt x="3117465" y="845427"/>
                </a:lnTo>
                <a:lnTo>
                  <a:pt x="3120659" y="820835"/>
                </a:lnTo>
                <a:lnTo>
                  <a:pt x="3123839" y="778641"/>
                </a:lnTo>
                <a:lnTo>
                  <a:pt x="3127020" y="687858"/>
                </a:lnTo>
                <a:lnTo>
                  <a:pt x="3136575" y="544626"/>
                </a:lnTo>
                <a:lnTo>
                  <a:pt x="3139756" y="540338"/>
                </a:lnTo>
                <a:lnTo>
                  <a:pt x="3142949" y="586466"/>
                </a:lnTo>
                <a:lnTo>
                  <a:pt x="3146130" y="531934"/>
                </a:lnTo>
                <a:lnTo>
                  <a:pt x="3149311" y="439962"/>
                </a:lnTo>
                <a:lnTo>
                  <a:pt x="3152504" y="685933"/>
                </a:lnTo>
                <a:lnTo>
                  <a:pt x="3155685" y="603786"/>
                </a:lnTo>
                <a:lnTo>
                  <a:pt x="3158866" y="880048"/>
                </a:lnTo>
                <a:lnTo>
                  <a:pt x="3162047" y="735864"/>
                </a:lnTo>
                <a:lnTo>
                  <a:pt x="3165240" y="1040834"/>
                </a:lnTo>
                <a:lnTo>
                  <a:pt x="3168421" y="1045887"/>
                </a:lnTo>
                <a:lnTo>
                  <a:pt x="3177976" y="1555116"/>
                </a:lnTo>
                <a:lnTo>
                  <a:pt x="3181157" y="2063661"/>
                </a:lnTo>
                <a:lnTo>
                  <a:pt x="3184338" y="1967458"/>
                </a:lnTo>
                <a:lnTo>
                  <a:pt x="3187531" y="2374621"/>
                </a:lnTo>
                <a:lnTo>
                  <a:pt x="3190712" y="2156078"/>
                </a:lnTo>
                <a:lnTo>
                  <a:pt x="3193893" y="2192067"/>
                </a:lnTo>
                <a:lnTo>
                  <a:pt x="3197073" y="2181557"/>
                </a:lnTo>
                <a:lnTo>
                  <a:pt x="3203448" y="2290309"/>
                </a:lnTo>
                <a:lnTo>
                  <a:pt x="3209822" y="2370734"/>
                </a:lnTo>
                <a:lnTo>
                  <a:pt x="3213003" y="2327096"/>
                </a:lnTo>
                <a:lnTo>
                  <a:pt x="3216183" y="2420678"/>
                </a:lnTo>
                <a:lnTo>
                  <a:pt x="3219364" y="2347496"/>
                </a:lnTo>
                <a:lnTo>
                  <a:pt x="3222558" y="2439052"/>
                </a:lnTo>
                <a:lnTo>
                  <a:pt x="3225738" y="2402126"/>
                </a:lnTo>
                <a:lnTo>
                  <a:pt x="3228919" y="2502153"/>
                </a:lnTo>
                <a:lnTo>
                  <a:pt x="3232113" y="2495999"/>
                </a:lnTo>
                <a:lnTo>
                  <a:pt x="3235293" y="2558556"/>
                </a:lnTo>
                <a:lnTo>
                  <a:pt x="3238474" y="2504724"/>
                </a:lnTo>
                <a:lnTo>
                  <a:pt x="3241655" y="2609677"/>
                </a:lnTo>
                <a:lnTo>
                  <a:pt x="3244848" y="2621226"/>
                </a:lnTo>
                <a:lnTo>
                  <a:pt x="3248029" y="2674222"/>
                </a:lnTo>
                <a:lnTo>
                  <a:pt x="3251210" y="2633877"/>
                </a:lnTo>
                <a:lnTo>
                  <a:pt x="3254403" y="2615439"/>
                </a:lnTo>
                <a:lnTo>
                  <a:pt x="3257584" y="2757141"/>
                </a:lnTo>
                <a:lnTo>
                  <a:pt x="3260765" y="2567610"/>
                </a:lnTo>
                <a:lnTo>
                  <a:pt x="3263946" y="2710008"/>
                </a:lnTo>
                <a:lnTo>
                  <a:pt x="3267139" y="2669208"/>
                </a:lnTo>
                <a:lnTo>
                  <a:pt x="3270320" y="2695661"/>
                </a:lnTo>
                <a:lnTo>
                  <a:pt x="3273501" y="2276063"/>
                </a:lnTo>
                <a:lnTo>
                  <a:pt x="3276682" y="2686240"/>
                </a:lnTo>
                <a:lnTo>
                  <a:pt x="3279875" y="2095079"/>
                </a:lnTo>
                <a:lnTo>
                  <a:pt x="3283056" y="2249913"/>
                </a:lnTo>
                <a:lnTo>
                  <a:pt x="3286237" y="2228297"/>
                </a:lnTo>
                <a:lnTo>
                  <a:pt x="3289430" y="1724716"/>
                </a:lnTo>
                <a:lnTo>
                  <a:pt x="3292611" y="2246519"/>
                </a:lnTo>
                <a:lnTo>
                  <a:pt x="3295792" y="1117675"/>
                </a:lnTo>
                <a:lnTo>
                  <a:pt x="3298972" y="1902217"/>
                </a:lnTo>
                <a:lnTo>
                  <a:pt x="3302166" y="998602"/>
                </a:lnTo>
                <a:lnTo>
                  <a:pt x="3305347" y="1384200"/>
                </a:lnTo>
                <a:lnTo>
                  <a:pt x="3311721" y="1143306"/>
                </a:lnTo>
                <a:lnTo>
                  <a:pt x="3314902" y="1440931"/>
                </a:lnTo>
                <a:lnTo>
                  <a:pt x="3318082" y="986699"/>
                </a:lnTo>
                <a:lnTo>
                  <a:pt x="3321263" y="1526978"/>
                </a:lnTo>
                <a:lnTo>
                  <a:pt x="3324457" y="669318"/>
                </a:lnTo>
                <a:lnTo>
                  <a:pt x="3327637" y="1522749"/>
                </a:lnTo>
                <a:lnTo>
                  <a:pt x="3330818" y="778805"/>
                </a:lnTo>
                <a:lnTo>
                  <a:pt x="3334012" y="1461661"/>
                </a:lnTo>
                <a:lnTo>
                  <a:pt x="3337192" y="1018433"/>
                </a:lnTo>
                <a:lnTo>
                  <a:pt x="3340373" y="1152145"/>
                </a:lnTo>
                <a:lnTo>
                  <a:pt x="3343554" y="1199189"/>
                </a:lnTo>
                <a:lnTo>
                  <a:pt x="3346747" y="938857"/>
                </a:lnTo>
                <a:lnTo>
                  <a:pt x="3349928" y="1449960"/>
                </a:lnTo>
                <a:lnTo>
                  <a:pt x="3353109" y="991207"/>
                </a:lnTo>
                <a:lnTo>
                  <a:pt x="3356290" y="1534323"/>
                </a:lnTo>
                <a:lnTo>
                  <a:pt x="3359483" y="992764"/>
                </a:lnTo>
                <a:lnTo>
                  <a:pt x="3362664" y="1638175"/>
                </a:lnTo>
                <a:lnTo>
                  <a:pt x="3365845" y="1054815"/>
                </a:lnTo>
                <a:lnTo>
                  <a:pt x="3369038" y="1484012"/>
                </a:lnTo>
                <a:lnTo>
                  <a:pt x="3372219" y="1191667"/>
                </a:lnTo>
                <a:lnTo>
                  <a:pt x="3375400" y="1379400"/>
                </a:lnTo>
                <a:lnTo>
                  <a:pt x="3378581" y="1440830"/>
                </a:lnTo>
                <a:lnTo>
                  <a:pt x="3381774" y="1218399"/>
                </a:lnTo>
                <a:lnTo>
                  <a:pt x="3384955" y="1640973"/>
                </a:lnTo>
                <a:lnTo>
                  <a:pt x="3388136" y="1208357"/>
                </a:lnTo>
                <a:lnTo>
                  <a:pt x="3391329" y="1712268"/>
                </a:lnTo>
                <a:lnTo>
                  <a:pt x="3394510" y="1348160"/>
                </a:lnTo>
                <a:lnTo>
                  <a:pt x="3397691" y="1739924"/>
                </a:lnTo>
                <a:lnTo>
                  <a:pt x="3400872" y="1630944"/>
                </a:lnTo>
                <a:lnTo>
                  <a:pt x="3404065" y="1785157"/>
                </a:lnTo>
                <a:lnTo>
                  <a:pt x="3407246" y="1755209"/>
                </a:lnTo>
                <a:lnTo>
                  <a:pt x="3410427" y="1707126"/>
                </a:lnTo>
                <a:lnTo>
                  <a:pt x="3413620" y="1782245"/>
                </a:lnTo>
                <a:lnTo>
                  <a:pt x="3416801" y="1690828"/>
                </a:lnTo>
                <a:lnTo>
                  <a:pt x="3419982" y="1891162"/>
                </a:lnTo>
                <a:lnTo>
                  <a:pt x="3423163" y="1842978"/>
                </a:lnTo>
                <a:lnTo>
                  <a:pt x="3426356" y="1883285"/>
                </a:lnTo>
                <a:lnTo>
                  <a:pt x="3429537" y="1830568"/>
                </a:lnTo>
                <a:lnTo>
                  <a:pt x="3432718" y="1925125"/>
                </a:lnTo>
                <a:lnTo>
                  <a:pt x="3435911" y="1861568"/>
                </a:lnTo>
                <a:lnTo>
                  <a:pt x="3439092" y="1992468"/>
                </a:lnTo>
                <a:lnTo>
                  <a:pt x="3442273" y="2001750"/>
                </a:lnTo>
                <a:lnTo>
                  <a:pt x="3445453" y="2021037"/>
                </a:lnTo>
                <a:lnTo>
                  <a:pt x="3448647" y="2079414"/>
                </a:lnTo>
                <a:lnTo>
                  <a:pt x="3451828" y="2093572"/>
                </a:lnTo>
                <a:lnTo>
                  <a:pt x="3455008" y="2090090"/>
                </a:lnTo>
                <a:lnTo>
                  <a:pt x="3458189" y="2207643"/>
                </a:lnTo>
                <a:lnTo>
                  <a:pt x="3461383" y="2216786"/>
                </a:lnTo>
                <a:lnTo>
                  <a:pt x="3464564" y="2214658"/>
                </a:lnTo>
                <a:lnTo>
                  <a:pt x="3467744" y="2342254"/>
                </a:lnTo>
                <a:lnTo>
                  <a:pt x="3470938" y="2375812"/>
                </a:lnTo>
                <a:lnTo>
                  <a:pt x="3474119" y="2456072"/>
                </a:lnTo>
                <a:lnTo>
                  <a:pt x="3477299" y="2484488"/>
                </a:lnTo>
                <a:lnTo>
                  <a:pt x="3490035" y="2697003"/>
                </a:lnTo>
                <a:lnTo>
                  <a:pt x="3502771" y="2946762"/>
                </a:lnTo>
                <a:lnTo>
                  <a:pt x="3509145" y="2842758"/>
                </a:lnTo>
                <a:lnTo>
                  <a:pt x="3515519" y="2807795"/>
                </a:lnTo>
                <a:lnTo>
                  <a:pt x="3518700" y="2760370"/>
                </a:lnTo>
                <a:lnTo>
                  <a:pt x="3525062" y="2827879"/>
                </a:lnTo>
                <a:lnTo>
                  <a:pt x="3528255" y="2815861"/>
                </a:lnTo>
                <a:lnTo>
                  <a:pt x="3534617" y="2864374"/>
                </a:lnTo>
                <a:lnTo>
                  <a:pt x="3537797" y="2863842"/>
                </a:lnTo>
                <a:lnTo>
                  <a:pt x="3540991" y="2847051"/>
                </a:lnTo>
                <a:lnTo>
                  <a:pt x="3544172" y="2881533"/>
                </a:lnTo>
                <a:lnTo>
                  <a:pt x="3547353" y="2860664"/>
                </a:lnTo>
                <a:lnTo>
                  <a:pt x="3550546" y="2801830"/>
                </a:lnTo>
                <a:lnTo>
                  <a:pt x="3556908" y="2785457"/>
                </a:lnTo>
                <a:lnTo>
                  <a:pt x="3563282" y="2861702"/>
                </a:lnTo>
                <a:lnTo>
                  <a:pt x="3566463" y="2837224"/>
                </a:lnTo>
                <a:lnTo>
                  <a:pt x="3569643" y="2846405"/>
                </a:lnTo>
                <a:lnTo>
                  <a:pt x="3572837" y="2897451"/>
                </a:lnTo>
                <a:lnTo>
                  <a:pt x="3576018" y="2891106"/>
                </a:lnTo>
                <a:lnTo>
                  <a:pt x="3579198" y="2858840"/>
                </a:lnTo>
                <a:lnTo>
                  <a:pt x="3582379" y="2854142"/>
                </a:lnTo>
                <a:lnTo>
                  <a:pt x="3585573" y="2862563"/>
                </a:lnTo>
                <a:lnTo>
                  <a:pt x="3588753" y="2841251"/>
                </a:lnTo>
                <a:lnTo>
                  <a:pt x="3591934" y="2856143"/>
                </a:lnTo>
                <a:lnTo>
                  <a:pt x="3595128" y="2894513"/>
                </a:lnTo>
                <a:lnTo>
                  <a:pt x="3598308" y="2846874"/>
                </a:lnTo>
                <a:lnTo>
                  <a:pt x="3601489" y="2829601"/>
                </a:lnTo>
                <a:lnTo>
                  <a:pt x="3604670" y="2915762"/>
                </a:lnTo>
                <a:lnTo>
                  <a:pt x="3607863" y="2844974"/>
                </a:lnTo>
                <a:lnTo>
                  <a:pt x="3611044" y="2836692"/>
                </a:lnTo>
                <a:lnTo>
                  <a:pt x="3614225" y="2856814"/>
                </a:lnTo>
                <a:lnTo>
                  <a:pt x="3623780" y="2745098"/>
                </a:lnTo>
                <a:lnTo>
                  <a:pt x="3626961" y="2773946"/>
                </a:lnTo>
                <a:lnTo>
                  <a:pt x="3630154" y="2601041"/>
                </a:lnTo>
                <a:lnTo>
                  <a:pt x="3639696" y="1685459"/>
                </a:lnTo>
                <a:lnTo>
                  <a:pt x="3646071" y="1252805"/>
                </a:lnTo>
                <a:lnTo>
                  <a:pt x="3649251" y="1297684"/>
                </a:lnTo>
                <a:lnTo>
                  <a:pt x="3652445" y="1489330"/>
                </a:lnTo>
                <a:lnTo>
                  <a:pt x="3655626" y="1397306"/>
                </a:lnTo>
                <a:lnTo>
                  <a:pt x="3661987" y="1027373"/>
                </a:lnTo>
                <a:lnTo>
                  <a:pt x="3668362" y="1159591"/>
                </a:lnTo>
                <a:lnTo>
                  <a:pt x="3671542" y="1120410"/>
                </a:lnTo>
                <a:lnTo>
                  <a:pt x="3674736" y="1104315"/>
                </a:lnTo>
                <a:lnTo>
                  <a:pt x="3677917" y="928815"/>
                </a:lnTo>
                <a:lnTo>
                  <a:pt x="3681097" y="979164"/>
                </a:lnTo>
                <a:lnTo>
                  <a:pt x="3684278" y="1608973"/>
                </a:lnTo>
                <a:lnTo>
                  <a:pt x="3687472" y="1528004"/>
                </a:lnTo>
                <a:lnTo>
                  <a:pt x="3690652" y="1090728"/>
                </a:lnTo>
                <a:lnTo>
                  <a:pt x="3693833" y="1363026"/>
                </a:lnTo>
                <a:lnTo>
                  <a:pt x="3697027" y="987306"/>
                </a:lnTo>
                <a:lnTo>
                  <a:pt x="3700208" y="1009771"/>
                </a:lnTo>
                <a:lnTo>
                  <a:pt x="3703388" y="947987"/>
                </a:lnTo>
                <a:lnTo>
                  <a:pt x="3706569" y="857457"/>
                </a:lnTo>
                <a:lnTo>
                  <a:pt x="3709763" y="935526"/>
                </a:lnTo>
                <a:lnTo>
                  <a:pt x="3712943" y="766028"/>
                </a:lnTo>
                <a:lnTo>
                  <a:pt x="3716124" y="800105"/>
                </a:lnTo>
                <a:lnTo>
                  <a:pt x="3719305" y="617374"/>
                </a:lnTo>
                <a:lnTo>
                  <a:pt x="3722498" y="765281"/>
                </a:lnTo>
                <a:lnTo>
                  <a:pt x="3728860" y="399180"/>
                </a:lnTo>
                <a:lnTo>
                  <a:pt x="3732054" y="403989"/>
                </a:lnTo>
                <a:lnTo>
                  <a:pt x="3735234" y="485506"/>
                </a:lnTo>
                <a:lnTo>
                  <a:pt x="3738415" y="374250"/>
                </a:lnTo>
                <a:lnTo>
                  <a:pt x="3741596" y="371702"/>
                </a:lnTo>
                <a:lnTo>
                  <a:pt x="3744789" y="344610"/>
                </a:lnTo>
                <a:lnTo>
                  <a:pt x="3747970" y="394226"/>
                </a:lnTo>
                <a:lnTo>
                  <a:pt x="3751151" y="353527"/>
                </a:lnTo>
                <a:lnTo>
                  <a:pt x="3754344" y="147922"/>
                </a:lnTo>
                <a:lnTo>
                  <a:pt x="3757525" y="391444"/>
                </a:lnTo>
                <a:lnTo>
                  <a:pt x="3760706" y="334550"/>
                </a:lnTo>
                <a:lnTo>
                  <a:pt x="3763887" y="426961"/>
                </a:lnTo>
                <a:lnTo>
                  <a:pt x="3767080" y="423509"/>
                </a:lnTo>
                <a:lnTo>
                  <a:pt x="3770261" y="573155"/>
                </a:lnTo>
                <a:lnTo>
                  <a:pt x="3773442" y="291831"/>
                </a:lnTo>
                <a:lnTo>
                  <a:pt x="3776635" y="574040"/>
                </a:lnTo>
                <a:lnTo>
                  <a:pt x="3779816" y="325796"/>
                </a:lnTo>
                <a:lnTo>
                  <a:pt x="3789371" y="598531"/>
                </a:lnTo>
                <a:lnTo>
                  <a:pt x="3792552" y="638724"/>
                </a:lnTo>
                <a:lnTo>
                  <a:pt x="3795733" y="414247"/>
                </a:lnTo>
                <a:lnTo>
                  <a:pt x="3798926" y="773740"/>
                </a:lnTo>
                <a:lnTo>
                  <a:pt x="3802107" y="351274"/>
                </a:lnTo>
                <a:lnTo>
                  <a:pt x="3805288" y="953837"/>
                </a:lnTo>
                <a:lnTo>
                  <a:pt x="3808468" y="601380"/>
                </a:lnTo>
                <a:lnTo>
                  <a:pt x="3811662" y="1166239"/>
                </a:lnTo>
                <a:lnTo>
                  <a:pt x="3814843" y="433804"/>
                </a:lnTo>
                <a:lnTo>
                  <a:pt x="3821204" y="948835"/>
                </a:lnTo>
                <a:lnTo>
                  <a:pt x="3824398" y="1039530"/>
                </a:lnTo>
                <a:lnTo>
                  <a:pt x="3827578" y="1196960"/>
                </a:lnTo>
                <a:lnTo>
                  <a:pt x="3830759" y="700078"/>
                </a:lnTo>
                <a:lnTo>
                  <a:pt x="3833953" y="1226605"/>
                </a:lnTo>
                <a:lnTo>
                  <a:pt x="3837133" y="724087"/>
                </a:lnTo>
                <a:lnTo>
                  <a:pt x="3840314" y="1564575"/>
                </a:lnTo>
                <a:lnTo>
                  <a:pt x="3843495" y="762824"/>
                </a:lnTo>
                <a:lnTo>
                  <a:pt x="3846688" y="1385998"/>
                </a:lnTo>
                <a:lnTo>
                  <a:pt x="3849869" y="804512"/>
                </a:lnTo>
                <a:lnTo>
                  <a:pt x="3853050" y="1263164"/>
                </a:lnTo>
                <a:lnTo>
                  <a:pt x="3859424" y="894776"/>
                </a:lnTo>
                <a:lnTo>
                  <a:pt x="3862605" y="1361760"/>
                </a:lnTo>
                <a:lnTo>
                  <a:pt x="3865786" y="1035364"/>
                </a:lnTo>
                <a:lnTo>
                  <a:pt x="3868979" y="1779180"/>
                </a:lnTo>
                <a:lnTo>
                  <a:pt x="3872160" y="997564"/>
                </a:lnTo>
                <a:lnTo>
                  <a:pt x="3875341" y="1754107"/>
                </a:lnTo>
                <a:lnTo>
                  <a:pt x="3878534" y="930360"/>
                </a:lnTo>
                <a:lnTo>
                  <a:pt x="3881715" y="1633527"/>
                </a:lnTo>
                <a:lnTo>
                  <a:pt x="3884896" y="988142"/>
                </a:lnTo>
                <a:lnTo>
                  <a:pt x="3888077" y="1470095"/>
                </a:lnTo>
                <a:lnTo>
                  <a:pt x="3891270" y="1700756"/>
                </a:lnTo>
                <a:lnTo>
                  <a:pt x="3894451" y="1503323"/>
                </a:lnTo>
                <a:lnTo>
                  <a:pt x="3897632" y="1666895"/>
                </a:lnTo>
                <a:lnTo>
                  <a:pt x="3900812" y="882860"/>
                </a:lnTo>
                <a:lnTo>
                  <a:pt x="3904006" y="1935433"/>
                </a:lnTo>
                <a:lnTo>
                  <a:pt x="3907187" y="1273079"/>
                </a:lnTo>
                <a:lnTo>
                  <a:pt x="3910367" y="1932976"/>
                </a:lnTo>
                <a:lnTo>
                  <a:pt x="3913561" y="1237913"/>
                </a:lnTo>
                <a:lnTo>
                  <a:pt x="3916742" y="1646178"/>
                </a:lnTo>
                <a:lnTo>
                  <a:pt x="3919922" y="1386137"/>
                </a:lnTo>
                <a:lnTo>
                  <a:pt x="3923103" y="1405689"/>
                </a:lnTo>
                <a:lnTo>
                  <a:pt x="3926297" y="1721436"/>
                </a:lnTo>
                <a:lnTo>
                  <a:pt x="3929477" y="1256174"/>
                </a:lnTo>
                <a:lnTo>
                  <a:pt x="3932658" y="1840585"/>
                </a:lnTo>
                <a:lnTo>
                  <a:pt x="3935852" y="1233937"/>
                </a:lnTo>
                <a:lnTo>
                  <a:pt x="3939032" y="1818360"/>
                </a:lnTo>
                <a:lnTo>
                  <a:pt x="3942213" y="1246410"/>
                </a:lnTo>
                <a:lnTo>
                  <a:pt x="3945394" y="1695641"/>
                </a:lnTo>
                <a:lnTo>
                  <a:pt x="3948587" y="1438360"/>
                </a:lnTo>
                <a:lnTo>
                  <a:pt x="3951768" y="1533031"/>
                </a:lnTo>
                <a:lnTo>
                  <a:pt x="3954949" y="1689461"/>
                </a:lnTo>
                <a:lnTo>
                  <a:pt x="3958142" y="1465219"/>
                </a:lnTo>
                <a:lnTo>
                  <a:pt x="3961323" y="1874066"/>
                </a:lnTo>
                <a:lnTo>
                  <a:pt x="3964504" y="1503627"/>
                </a:lnTo>
                <a:lnTo>
                  <a:pt x="3967685" y="2051517"/>
                </a:lnTo>
                <a:lnTo>
                  <a:pt x="3970878" y="1635844"/>
                </a:lnTo>
                <a:lnTo>
                  <a:pt x="3974059" y="2140755"/>
                </a:lnTo>
                <a:lnTo>
                  <a:pt x="3977240" y="1949362"/>
                </a:lnTo>
                <a:lnTo>
                  <a:pt x="3983614" y="2083910"/>
                </a:lnTo>
                <a:lnTo>
                  <a:pt x="3986795" y="1880221"/>
                </a:lnTo>
                <a:lnTo>
                  <a:pt x="3989976" y="2092382"/>
                </a:lnTo>
                <a:lnTo>
                  <a:pt x="3993169" y="1831037"/>
                </a:lnTo>
                <a:lnTo>
                  <a:pt x="3996350" y="2108350"/>
                </a:lnTo>
                <a:lnTo>
                  <a:pt x="3999531" y="1816626"/>
                </a:lnTo>
                <a:lnTo>
                  <a:pt x="4002711" y="2082669"/>
                </a:lnTo>
                <a:lnTo>
                  <a:pt x="4005905" y="1911816"/>
                </a:lnTo>
                <a:lnTo>
                  <a:pt x="4009086" y="2012299"/>
                </a:lnTo>
                <a:lnTo>
                  <a:pt x="4012267" y="1951654"/>
                </a:lnTo>
                <a:lnTo>
                  <a:pt x="4015460" y="1921731"/>
                </a:lnTo>
                <a:lnTo>
                  <a:pt x="4018641" y="2068055"/>
                </a:lnTo>
                <a:lnTo>
                  <a:pt x="4021822" y="1909688"/>
                </a:lnTo>
                <a:lnTo>
                  <a:pt x="4025002" y="2091584"/>
                </a:lnTo>
                <a:lnTo>
                  <a:pt x="4028196" y="1924200"/>
                </a:lnTo>
                <a:lnTo>
                  <a:pt x="4031377" y="2070753"/>
                </a:lnTo>
                <a:lnTo>
                  <a:pt x="4034557" y="2000851"/>
                </a:lnTo>
                <a:lnTo>
                  <a:pt x="4037751" y="2039310"/>
                </a:lnTo>
                <a:lnTo>
                  <a:pt x="4040932" y="1984123"/>
                </a:lnTo>
                <a:lnTo>
                  <a:pt x="4047293" y="2012995"/>
                </a:lnTo>
                <a:lnTo>
                  <a:pt x="4050487" y="1977234"/>
                </a:lnTo>
                <a:lnTo>
                  <a:pt x="4053668" y="2025342"/>
                </a:lnTo>
                <a:lnTo>
                  <a:pt x="4056848" y="1987023"/>
                </a:lnTo>
                <a:lnTo>
                  <a:pt x="4060042" y="2085683"/>
                </a:lnTo>
                <a:lnTo>
                  <a:pt x="4063223" y="2002561"/>
                </a:lnTo>
                <a:lnTo>
                  <a:pt x="4066403" y="2077059"/>
                </a:lnTo>
                <a:lnTo>
                  <a:pt x="4069584" y="2024430"/>
                </a:lnTo>
                <a:lnTo>
                  <a:pt x="4072778" y="2099233"/>
                </a:lnTo>
                <a:lnTo>
                  <a:pt x="4075958" y="2070398"/>
                </a:lnTo>
                <a:lnTo>
                  <a:pt x="4079139" y="2073184"/>
                </a:lnTo>
                <a:lnTo>
                  <a:pt x="4082320" y="2178036"/>
                </a:lnTo>
                <a:lnTo>
                  <a:pt x="4085514" y="2086721"/>
                </a:lnTo>
                <a:lnTo>
                  <a:pt x="4088694" y="2211505"/>
                </a:lnTo>
                <a:lnTo>
                  <a:pt x="4091875" y="2096092"/>
                </a:lnTo>
                <a:lnTo>
                  <a:pt x="4095069" y="2309392"/>
                </a:lnTo>
                <a:lnTo>
                  <a:pt x="4098249" y="2293994"/>
                </a:lnTo>
                <a:lnTo>
                  <a:pt x="4101430" y="2474357"/>
                </a:lnTo>
                <a:lnTo>
                  <a:pt x="4104611" y="2520604"/>
                </a:lnTo>
                <a:lnTo>
                  <a:pt x="4107804" y="2511904"/>
                </a:lnTo>
                <a:lnTo>
                  <a:pt x="4110985" y="2735398"/>
                </a:lnTo>
                <a:lnTo>
                  <a:pt x="4114166" y="2546905"/>
                </a:lnTo>
                <a:lnTo>
                  <a:pt x="4114166" y="2546905"/>
                </a:lnTo>
              </a:path>
            </a:pathLst>
          </a:custGeom>
          <a:noFill/>
          <a:ln w="6350" cap="sq">
            <a:solidFill>
              <a:srgbClr val="ED7D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D3982B2-3335-4704-CD17-7E72FC360A9E}"/>
                  </a:ext>
                </a:extLst>
              </p:cNvPr>
              <p:cNvSpPr txBox="1"/>
              <p:nvPr/>
            </p:nvSpPr>
            <p:spPr>
              <a:xfrm>
                <a:off x="7595908" y="5035785"/>
                <a:ext cx="21602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: negative sample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D3982B2-3335-4704-CD17-7E72FC360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908" y="5035785"/>
                <a:ext cx="2160294" cy="369332"/>
              </a:xfrm>
              <a:prstGeom prst="rect">
                <a:avLst/>
              </a:prstGeom>
              <a:blipFill>
                <a:blip r:embed="rId11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>
            <a:extLst>
              <a:ext uri="{FF2B5EF4-FFF2-40B4-BE49-F238E27FC236}">
                <a16:creationId xmlns:a16="http://schemas.microsoft.com/office/drawing/2014/main" id="{43E685F0-43CF-1413-B668-1FAECDFE1988}"/>
              </a:ext>
            </a:extLst>
          </p:cNvPr>
          <p:cNvSpPr/>
          <p:nvPr/>
        </p:nvSpPr>
        <p:spPr>
          <a:xfrm rot="16200000">
            <a:off x="7613750" y="4230845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548385C6-E94D-CDA0-B0A0-EF3A52728E4F}"/>
                  </a:ext>
                </a:extLst>
              </p:cNvPr>
              <p:cNvSpPr txBox="1"/>
              <p:nvPr/>
            </p:nvSpPr>
            <p:spPr>
              <a:xfrm>
                <a:off x="7654215" y="4340093"/>
                <a:ext cx="4804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548385C6-E94D-CDA0-B0A0-EF3A52728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215" y="4340093"/>
                <a:ext cx="48045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27052AB-6050-C6E7-F2C0-3BC434896261}"/>
              </a:ext>
            </a:extLst>
          </p:cNvPr>
          <p:cNvCxnSpPr>
            <a:cxnSpLocks/>
            <a:stCxn id="10" idx="4"/>
            <a:endCxn id="26" idx="1"/>
          </p:cNvCxnSpPr>
          <p:nvPr/>
        </p:nvCxnSpPr>
        <p:spPr>
          <a:xfrm>
            <a:off x="8201579" y="4524759"/>
            <a:ext cx="3702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Ritardo 25">
            <a:extLst>
              <a:ext uri="{FF2B5EF4-FFF2-40B4-BE49-F238E27FC236}">
                <a16:creationId xmlns:a16="http://schemas.microsoft.com/office/drawing/2014/main" id="{D06EC44A-2FB2-2900-BE86-312BBB74215F}"/>
              </a:ext>
            </a:extLst>
          </p:cNvPr>
          <p:cNvSpPr/>
          <p:nvPr/>
        </p:nvSpPr>
        <p:spPr>
          <a:xfrm>
            <a:off x="8571816" y="4218435"/>
            <a:ext cx="587829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2EBD8D9-5F46-BCDA-9295-E38317672683}"/>
              </a:ext>
            </a:extLst>
          </p:cNvPr>
          <p:cNvSpPr txBox="1"/>
          <p:nvPr/>
        </p:nvSpPr>
        <p:spPr>
          <a:xfrm>
            <a:off x="8677849" y="4334246"/>
            <a:ext cx="36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g’</a:t>
            </a:r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9492CAD9-7D41-8684-9CA1-416B0EEFF9D7}"/>
              </a:ext>
            </a:extLst>
          </p:cNvPr>
          <p:cNvGrpSpPr/>
          <p:nvPr/>
        </p:nvGrpSpPr>
        <p:grpSpPr>
          <a:xfrm rot="16200000">
            <a:off x="9613018" y="4230935"/>
            <a:ext cx="587829" cy="587829"/>
            <a:chOff x="9442770" y="1140101"/>
            <a:chExt cx="587829" cy="587829"/>
          </a:xfrm>
        </p:grpSpPr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BD93C3C9-23A0-6A98-8BBD-D8BA08FE916B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CasellaDiTesto 48">
                  <a:extLst>
                    <a:ext uri="{FF2B5EF4-FFF2-40B4-BE49-F238E27FC236}">
                      <a16:creationId xmlns:a16="http://schemas.microsoft.com/office/drawing/2014/main" id="{0F5B5693-A77B-BDF0-7C97-5CAAB0AA8D4D}"/>
                    </a:ext>
                  </a:extLst>
                </p:cNvPr>
                <p:cNvSpPr txBox="1"/>
                <p:nvPr/>
              </p:nvSpPr>
              <p:spPr>
                <a:xfrm rot="5400000">
                  <a:off x="9502031" y="1276974"/>
                  <a:ext cx="4785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9" name="CasellaDiTesto 48">
                  <a:extLst>
                    <a:ext uri="{FF2B5EF4-FFF2-40B4-BE49-F238E27FC236}">
                      <a16:creationId xmlns:a16="http://schemas.microsoft.com/office/drawing/2014/main" id="{0F5B5693-A77B-BDF0-7C97-5CAAB0AA8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02031" y="1276974"/>
                  <a:ext cx="478528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9B95C7F5-FCF5-E93D-FDDE-1C63CA334E73}"/>
              </a:ext>
            </a:extLst>
          </p:cNvPr>
          <p:cNvCxnSpPr>
            <a:cxnSpLocks/>
            <a:stCxn id="26" idx="3"/>
            <a:endCxn id="48" idx="0"/>
          </p:cNvCxnSpPr>
          <p:nvPr/>
        </p:nvCxnSpPr>
        <p:spPr>
          <a:xfrm>
            <a:off x="9159645" y="4524759"/>
            <a:ext cx="453373" cy="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610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31E0C294-8133-8012-BA44-72708AEF4914}"/>
              </a:ext>
            </a:extLst>
          </p:cNvPr>
          <p:cNvSpPr/>
          <p:nvPr/>
        </p:nvSpPr>
        <p:spPr>
          <a:xfrm>
            <a:off x="1021278" y="3034236"/>
            <a:ext cx="587829" cy="587829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E681E16-5948-A86A-A194-6879346AA3C9}"/>
                  </a:ext>
                </a:extLst>
              </p:cNvPr>
              <p:cNvSpPr txBox="1"/>
              <p:nvPr/>
            </p:nvSpPr>
            <p:spPr>
              <a:xfrm>
                <a:off x="1131199" y="3143484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E681E16-5948-A86A-A194-6879346AA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199" y="3143484"/>
                <a:ext cx="371384" cy="369332"/>
              </a:xfrm>
              <a:prstGeom prst="rect">
                <a:avLst/>
              </a:prstGeom>
              <a:blipFill>
                <a:blip r:embed="rId2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9EAA27B0-F7FF-643D-DE81-8E737DEC62AA}"/>
              </a:ext>
            </a:extLst>
          </p:cNvPr>
          <p:cNvSpPr txBox="1"/>
          <p:nvPr/>
        </p:nvSpPr>
        <p:spPr>
          <a:xfrm>
            <a:off x="1609106" y="3143484"/>
            <a:ext cx="3445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observation (e.g., neural recording)</a:t>
            </a:r>
          </a:p>
        </p:txBody>
      </p:sp>
      <p:sp>
        <p:nvSpPr>
          <p:cNvPr id="8" name="Figura a mano libera 7">
            <a:extLst>
              <a:ext uri="{FF2B5EF4-FFF2-40B4-BE49-F238E27FC236}">
                <a16:creationId xmlns:a16="http://schemas.microsoft.com/office/drawing/2014/main" id="{A4B8CB85-B7B9-FC61-835F-960F521061E9}"/>
              </a:ext>
            </a:extLst>
          </p:cNvPr>
          <p:cNvSpPr/>
          <p:nvPr/>
        </p:nvSpPr>
        <p:spPr>
          <a:xfrm>
            <a:off x="6589192" y="3034235"/>
            <a:ext cx="2946693" cy="587829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rgbClr val="7F7F7F"/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0F080F9-9B8F-0677-8DC7-4D231943653F}"/>
              </a:ext>
            </a:extLst>
          </p:cNvPr>
          <p:cNvSpPr/>
          <p:nvPr/>
        </p:nvSpPr>
        <p:spPr>
          <a:xfrm>
            <a:off x="1021278" y="4443776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3791085-7781-7439-2FCC-14E78C64B12D}"/>
                  </a:ext>
                </a:extLst>
              </p:cNvPr>
              <p:cNvSpPr txBox="1"/>
              <p:nvPr/>
            </p:nvSpPr>
            <p:spPr>
              <a:xfrm>
                <a:off x="1126967" y="4553024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3791085-7781-7439-2FCC-14E78C64B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967" y="4553024"/>
                <a:ext cx="3764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DDE828-D10F-9907-851B-3459C5228375}"/>
              </a:ext>
            </a:extLst>
          </p:cNvPr>
          <p:cNvSpPr txBox="1"/>
          <p:nvPr/>
        </p:nvSpPr>
        <p:spPr>
          <a:xfrm>
            <a:off x="1609106" y="4553024"/>
            <a:ext cx="432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latent variable  (e.g., articulatory movement)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1DB2D33-A966-44DE-D083-2EB5385BC62D}"/>
                  </a:ext>
                </a:extLst>
              </p:cNvPr>
              <p:cNvSpPr txBox="1"/>
              <p:nvPr/>
            </p:nvSpPr>
            <p:spPr>
              <a:xfrm>
                <a:off x="9660576" y="1780111"/>
                <a:ext cx="6179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1DB2D33-A966-44DE-D083-2EB5385BC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576" y="1780111"/>
                <a:ext cx="617990" cy="276999"/>
              </a:xfrm>
              <a:prstGeom prst="rect">
                <a:avLst/>
              </a:prstGeom>
              <a:blipFill>
                <a:blip r:embed="rId4"/>
                <a:stretch>
                  <a:fillRect l="-6000" t="-9091" r="-2000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e 41">
            <a:extLst>
              <a:ext uri="{FF2B5EF4-FFF2-40B4-BE49-F238E27FC236}">
                <a16:creationId xmlns:a16="http://schemas.microsoft.com/office/drawing/2014/main" id="{CC222212-22E6-574D-9136-3D1DF883071E}"/>
              </a:ext>
            </a:extLst>
          </p:cNvPr>
          <p:cNvSpPr/>
          <p:nvPr/>
        </p:nvSpPr>
        <p:spPr>
          <a:xfrm>
            <a:off x="8947026" y="4652291"/>
            <a:ext cx="144000" cy="144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7D31"/>
              </a:solidFill>
            </a:endParaRPr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131B6F89-F17D-DE5A-9AF0-EEA6EAA67712}"/>
              </a:ext>
            </a:extLst>
          </p:cNvPr>
          <p:cNvSpPr/>
          <p:nvPr/>
        </p:nvSpPr>
        <p:spPr>
          <a:xfrm>
            <a:off x="8841570" y="5291195"/>
            <a:ext cx="144000" cy="144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7D31"/>
              </a:solidFill>
            </a:endParaRPr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B127FE10-C719-40DC-0559-A30F5DDB4C7F}"/>
              </a:ext>
            </a:extLst>
          </p:cNvPr>
          <p:cNvSpPr/>
          <p:nvPr/>
        </p:nvSpPr>
        <p:spPr>
          <a:xfrm>
            <a:off x="8363070" y="5308790"/>
            <a:ext cx="144000" cy="144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7D31"/>
              </a:solidFill>
            </a:endParaRPr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6970DBE6-86C9-FCF8-C2F2-EA81B44D47B7}"/>
              </a:ext>
            </a:extLst>
          </p:cNvPr>
          <p:cNvSpPr/>
          <p:nvPr/>
        </p:nvSpPr>
        <p:spPr>
          <a:xfrm>
            <a:off x="8075252" y="4447591"/>
            <a:ext cx="144000" cy="144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D7D31"/>
              </a:solidFill>
            </a:endParaRPr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99485E41-A9F2-DA32-D165-D381032242F2}"/>
              </a:ext>
            </a:extLst>
          </p:cNvPr>
          <p:cNvSpPr/>
          <p:nvPr/>
        </p:nvSpPr>
        <p:spPr>
          <a:xfrm>
            <a:off x="8529657" y="4518955"/>
            <a:ext cx="144000" cy="144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7D31"/>
              </a:solidFill>
            </a:endParaRPr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FAF55573-4864-8FDD-1B80-7784241EFA3F}"/>
              </a:ext>
            </a:extLst>
          </p:cNvPr>
          <p:cNvSpPr/>
          <p:nvPr/>
        </p:nvSpPr>
        <p:spPr>
          <a:xfrm>
            <a:off x="7692007" y="4694499"/>
            <a:ext cx="144000" cy="144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7D31"/>
              </a:solidFill>
            </a:endParaRPr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76E112B-429D-2665-11AD-A7C1E9BEA1D6}"/>
              </a:ext>
            </a:extLst>
          </p:cNvPr>
          <p:cNvSpPr/>
          <p:nvPr/>
        </p:nvSpPr>
        <p:spPr>
          <a:xfrm>
            <a:off x="7179629" y="4766499"/>
            <a:ext cx="144000" cy="144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7D31"/>
              </a:solidFill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EF9C04A-70F9-54FA-7B31-2E33A22D9B6C}"/>
              </a:ext>
            </a:extLst>
          </p:cNvPr>
          <p:cNvSpPr txBox="1"/>
          <p:nvPr/>
        </p:nvSpPr>
        <p:spPr>
          <a:xfrm>
            <a:off x="8962135" y="5376132"/>
            <a:ext cx="33534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ED7D31"/>
                </a:solidFill>
                <a:latin typeface="+mj-lt"/>
              </a:rPr>
              <a:t>LL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8CC9C0F7-CD5A-399C-3D46-4ED9EED5368B}"/>
              </a:ext>
            </a:extLst>
          </p:cNvPr>
          <p:cNvSpPr txBox="1"/>
          <p:nvPr/>
        </p:nvSpPr>
        <p:spPr>
          <a:xfrm>
            <a:off x="8751255" y="4348223"/>
            <a:ext cx="37542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ED7D31"/>
                </a:solidFill>
                <a:latin typeface="+mj-lt"/>
              </a:rPr>
              <a:t>UL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E0DFABB5-D696-1EB1-AD6C-3E301C3BF331}"/>
              </a:ext>
            </a:extLst>
          </p:cNvPr>
          <p:cNvSpPr txBox="1"/>
          <p:nvPr/>
        </p:nvSpPr>
        <p:spPr>
          <a:xfrm>
            <a:off x="8356086" y="4236178"/>
            <a:ext cx="35426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ED7D31"/>
                </a:solidFill>
                <a:latin typeface="+mj-lt"/>
              </a:rPr>
              <a:t>UJ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0C6E8A05-B443-9EA0-F235-3970122310A5}"/>
              </a:ext>
            </a:extLst>
          </p:cNvPr>
          <p:cNvSpPr txBox="1"/>
          <p:nvPr/>
        </p:nvSpPr>
        <p:spPr>
          <a:xfrm>
            <a:off x="8270772" y="5423210"/>
            <a:ext cx="31989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ED7D31"/>
                </a:solidFill>
                <a:latin typeface="+mj-lt"/>
              </a:rPr>
              <a:t>LJ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CD3F7F3F-C6FF-C3EC-DAC1-EB9B3801F4F9}"/>
              </a:ext>
            </a:extLst>
          </p:cNvPr>
          <p:cNvSpPr txBox="1"/>
          <p:nvPr/>
        </p:nvSpPr>
        <p:spPr>
          <a:xfrm>
            <a:off x="7001925" y="4406289"/>
            <a:ext cx="37061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ED7D31"/>
                </a:solidFill>
                <a:latin typeface="+mj-lt"/>
              </a:rPr>
              <a:t>TB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92B1F2E2-8FFA-1AB4-1242-DE9C34131ABD}"/>
              </a:ext>
            </a:extLst>
          </p:cNvPr>
          <p:cNvSpPr txBox="1"/>
          <p:nvPr/>
        </p:nvSpPr>
        <p:spPr>
          <a:xfrm>
            <a:off x="7550009" y="4354883"/>
            <a:ext cx="42672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ED7D31"/>
                </a:solidFill>
                <a:latin typeface="+mj-lt"/>
              </a:rPr>
              <a:t>TM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A2D673FD-584A-9034-CBCB-1C4900BBB3A1}"/>
              </a:ext>
            </a:extLst>
          </p:cNvPr>
          <p:cNvSpPr txBox="1"/>
          <p:nvPr/>
        </p:nvSpPr>
        <p:spPr>
          <a:xfrm>
            <a:off x="7944925" y="4119777"/>
            <a:ext cx="36343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ED7D31"/>
                </a:solidFill>
                <a:latin typeface="+mj-lt"/>
              </a:rPr>
              <a:t>TT</a:t>
            </a:r>
          </a:p>
        </p:txBody>
      </p:sp>
      <p:sp>
        <p:nvSpPr>
          <p:cNvPr id="56" name="Figura a mano libera 55">
            <a:extLst>
              <a:ext uri="{FF2B5EF4-FFF2-40B4-BE49-F238E27FC236}">
                <a16:creationId xmlns:a16="http://schemas.microsoft.com/office/drawing/2014/main" id="{5D653505-8E03-DFE7-181D-E26A3CE18732}"/>
              </a:ext>
            </a:extLst>
          </p:cNvPr>
          <p:cNvSpPr/>
          <p:nvPr/>
        </p:nvSpPr>
        <p:spPr>
          <a:xfrm>
            <a:off x="8934410" y="4835762"/>
            <a:ext cx="601475" cy="307777"/>
          </a:xfrm>
          <a:custGeom>
            <a:avLst/>
            <a:gdLst>
              <a:gd name="connsiteX0" fmla="*/ 0 w 4114165"/>
              <a:gd name="connsiteY0" fmla="*/ 962866 h 3063250"/>
              <a:gd name="connsiteX1" fmla="*/ 13219 w 4114165"/>
              <a:gd name="connsiteY1" fmla="*/ 938578 h 3063250"/>
              <a:gd name="connsiteX2" fmla="*/ 29741 w 4114165"/>
              <a:gd name="connsiteY2" fmla="*/ 914936 h 3063250"/>
              <a:gd name="connsiteX3" fmla="*/ 52873 w 4114165"/>
              <a:gd name="connsiteY3" fmla="*/ 887165 h 3063250"/>
              <a:gd name="connsiteX4" fmla="*/ 79309 w 4114165"/>
              <a:gd name="connsiteY4" fmla="*/ 860382 h 3063250"/>
              <a:gd name="connsiteX5" fmla="*/ 99137 w 4114165"/>
              <a:gd name="connsiteY5" fmla="*/ 843895 h 3063250"/>
              <a:gd name="connsiteX6" fmla="*/ 109050 w 4114165"/>
              <a:gd name="connsiteY6" fmla="*/ 838551 h 3063250"/>
              <a:gd name="connsiteX7" fmla="*/ 118964 w 4114165"/>
              <a:gd name="connsiteY7" fmla="*/ 836816 h 3063250"/>
              <a:gd name="connsiteX8" fmla="*/ 125574 w 4114165"/>
              <a:gd name="connsiteY8" fmla="*/ 838272 h 3063250"/>
              <a:gd name="connsiteX9" fmla="*/ 132182 w 4114165"/>
              <a:gd name="connsiteY9" fmla="*/ 842248 h 3063250"/>
              <a:gd name="connsiteX10" fmla="*/ 138791 w 4114165"/>
              <a:gd name="connsiteY10" fmla="*/ 849049 h 3063250"/>
              <a:gd name="connsiteX11" fmla="*/ 145401 w 4114165"/>
              <a:gd name="connsiteY11" fmla="*/ 859078 h 3063250"/>
              <a:gd name="connsiteX12" fmla="*/ 155315 w 4114165"/>
              <a:gd name="connsiteY12" fmla="*/ 880859 h 3063250"/>
              <a:gd name="connsiteX13" fmla="*/ 165228 w 4114165"/>
              <a:gd name="connsiteY13" fmla="*/ 911631 h 3063250"/>
              <a:gd name="connsiteX14" fmla="*/ 175142 w 4114165"/>
              <a:gd name="connsiteY14" fmla="*/ 951773 h 3063250"/>
              <a:gd name="connsiteX15" fmla="*/ 188360 w 4114165"/>
              <a:gd name="connsiteY15" fmla="*/ 1018952 h 3063250"/>
              <a:gd name="connsiteX16" fmla="*/ 204883 w 4114165"/>
              <a:gd name="connsiteY16" fmla="*/ 1119511 h 3063250"/>
              <a:gd name="connsiteX17" fmla="*/ 237928 w 4114165"/>
              <a:gd name="connsiteY17" fmla="*/ 1325872 h 3063250"/>
              <a:gd name="connsiteX18" fmla="*/ 251146 w 4114165"/>
              <a:gd name="connsiteY18" fmla="*/ 1392203 h 3063250"/>
              <a:gd name="connsiteX19" fmla="*/ 264365 w 4114165"/>
              <a:gd name="connsiteY19" fmla="*/ 1444629 h 3063250"/>
              <a:gd name="connsiteX20" fmla="*/ 274279 w 4114165"/>
              <a:gd name="connsiteY20" fmla="*/ 1474666 h 3063250"/>
              <a:gd name="connsiteX21" fmla="*/ 284192 w 4114165"/>
              <a:gd name="connsiteY21" fmla="*/ 1497675 h 3063250"/>
              <a:gd name="connsiteX22" fmla="*/ 297410 w 4114165"/>
              <a:gd name="connsiteY22" fmla="*/ 1521267 h 3063250"/>
              <a:gd name="connsiteX23" fmla="*/ 323847 w 4114165"/>
              <a:gd name="connsiteY23" fmla="*/ 1565120 h 3063250"/>
              <a:gd name="connsiteX24" fmla="*/ 340373 w 4114165"/>
              <a:gd name="connsiteY24" fmla="*/ 1598538 h 3063250"/>
              <a:gd name="connsiteX25" fmla="*/ 363500 w 4114165"/>
              <a:gd name="connsiteY25" fmla="*/ 1652395 h 3063250"/>
              <a:gd name="connsiteX26" fmla="*/ 386628 w 4114165"/>
              <a:gd name="connsiteY26" fmla="*/ 1713129 h 3063250"/>
              <a:gd name="connsiteX27" fmla="*/ 406460 w 4114165"/>
              <a:gd name="connsiteY27" fmla="*/ 1772988 h 3063250"/>
              <a:gd name="connsiteX28" fmla="*/ 422985 w 4114165"/>
              <a:gd name="connsiteY28" fmla="*/ 1832430 h 3063250"/>
              <a:gd name="connsiteX29" fmla="*/ 439510 w 4114165"/>
              <a:gd name="connsiteY29" fmla="*/ 1903407 h 3063250"/>
              <a:gd name="connsiteX30" fmla="*/ 456035 w 4114165"/>
              <a:gd name="connsiteY30" fmla="*/ 1987175 h 3063250"/>
              <a:gd name="connsiteX31" fmla="*/ 472547 w 4114165"/>
              <a:gd name="connsiteY31" fmla="*/ 2085024 h 3063250"/>
              <a:gd name="connsiteX32" fmla="*/ 502289 w 4114165"/>
              <a:gd name="connsiteY32" fmla="*/ 2284990 h 3063250"/>
              <a:gd name="connsiteX33" fmla="*/ 518814 w 4114165"/>
              <a:gd name="connsiteY33" fmla="*/ 2386930 h 3063250"/>
              <a:gd name="connsiteX34" fmla="*/ 532031 w 4114165"/>
              <a:gd name="connsiteY34" fmla="*/ 2452703 h 3063250"/>
              <a:gd name="connsiteX35" fmla="*/ 541941 w 4114165"/>
              <a:gd name="connsiteY35" fmla="*/ 2490718 h 3063250"/>
              <a:gd name="connsiteX36" fmla="*/ 551864 w 4114165"/>
              <a:gd name="connsiteY36" fmla="*/ 2518717 h 3063250"/>
              <a:gd name="connsiteX37" fmla="*/ 561774 w 4114165"/>
              <a:gd name="connsiteY37" fmla="*/ 2537066 h 3063250"/>
              <a:gd name="connsiteX38" fmla="*/ 568389 w 4114165"/>
              <a:gd name="connsiteY38" fmla="*/ 2544335 h 3063250"/>
              <a:gd name="connsiteX39" fmla="*/ 574991 w 4114165"/>
              <a:gd name="connsiteY39" fmla="*/ 2548070 h 3063250"/>
              <a:gd name="connsiteX40" fmla="*/ 581606 w 4114165"/>
              <a:gd name="connsiteY40" fmla="*/ 2548741 h 3063250"/>
              <a:gd name="connsiteX41" fmla="*/ 588208 w 4114165"/>
              <a:gd name="connsiteY41" fmla="*/ 2546969 h 3063250"/>
              <a:gd name="connsiteX42" fmla="*/ 598131 w 4114165"/>
              <a:gd name="connsiteY42" fmla="*/ 2541042 h 3063250"/>
              <a:gd name="connsiteX43" fmla="*/ 644385 w 4114165"/>
              <a:gd name="connsiteY43" fmla="*/ 2506927 h 3063250"/>
              <a:gd name="connsiteX44" fmla="*/ 670820 w 4114165"/>
              <a:gd name="connsiteY44" fmla="*/ 2490034 h 3063250"/>
              <a:gd name="connsiteX45" fmla="*/ 687345 w 4114165"/>
              <a:gd name="connsiteY45" fmla="*/ 2476269 h 3063250"/>
              <a:gd name="connsiteX46" fmla="*/ 700562 w 4114165"/>
              <a:gd name="connsiteY46" fmla="*/ 2461681 h 3063250"/>
              <a:gd name="connsiteX47" fmla="*/ 710485 w 4114165"/>
              <a:gd name="connsiteY47" fmla="*/ 2447156 h 3063250"/>
              <a:gd name="connsiteX48" fmla="*/ 720395 w 4114165"/>
              <a:gd name="connsiteY48" fmla="*/ 2427478 h 3063250"/>
              <a:gd name="connsiteX49" fmla="*/ 730305 w 4114165"/>
              <a:gd name="connsiteY49" fmla="*/ 2399808 h 3063250"/>
              <a:gd name="connsiteX50" fmla="*/ 740214 w 4114165"/>
              <a:gd name="connsiteY50" fmla="*/ 2360615 h 3063250"/>
              <a:gd name="connsiteX51" fmla="*/ 750137 w 4114165"/>
              <a:gd name="connsiteY51" fmla="*/ 2306011 h 3063250"/>
              <a:gd name="connsiteX52" fmla="*/ 760047 w 4114165"/>
              <a:gd name="connsiteY52" fmla="*/ 2232146 h 3063250"/>
              <a:gd name="connsiteX53" fmla="*/ 769957 w 4114165"/>
              <a:gd name="connsiteY53" fmla="*/ 2135437 h 3063250"/>
              <a:gd name="connsiteX54" fmla="*/ 779879 w 4114165"/>
              <a:gd name="connsiteY54" fmla="*/ 2013021 h 3063250"/>
              <a:gd name="connsiteX55" fmla="*/ 793097 w 4114165"/>
              <a:gd name="connsiteY55" fmla="*/ 1806394 h 3063250"/>
              <a:gd name="connsiteX56" fmla="*/ 806314 w 4114165"/>
              <a:gd name="connsiteY56" fmla="*/ 1550988 h 3063250"/>
              <a:gd name="connsiteX57" fmla="*/ 826134 w 4114165"/>
              <a:gd name="connsiteY57" fmla="*/ 1101061 h 3063250"/>
              <a:gd name="connsiteX58" fmla="*/ 852581 w 4114165"/>
              <a:gd name="connsiteY58" fmla="*/ 502805 h 3063250"/>
              <a:gd name="connsiteX59" fmla="*/ 865798 w 4114165"/>
              <a:gd name="connsiteY59" fmla="*/ 268992 h 3063250"/>
              <a:gd name="connsiteX60" fmla="*/ 875708 w 4114165"/>
              <a:gd name="connsiteY60" fmla="*/ 140161 h 3063250"/>
              <a:gd name="connsiteX61" fmla="*/ 885618 w 4114165"/>
              <a:gd name="connsiteY61" fmla="*/ 54144 h 3063250"/>
              <a:gd name="connsiteX62" fmla="*/ 892233 w 4114165"/>
              <a:gd name="connsiteY62" fmla="*/ 19833 h 3063250"/>
              <a:gd name="connsiteX63" fmla="*/ 898835 w 4114165"/>
              <a:gd name="connsiteY63" fmla="*/ 2645 h 3063250"/>
              <a:gd name="connsiteX64" fmla="*/ 902143 w 4114165"/>
              <a:gd name="connsiteY64" fmla="*/ 0 h 3063250"/>
              <a:gd name="connsiteX65" fmla="*/ 905450 w 4114165"/>
              <a:gd name="connsiteY65" fmla="*/ 1042 h 3063250"/>
              <a:gd name="connsiteX66" fmla="*/ 908758 w 4114165"/>
              <a:gd name="connsiteY66" fmla="*/ 5543 h 3063250"/>
              <a:gd name="connsiteX67" fmla="*/ 915360 w 4114165"/>
              <a:gd name="connsiteY67" fmla="*/ 23974 h 3063250"/>
              <a:gd name="connsiteX68" fmla="*/ 921975 w 4114165"/>
              <a:gd name="connsiteY68" fmla="*/ 53496 h 3063250"/>
              <a:gd name="connsiteX69" fmla="*/ 931885 w 4114165"/>
              <a:gd name="connsiteY69" fmla="*/ 114728 h 3063250"/>
              <a:gd name="connsiteX70" fmla="*/ 945103 w 4114165"/>
              <a:gd name="connsiteY70" fmla="*/ 219005 h 3063250"/>
              <a:gd name="connsiteX71" fmla="*/ 991370 w 4114165"/>
              <a:gd name="connsiteY71" fmla="*/ 608560 h 3063250"/>
              <a:gd name="connsiteX72" fmla="*/ 1007895 w 4114165"/>
              <a:gd name="connsiteY72" fmla="*/ 717439 h 3063250"/>
              <a:gd name="connsiteX73" fmla="*/ 1057457 w 4114165"/>
              <a:gd name="connsiteY73" fmla="*/ 1020560 h 3063250"/>
              <a:gd name="connsiteX74" fmla="*/ 1070674 w 4114165"/>
              <a:gd name="connsiteY74" fmla="*/ 1129034 h 3063250"/>
              <a:gd name="connsiteX75" fmla="*/ 1083891 w 4114165"/>
              <a:gd name="connsiteY75" fmla="*/ 1261492 h 3063250"/>
              <a:gd name="connsiteX76" fmla="*/ 1100416 w 4114165"/>
              <a:gd name="connsiteY76" fmla="*/ 1462079 h 3063250"/>
              <a:gd name="connsiteX77" fmla="*/ 1123543 w 4114165"/>
              <a:gd name="connsiteY77" fmla="*/ 1789577 h 3063250"/>
              <a:gd name="connsiteX78" fmla="*/ 1146683 w 4114165"/>
              <a:gd name="connsiteY78" fmla="*/ 2110389 h 3063250"/>
              <a:gd name="connsiteX79" fmla="*/ 1159901 w 4114165"/>
              <a:gd name="connsiteY79" fmla="*/ 2255687 h 3063250"/>
              <a:gd name="connsiteX80" fmla="*/ 1169810 w 4114165"/>
              <a:gd name="connsiteY80" fmla="*/ 2336454 h 3063250"/>
              <a:gd name="connsiteX81" fmla="*/ 1176425 w 4114165"/>
              <a:gd name="connsiteY81" fmla="*/ 2375343 h 3063250"/>
              <a:gd name="connsiteX82" fmla="*/ 1183028 w 4114165"/>
              <a:gd name="connsiteY82" fmla="*/ 2401809 h 3063250"/>
              <a:gd name="connsiteX83" fmla="*/ 1189643 w 4114165"/>
              <a:gd name="connsiteY83" fmla="*/ 2415701 h 3063250"/>
              <a:gd name="connsiteX84" fmla="*/ 1192950 w 4114165"/>
              <a:gd name="connsiteY84" fmla="*/ 2417917 h 3063250"/>
              <a:gd name="connsiteX85" fmla="*/ 1196245 w 4114165"/>
              <a:gd name="connsiteY85" fmla="*/ 2417030 h 3063250"/>
              <a:gd name="connsiteX86" fmla="*/ 1199553 w 4114165"/>
              <a:gd name="connsiteY86" fmla="*/ 2413054 h 3063250"/>
              <a:gd name="connsiteX87" fmla="*/ 1206168 w 4114165"/>
              <a:gd name="connsiteY87" fmla="*/ 2396073 h 3063250"/>
              <a:gd name="connsiteX88" fmla="*/ 1212770 w 4114165"/>
              <a:gd name="connsiteY88" fmla="*/ 2367517 h 3063250"/>
              <a:gd name="connsiteX89" fmla="*/ 1222680 w 4114165"/>
              <a:gd name="connsiteY89" fmla="*/ 2304808 h 3063250"/>
              <a:gd name="connsiteX90" fmla="*/ 1232602 w 4114165"/>
              <a:gd name="connsiteY90" fmla="*/ 2221471 h 3063250"/>
              <a:gd name="connsiteX91" fmla="*/ 1249127 w 4114165"/>
              <a:gd name="connsiteY91" fmla="*/ 2051011 h 3063250"/>
              <a:gd name="connsiteX92" fmla="*/ 1278857 w 4114165"/>
              <a:gd name="connsiteY92" fmla="*/ 1738519 h 3063250"/>
              <a:gd name="connsiteX93" fmla="*/ 1292087 w 4114165"/>
              <a:gd name="connsiteY93" fmla="*/ 1631108 h 3063250"/>
              <a:gd name="connsiteX94" fmla="*/ 1301997 w 4114165"/>
              <a:gd name="connsiteY94" fmla="*/ 1571186 h 3063250"/>
              <a:gd name="connsiteX95" fmla="*/ 1311907 w 4114165"/>
              <a:gd name="connsiteY95" fmla="*/ 1530802 h 3063250"/>
              <a:gd name="connsiteX96" fmla="*/ 1318522 w 4114165"/>
              <a:gd name="connsiteY96" fmla="*/ 1515125 h 3063250"/>
              <a:gd name="connsiteX97" fmla="*/ 1325124 w 4114165"/>
              <a:gd name="connsiteY97" fmla="*/ 1508553 h 3063250"/>
              <a:gd name="connsiteX98" fmla="*/ 1328431 w 4114165"/>
              <a:gd name="connsiteY98" fmla="*/ 1508692 h 3063250"/>
              <a:gd name="connsiteX99" fmla="*/ 1331739 w 4114165"/>
              <a:gd name="connsiteY99" fmla="*/ 1511098 h 3063250"/>
              <a:gd name="connsiteX100" fmla="*/ 1338341 w 4114165"/>
              <a:gd name="connsiteY100" fmla="*/ 1522673 h 3063250"/>
              <a:gd name="connsiteX101" fmla="*/ 1344956 w 4114165"/>
              <a:gd name="connsiteY101" fmla="*/ 1543098 h 3063250"/>
              <a:gd name="connsiteX102" fmla="*/ 1351559 w 4114165"/>
              <a:gd name="connsiteY102" fmla="*/ 1572135 h 3063250"/>
              <a:gd name="connsiteX103" fmla="*/ 1361481 w 4114165"/>
              <a:gd name="connsiteY103" fmla="*/ 1631273 h 3063250"/>
              <a:gd name="connsiteX104" fmla="*/ 1371391 w 4114165"/>
              <a:gd name="connsiteY104" fmla="*/ 1708025 h 3063250"/>
              <a:gd name="connsiteX105" fmla="*/ 1384608 w 4114165"/>
              <a:gd name="connsiteY105" fmla="*/ 1834709 h 3063250"/>
              <a:gd name="connsiteX106" fmla="*/ 1401133 w 4114165"/>
              <a:gd name="connsiteY106" fmla="*/ 2023810 h 3063250"/>
              <a:gd name="connsiteX107" fmla="*/ 1437478 w 4114165"/>
              <a:gd name="connsiteY107" fmla="*/ 2455958 h 3063250"/>
              <a:gd name="connsiteX108" fmla="*/ 1450695 w 4114165"/>
              <a:gd name="connsiteY108" fmla="*/ 2573840 h 3063250"/>
              <a:gd name="connsiteX109" fmla="*/ 1460618 w 4114165"/>
              <a:gd name="connsiteY109" fmla="*/ 2638271 h 3063250"/>
              <a:gd name="connsiteX110" fmla="*/ 1467220 w 4114165"/>
              <a:gd name="connsiteY110" fmla="*/ 2669055 h 3063250"/>
              <a:gd name="connsiteX111" fmla="*/ 1473835 w 4114165"/>
              <a:gd name="connsiteY111" fmla="*/ 2690241 h 3063250"/>
              <a:gd name="connsiteX112" fmla="*/ 1480438 w 4114165"/>
              <a:gd name="connsiteY112" fmla="*/ 2702360 h 3063250"/>
              <a:gd name="connsiteX113" fmla="*/ 1483745 w 4114165"/>
              <a:gd name="connsiteY113" fmla="*/ 2705260 h 3063250"/>
              <a:gd name="connsiteX114" fmla="*/ 1487053 w 4114165"/>
              <a:gd name="connsiteY114" fmla="*/ 2706222 h 3063250"/>
              <a:gd name="connsiteX115" fmla="*/ 1490360 w 4114165"/>
              <a:gd name="connsiteY115" fmla="*/ 2705361 h 3063250"/>
              <a:gd name="connsiteX116" fmla="*/ 1496963 w 4114165"/>
              <a:gd name="connsiteY116" fmla="*/ 2698700 h 3063250"/>
              <a:gd name="connsiteX117" fmla="*/ 1503577 w 4114165"/>
              <a:gd name="connsiteY117" fmla="*/ 2686265 h 3063250"/>
              <a:gd name="connsiteX118" fmla="*/ 1513487 w 4114165"/>
              <a:gd name="connsiteY118" fmla="*/ 2658861 h 3063250"/>
              <a:gd name="connsiteX119" fmla="*/ 1526705 w 4114165"/>
              <a:gd name="connsiteY119" fmla="*/ 2610120 h 3063250"/>
              <a:gd name="connsiteX120" fmla="*/ 1543229 w 4114165"/>
              <a:gd name="connsiteY120" fmla="*/ 2536635 h 3063250"/>
              <a:gd name="connsiteX121" fmla="*/ 1579574 w 4114165"/>
              <a:gd name="connsiteY121" fmla="*/ 2357488 h 3063250"/>
              <a:gd name="connsiteX122" fmla="*/ 1615932 w 4114165"/>
              <a:gd name="connsiteY122" fmla="*/ 2168830 h 3063250"/>
              <a:gd name="connsiteX123" fmla="*/ 1639059 w 4114165"/>
              <a:gd name="connsiteY123" fmla="*/ 2033219 h 3063250"/>
              <a:gd name="connsiteX124" fmla="*/ 1658891 w 4114165"/>
              <a:gd name="connsiteY124" fmla="*/ 1899823 h 3063250"/>
              <a:gd name="connsiteX125" fmla="*/ 1688633 w 4114165"/>
              <a:gd name="connsiteY125" fmla="*/ 1675189 h 3063250"/>
              <a:gd name="connsiteX126" fmla="*/ 1724978 w 4114165"/>
              <a:gd name="connsiteY126" fmla="*/ 1405069 h 3063250"/>
              <a:gd name="connsiteX127" fmla="*/ 1754720 w 4114165"/>
              <a:gd name="connsiteY127" fmla="*/ 1207660 h 3063250"/>
              <a:gd name="connsiteX128" fmla="*/ 1777847 w 4114165"/>
              <a:gd name="connsiteY128" fmla="*/ 1072404 h 3063250"/>
              <a:gd name="connsiteX129" fmla="*/ 1794372 w 4114165"/>
              <a:gd name="connsiteY129" fmla="*/ 994322 h 3063250"/>
              <a:gd name="connsiteX130" fmla="*/ 1807590 w 4114165"/>
              <a:gd name="connsiteY130" fmla="*/ 945860 h 3063250"/>
              <a:gd name="connsiteX131" fmla="*/ 1820807 w 4114165"/>
              <a:gd name="connsiteY131" fmla="*/ 909731 h 3063250"/>
              <a:gd name="connsiteX132" fmla="*/ 1830717 w 4114165"/>
              <a:gd name="connsiteY132" fmla="*/ 890394 h 3063250"/>
              <a:gd name="connsiteX133" fmla="*/ 1840639 w 4114165"/>
              <a:gd name="connsiteY133" fmla="*/ 877921 h 3063250"/>
              <a:gd name="connsiteX134" fmla="*/ 1847242 w 4114165"/>
              <a:gd name="connsiteY134" fmla="*/ 873653 h 3063250"/>
              <a:gd name="connsiteX135" fmla="*/ 1853857 w 4114165"/>
              <a:gd name="connsiteY135" fmla="*/ 872881 h 3063250"/>
              <a:gd name="connsiteX136" fmla="*/ 1860459 w 4114165"/>
              <a:gd name="connsiteY136" fmla="*/ 875768 h 3063250"/>
              <a:gd name="connsiteX137" fmla="*/ 1867074 w 4114165"/>
              <a:gd name="connsiteY137" fmla="*/ 882378 h 3063250"/>
              <a:gd name="connsiteX138" fmla="*/ 1873676 w 4114165"/>
              <a:gd name="connsiteY138" fmla="*/ 892762 h 3063250"/>
              <a:gd name="connsiteX139" fmla="*/ 1883599 w 4114165"/>
              <a:gd name="connsiteY139" fmla="*/ 915227 h 3063250"/>
              <a:gd name="connsiteX140" fmla="*/ 1893509 w 4114165"/>
              <a:gd name="connsiteY140" fmla="*/ 945480 h 3063250"/>
              <a:gd name="connsiteX141" fmla="*/ 1906726 w 4114165"/>
              <a:gd name="connsiteY141" fmla="*/ 996386 h 3063250"/>
              <a:gd name="connsiteX142" fmla="*/ 1919944 w 4114165"/>
              <a:gd name="connsiteY142" fmla="*/ 1058398 h 3063250"/>
              <a:gd name="connsiteX143" fmla="*/ 1933161 w 4114165"/>
              <a:gd name="connsiteY143" fmla="*/ 1132137 h 3063250"/>
              <a:gd name="connsiteX144" fmla="*/ 1949686 w 4114165"/>
              <a:gd name="connsiteY144" fmla="*/ 1241687 h 3063250"/>
              <a:gd name="connsiteX145" fmla="*/ 1966211 w 4114165"/>
              <a:gd name="connsiteY145" fmla="*/ 1370713 h 3063250"/>
              <a:gd name="connsiteX146" fmla="*/ 1986043 w 4114165"/>
              <a:gd name="connsiteY146" fmla="*/ 1548658 h 3063250"/>
              <a:gd name="connsiteX147" fmla="*/ 2035605 w 4114165"/>
              <a:gd name="connsiteY147" fmla="*/ 2011729 h 3063250"/>
              <a:gd name="connsiteX148" fmla="*/ 2048822 w 4114165"/>
              <a:gd name="connsiteY148" fmla="*/ 2106628 h 3063250"/>
              <a:gd name="connsiteX149" fmla="*/ 2058732 w 4114165"/>
              <a:gd name="connsiteY149" fmla="*/ 2163043 h 3063250"/>
              <a:gd name="connsiteX150" fmla="*/ 2068655 w 4114165"/>
              <a:gd name="connsiteY150" fmla="*/ 2205123 h 3063250"/>
              <a:gd name="connsiteX151" fmla="*/ 2075257 w 4114165"/>
              <a:gd name="connsiteY151" fmla="*/ 2224738 h 3063250"/>
              <a:gd name="connsiteX152" fmla="*/ 2081872 w 4114165"/>
              <a:gd name="connsiteY152" fmla="*/ 2237528 h 3063250"/>
              <a:gd name="connsiteX153" fmla="*/ 2088474 w 4114165"/>
              <a:gd name="connsiteY153" fmla="*/ 2243581 h 3063250"/>
              <a:gd name="connsiteX154" fmla="*/ 2091782 w 4114165"/>
              <a:gd name="connsiteY154" fmla="*/ 2244151 h 3063250"/>
              <a:gd name="connsiteX155" fmla="*/ 2095089 w 4114165"/>
              <a:gd name="connsiteY155" fmla="*/ 2243151 h 3063250"/>
              <a:gd name="connsiteX156" fmla="*/ 2101692 w 4114165"/>
              <a:gd name="connsiteY156" fmla="*/ 2236591 h 3063250"/>
              <a:gd name="connsiteX157" fmla="*/ 2108307 w 4114165"/>
              <a:gd name="connsiteY157" fmla="*/ 2224359 h 3063250"/>
              <a:gd name="connsiteX158" fmla="*/ 2118217 w 4114165"/>
              <a:gd name="connsiteY158" fmla="*/ 2196525 h 3063250"/>
              <a:gd name="connsiteX159" fmla="*/ 2128127 w 4114165"/>
              <a:gd name="connsiteY159" fmla="*/ 2159193 h 3063250"/>
              <a:gd name="connsiteX160" fmla="*/ 2141357 w 4114165"/>
              <a:gd name="connsiteY160" fmla="*/ 2098485 h 3063250"/>
              <a:gd name="connsiteX161" fmla="*/ 2164484 w 4114165"/>
              <a:gd name="connsiteY161" fmla="*/ 1975626 h 3063250"/>
              <a:gd name="connsiteX162" fmla="*/ 2200829 w 4114165"/>
              <a:gd name="connsiteY162" fmla="*/ 1779712 h 3063250"/>
              <a:gd name="connsiteX163" fmla="*/ 2214046 w 4114165"/>
              <a:gd name="connsiteY163" fmla="*/ 1723006 h 3063250"/>
              <a:gd name="connsiteX164" fmla="*/ 2223968 w 4114165"/>
              <a:gd name="connsiteY164" fmla="*/ 1691525 h 3063250"/>
              <a:gd name="connsiteX165" fmla="*/ 2230571 w 4114165"/>
              <a:gd name="connsiteY165" fmla="*/ 1677165 h 3063250"/>
              <a:gd name="connsiteX166" fmla="*/ 2237186 w 4114165"/>
              <a:gd name="connsiteY166" fmla="*/ 1668845 h 3063250"/>
              <a:gd name="connsiteX167" fmla="*/ 2240493 w 4114165"/>
              <a:gd name="connsiteY167" fmla="*/ 1667085 h 3063250"/>
              <a:gd name="connsiteX168" fmla="*/ 2243788 w 4114165"/>
              <a:gd name="connsiteY168" fmla="*/ 1666971 h 3063250"/>
              <a:gd name="connsiteX169" fmla="*/ 2247096 w 4114165"/>
              <a:gd name="connsiteY169" fmla="*/ 1668554 h 3063250"/>
              <a:gd name="connsiteX170" fmla="*/ 2253711 w 4114165"/>
              <a:gd name="connsiteY170" fmla="*/ 1676912 h 3063250"/>
              <a:gd name="connsiteX171" fmla="*/ 2260313 w 4114165"/>
              <a:gd name="connsiteY171" fmla="*/ 1692285 h 3063250"/>
              <a:gd name="connsiteX172" fmla="*/ 2266928 w 4114165"/>
              <a:gd name="connsiteY172" fmla="*/ 1714838 h 3063250"/>
              <a:gd name="connsiteX173" fmla="*/ 2276838 w 4114165"/>
              <a:gd name="connsiteY173" fmla="*/ 1762439 h 3063250"/>
              <a:gd name="connsiteX174" fmla="*/ 2286748 w 4114165"/>
              <a:gd name="connsiteY174" fmla="*/ 1827060 h 3063250"/>
              <a:gd name="connsiteX175" fmla="*/ 2296670 w 4114165"/>
              <a:gd name="connsiteY175" fmla="*/ 1908954 h 3063250"/>
              <a:gd name="connsiteX176" fmla="*/ 2309888 w 4114165"/>
              <a:gd name="connsiteY176" fmla="*/ 2044185 h 3063250"/>
              <a:gd name="connsiteX177" fmla="*/ 2326400 w 4114165"/>
              <a:gd name="connsiteY177" fmla="*/ 2246051 h 3063250"/>
              <a:gd name="connsiteX178" fmla="*/ 2352847 w 4114165"/>
              <a:gd name="connsiteY178" fmla="*/ 2572067 h 3063250"/>
              <a:gd name="connsiteX179" fmla="*/ 2366064 w 4114165"/>
              <a:gd name="connsiteY179" fmla="*/ 2700929 h 3063250"/>
              <a:gd name="connsiteX180" fmla="*/ 2375975 w 4114165"/>
              <a:gd name="connsiteY180" fmla="*/ 2775427 h 3063250"/>
              <a:gd name="connsiteX181" fmla="*/ 2385884 w 4114165"/>
              <a:gd name="connsiteY181" fmla="*/ 2830398 h 3063250"/>
              <a:gd name="connsiteX182" fmla="*/ 2395807 w 4114165"/>
              <a:gd name="connsiteY182" fmla="*/ 2867312 h 3063250"/>
              <a:gd name="connsiteX183" fmla="*/ 2402409 w 4114165"/>
              <a:gd name="connsiteY183" fmla="*/ 2883268 h 3063250"/>
              <a:gd name="connsiteX184" fmla="*/ 2409024 w 4114165"/>
              <a:gd name="connsiteY184" fmla="*/ 2893563 h 3063250"/>
              <a:gd name="connsiteX185" fmla="*/ 2415627 w 4114165"/>
              <a:gd name="connsiteY185" fmla="*/ 2899350 h 3063250"/>
              <a:gd name="connsiteX186" fmla="*/ 2422242 w 4114165"/>
              <a:gd name="connsiteY186" fmla="*/ 2901668 h 3063250"/>
              <a:gd name="connsiteX187" fmla="*/ 2428844 w 4114165"/>
              <a:gd name="connsiteY187" fmla="*/ 2901402 h 3063250"/>
              <a:gd name="connsiteX188" fmla="*/ 2438766 w 4114165"/>
              <a:gd name="connsiteY188" fmla="*/ 2897273 h 3063250"/>
              <a:gd name="connsiteX189" fmla="*/ 2448676 w 4114165"/>
              <a:gd name="connsiteY189" fmla="*/ 2889726 h 3063250"/>
              <a:gd name="connsiteX190" fmla="*/ 2461894 w 4114165"/>
              <a:gd name="connsiteY190" fmla="*/ 2875454 h 3063250"/>
              <a:gd name="connsiteX191" fmla="*/ 2478418 w 4114165"/>
              <a:gd name="connsiteY191" fmla="*/ 2852749 h 3063250"/>
              <a:gd name="connsiteX192" fmla="*/ 2501546 w 4114165"/>
              <a:gd name="connsiteY192" fmla="*/ 2820306 h 3063250"/>
              <a:gd name="connsiteX193" fmla="*/ 2511456 w 4114165"/>
              <a:gd name="connsiteY193" fmla="*/ 2810061 h 3063250"/>
              <a:gd name="connsiteX194" fmla="*/ 2521378 w 4114165"/>
              <a:gd name="connsiteY194" fmla="*/ 2803945 h 3063250"/>
              <a:gd name="connsiteX195" fmla="*/ 2527980 w 4114165"/>
              <a:gd name="connsiteY195" fmla="*/ 2802564 h 3063250"/>
              <a:gd name="connsiteX196" fmla="*/ 2534596 w 4114165"/>
              <a:gd name="connsiteY196" fmla="*/ 2803464 h 3063250"/>
              <a:gd name="connsiteX197" fmla="*/ 2541198 w 4114165"/>
              <a:gd name="connsiteY197" fmla="*/ 2806592 h 3063250"/>
              <a:gd name="connsiteX198" fmla="*/ 2551120 w 4114165"/>
              <a:gd name="connsiteY198" fmla="*/ 2815215 h 3063250"/>
              <a:gd name="connsiteX199" fmla="*/ 2561030 w 4114165"/>
              <a:gd name="connsiteY199" fmla="*/ 2828271 h 3063250"/>
              <a:gd name="connsiteX200" fmla="*/ 2570940 w 4114165"/>
              <a:gd name="connsiteY200" fmla="*/ 2845810 h 3063250"/>
              <a:gd name="connsiteX201" fmla="*/ 2584158 w 4114165"/>
              <a:gd name="connsiteY201" fmla="*/ 2876189 h 3063250"/>
              <a:gd name="connsiteX202" fmla="*/ 2603990 w 4114165"/>
              <a:gd name="connsiteY202" fmla="*/ 2931768 h 3063250"/>
              <a:gd name="connsiteX203" fmla="*/ 2617207 w 4114165"/>
              <a:gd name="connsiteY203" fmla="*/ 2966795 h 3063250"/>
              <a:gd name="connsiteX204" fmla="*/ 2627117 w 4114165"/>
              <a:gd name="connsiteY204" fmla="*/ 2986220 h 3063250"/>
              <a:gd name="connsiteX205" fmla="*/ 2633732 w 4114165"/>
              <a:gd name="connsiteY205" fmla="*/ 2993894 h 3063250"/>
              <a:gd name="connsiteX206" fmla="*/ 2640334 w 4114165"/>
              <a:gd name="connsiteY206" fmla="*/ 2996060 h 3063250"/>
              <a:gd name="connsiteX207" fmla="*/ 2643642 w 4114165"/>
              <a:gd name="connsiteY207" fmla="*/ 2994781 h 3063250"/>
              <a:gd name="connsiteX208" fmla="*/ 2650257 w 4114165"/>
              <a:gd name="connsiteY208" fmla="*/ 2986942 h 3063250"/>
              <a:gd name="connsiteX209" fmla="*/ 2656859 w 4114165"/>
              <a:gd name="connsiteY209" fmla="*/ 2971366 h 3063250"/>
              <a:gd name="connsiteX210" fmla="*/ 2663474 w 4114165"/>
              <a:gd name="connsiteY210" fmla="*/ 2947357 h 3063250"/>
              <a:gd name="connsiteX211" fmla="*/ 2670077 w 4114165"/>
              <a:gd name="connsiteY211" fmla="*/ 2914280 h 3063250"/>
              <a:gd name="connsiteX212" fmla="*/ 2679999 w 4114165"/>
              <a:gd name="connsiteY212" fmla="*/ 2846646 h 3063250"/>
              <a:gd name="connsiteX213" fmla="*/ 2689909 w 4114165"/>
              <a:gd name="connsiteY213" fmla="*/ 2756698 h 3063250"/>
              <a:gd name="connsiteX214" fmla="*/ 2703127 w 4114165"/>
              <a:gd name="connsiteY214" fmla="*/ 2602181 h 3063250"/>
              <a:gd name="connsiteX215" fmla="*/ 2716344 w 4114165"/>
              <a:gd name="connsiteY215" fmla="*/ 2412092 h 3063250"/>
              <a:gd name="connsiteX216" fmla="*/ 2736176 w 4114165"/>
              <a:gd name="connsiteY216" fmla="*/ 2082213 h 3063250"/>
              <a:gd name="connsiteX217" fmla="*/ 2772521 w 4114165"/>
              <a:gd name="connsiteY217" fmla="*/ 1470652 h 3063250"/>
              <a:gd name="connsiteX218" fmla="*/ 2789046 w 4114165"/>
              <a:gd name="connsiteY218" fmla="*/ 1238622 h 3063250"/>
              <a:gd name="connsiteX219" fmla="*/ 2805571 w 4114165"/>
              <a:gd name="connsiteY219" fmla="*/ 1047862 h 3063250"/>
              <a:gd name="connsiteX220" fmla="*/ 2818788 w 4114165"/>
              <a:gd name="connsiteY220" fmla="*/ 927358 h 3063250"/>
              <a:gd name="connsiteX221" fmla="*/ 2832005 w 4114165"/>
              <a:gd name="connsiteY221" fmla="*/ 833941 h 3063250"/>
              <a:gd name="connsiteX222" fmla="*/ 2845223 w 4114165"/>
              <a:gd name="connsiteY222" fmla="*/ 764002 h 3063250"/>
              <a:gd name="connsiteX223" fmla="*/ 2855133 w 4114165"/>
              <a:gd name="connsiteY223" fmla="*/ 724885 h 3063250"/>
              <a:gd name="connsiteX224" fmla="*/ 2865042 w 4114165"/>
              <a:gd name="connsiteY224" fmla="*/ 696152 h 3063250"/>
              <a:gd name="connsiteX225" fmla="*/ 2874965 w 4114165"/>
              <a:gd name="connsiteY225" fmla="*/ 677220 h 3063250"/>
              <a:gd name="connsiteX226" fmla="*/ 2881567 w 4114165"/>
              <a:gd name="connsiteY226" fmla="*/ 670028 h 3063250"/>
              <a:gd name="connsiteX227" fmla="*/ 2888182 w 4114165"/>
              <a:gd name="connsiteY227" fmla="*/ 667368 h 3063250"/>
              <a:gd name="connsiteX228" fmla="*/ 2894785 w 4114165"/>
              <a:gd name="connsiteY228" fmla="*/ 669622 h 3063250"/>
              <a:gd name="connsiteX229" fmla="*/ 2901400 w 4114165"/>
              <a:gd name="connsiteY229" fmla="*/ 677182 h 3063250"/>
              <a:gd name="connsiteX230" fmla="*/ 2908002 w 4114165"/>
              <a:gd name="connsiteY230" fmla="*/ 690415 h 3063250"/>
              <a:gd name="connsiteX231" fmla="*/ 2914617 w 4114165"/>
              <a:gd name="connsiteY231" fmla="*/ 709562 h 3063250"/>
              <a:gd name="connsiteX232" fmla="*/ 2924527 w 4114165"/>
              <a:gd name="connsiteY232" fmla="*/ 749616 h 3063250"/>
              <a:gd name="connsiteX233" fmla="*/ 2934450 w 4114165"/>
              <a:gd name="connsiteY233" fmla="*/ 803296 h 3063250"/>
              <a:gd name="connsiteX234" fmla="*/ 2947667 w 4114165"/>
              <a:gd name="connsiteY234" fmla="*/ 895814 h 3063250"/>
              <a:gd name="connsiteX235" fmla="*/ 2960884 w 4114165"/>
              <a:gd name="connsiteY235" fmla="*/ 1012101 h 3063250"/>
              <a:gd name="connsiteX236" fmla="*/ 2977409 w 4114165"/>
              <a:gd name="connsiteY236" fmla="*/ 1187779 h 3063250"/>
              <a:gd name="connsiteX237" fmla="*/ 3017061 w 4114165"/>
              <a:gd name="connsiteY237" fmla="*/ 1634110 h 3063250"/>
              <a:gd name="connsiteX238" fmla="*/ 3030278 w 4114165"/>
              <a:gd name="connsiteY238" fmla="*/ 1742115 h 3063250"/>
              <a:gd name="connsiteX239" fmla="*/ 3040188 w 4114165"/>
              <a:gd name="connsiteY239" fmla="*/ 1800265 h 3063250"/>
              <a:gd name="connsiteX240" fmla="*/ 3046803 w 4114165"/>
              <a:gd name="connsiteY240" fmla="*/ 1827313 h 3063250"/>
              <a:gd name="connsiteX241" fmla="*/ 3053406 w 4114165"/>
              <a:gd name="connsiteY241" fmla="*/ 1844928 h 3063250"/>
              <a:gd name="connsiteX242" fmla="*/ 3060021 w 4114165"/>
              <a:gd name="connsiteY242" fmla="*/ 1853413 h 3063250"/>
              <a:gd name="connsiteX243" fmla="*/ 3063315 w 4114165"/>
              <a:gd name="connsiteY243" fmla="*/ 1854388 h 3063250"/>
              <a:gd name="connsiteX244" fmla="*/ 3066623 w 4114165"/>
              <a:gd name="connsiteY244" fmla="*/ 1853299 h 3063250"/>
              <a:gd name="connsiteX245" fmla="*/ 3073238 w 4114165"/>
              <a:gd name="connsiteY245" fmla="*/ 1845245 h 3063250"/>
              <a:gd name="connsiteX246" fmla="*/ 3079840 w 4114165"/>
              <a:gd name="connsiteY246" fmla="*/ 1829960 h 3063250"/>
              <a:gd name="connsiteX247" fmla="*/ 3086456 w 4114165"/>
              <a:gd name="connsiteY247" fmla="*/ 1808129 h 3063250"/>
              <a:gd name="connsiteX248" fmla="*/ 3096365 w 4114165"/>
              <a:gd name="connsiteY248" fmla="*/ 1764782 h 3063250"/>
              <a:gd name="connsiteX249" fmla="*/ 3109583 w 4114165"/>
              <a:gd name="connsiteY249" fmla="*/ 1692285 h 3063250"/>
              <a:gd name="connsiteX250" fmla="*/ 3145940 w 4114165"/>
              <a:gd name="connsiteY250" fmla="*/ 1482986 h 3063250"/>
              <a:gd name="connsiteX251" fmla="*/ 3162452 w 4114165"/>
              <a:gd name="connsiteY251" fmla="*/ 1409665 h 3063250"/>
              <a:gd name="connsiteX252" fmla="*/ 3178977 w 4114165"/>
              <a:gd name="connsiteY252" fmla="*/ 1351098 h 3063250"/>
              <a:gd name="connsiteX253" fmla="*/ 3192194 w 4114165"/>
              <a:gd name="connsiteY253" fmla="*/ 1313348 h 3063250"/>
              <a:gd name="connsiteX254" fmla="*/ 3205412 w 4114165"/>
              <a:gd name="connsiteY254" fmla="*/ 1283678 h 3063250"/>
              <a:gd name="connsiteX255" fmla="*/ 3215334 w 4114165"/>
              <a:gd name="connsiteY255" fmla="*/ 1267773 h 3063250"/>
              <a:gd name="connsiteX256" fmla="*/ 3221936 w 4114165"/>
              <a:gd name="connsiteY256" fmla="*/ 1260745 h 3063250"/>
              <a:gd name="connsiteX257" fmla="*/ 3228551 w 4114165"/>
              <a:gd name="connsiteY257" fmla="*/ 1256705 h 3063250"/>
              <a:gd name="connsiteX258" fmla="*/ 3235154 w 4114165"/>
              <a:gd name="connsiteY258" fmla="*/ 1255730 h 3063250"/>
              <a:gd name="connsiteX259" fmla="*/ 3241769 w 4114165"/>
              <a:gd name="connsiteY259" fmla="*/ 1257820 h 3063250"/>
              <a:gd name="connsiteX260" fmla="*/ 3248371 w 4114165"/>
              <a:gd name="connsiteY260" fmla="*/ 1263088 h 3063250"/>
              <a:gd name="connsiteX261" fmla="*/ 3254986 w 4114165"/>
              <a:gd name="connsiteY261" fmla="*/ 1271661 h 3063250"/>
              <a:gd name="connsiteX262" fmla="*/ 3264896 w 4114165"/>
              <a:gd name="connsiteY262" fmla="*/ 1291099 h 3063250"/>
              <a:gd name="connsiteX263" fmla="*/ 3274819 w 4114165"/>
              <a:gd name="connsiteY263" fmla="*/ 1319161 h 3063250"/>
              <a:gd name="connsiteX264" fmla="*/ 3284729 w 4114165"/>
              <a:gd name="connsiteY264" fmla="*/ 1356796 h 3063250"/>
              <a:gd name="connsiteX265" fmla="*/ 3294638 w 4114165"/>
              <a:gd name="connsiteY265" fmla="*/ 1405106 h 3063250"/>
              <a:gd name="connsiteX266" fmla="*/ 3304548 w 4114165"/>
              <a:gd name="connsiteY266" fmla="*/ 1465029 h 3063250"/>
              <a:gd name="connsiteX267" fmla="*/ 3317766 w 4114165"/>
              <a:gd name="connsiteY267" fmla="*/ 1564322 h 3063250"/>
              <a:gd name="connsiteX268" fmla="*/ 3330996 w 4114165"/>
              <a:gd name="connsiteY268" fmla="*/ 1685636 h 3063250"/>
              <a:gd name="connsiteX269" fmla="*/ 3347508 w 4114165"/>
              <a:gd name="connsiteY269" fmla="*/ 1862923 h 3063250"/>
              <a:gd name="connsiteX270" fmla="*/ 3406993 w 4114165"/>
              <a:gd name="connsiteY270" fmla="*/ 2532355 h 3063250"/>
              <a:gd name="connsiteX271" fmla="*/ 3423517 w 4114165"/>
              <a:gd name="connsiteY271" fmla="*/ 2676071 h 3063250"/>
              <a:gd name="connsiteX272" fmla="*/ 3440042 w 4114165"/>
              <a:gd name="connsiteY272" fmla="*/ 2794878 h 3063250"/>
              <a:gd name="connsiteX273" fmla="*/ 3453260 w 4114165"/>
              <a:gd name="connsiteY273" fmla="*/ 2872884 h 3063250"/>
              <a:gd name="connsiteX274" fmla="*/ 3466477 w 4114165"/>
              <a:gd name="connsiteY274" fmla="*/ 2936720 h 3063250"/>
              <a:gd name="connsiteX275" fmla="*/ 3479694 w 4114165"/>
              <a:gd name="connsiteY275" fmla="*/ 2986828 h 3063250"/>
              <a:gd name="connsiteX276" fmla="*/ 3489604 w 4114165"/>
              <a:gd name="connsiteY276" fmla="*/ 3015675 h 3063250"/>
              <a:gd name="connsiteX277" fmla="*/ 3499526 w 4114165"/>
              <a:gd name="connsiteY277" fmla="*/ 3037329 h 3063250"/>
              <a:gd name="connsiteX278" fmla="*/ 3509436 w 4114165"/>
              <a:gd name="connsiteY278" fmla="*/ 3052108 h 3063250"/>
              <a:gd name="connsiteX279" fmla="*/ 3519346 w 4114165"/>
              <a:gd name="connsiteY279" fmla="*/ 3060642 h 3063250"/>
              <a:gd name="connsiteX280" fmla="*/ 3525962 w 4114165"/>
              <a:gd name="connsiteY280" fmla="*/ 3063150 h 3063250"/>
              <a:gd name="connsiteX281" fmla="*/ 3532564 w 4114165"/>
              <a:gd name="connsiteY281" fmla="*/ 3063251 h 3063250"/>
              <a:gd name="connsiteX282" fmla="*/ 3539179 w 4114165"/>
              <a:gd name="connsiteY282" fmla="*/ 3060947 h 3063250"/>
              <a:gd name="connsiteX283" fmla="*/ 3545781 w 4114165"/>
              <a:gd name="connsiteY283" fmla="*/ 3056261 h 3063250"/>
              <a:gd name="connsiteX284" fmla="*/ 3555704 w 4114165"/>
              <a:gd name="connsiteY284" fmla="*/ 3044826 h 3063250"/>
              <a:gd name="connsiteX285" fmla="*/ 3565614 w 4114165"/>
              <a:gd name="connsiteY285" fmla="*/ 3028149 h 3063250"/>
              <a:gd name="connsiteX286" fmla="*/ 3575523 w 4114165"/>
              <a:gd name="connsiteY286" fmla="*/ 3006076 h 3063250"/>
              <a:gd name="connsiteX287" fmla="*/ 3585446 w 4114165"/>
              <a:gd name="connsiteY287" fmla="*/ 2978141 h 3063250"/>
              <a:gd name="connsiteX288" fmla="*/ 3598663 w 4114165"/>
              <a:gd name="connsiteY288" fmla="*/ 2930705 h 3063250"/>
              <a:gd name="connsiteX289" fmla="*/ 3611881 w 4114165"/>
              <a:gd name="connsiteY289" fmla="*/ 2871288 h 3063250"/>
              <a:gd name="connsiteX290" fmla="*/ 3628405 w 4114165"/>
              <a:gd name="connsiteY290" fmla="*/ 2782582 h 3063250"/>
              <a:gd name="connsiteX291" fmla="*/ 3664750 w 4114165"/>
              <a:gd name="connsiteY291" fmla="*/ 2563380 h 3063250"/>
              <a:gd name="connsiteX292" fmla="*/ 3691185 w 4114165"/>
              <a:gd name="connsiteY292" fmla="*/ 2412674 h 3063250"/>
              <a:gd name="connsiteX293" fmla="*/ 3707710 w 4114165"/>
              <a:gd name="connsiteY293" fmla="*/ 2331693 h 3063250"/>
              <a:gd name="connsiteX294" fmla="*/ 3720927 w 4114165"/>
              <a:gd name="connsiteY294" fmla="*/ 2279532 h 3063250"/>
              <a:gd name="connsiteX295" fmla="*/ 3730837 w 4114165"/>
              <a:gd name="connsiteY295" fmla="*/ 2250090 h 3063250"/>
              <a:gd name="connsiteX296" fmla="*/ 3740759 w 4114165"/>
              <a:gd name="connsiteY296" fmla="*/ 2229956 h 3063250"/>
              <a:gd name="connsiteX297" fmla="*/ 3747362 w 4114165"/>
              <a:gd name="connsiteY297" fmla="*/ 2221978 h 3063250"/>
              <a:gd name="connsiteX298" fmla="*/ 3753977 w 4114165"/>
              <a:gd name="connsiteY298" fmla="*/ 2218470 h 3063250"/>
              <a:gd name="connsiteX299" fmla="*/ 3760579 w 4114165"/>
              <a:gd name="connsiteY299" fmla="*/ 2219483 h 3063250"/>
              <a:gd name="connsiteX300" fmla="*/ 3767194 w 4114165"/>
              <a:gd name="connsiteY300" fmla="*/ 2225017 h 3063250"/>
              <a:gd name="connsiteX301" fmla="*/ 3773796 w 4114165"/>
              <a:gd name="connsiteY301" fmla="*/ 2234945 h 3063250"/>
              <a:gd name="connsiteX302" fmla="*/ 3783719 w 4114165"/>
              <a:gd name="connsiteY302" fmla="*/ 2257498 h 3063250"/>
              <a:gd name="connsiteX303" fmla="*/ 3793629 w 4114165"/>
              <a:gd name="connsiteY303" fmla="*/ 2287751 h 3063250"/>
              <a:gd name="connsiteX304" fmla="*/ 3810154 w 4114165"/>
              <a:gd name="connsiteY304" fmla="*/ 2348788 h 3063250"/>
              <a:gd name="connsiteX305" fmla="*/ 3836589 w 4114165"/>
              <a:gd name="connsiteY305" fmla="*/ 2448461 h 3063250"/>
              <a:gd name="connsiteX306" fmla="*/ 3849806 w 4114165"/>
              <a:gd name="connsiteY306" fmla="*/ 2487654 h 3063250"/>
              <a:gd name="connsiteX307" fmla="*/ 3859716 w 4114165"/>
              <a:gd name="connsiteY307" fmla="*/ 2508472 h 3063250"/>
              <a:gd name="connsiteX308" fmla="*/ 3866331 w 4114165"/>
              <a:gd name="connsiteY308" fmla="*/ 2517476 h 3063250"/>
              <a:gd name="connsiteX309" fmla="*/ 3872933 w 4114165"/>
              <a:gd name="connsiteY309" fmla="*/ 2522313 h 3063250"/>
              <a:gd name="connsiteX310" fmla="*/ 3879548 w 4114165"/>
              <a:gd name="connsiteY310" fmla="*/ 2522984 h 3063250"/>
              <a:gd name="connsiteX311" fmla="*/ 3886150 w 4114165"/>
              <a:gd name="connsiteY311" fmla="*/ 2519654 h 3063250"/>
              <a:gd name="connsiteX312" fmla="*/ 3892765 w 4114165"/>
              <a:gd name="connsiteY312" fmla="*/ 2512613 h 3063250"/>
              <a:gd name="connsiteX313" fmla="*/ 3902675 w 4114165"/>
              <a:gd name="connsiteY313" fmla="*/ 2496087 h 3063250"/>
              <a:gd name="connsiteX314" fmla="*/ 3915893 w 4114165"/>
              <a:gd name="connsiteY314" fmla="*/ 2466177 h 3063250"/>
              <a:gd name="connsiteX315" fmla="*/ 3939032 w 4114165"/>
              <a:gd name="connsiteY315" fmla="*/ 2410826 h 3063250"/>
              <a:gd name="connsiteX316" fmla="*/ 3948943 w 4114165"/>
              <a:gd name="connsiteY316" fmla="*/ 2393604 h 3063250"/>
              <a:gd name="connsiteX317" fmla="*/ 3955545 w 4114165"/>
              <a:gd name="connsiteY317" fmla="*/ 2385879 h 3063250"/>
              <a:gd name="connsiteX318" fmla="*/ 3962160 w 4114165"/>
              <a:gd name="connsiteY318" fmla="*/ 2381497 h 3063250"/>
              <a:gd name="connsiteX319" fmla="*/ 3968775 w 4114165"/>
              <a:gd name="connsiteY319" fmla="*/ 2380687 h 3063250"/>
              <a:gd name="connsiteX320" fmla="*/ 3975377 w 4114165"/>
              <a:gd name="connsiteY320" fmla="*/ 2383562 h 3063250"/>
              <a:gd name="connsiteX321" fmla="*/ 3981992 w 4114165"/>
              <a:gd name="connsiteY321" fmla="*/ 2390184 h 3063250"/>
              <a:gd name="connsiteX322" fmla="*/ 3988595 w 4114165"/>
              <a:gd name="connsiteY322" fmla="*/ 2400606 h 3063250"/>
              <a:gd name="connsiteX323" fmla="*/ 3998504 w 4114165"/>
              <a:gd name="connsiteY323" fmla="*/ 2422932 h 3063250"/>
              <a:gd name="connsiteX324" fmla="*/ 4011734 w 4114165"/>
              <a:gd name="connsiteY324" fmla="*/ 2462365 h 3063250"/>
              <a:gd name="connsiteX325" fmla="*/ 4034862 w 4114165"/>
              <a:gd name="connsiteY325" fmla="*/ 2535128 h 3063250"/>
              <a:gd name="connsiteX326" fmla="*/ 4044771 w 4114165"/>
              <a:gd name="connsiteY326" fmla="*/ 2557023 h 3063250"/>
              <a:gd name="connsiteX327" fmla="*/ 4051386 w 4114165"/>
              <a:gd name="connsiteY327" fmla="*/ 2565419 h 3063250"/>
              <a:gd name="connsiteX328" fmla="*/ 4054681 w 4114165"/>
              <a:gd name="connsiteY328" fmla="*/ 2567344 h 3063250"/>
              <a:gd name="connsiteX329" fmla="*/ 4057989 w 4114165"/>
              <a:gd name="connsiteY329" fmla="*/ 2567584 h 3063250"/>
              <a:gd name="connsiteX330" fmla="*/ 4061296 w 4114165"/>
              <a:gd name="connsiteY330" fmla="*/ 2566090 h 3063250"/>
              <a:gd name="connsiteX331" fmla="*/ 4067911 w 4114165"/>
              <a:gd name="connsiteY331" fmla="*/ 2557454 h 3063250"/>
              <a:gd name="connsiteX332" fmla="*/ 4074514 w 4114165"/>
              <a:gd name="connsiteY332" fmla="*/ 2541131 h 3063250"/>
              <a:gd name="connsiteX333" fmla="*/ 4081129 w 4114165"/>
              <a:gd name="connsiteY333" fmla="*/ 2517134 h 3063250"/>
              <a:gd name="connsiteX334" fmla="*/ 4091038 w 4114165"/>
              <a:gd name="connsiteY334" fmla="*/ 2467532 h 3063250"/>
              <a:gd name="connsiteX335" fmla="*/ 4100948 w 4114165"/>
              <a:gd name="connsiteY335" fmla="*/ 2403215 h 3063250"/>
              <a:gd name="connsiteX336" fmla="*/ 4114166 w 4114165"/>
              <a:gd name="connsiteY336" fmla="*/ 2298223 h 3063250"/>
              <a:gd name="connsiteX337" fmla="*/ 4114166 w 4114165"/>
              <a:gd name="connsiteY337" fmla="*/ 2298223 h 306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</a:cxnLst>
            <a:rect l="l" t="t" r="r" b="b"/>
            <a:pathLst>
              <a:path w="4114165" h="3063250">
                <a:moveTo>
                  <a:pt x="0" y="962866"/>
                </a:moveTo>
                <a:lnTo>
                  <a:pt x="13219" y="938578"/>
                </a:lnTo>
                <a:lnTo>
                  <a:pt x="29741" y="914936"/>
                </a:lnTo>
                <a:lnTo>
                  <a:pt x="52873" y="887165"/>
                </a:lnTo>
                <a:lnTo>
                  <a:pt x="79309" y="860382"/>
                </a:lnTo>
                <a:lnTo>
                  <a:pt x="99137" y="843895"/>
                </a:lnTo>
                <a:lnTo>
                  <a:pt x="109050" y="838551"/>
                </a:lnTo>
                <a:lnTo>
                  <a:pt x="118964" y="836816"/>
                </a:lnTo>
                <a:lnTo>
                  <a:pt x="125574" y="838272"/>
                </a:lnTo>
                <a:lnTo>
                  <a:pt x="132182" y="842248"/>
                </a:lnTo>
                <a:lnTo>
                  <a:pt x="138791" y="849049"/>
                </a:lnTo>
                <a:lnTo>
                  <a:pt x="145401" y="859078"/>
                </a:lnTo>
                <a:lnTo>
                  <a:pt x="155315" y="880859"/>
                </a:lnTo>
                <a:lnTo>
                  <a:pt x="165228" y="911631"/>
                </a:lnTo>
                <a:lnTo>
                  <a:pt x="175142" y="951773"/>
                </a:lnTo>
                <a:lnTo>
                  <a:pt x="188360" y="1018952"/>
                </a:lnTo>
                <a:lnTo>
                  <a:pt x="204883" y="1119511"/>
                </a:lnTo>
                <a:lnTo>
                  <a:pt x="237928" y="1325872"/>
                </a:lnTo>
                <a:lnTo>
                  <a:pt x="251146" y="1392203"/>
                </a:lnTo>
                <a:lnTo>
                  <a:pt x="264365" y="1444629"/>
                </a:lnTo>
                <a:lnTo>
                  <a:pt x="274279" y="1474666"/>
                </a:lnTo>
                <a:lnTo>
                  <a:pt x="284192" y="1497675"/>
                </a:lnTo>
                <a:lnTo>
                  <a:pt x="297410" y="1521267"/>
                </a:lnTo>
                <a:lnTo>
                  <a:pt x="323847" y="1565120"/>
                </a:lnTo>
                <a:lnTo>
                  <a:pt x="340373" y="1598538"/>
                </a:lnTo>
                <a:lnTo>
                  <a:pt x="363500" y="1652395"/>
                </a:lnTo>
                <a:lnTo>
                  <a:pt x="386628" y="1713129"/>
                </a:lnTo>
                <a:lnTo>
                  <a:pt x="406460" y="1772988"/>
                </a:lnTo>
                <a:lnTo>
                  <a:pt x="422985" y="1832430"/>
                </a:lnTo>
                <a:lnTo>
                  <a:pt x="439510" y="1903407"/>
                </a:lnTo>
                <a:lnTo>
                  <a:pt x="456035" y="1987175"/>
                </a:lnTo>
                <a:lnTo>
                  <a:pt x="472547" y="2085024"/>
                </a:lnTo>
                <a:lnTo>
                  <a:pt x="502289" y="2284990"/>
                </a:lnTo>
                <a:lnTo>
                  <a:pt x="518814" y="2386930"/>
                </a:lnTo>
                <a:lnTo>
                  <a:pt x="532031" y="2452703"/>
                </a:lnTo>
                <a:lnTo>
                  <a:pt x="541941" y="2490718"/>
                </a:lnTo>
                <a:lnTo>
                  <a:pt x="551864" y="2518717"/>
                </a:lnTo>
                <a:lnTo>
                  <a:pt x="561774" y="2537066"/>
                </a:lnTo>
                <a:lnTo>
                  <a:pt x="568389" y="2544335"/>
                </a:lnTo>
                <a:lnTo>
                  <a:pt x="574991" y="2548070"/>
                </a:lnTo>
                <a:lnTo>
                  <a:pt x="581606" y="2548741"/>
                </a:lnTo>
                <a:lnTo>
                  <a:pt x="588208" y="2546969"/>
                </a:lnTo>
                <a:lnTo>
                  <a:pt x="598131" y="2541042"/>
                </a:lnTo>
                <a:lnTo>
                  <a:pt x="644385" y="2506927"/>
                </a:lnTo>
                <a:lnTo>
                  <a:pt x="670820" y="2490034"/>
                </a:lnTo>
                <a:lnTo>
                  <a:pt x="687345" y="2476269"/>
                </a:lnTo>
                <a:lnTo>
                  <a:pt x="700562" y="2461681"/>
                </a:lnTo>
                <a:lnTo>
                  <a:pt x="710485" y="2447156"/>
                </a:lnTo>
                <a:lnTo>
                  <a:pt x="720395" y="2427478"/>
                </a:lnTo>
                <a:lnTo>
                  <a:pt x="730305" y="2399808"/>
                </a:lnTo>
                <a:lnTo>
                  <a:pt x="740214" y="2360615"/>
                </a:lnTo>
                <a:lnTo>
                  <a:pt x="750137" y="2306011"/>
                </a:lnTo>
                <a:lnTo>
                  <a:pt x="760047" y="2232146"/>
                </a:lnTo>
                <a:lnTo>
                  <a:pt x="769957" y="2135437"/>
                </a:lnTo>
                <a:lnTo>
                  <a:pt x="779879" y="2013021"/>
                </a:lnTo>
                <a:lnTo>
                  <a:pt x="793097" y="1806394"/>
                </a:lnTo>
                <a:lnTo>
                  <a:pt x="806314" y="1550988"/>
                </a:lnTo>
                <a:lnTo>
                  <a:pt x="826134" y="1101061"/>
                </a:lnTo>
                <a:lnTo>
                  <a:pt x="852581" y="502805"/>
                </a:lnTo>
                <a:lnTo>
                  <a:pt x="865798" y="268992"/>
                </a:lnTo>
                <a:lnTo>
                  <a:pt x="875708" y="140161"/>
                </a:lnTo>
                <a:lnTo>
                  <a:pt x="885618" y="54144"/>
                </a:lnTo>
                <a:lnTo>
                  <a:pt x="892233" y="19833"/>
                </a:lnTo>
                <a:lnTo>
                  <a:pt x="898835" y="2645"/>
                </a:lnTo>
                <a:lnTo>
                  <a:pt x="902143" y="0"/>
                </a:lnTo>
                <a:lnTo>
                  <a:pt x="905450" y="1042"/>
                </a:lnTo>
                <a:lnTo>
                  <a:pt x="908758" y="5543"/>
                </a:lnTo>
                <a:lnTo>
                  <a:pt x="915360" y="23974"/>
                </a:lnTo>
                <a:lnTo>
                  <a:pt x="921975" y="53496"/>
                </a:lnTo>
                <a:lnTo>
                  <a:pt x="931885" y="114728"/>
                </a:lnTo>
                <a:lnTo>
                  <a:pt x="945103" y="219005"/>
                </a:lnTo>
                <a:lnTo>
                  <a:pt x="991370" y="608560"/>
                </a:lnTo>
                <a:lnTo>
                  <a:pt x="1007895" y="717439"/>
                </a:lnTo>
                <a:lnTo>
                  <a:pt x="1057457" y="1020560"/>
                </a:lnTo>
                <a:lnTo>
                  <a:pt x="1070674" y="1129034"/>
                </a:lnTo>
                <a:lnTo>
                  <a:pt x="1083891" y="1261492"/>
                </a:lnTo>
                <a:lnTo>
                  <a:pt x="1100416" y="1462079"/>
                </a:lnTo>
                <a:lnTo>
                  <a:pt x="1123543" y="1789577"/>
                </a:lnTo>
                <a:lnTo>
                  <a:pt x="1146683" y="2110389"/>
                </a:lnTo>
                <a:lnTo>
                  <a:pt x="1159901" y="2255687"/>
                </a:lnTo>
                <a:lnTo>
                  <a:pt x="1169810" y="2336454"/>
                </a:lnTo>
                <a:lnTo>
                  <a:pt x="1176425" y="2375343"/>
                </a:lnTo>
                <a:lnTo>
                  <a:pt x="1183028" y="2401809"/>
                </a:lnTo>
                <a:lnTo>
                  <a:pt x="1189643" y="2415701"/>
                </a:lnTo>
                <a:lnTo>
                  <a:pt x="1192950" y="2417917"/>
                </a:lnTo>
                <a:lnTo>
                  <a:pt x="1196245" y="2417030"/>
                </a:lnTo>
                <a:lnTo>
                  <a:pt x="1199553" y="2413054"/>
                </a:lnTo>
                <a:lnTo>
                  <a:pt x="1206168" y="2396073"/>
                </a:lnTo>
                <a:lnTo>
                  <a:pt x="1212770" y="2367517"/>
                </a:lnTo>
                <a:lnTo>
                  <a:pt x="1222680" y="2304808"/>
                </a:lnTo>
                <a:lnTo>
                  <a:pt x="1232602" y="2221471"/>
                </a:lnTo>
                <a:lnTo>
                  <a:pt x="1249127" y="2051011"/>
                </a:lnTo>
                <a:lnTo>
                  <a:pt x="1278857" y="1738519"/>
                </a:lnTo>
                <a:lnTo>
                  <a:pt x="1292087" y="1631108"/>
                </a:lnTo>
                <a:lnTo>
                  <a:pt x="1301997" y="1571186"/>
                </a:lnTo>
                <a:lnTo>
                  <a:pt x="1311907" y="1530802"/>
                </a:lnTo>
                <a:lnTo>
                  <a:pt x="1318522" y="1515125"/>
                </a:lnTo>
                <a:lnTo>
                  <a:pt x="1325124" y="1508553"/>
                </a:lnTo>
                <a:lnTo>
                  <a:pt x="1328431" y="1508692"/>
                </a:lnTo>
                <a:lnTo>
                  <a:pt x="1331739" y="1511098"/>
                </a:lnTo>
                <a:lnTo>
                  <a:pt x="1338341" y="1522673"/>
                </a:lnTo>
                <a:lnTo>
                  <a:pt x="1344956" y="1543098"/>
                </a:lnTo>
                <a:lnTo>
                  <a:pt x="1351559" y="1572135"/>
                </a:lnTo>
                <a:lnTo>
                  <a:pt x="1361481" y="1631273"/>
                </a:lnTo>
                <a:lnTo>
                  <a:pt x="1371391" y="1708025"/>
                </a:lnTo>
                <a:lnTo>
                  <a:pt x="1384608" y="1834709"/>
                </a:lnTo>
                <a:lnTo>
                  <a:pt x="1401133" y="2023810"/>
                </a:lnTo>
                <a:lnTo>
                  <a:pt x="1437478" y="2455958"/>
                </a:lnTo>
                <a:lnTo>
                  <a:pt x="1450695" y="2573840"/>
                </a:lnTo>
                <a:lnTo>
                  <a:pt x="1460618" y="2638271"/>
                </a:lnTo>
                <a:lnTo>
                  <a:pt x="1467220" y="2669055"/>
                </a:lnTo>
                <a:lnTo>
                  <a:pt x="1473835" y="2690241"/>
                </a:lnTo>
                <a:lnTo>
                  <a:pt x="1480438" y="2702360"/>
                </a:lnTo>
                <a:lnTo>
                  <a:pt x="1483745" y="2705260"/>
                </a:lnTo>
                <a:lnTo>
                  <a:pt x="1487053" y="2706222"/>
                </a:lnTo>
                <a:lnTo>
                  <a:pt x="1490360" y="2705361"/>
                </a:lnTo>
                <a:lnTo>
                  <a:pt x="1496963" y="2698700"/>
                </a:lnTo>
                <a:lnTo>
                  <a:pt x="1503577" y="2686265"/>
                </a:lnTo>
                <a:lnTo>
                  <a:pt x="1513487" y="2658861"/>
                </a:lnTo>
                <a:lnTo>
                  <a:pt x="1526705" y="2610120"/>
                </a:lnTo>
                <a:lnTo>
                  <a:pt x="1543229" y="2536635"/>
                </a:lnTo>
                <a:lnTo>
                  <a:pt x="1579574" y="2357488"/>
                </a:lnTo>
                <a:lnTo>
                  <a:pt x="1615932" y="2168830"/>
                </a:lnTo>
                <a:lnTo>
                  <a:pt x="1639059" y="2033219"/>
                </a:lnTo>
                <a:lnTo>
                  <a:pt x="1658891" y="1899823"/>
                </a:lnTo>
                <a:lnTo>
                  <a:pt x="1688633" y="1675189"/>
                </a:lnTo>
                <a:lnTo>
                  <a:pt x="1724978" y="1405069"/>
                </a:lnTo>
                <a:lnTo>
                  <a:pt x="1754720" y="1207660"/>
                </a:lnTo>
                <a:lnTo>
                  <a:pt x="1777847" y="1072404"/>
                </a:lnTo>
                <a:lnTo>
                  <a:pt x="1794372" y="994322"/>
                </a:lnTo>
                <a:lnTo>
                  <a:pt x="1807590" y="945860"/>
                </a:lnTo>
                <a:lnTo>
                  <a:pt x="1820807" y="909731"/>
                </a:lnTo>
                <a:lnTo>
                  <a:pt x="1830717" y="890394"/>
                </a:lnTo>
                <a:lnTo>
                  <a:pt x="1840639" y="877921"/>
                </a:lnTo>
                <a:lnTo>
                  <a:pt x="1847242" y="873653"/>
                </a:lnTo>
                <a:lnTo>
                  <a:pt x="1853857" y="872881"/>
                </a:lnTo>
                <a:lnTo>
                  <a:pt x="1860459" y="875768"/>
                </a:lnTo>
                <a:lnTo>
                  <a:pt x="1867074" y="882378"/>
                </a:lnTo>
                <a:lnTo>
                  <a:pt x="1873676" y="892762"/>
                </a:lnTo>
                <a:lnTo>
                  <a:pt x="1883599" y="915227"/>
                </a:lnTo>
                <a:lnTo>
                  <a:pt x="1893509" y="945480"/>
                </a:lnTo>
                <a:lnTo>
                  <a:pt x="1906726" y="996386"/>
                </a:lnTo>
                <a:lnTo>
                  <a:pt x="1919944" y="1058398"/>
                </a:lnTo>
                <a:lnTo>
                  <a:pt x="1933161" y="1132137"/>
                </a:lnTo>
                <a:lnTo>
                  <a:pt x="1949686" y="1241687"/>
                </a:lnTo>
                <a:lnTo>
                  <a:pt x="1966211" y="1370713"/>
                </a:lnTo>
                <a:lnTo>
                  <a:pt x="1986043" y="1548658"/>
                </a:lnTo>
                <a:lnTo>
                  <a:pt x="2035605" y="2011729"/>
                </a:lnTo>
                <a:lnTo>
                  <a:pt x="2048822" y="2106628"/>
                </a:lnTo>
                <a:lnTo>
                  <a:pt x="2058732" y="2163043"/>
                </a:lnTo>
                <a:lnTo>
                  <a:pt x="2068655" y="2205123"/>
                </a:lnTo>
                <a:lnTo>
                  <a:pt x="2075257" y="2224738"/>
                </a:lnTo>
                <a:lnTo>
                  <a:pt x="2081872" y="2237528"/>
                </a:lnTo>
                <a:lnTo>
                  <a:pt x="2088474" y="2243581"/>
                </a:lnTo>
                <a:lnTo>
                  <a:pt x="2091782" y="2244151"/>
                </a:lnTo>
                <a:lnTo>
                  <a:pt x="2095089" y="2243151"/>
                </a:lnTo>
                <a:lnTo>
                  <a:pt x="2101692" y="2236591"/>
                </a:lnTo>
                <a:lnTo>
                  <a:pt x="2108307" y="2224359"/>
                </a:lnTo>
                <a:lnTo>
                  <a:pt x="2118217" y="2196525"/>
                </a:lnTo>
                <a:lnTo>
                  <a:pt x="2128127" y="2159193"/>
                </a:lnTo>
                <a:lnTo>
                  <a:pt x="2141357" y="2098485"/>
                </a:lnTo>
                <a:lnTo>
                  <a:pt x="2164484" y="1975626"/>
                </a:lnTo>
                <a:lnTo>
                  <a:pt x="2200829" y="1779712"/>
                </a:lnTo>
                <a:lnTo>
                  <a:pt x="2214046" y="1723006"/>
                </a:lnTo>
                <a:lnTo>
                  <a:pt x="2223968" y="1691525"/>
                </a:lnTo>
                <a:lnTo>
                  <a:pt x="2230571" y="1677165"/>
                </a:lnTo>
                <a:lnTo>
                  <a:pt x="2237186" y="1668845"/>
                </a:lnTo>
                <a:lnTo>
                  <a:pt x="2240493" y="1667085"/>
                </a:lnTo>
                <a:lnTo>
                  <a:pt x="2243788" y="1666971"/>
                </a:lnTo>
                <a:lnTo>
                  <a:pt x="2247096" y="1668554"/>
                </a:lnTo>
                <a:lnTo>
                  <a:pt x="2253711" y="1676912"/>
                </a:lnTo>
                <a:lnTo>
                  <a:pt x="2260313" y="1692285"/>
                </a:lnTo>
                <a:lnTo>
                  <a:pt x="2266928" y="1714838"/>
                </a:lnTo>
                <a:lnTo>
                  <a:pt x="2276838" y="1762439"/>
                </a:lnTo>
                <a:lnTo>
                  <a:pt x="2286748" y="1827060"/>
                </a:lnTo>
                <a:lnTo>
                  <a:pt x="2296670" y="1908954"/>
                </a:lnTo>
                <a:lnTo>
                  <a:pt x="2309888" y="2044185"/>
                </a:lnTo>
                <a:lnTo>
                  <a:pt x="2326400" y="2246051"/>
                </a:lnTo>
                <a:lnTo>
                  <a:pt x="2352847" y="2572067"/>
                </a:lnTo>
                <a:lnTo>
                  <a:pt x="2366064" y="2700929"/>
                </a:lnTo>
                <a:lnTo>
                  <a:pt x="2375975" y="2775427"/>
                </a:lnTo>
                <a:lnTo>
                  <a:pt x="2385884" y="2830398"/>
                </a:lnTo>
                <a:lnTo>
                  <a:pt x="2395807" y="2867312"/>
                </a:lnTo>
                <a:lnTo>
                  <a:pt x="2402409" y="2883268"/>
                </a:lnTo>
                <a:lnTo>
                  <a:pt x="2409024" y="2893563"/>
                </a:lnTo>
                <a:lnTo>
                  <a:pt x="2415627" y="2899350"/>
                </a:lnTo>
                <a:lnTo>
                  <a:pt x="2422242" y="2901668"/>
                </a:lnTo>
                <a:lnTo>
                  <a:pt x="2428844" y="2901402"/>
                </a:lnTo>
                <a:lnTo>
                  <a:pt x="2438766" y="2897273"/>
                </a:lnTo>
                <a:lnTo>
                  <a:pt x="2448676" y="2889726"/>
                </a:lnTo>
                <a:lnTo>
                  <a:pt x="2461894" y="2875454"/>
                </a:lnTo>
                <a:lnTo>
                  <a:pt x="2478418" y="2852749"/>
                </a:lnTo>
                <a:lnTo>
                  <a:pt x="2501546" y="2820306"/>
                </a:lnTo>
                <a:lnTo>
                  <a:pt x="2511456" y="2810061"/>
                </a:lnTo>
                <a:lnTo>
                  <a:pt x="2521378" y="2803945"/>
                </a:lnTo>
                <a:lnTo>
                  <a:pt x="2527980" y="2802564"/>
                </a:lnTo>
                <a:lnTo>
                  <a:pt x="2534596" y="2803464"/>
                </a:lnTo>
                <a:lnTo>
                  <a:pt x="2541198" y="2806592"/>
                </a:lnTo>
                <a:lnTo>
                  <a:pt x="2551120" y="2815215"/>
                </a:lnTo>
                <a:lnTo>
                  <a:pt x="2561030" y="2828271"/>
                </a:lnTo>
                <a:lnTo>
                  <a:pt x="2570940" y="2845810"/>
                </a:lnTo>
                <a:lnTo>
                  <a:pt x="2584158" y="2876189"/>
                </a:lnTo>
                <a:lnTo>
                  <a:pt x="2603990" y="2931768"/>
                </a:lnTo>
                <a:lnTo>
                  <a:pt x="2617207" y="2966795"/>
                </a:lnTo>
                <a:lnTo>
                  <a:pt x="2627117" y="2986220"/>
                </a:lnTo>
                <a:lnTo>
                  <a:pt x="2633732" y="2993894"/>
                </a:lnTo>
                <a:lnTo>
                  <a:pt x="2640334" y="2996060"/>
                </a:lnTo>
                <a:lnTo>
                  <a:pt x="2643642" y="2994781"/>
                </a:lnTo>
                <a:lnTo>
                  <a:pt x="2650257" y="2986942"/>
                </a:lnTo>
                <a:lnTo>
                  <a:pt x="2656859" y="2971366"/>
                </a:lnTo>
                <a:lnTo>
                  <a:pt x="2663474" y="2947357"/>
                </a:lnTo>
                <a:lnTo>
                  <a:pt x="2670077" y="2914280"/>
                </a:lnTo>
                <a:lnTo>
                  <a:pt x="2679999" y="2846646"/>
                </a:lnTo>
                <a:lnTo>
                  <a:pt x="2689909" y="2756698"/>
                </a:lnTo>
                <a:lnTo>
                  <a:pt x="2703127" y="2602181"/>
                </a:lnTo>
                <a:lnTo>
                  <a:pt x="2716344" y="2412092"/>
                </a:lnTo>
                <a:lnTo>
                  <a:pt x="2736176" y="2082213"/>
                </a:lnTo>
                <a:lnTo>
                  <a:pt x="2772521" y="1470652"/>
                </a:lnTo>
                <a:lnTo>
                  <a:pt x="2789046" y="1238622"/>
                </a:lnTo>
                <a:lnTo>
                  <a:pt x="2805571" y="1047862"/>
                </a:lnTo>
                <a:lnTo>
                  <a:pt x="2818788" y="927358"/>
                </a:lnTo>
                <a:lnTo>
                  <a:pt x="2832005" y="833941"/>
                </a:lnTo>
                <a:lnTo>
                  <a:pt x="2845223" y="764002"/>
                </a:lnTo>
                <a:lnTo>
                  <a:pt x="2855133" y="724885"/>
                </a:lnTo>
                <a:lnTo>
                  <a:pt x="2865042" y="696152"/>
                </a:lnTo>
                <a:lnTo>
                  <a:pt x="2874965" y="677220"/>
                </a:lnTo>
                <a:lnTo>
                  <a:pt x="2881567" y="670028"/>
                </a:lnTo>
                <a:lnTo>
                  <a:pt x="2888182" y="667368"/>
                </a:lnTo>
                <a:lnTo>
                  <a:pt x="2894785" y="669622"/>
                </a:lnTo>
                <a:lnTo>
                  <a:pt x="2901400" y="677182"/>
                </a:lnTo>
                <a:lnTo>
                  <a:pt x="2908002" y="690415"/>
                </a:lnTo>
                <a:lnTo>
                  <a:pt x="2914617" y="709562"/>
                </a:lnTo>
                <a:lnTo>
                  <a:pt x="2924527" y="749616"/>
                </a:lnTo>
                <a:lnTo>
                  <a:pt x="2934450" y="803296"/>
                </a:lnTo>
                <a:lnTo>
                  <a:pt x="2947667" y="895814"/>
                </a:lnTo>
                <a:lnTo>
                  <a:pt x="2960884" y="1012101"/>
                </a:lnTo>
                <a:lnTo>
                  <a:pt x="2977409" y="1187779"/>
                </a:lnTo>
                <a:lnTo>
                  <a:pt x="3017061" y="1634110"/>
                </a:lnTo>
                <a:lnTo>
                  <a:pt x="3030278" y="1742115"/>
                </a:lnTo>
                <a:lnTo>
                  <a:pt x="3040188" y="1800265"/>
                </a:lnTo>
                <a:lnTo>
                  <a:pt x="3046803" y="1827313"/>
                </a:lnTo>
                <a:lnTo>
                  <a:pt x="3053406" y="1844928"/>
                </a:lnTo>
                <a:lnTo>
                  <a:pt x="3060021" y="1853413"/>
                </a:lnTo>
                <a:lnTo>
                  <a:pt x="3063315" y="1854388"/>
                </a:lnTo>
                <a:lnTo>
                  <a:pt x="3066623" y="1853299"/>
                </a:lnTo>
                <a:lnTo>
                  <a:pt x="3073238" y="1845245"/>
                </a:lnTo>
                <a:lnTo>
                  <a:pt x="3079840" y="1829960"/>
                </a:lnTo>
                <a:lnTo>
                  <a:pt x="3086456" y="1808129"/>
                </a:lnTo>
                <a:lnTo>
                  <a:pt x="3096365" y="1764782"/>
                </a:lnTo>
                <a:lnTo>
                  <a:pt x="3109583" y="1692285"/>
                </a:lnTo>
                <a:lnTo>
                  <a:pt x="3145940" y="1482986"/>
                </a:lnTo>
                <a:lnTo>
                  <a:pt x="3162452" y="1409665"/>
                </a:lnTo>
                <a:lnTo>
                  <a:pt x="3178977" y="1351098"/>
                </a:lnTo>
                <a:lnTo>
                  <a:pt x="3192194" y="1313348"/>
                </a:lnTo>
                <a:lnTo>
                  <a:pt x="3205412" y="1283678"/>
                </a:lnTo>
                <a:lnTo>
                  <a:pt x="3215334" y="1267773"/>
                </a:lnTo>
                <a:lnTo>
                  <a:pt x="3221936" y="1260745"/>
                </a:lnTo>
                <a:lnTo>
                  <a:pt x="3228551" y="1256705"/>
                </a:lnTo>
                <a:lnTo>
                  <a:pt x="3235154" y="1255730"/>
                </a:lnTo>
                <a:lnTo>
                  <a:pt x="3241769" y="1257820"/>
                </a:lnTo>
                <a:lnTo>
                  <a:pt x="3248371" y="1263088"/>
                </a:lnTo>
                <a:lnTo>
                  <a:pt x="3254986" y="1271661"/>
                </a:lnTo>
                <a:lnTo>
                  <a:pt x="3264896" y="1291099"/>
                </a:lnTo>
                <a:lnTo>
                  <a:pt x="3274819" y="1319161"/>
                </a:lnTo>
                <a:lnTo>
                  <a:pt x="3284729" y="1356796"/>
                </a:lnTo>
                <a:lnTo>
                  <a:pt x="3294638" y="1405106"/>
                </a:lnTo>
                <a:lnTo>
                  <a:pt x="3304548" y="1465029"/>
                </a:lnTo>
                <a:lnTo>
                  <a:pt x="3317766" y="1564322"/>
                </a:lnTo>
                <a:lnTo>
                  <a:pt x="3330996" y="1685636"/>
                </a:lnTo>
                <a:lnTo>
                  <a:pt x="3347508" y="1862923"/>
                </a:lnTo>
                <a:lnTo>
                  <a:pt x="3406993" y="2532355"/>
                </a:lnTo>
                <a:lnTo>
                  <a:pt x="3423517" y="2676071"/>
                </a:lnTo>
                <a:lnTo>
                  <a:pt x="3440042" y="2794878"/>
                </a:lnTo>
                <a:lnTo>
                  <a:pt x="3453260" y="2872884"/>
                </a:lnTo>
                <a:lnTo>
                  <a:pt x="3466477" y="2936720"/>
                </a:lnTo>
                <a:lnTo>
                  <a:pt x="3479694" y="2986828"/>
                </a:lnTo>
                <a:lnTo>
                  <a:pt x="3489604" y="3015675"/>
                </a:lnTo>
                <a:lnTo>
                  <a:pt x="3499526" y="3037329"/>
                </a:lnTo>
                <a:lnTo>
                  <a:pt x="3509436" y="3052108"/>
                </a:lnTo>
                <a:lnTo>
                  <a:pt x="3519346" y="3060642"/>
                </a:lnTo>
                <a:lnTo>
                  <a:pt x="3525962" y="3063150"/>
                </a:lnTo>
                <a:lnTo>
                  <a:pt x="3532564" y="3063251"/>
                </a:lnTo>
                <a:lnTo>
                  <a:pt x="3539179" y="3060947"/>
                </a:lnTo>
                <a:lnTo>
                  <a:pt x="3545781" y="3056261"/>
                </a:lnTo>
                <a:lnTo>
                  <a:pt x="3555704" y="3044826"/>
                </a:lnTo>
                <a:lnTo>
                  <a:pt x="3565614" y="3028149"/>
                </a:lnTo>
                <a:lnTo>
                  <a:pt x="3575523" y="3006076"/>
                </a:lnTo>
                <a:lnTo>
                  <a:pt x="3585446" y="2978141"/>
                </a:lnTo>
                <a:lnTo>
                  <a:pt x="3598663" y="2930705"/>
                </a:lnTo>
                <a:lnTo>
                  <a:pt x="3611881" y="2871288"/>
                </a:lnTo>
                <a:lnTo>
                  <a:pt x="3628405" y="2782582"/>
                </a:lnTo>
                <a:lnTo>
                  <a:pt x="3664750" y="2563380"/>
                </a:lnTo>
                <a:lnTo>
                  <a:pt x="3691185" y="2412674"/>
                </a:lnTo>
                <a:lnTo>
                  <a:pt x="3707710" y="2331693"/>
                </a:lnTo>
                <a:lnTo>
                  <a:pt x="3720927" y="2279532"/>
                </a:lnTo>
                <a:lnTo>
                  <a:pt x="3730837" y="2250090"/>
                </a:lnTo>
                <a:lnTo>
                  <a:pt x="3740759" y="2229956"/>
                </a:lnTo>
                <a:lnTo>
                  <a:pt x="3747362" y="2221978"/>
                </a:lnTo>
                <a:lnTo>
                  <a:pt x="3753977" y="2218470"/>
                </a:lnTo>
                <a:lnTo>
                  <a:pt x="3760579" y="2219483"/>
                </a:lnTo>
                <a:lnTo>
                  <a:pt x="3767194" y="2225017"/>
                </a:lnTo>
                <a:lnTo>
                  <a:pt x="3773796" y="2234945"/>
                </a:lnTo>
                <a:lnTo>
                  <a:pt x="3783719" y="2257498"/>
                </a:lnTo>
                <a:lnTo>
                  <a:pt x="3793629" y="2287751"/>
                </a:lnTo>
                <a:lnTo>
                  <a:pt x="3810154" y="2348788"/>
                </a:lnTo>
                <a:lnTo>
                  <a:pt x="3836589" y="2448461"/>
                </a:lnTo>
                <a:lnTo>
                  <a:pt x="3849806" y="2487654"/>
                </a:lnTo>
                <a:lnTo>
                  <a:pt x="3859716" y="2508472"/>
                </a:lnTo>
                <a:lnTo>
                  <a:pt x="3866331" y="2517476"/>
                </a:lnTo>
                <a:lnTo>
                  <a:pt x="3872933" y="2522313"/>
                </a:lnTo>
                <a:lnTo>
                  <a:pt x="3879548" y="2522984"/>
                </a:lnTo>
                <a:lnTo>
                  <a:pt x="3886150" y="2519654"/>
                </a:lnTo>
                <a:lnTo>
                  <a:pt x="3892765" y="2512613"/>
                </a:lnTo>
                <a:lnTo>
                  <a:pt x="3902675" y="2496087"/>
                </a:lnTo>
                <a:lnTo>
                  <a:pt x="3915893" y="2466177"/>
                </a:lnTo>
                <a:lnTo>
                  <a:pt x="3939032" y="2410826"/>
                </a:lnTo>
                <a:lnTo>
                  <a:pt x="3948943" y="2393604"/>
                </a:lnTo>
                <a:lnTo>
                  <a:pt x="3955545" y="2385879"/>
                </a:lnTo>
                <a:lnTo>
                  <a:pt x="3962160" y="2381497"/>
                </a:lnTo>
                <a:lnTo>
                  <a:pt x="3968775" y="2380687"/>
                </a:lnTo>
                <a:lnTo>
                  <a:pt x="3975377" y="2383562"/>
                </a:lnTo>
                <a:lnTo>
                  <a:pt x="3981992" y="2390184"/>
                </a:lnTo>
                <a:lnTo>
                  <a:pt x="3988595" y="2400606"/>
                </a:lnTo>
                <a:lnTo>
                  <a:pt x="3998504" y="2422932"/>
                </a:lnTo>
                <a:lnTo>
                  <a:pt x="4011734" y="2462365"/>
                </a:lnTo>
                <a:lnTo>
                  <a:pt x="4034862" y="2535128"/>
                </a:lnTo>
                <a:lnTo>
                  <a:pt x="4044771" y="2557023"/>
                </a:lnTo>
                <a:lnTo>
                  <a:pt x="4051386" y="2565419"/>
                </a:lnTo>
                <a:lnTo>
                  <a:pt x="4054681" y="2567344"/>
                </a:lnTo>
                <a:lnTo>
                  <a:pt x="4057989" y="2567584"/>
                </a:lnTo>
                <a:lnTo>
                  <a:pt x="4061296" y="2566090"/>
                </a:lnTo>
                <a:lnTo>
                  <a:pt x="4067911" y="2557454"/>
                </a:lnTo>
                <a:lnTo>
                  <a:pt x="4074514" y="2541131"/>
                </a:lnTo>
                <a:lnTo>
                  <a:pt x="4081129" y="2517134"/>
                </a:lnTo>
                <a:lnTo>
                  <a:pt x="4091038" y="2467532"/>
                </a:lnTo>
                <a:lnTo>
                  <a:pt x="4100948" y="2403215"/>
                </a:lnTo>
                <a:lnTo>
                  <a:pt x="4114166" y="2298223"/>
                </a:lnTo>
                <a:lnTo>
                  <a:pt x="4114166" y="2298223"/>
                </a:lnTo>
              </a:path>
            </a:pathLst>
          </a:custGeom>
          <a:solidFill>
            <a:srgbClr val="000000"/>
          </a:solidFill>
          <a:ln w="9525" cap="sq">
            <a:solidFill>
              <a:srgbClr val="ED7D31"/>
            </a:solidFill>
            <a:prstDash val="solid"/>
            <a:round/>
          </a:ln>
        </p:spPr>
        <p:txBody>
          <a:bodyPr rtlCol="0" anchor="ctr"/>
          <a:lstStyle/>
          <a:p>
            <a:endParaRPr lang="en-US">
              <a:solidFill>
                <a:srgbClr val="ED7D31"/>
              </a:solidFill>
            </a:endParaRPr>
          </a:p>
        </p:txBody>
      </p:sp>
      <p:sp>
        <p:nvSpPr>
          <p:cNvPr id="57" name="Figura a mano libera 56">
            <a:extLst>
              <a:ext uri="{FF2B5EF4-FFF2-40B4-BE49-F238E27FC236}">
                <a16:creationId xmlns:a16="http://schemas.microsoft.com/office/drawing/2014/main" id="{30C85E39-9F23-0D9F-F867-1C5F7E3ACAC5}"/>
              </a:ext>
            </a:extLst>
          </p:cNvPr>
          <p:cNvSpPr/>
          <p:nvPr/>
        </p:nvSpPr>
        <p:spPr>
          <a:xfrm>
            <a:off x="8841570" y="5614957"/>
            <a:ext cx="601475" cy="307777"/>
          </a:xfrm>
          <a:custGeom>
            <a:avLst/>
            <a:gdLst>
              <a:gd name="connsiteX0" fmla="*/ 0 w 4114165"/>
              <a:gd name="connsiteY0" fmla="*/ 962866 h 3063250"/>
              <a:gd name="connsiteX1" fmla="*/ 13219 w 4114165"/>
              <a:gd name="connsiteY1" fmla="*/ 938578 h 3063250"/>
              <a:gd name="connsiteX2" fmla="*/ 29741 w 4114165"/>
              <a:gd name="connsiteY2" fmla="*/ 914936 h 3063250"/>
              <a:gd name="connsiteX3" fmla="*/ 52873 w 4114165"/>
              <a:gd name="connsiteY3" fmla="*/ 887165 h 3063250"/>
              <a:gd name="connsiteX4" fmla="*/ 79309 w 4114165"/>
              <a:gd name="connsiteY4" fmla="*/ 860382 h 3063250"/>
              <a:gd name="connsiteX5" fmla="*/ 99137 w 4114165"/>
              <a:gd name="connsiteY5" fmla="*/ 843895 h 3063250"/>
              <a:gd name="connsiteX6" fmla="*/ 109050 w 4114165"/>
              <a:gd name="connsiteY6" fmla="*/ 838551 h 3063250"/>
              <a:gd name="connsiteX7" fmla="*/ 118964 w 4114165"/>
              <a:gd name="connsiteY7" fmla="*/ 836816 h 3063250"/>
              <a:gd name="connsiteX8" fmla="*/ 125574 w 4114165"/>
              <a:gd name="connsiteY8" fmla="*/ 838272 h 3063250"/>
              <a:gd name="connsiteX9" fmla="*/ 132182 w 4114165"/>
              <a:gd name="connsiteY9" fmla="*/ 842248 h 3063250"/>
              <a:gd name="connsiteX10" fmla="*/ 138791 w 4114165"/>
              <a:gd name="connsiteY10" fmla="*/ 849049 h 3063250"/>
              <a:gd name="connsiteX11" fmla="*/ 145401 w 4114165"/>
              <a:gd name="connsiteY11" fmla="*/ 859078 h 3063250"/>
              <a:gd name="connsiteX12" fmla="*/ 155315 w 4114165"/>
              <a:gd name="connsiteY12" fmla="*/ 880859 h 3063250"/>
              <a:gd name="connsiteX13" fmla="*/ 165228 w 4114165"/>
              <a:gd name="connsiteY13" fmla="*/ 911631 h 3063250"/>
              <a:gd name="connsiteX14" fmla="*/ 175142 w 4114165"/>
              <a:gd name="connsiteY14" fmla="*/ 951773 h 3063250"/>
              <a:gd name="connsiteX15" fmla="*/ 188360 w 4114165"/>
              <a:gd name="connsiteY15" fmla="*/ 1018952 h 3063250"/>
              <a:gd name="connsiteX16" fmla="*/ 204883 w 4114165"/>
              <a:gd name="connsiteY16" fmla="*/ 1119511 h 3063250"/>
              <a:gd name="connsiteX17" fmla="*/ 237928 w 4114165"/>
              <a:gd name="connsiteY17" fmla="*/ 1325872 h 3063250"/>
              <a:gd name="connsiteX18" fmla="*/ 251146 w 4114165"/>
              <a:gd name="connsiteY18" fmla="*/ 1392203 h 3063250"/>
              <a:gd name="connsiteX19" fmla="*/ 264365 w 4114165"/>
              <a:gd name="connsiteY19" fmla="*/ 1444629 h 3063250"/>
              <a:gd name="connsiteX20" fmla="*/ 274279 w 4114165"/>
              <a:gd name="connsiteY20" fmla="*/ 1474666 h 3063250"/>
              <a:gd name="connsiteX21" fmla="*/ 284192 w 4114165"/>
              <a:gd name="connsiteY21" fmla="*/ 1497675 h 3063250"/>
              <a:gd name="connsiteX22" fmla="*/ 297410 w 4114165"/>
              <a:gd name="connsiteY22" fmla="*/ 1521267 h 3063250"/>
              <a:gd name="connsiteX23" fmla="*/ 323847 w 4114165"/>
              <a:gd name="connsiteY23" fmla="*/ 1565120 h 3063250"/>
              <a:gd name="connsiteX24" fmla="*/ 340373 w 4114165"/>
              <a:gd name="connsiteY24" fmla="*/ 1598538 h 3063250"/>
              <a:gd name="connsiteX25" fmla="*/ 363500 w 4114165"/>
              <a:gd name="connsiteY25" fmla="*/ 1652395 h 3063250"/>
              <a:gd name="connsiteX26" fmla="*/ 386628 w 4114165"/>
              <a:gd name="connsiteY26" fmla="*/ 1713129 h 3063250"/>
              <a:gd name="connsiteX27" fmla="*/ 406460 w 4114165"/>
              <a:gd name="connsiteY27" fmla="*/ 1772988 h 3063250"/>
              <a:gd name="connsiteX28" fmla="*/ 422985 w 4114165"/>
              <a:gd name="connsiteY28" fmla="*/ 1832430 h 3063250"/>
              <a:gd name="connsiteX29" fmla="*/ 439510 w 4114165"/>
              <a:gd name="connsiteY29" fmla="*/ 1903407 h 3063250"/>
              <a:gd name="connsiteX30" fmla="*/ 456035 w 4114165"/>
              <a:gd name="connsiteY30" fmla="*/ 1987175 h 3063250"/>
              <a:gd name="connsiteX31" fmla="*/ 472547 w 4114165"/>
              <a:gd name="connsiteY31" fmla="*/ 2085024 h 3063250"/>
              <a:gd name="connsiteX32" fmla="*/ 502289 w 4114165"/>
              <a:gd name="connsiteY32" fmla="*/ 2284990 h 3063250"/>
              <a:gd name="connsiteX33" fmla="*/ 518814 w 4114165"/>
              <a:gd name="connsiteY33" fmla="*/ 2386930 h 3063250"/>
              <a:gd name="connsiteX34" fmla="*/ 532031 w 4114165"/>
              <a:gd name="connsiteY34" fmla="*/ 2452703 h 3063250"/>
              <a:gd name="connsiteX35" fmla="*/ 541941 w 4114165"/>
              <a:gd name="connsiteY35" fmla="*/ 2490718 h 3063250"/>
              <a:gd name="connsiteX36" fmla="*/ 551864 w 4114165"/>
              <a:gd name="connsiteY36" fmla="*/ 2518717 h 3063250"/>
              <a:gd name="connsiteX37" fmla="*/ 561774 w 4114165"/>
              <a:gd name="connsiteY37" fmla="*/ 2537066 h 3063250"/>
              <a:gd name="connsiteX38" fmla="*/ 568389 w 4114165"/>
              <a:gd name="connsiteY38" fmla="*/ 2544335 h 3063250"/>
              <a:gd name="connsiteX39" fmla="*/ 574991 w 4114165"/>
              <a:gd name="connsiteY39" fmla="*/ 2548070 h 3063250"/>
              <a:gd name="connsiteX40" fmla="*/ 581606 w 4114165"/>
              <a:gd name="connsiteY40" fmla="*/ 2548741 h 3063250"/>
              <a:gd name="connsiteX41" fmla="*/ 588208 w 4114165"/>
              <a:gd name="connsiteY41" fmla="*/ 2546969 h 3063250"/>
              <a:gd name="connsiteX42" fmla="*/ 598131 w 4114165"/>
              <a:gd name="connsiteY42" fmla="*/ 2541042 h 3063250"/>
              <a:gd name="connsiteX43" fmla="*/ 644385 w 4114165"/>
              <a:gd name="connsiteY43" fmla="*/ 2506927 h 3063250"/>
              <a:gd name="connsiteX44" fmla="*/ 670820 w 4114165"/>
              <a:gd name="connsiteY44" fmla="*/ 2490034 h 3063250"/>
              <a:gd name="connsiteX45" fmla="*/ 687345 w 4114165"/>
              <a:gd name="connsiteY45" fmla="*/ 2476269 h 3063250"/>
              <a:gd name="connsiteX46" fmla="*/ 700562 w 4114165"/>
              <a:gd name="connsiteY46" fmla="*/ 2461681 h 3063250"/>
              <a:gd name="connsiteX47" fmla="*/ 710485 w 4114165"/>
              <a:gd name="connsiteY47" fmla="*/ 2447156 h 3063250"/>
              <a:gd name="connsiteX48" fmla="*/ 720395 w 4114165"/>
              <a:gd name="connsiteY48" fmla="*/ 2427478 h 3063250"/>
              <a:gd name="connsiteX49" fmla="*/ 730305 w 4114165"/>
              <a:gd name="connsiteY49" fmla="*/ 2399808 h 3063250"/>
              <a:gd name="connsiteX50" fmla="*/ 740214 w 4114165"/>
              <a:gd name="connsiteY50" fmla="*/ 2360615 h 3063250"/>
              <a:gd name="connsiteX51" fmla="*/ 750137 w 4114165"/>
              <a:gd name="connsiteY51" fmla="*/ 2306011 h 3063250"/>
              <a:gd name="connsiteX52" fmla="*/ 760047 w 4114165"/>
              <a:gd name="connsiteY52" fmla="*/ 2232146 h 3063250"/>
              <a:gd name="connsiteX53" fmla="*/ 769957 w 4114165"/>
              <a:gd name="connsiteY53" fmla="*/ 2135437 h 3063250"/>
              <a:gd name="connsiteX54" fmla="*/ 779879 w 4114165"/>
              <a:gd name="connsiteY54" fmla="*/ 2013021 h 3063250"/>
              <a:gd name="connsiteX55" fmla="*/ 793097 w 4114165"/>
              <a:gd name="connsiteY55" fmla="*/ 1806394 h 3063250"/>
              <a:gd name="connsiteX56" fmla="*/ 806314 w 4114165"/>
              <a:gd name="connsiteY56" fmla="*/ 1550988 h 3063250"/>
              <a:gd name="connsiteX57" fmla="*/ 826134 w 4114165"/>
              <a:gd name="connsiteY57" fmla="*/ 1101061 h 3063250"/>
              <a:gd name="connsiteX58" fmla="*/ 852581 w 4114165"/>
              <a:gd name="connsiteY58" fmla="*/ 502805 h 3063250"/>
              <a:gd name="connsiteX59" fmla="*/ 865798 w 4114165"/>
              <a:gd name="connsiteY59" fmla="*/ 268992 h 3063250"/>
              <a:gd name="connsiteX60" fmla="*/ 875708 w 4114165"/>
              <a:gd name="connsiteY60" fmla="*/ 140161 h 3063250"/>
              <a:gd name="connsiteX61" fmla="*/ 885618 w 4114165"/>
              <a:gd name="connsiteY61" fmla="*/ 54144 h 3063250"/>
              <a:gd name="connsiteX62" fmla="*/ 892233 w 4114165"/>
              <a:gd name="connsiteY62" fmla="*/ 19833 h 3063250"/>
              <a:gd name="connsiteX63" fmla="*/ 898835 w 4114165"/>
              <a:gd name="connsiteY63" fmla="*/ 2645 h 3063250"/>
              <a:gd name="connsiteX64" fmla="*/ 902143 w 4114165"/>
              <a:gd name="connsiteY64" fmla="*/ 0 h 3063250"/>
              <a:gd name="connsiteX65" fmla="*/ 905450 w 4114165"/>
              <a:gd name="connsiteY65" fmla="*/ 1042 h 3063250"/>
              <a:gd name="connsiteX66" fmla="*/ 908758 w 4114165"/>
              <a:gd name="connsiteY66" fmla="*/ 5543 h 3063250"/>
              <a:gd name="connsiteX67" fmla="*/ 915360 w 4114165"/>
              <a:gd name="connsiteY67" fmla="*/ 23974 h 3063250"/>
              <a:gd name="connsiteX68" fmla="*/ 921975 w 4114165"/>
              <a:gd name="connsiteY68" fmla="*/ 53496 h 3063250"/>
              <a:gd name="connsiteX69" fmla="*/ 931885 w 4114165"/>
              <a:gd name="connsiteY69" fmla="*/ 114728 h 3063250"/>
              <a:gd name="connsiteX70" fmla="*/ 945103 w 4114165"/>
              <a:gd name="connsiteY70" fmla="*/ 219005 h 3063250"/>
              <a:gd name="connsiteX71" fmla="*/ 991370 w 4114165"/>
              <a:gd name="connsiteY71" fmla="*/ 608560 h 3063250"/>
              <a:gd name="connsiteX72" fmla="*/ 1007895 w 4114165"/>
              <a:gd name="connsiteY72" fmla="*/ 717439 h 3063250"/>
              <a:gd name="connsiteX73" fmla="*/ 1057457 w 4114165"/>
              <a:gd name="connsiteY73" fmla="*/ 1020560 h 3063250"/>
              <a:gd name="connsiteX74" fmla="*/ 1070674 w 4114165"/>
              <a:gd name="connsiteY74" fmla="*/ 1129034 h 3063250"/>
              <a:gd name="connsiteX75" fmla="*/ 1083891 w 4114165"/>
              <a:gd name="connsiteY75" fmla="*/ 1261492 h 3063250"/>
              <a:gd name="connsiteX76" fmla="*/ 1100416 w 4114165"/>
              <a:gd name="connsiteY76" fmla="*/ 1462079 h 3063250"/>
              <a:gd name="connsiteX77" fmla="*/ 1123543 w 4114165"/>
              <a:gd name="connsiteY77" fmla="*/ 1789577 h 3063250"/>
              <a:gd name="connsiteX78" fmla="*/ 1146683 w 4114165"/>
              <a:gd name="connsiteY78" fmla="*/ 2110389 h 3063250"/>
              <a:gd name="connsiteX79" fmla="*/ 1159901 w 4114165"/>
              <a:gd name="connsiteY79" fmla="*/ 2255687 h 3063250"/>
              <a:gd name="connsiteX80" fmla="*/ 1169810 w 4114165"/>
              <a:gd name="connsiteY80" fmla="*/ 2336454 h 3063250"/>
              <a:gd name="connsiteX81" fmla="*/ 1176425 w 4114165"/>
              <a:gd name="connsiteY81" fmla="*/ 2375343 h 3063250"/>
              <a:gd name="connsiteX82" fmla="*/ 1183028 w 4114165"/>
              <a:gd name="connsiteY82" fmla="*/ 2401809 h 3063250"/>
              <a:gd name="connsiteX83" fmla="*/ 1189643 w 4114165"/>
              <a:gd name="connsiteY83" fmla="*/ 2415701 h 3063250"/>
              <a:gd name="connsiteX84" fmla="*/ 1192950 w 4114165"/>
              <a:gd name="connsiteY84" fmla="*/ 2417917 h 3063250"/>
              <a:gd name="connsiteX85" fmla="*/ 1196245 w 4114165"/>
              <a:gd name="connsiteY85" fmla="*/ 2417030 h 3063250"/>
              <a:gd name="connsiteX86" fmla="*/ 1199553 w 4114165"/>
              <a:gd name="connsiteY86" fmla="*/ 2413054 h 3063250"/>
              <a:gd name="connsiteX87" fmla="*/ 1206168 w 4114165"/>
              <a:gd name="connsiteY87" fmla="*/ 2396073 h 3063250"/>
              <a:gd name="connsiteX88" fmla="*/ 1212770 w 4114165"/>
              <a:gd name="connsiteY88" fmla="*/ 2367517 h 3063250"/>
              <a:gd name="connsiteX89" fmla="*/ 1222680 w 4114165"/>
              <a:gd name="connsiteY89" fmla="*/ 2304808 h 3063250"/>
              <a:gd name="connsiteX90" fmla="*/ 1232602 w 4114165"/>
              <a:gd name="connsiteY90" fmla="*/ 2221471 h 3063250"/>
              <a:gd name="connsiteX91" fmla="*/ 1249127 w 4114165"/>
              <a:gd name="connsiteY91" fmla="*/ 2051011 h 3063250"/>
              <a:gd name="connsiteX92" fmla="*/ 1278857 w 4114165"/>
              <a:gd name="connsiteY92" fmla="*/ 1738519 h 3063250"/>
              <a:gd name="connsiteX93" fmla="*/ 1292087 w 4114165"/>
              <a:gd name="connsiteY93" fmla="*/ 1631108 h 3063250"/>
              <a:gd name="connsiteX94" fmla="*/ 1301997 w 4114165"/>
              <a:gd name="connsiteY94" fmla="*/ 1571186 h 3063250"/>
              <a:gd name="connsiteX95" fmla="*/ 1311907 w 4114165"/>
              <a:gd name="connsiteY95" fmla="*/ 1530802 h 3063250"/>
              <a:gd name="connsiteX96" fmla="*/ 1318522 w 4114165"/>
              <a:gd name="connsiteY96" fmla="*/ 1515125 h 3063250"/>
              <a:gd name="connsiteX97" fmla="*/ 1325124 w 4114165"/>
              <a:gd name="connsiteY97" fmla="*/ 1508553 h 3063250"/>
              <a:gd name="connsiteX98" fmla="*/ 1328431 w 4114165"/>
              <a:gd name="connsiteY98" fmla="*/ 1508692 h 3063250"/>
              <a:gd name="connsiteX99" fmla="*/ 1331739 w 4114165"/>
              <a:gd name="connsiteY99" fmla="*/ 1511098 h 3063250"/>
              <a:gd name="connsiteX100" fmla="*/ 1338341 w 4114165"/>
              <a:gd name="connsiteY100" fmla="*/ 1522673 h 3063250"/>
              <a:gd name="connsiteX101" fmla="*/ 1344956 w 4114165"/>
              <a:gd name="connsiteY101" fmla="*/ 1543098 h 3063250"/>
              <a:gd name="connsiteX102" fmla="*/ 1351559 w 4114165"/>
              <a:gd name="connsiteY102" fmla="*/ 1572135 h 3063250"/>
              <a:gd name="connsiteX103" fmla="*/ 1361481 w 4114165"/>
              <a:gd name="connsiteY103" fmla="*/ 1631273 h 3063250"/>
              <a:gd name="connsiteX104" fmla="*/ 1371391 w 4114165"/>
              <a:gd name="connsiteY104" fmla="*/ 1708025 h 3063250"/>
              <a:gd name="connsiteX105" fmla="*/ 1384608 w 4114165"/>
              <a:gd name="connsiteY105" fmla="*/ 1834709 h 3063250"/>
              <a:gd name="connsiteX106" fmla="*/ 1401133 w 4114165"/>
              <a:gd name="connsiteY106" fmla="*/ 2023810 h 3063250"/>
              <a:gd name="connsiteX107" fmla="*/ 1437478 w 4114165"/>
              <a:gd name="connsiteY107" fmla="*/ 2455958 h 3063250"/>
              <a:gd name="connsiteX108" fmla="*/ 1450695 w 4114165"/>
              <a:gd name="connsiteY108" fmla="*/ 2573840 h 3063250"/>
              <a:gd name="connsiteX109" fmla="*/ 1460618 w 4114165"/>
              <a:gd name="connsiteY109" fmla="*/ 2638271 h 3063250"/>
              <a:gd name="connsiteX110" fmla="*/ 1467220 w 4114165"/>
              <a:gd name="connsiteY110" fmla="*/ 2669055 h 3063250"/>
              <a:gd name="connsiteX111" fmla="*/ 1473835 w 4114165"/>
              <a:gd name="connsiteY111" fmla="*/ 2690241 h 3063250"/>
              <a:gd name="connsiteX112" fmla="*/ 1480438 w 4114165"/>
              <a:gd name="connsiteY112" fmla="*/ 2702360 h 3063250"/>
              <a:gd name="connsiteX113" fmla="*/ 1483745 w 4114165"/>
              <a:gd name="connsiteY113" fmla="*/ 2705260 h 3063250"/>
              <a:gd name="connsiteX114" fmla="*/ 1487053 w 4114165"/>
              <a:gd name="connsiteY114" fmla="*/ 2706222 h 3063250"/>
              <a:gd name="connsiteX115" fmla="*/ 1490360 w 4114165"/>
              <a:gd name="connsiteY115" fmla="*/ 2705361 h 3063250"/>
              <a:gd name="connsiteX116" fmla="*/ 1496963 w 4114165"/>
              <a:gd name="connsiteY116" fmla="*/ 2698700 h 3063250"/>
              <a:gd name="connsiteX117" fmla="*/ 1503577 w 4114165"/>
              <a:gd name="connsiteY117" fmla="*/ 2686265 h 3063250"/>
              <a:gd name="connsiteX118" fmla="*/ 1513487 w 4114165"/>
              <a:gd name="connsiteY118" fmla="*/ 2658861 h 3063250"/>
              <a:gd name="connsiteX119" fmla="*/ 1526705 w 4114165"/>
              <a:gd name="connsiteY119" fmla="*/ 2610120 h 3063250"/>
              <a:gd name="connsiteX120" fmla="*/ 1543229 w 4114165"/>
              <a:gd name="connsiteY120" fmla="*/ 2536635 h 3063250"/>
              <a:gd name="connsiteX121" fmla="*/ 1579574 w 4114165"/>
              <a:gd name="connsiteY121" fmla="*/ 2357488 h 3063250"/>
              <a:gd name="connsiteX122" fmla="*/ 1615932 w 4114165"/>
              <a:gd name="connsiteY122" fmla="*/ 2168830 h 3063250"/>
              <a:gd name="connsiteX123" fmla="*/ 1639059 w 4114165"/>
              <a:gd name="connsiteY123" fmla="*/ 2033219 h 3063250"/>
              <a:gd name="connsiteX124" fmla="*/ 1658891 w 4114165"/>
              <a:gd name="connsiteY124" fmla="*/ 1899823 h 3063250"/>
              <a:gd name="connsiteX125" fmla="*/ 1688633 w 4114165"/>
              <a:gd name="connsiteY125" fmla="*/ 1675189 h 3063250"/>
              <a:gd name="connsiteX126" fmla="*/ 1724978 w 4114165"/>
              <a:gd name="connsiteY126" fmla="*/ 1405069 h 3063250"/>
              <a:gd name="connsiteX127" fmla="*/ 1754720 w 4114165"/>
              <a:gd name="connsiteY127" fmla="*/ 1207660 h 3063250"/>
              <a:gd name="connsiteX128" fmla="*/ 1777847 w 4114165"/>
              <a:gd name="connsiteY128" fmla="*/ 1072404 h 3063250"/>
              <a:gd name="connsiteX129" fmla="*/ 1794372 w 4114165"/>
              <a:gd name="connsiteY129" fmla="*/ 994322 h 3063250"/>
              <a:gd name="connsiteX130" fmla="*/ 1807590 w 4114165"/>
              <a:gd name="connsiteY130" fmla="*/ 945860 h 3063250"/>
              <a:gd name="connsiteX131" fmla="*/ 1820807 w 4114165"/>
              <a:gd name="connsiteY131" fmla="*/ 909731 h 3063250"/>
              <a:gd name="connsiteX132" fmla="*/ 1830717 w 4114165"/>
              <a:gd name="connsiteY132" fmla="*/ 890394 h 3063250"/>
              <a:gd name="connsiteX133" fmla="*/ 1840639 w 4114165"/>
              <a:gd name="connsiteY133" fmla="*/ 877921 h 3063250"/>
              <a:gd name="connsiteX134" fmla="*/ 1847242 w 4114165"/>
              <a:gd name="connsiteY134" fmla="*/ 873653 h 3063250"/>
              <a:gd name="connsiteX135" fmla="*/ 1853857 w 4114165"/>
              <a:gd name="connsiteY135" fmla="*/ 872881 h 3063250"/>
              <a:gd name="connsiteX136" fmla="*/ 1860459 w 4114165"/>
              <a:gd name="connsiteY136" fmla="*/ 875768 h 3063250"/>
              <a:gd name="connsiteX137" fmla="*/ 1867074 w 4114165"/>
              <a:gd name="connsiteY137" fmla="*/ 882378 h 3063250"/>
              <a:gd name="connsiteX138" fmla="*/ 1873676 w 4114165"/>
              <a:gd name="connsiteY138" fmla="*/ 892762 h 3063250"/>
              <a:gd name="connsiteX139" fmla="*/ 1883599 w 4114165"/>
              <a:gd name="connsiteY139" fmla="*/ 915227 h 3063250"/>
              <a:gd name="connsiteX140" fmla="*/ 1893509 w 4114165"/>
              <a:gd name="connsiteY140" fmla="*/ 945480 h 3063250"/>
              <a:gd name="connsiteX141" fmla="*/ 1906726 w 4114165"/>
              <a:gd name="connsiteY141" fmla="*/ 996386 h 3063250"/>
              <a:gd name="connsiteX142" fmla="*/ 1919944 w 4114165"/>
              <a:gd name="connsiteY142" fmla="*/ 1058398 h 3063250"/>
              <a:gd name="connsiteX143" fmla="*/ 1933161 w 4114165"/>
              <a:gd name="connsiteY143" fmla="*/ 1132137 h 3063250"/>
              <a:gd name="connsiteX144" fmla="*/ 1949686 w 4114165"/>
              <a:gd name="connsiteY144" fmla="*/ 1241687 h 3063250"/>
              <a:gd name="connsiteX145" fmla="*/ 1966211 w 4114165"/>
              <a:gd name="connsiteY145" fmla="*/ 1370713 h 3063250"/>
              <a:gd name="connsiteX146" fmla="*/ 1986043 w 4114165"/>
              <a:gd name="connsiteY146" fmla="*/ 1548658 h 3063250"/>
              <a:gd name="connsiteX147" fmla="*/ 2035605 w 4114165"/>
              <a:gd name="connsiteY147" fmla="*/ 2011729 h 3063250"/>
              <a:gd name="connsiteX148" fmla="*/ 2048822 w 4114165"/>
              <a:gd name="connsiteY148" fmla="*/ 2106628 h 3063250"/>
              <a:gd name="connsiteX149" fmla="*/ 2058732 w 4114165"/>
              <a:gd name="connsiteY149" fmla="*/ 2163043 h 3063250"/>
              <a:gd name="connsiteX150" fmla="*/ 2068655 w 4114165"/>
              <a:gd name="connsiteY150" fmla="*/ 2205123 h 3063250"/>
              <a:gd name="connsiteX151" fmla="*/ 2075257 w 4114165"/>
              <a:gd name="connsiteY151" fmla="*/ 2224738 h 3063250"/>
              <a:gd name="connsiteX152" fmla="*/ 2081872 w 4114165"/>
              <a:gd name="connsiteY152" fmla="*/ 2237528 h 3063250"/>
              <a:gd name="connsiteX153" fmla="*/ 2088474 w 4114165"/>
              <a:gd name="connsiteY153" fmla="*/ 2243581 h 3063250"/>
              <a:gd name="connsiteX154" fmla="*/ 2091782 w 4114165"/>
              <a:gd name="connsiteY154" fmla="*/ 2244151 h 3063250"/>
              <a:gd name="connsiteX155" fmla="*/ 2095089 w 4114165"/>
              <a:gd name="connsiteY155" fmla="*/ 2243151 h 3063250"/>
              <a:gd name="connsiteX156" fmla="*/ 2101692 w 4114165"/>
              <a:gd name="connsiteY156" fmla="*/ 2236591 h 3063250"/>
              <a:gd name="connsiteX157" fmla="*/ 2108307 w 4114165"/>
              <a:gd name="connsiteY157" fmla="*/ 2224359 h 3063250"/>
              <a:gd name="connsiteX158" fmla="*/ 2118217 w 4114165"/>
              <a:gd name="connsiteY158" fmla="*/ 2196525 h 3063250"/>
              <a:gd name="connsiteX159" fmla="*/ 2128127 w 4114165"/>
              <a:gd name="connsiteY159" fmla="*/ 2159193 h 3063250"/>
              <a:gd name="connsiteX160" fmla="*/ 2141357 w 4114165"/>
              <a:gd name="connsiteY160" fmla="*/ 2098485 h 3063250"/>
              <a:gd name="connsiteX161" fmla="*/ 2164484 w 4114165"/>
              <a:gd name="connsiteY161" fmla="*/ 1975626 h 3063250"/>
              <a:gd name="connsiteX162" fmla="*/ 2200829 w 4114165"/>
              <a:gd name="connsiteY162" fmla="*/ 1779712 h 3063250"/>
              <a:gd name="connsiteX163" fmla="*/ 2214046 w 4114165"/>
              <a:gd name="connsiteY163" fmla="*/ 1723006 h 3063250"/>
              <a:gd name="connsiteX164" fmla="*/ 2223968 w 4114165"/>
              <a:gd name="connsiteY164" fmla="*/ 1691525 h 3063250"/>
              <a:gd name="connsiteX165" fmla="*/ 2230571 w 4114165"/>
              <a:gd name="connsiteY165" fmla="*/ 1677165 h 3063250"/>
              <a:gd name="connsiteX166" fmla="*/ 2237186 w 4114165"/>
              <a:gd name="connsiteY166" fmla="*/ 1668845 h 3063250"/>
              <a:gd name="connsiteX167" fmla="*/ 2240493 w 4114165"/>
              <a:gd name="connsiteY167" fmla="*/ 1667085 h 3063250"/>
              <a:gd name="connsiteX168" fmla="*/ 2243788 w 4114165"/>
              <a:gd name="connsiteY168" fmla="*/ 1666971 h 3063250"/>
              <a:gd name="connsiteX169" fmla="*/ 2247096 w 4114165"/>
              <a:gd name="connsiteY169" fmla="*/ 1668554 h 3063250"/>
              <a:gd name="connsiteX170" fmla="*/ 2253711 w 4114165"/>
              <a:gd name="connsiteY170" fmla="*/ 1676912 h 3063250"/>
              <a:gd name="connsiteX171" fmla="*/ 2260313 w 4114165"/>
              <a:gd name="connsiteY171" fmla="*/ 1692285 h 3063250"/>
              <a:gd name="connsiteX172" fmla="*/ 2266928 w 4114165"/>
              <a:gd name="connsiteY172" fmla="*/ 1714838 h 3063250"/>
              <a:gd name="connsiteX173" fmla="*/ 2276838 w 4114165"/>
              <a:gd name="connsiteY173" fmla="*/ 1762439 h 3063250"/>
              <a:gd name="connsiteX174" fmla="*/ 2286748 w 4114165"/>
              <a:gd name="connsiteY174" fmla="*/ 1827060 h 3063250"/>
              <a:gd name="connsiteX175" fmla="*/ 2296670 w 4114165"/>
              <a:gd name="connsiteY175" fmla="*/ 1908954 h 3063250"/>
              <a:gd name="connsiteX176" fmla="*/ 2309888 w 4114165"/>
              <a:gd name="connsiteY176" fmla="*/ 2044185 h 3063250"/>
              <a:gd name="connsiteX177" fmla="*/ 2326400 w 4114165"/>
              <a:gd name="connsiteY177" fmla="*/ 2246051 h 3063250"/>
              <a:gd name="connsiteX178" fmla="*/ 2352847 w 4114165"/>
              <a:gd name="connsiteY178" fmla="*/ 2572067 h 3063250"/>
              <a:gd name="connsiteX179" fmla="*/ 2366064 w 4114165"/>
              <a:gd name="connsiteY179" fmla="*/ 2700929 h 3063250"/>
              <a:gd name="connsiteX180" fmla="*/ 2375975 w 4114165"/>
              <a:gd name="connsiteY180" fmla="*/ 2775427 h 3063250"/>
              <a:gd name="connsiteX181" fmla="*/ 2385884 w 4114165"/>
              <a:gd name="connsiteY181" fmla="*/ 2830398 h 3063250"/>
              <a:gd name="connsiteX182" fmla="*/ 2395807 w 4114165"/>
              <a:gd name="connsiteY182" fmla="*/ 2867312 h 3063250"/>
              <a:gd name="connsiteX183" fmla="*/ 2402409 w 4114165"/>
              <a:gd name="connsiteY183" fmla="*/ 2883268 h 3063250"/>
              <a:gd name="connsiteX184" fmla="*/ 2409024 w 4114165"/>
              <a:gd name="connsiteY184" fmla="*/ 2893563 h 3063250"/>
              <a:gd name="connsiteX185" fmla="*/ 2415627 w 4114165"/>
              <a:gd name="connsiteY185" fmla="*/ 2899350 h 3063250"/>
              <a:gd name="connsiteX186" fmla="*/ 2422242 w 4114165"/>
              <a:gd name="connsiteY186" fmla="*/ 2901668 h 3063250"/>
              <a:gd name="connsiteX187" fmla="*/ 2428844 w 4114165"/>
              <a:gd name="connsiteY187" fmla="*/ 2901402 h 3063250"/>
              <a:gd name="connsiteX188" fmla="*/ 2438766 w 4114165"/>
              <a:gd name="connsiteY188" fmla="*/ 2897273 h 3063250"/>
              <a:gd name="connsiteX189" fmla="*/ 2448676 w 4114165"/>
              <a:gd name="connsiteY189" fmla="*/ 2889726 h 3063250"/>
              <a:gd name="connsiteX190" fmla="*/ 2461894 w 4114165"/>
              <a:gd name="connsiteY190" fmla="*/ 2875454 h 3063250"/>
              <a:gd name="connsiteX191" fmla="*/ 2478418 w 4114165"/>
              <a:gd name="connsiteY191" fmla="*/ 2852749 h 3063250"/>
              <a:gd name="connsiteX192" fmla="*/ 2501546 w 4114165"/>
              <a:gd name="connsiteY192" fmla="*/ 2820306 h 3063250"/>
              <a:gd name="connsiteX193" fmla="*/ 2511456 w 4114165"/>
              <a:gd name="connsiteY193" fmla="*/ 2810061 h 3063250"/>
              <a:gd name="connsiteX194" fmla="*/ 2521378 w 4114165"/>
              <a:gd name="connsiteY194" fmla="*/ 2803945 h 3063250"/>
              <a:gd name="connsiteX195" fmla="*/ 2527980 w 4114165"/>
              <a:gd name="connsiteY195" fmla="*/ 2802564 h 3063250"/>
              <a:gd name="connsiteX196" fmla="*/ 2534596 w 4114165"/>
              <a:gd name="connsiteY196" fmla="*/ 2803464 h 3063250"/>
              <a:gd name="connsiteX197" fmla="*/ 2541198 w 4114165"/>
              <a:gd name="connsiteY197" fmla="*/ 2806592 h 3063250"/>
              <a:gd name="connsiteX198" fmla="*/ 2551120 w 4114165"/>
              <a:gd name="connsiteY198" fmla="*/ 2815215 h 3063250"/>
              <a:gd name="connsiteX199" fmla="*/ 2561030 w 4114165"/>
              <a:gd name="connsiteY199" fmla="*/ 2828271 h 3063250"/>
              <a:gd name="connsiteX200" fmla="*/ 2570940 w 4114165"/>
              <a:gd name="connsiteY200" fmla="*/ 2845810 h 3063250"/>
              <a:gd name="connsiteX201" fmla="*/ 2584158 w 4114165"/>
              <a:gd name="connsiteY201" fmla="*/ 2876189 h 3063250"/>
              <a:gd name="connsiteX202" fmla="*/ 2603990 w 4114165"/>
              <a:gd name="connsiteY202" fmla="*/ 2931768 h 3063250"/>
              <a:gd name="connsiteX203" fmla="*/ 2617207 w 4114165"/>
              <a:gd name="connsiteY203" fmla="*/ 2966795 h 3063250"/>
              <a:gd name="connsiteX204" fmla="*/ 2627117 w 4114165"/>
              <a:gd name="connsiteY204" fmla="*/ 2986220 h 3063250"/>
              <a:gd name="connsiteX205" fmla="*/ 2633732 w 4114165"/>
              <a:gd name="connsiteY205" fmla="*/ 2993894 h 3063250"/>
              <a:gd name="connsiteX206" fmla="*/ 2640334 w 4114165"/>
              <a:gd name="connsiteY206" fmla="*/ 2996060 h 3063250"/>
              <a:gd name="connsiteX207" fmla="*/ 2643642 w 4114165"/>
              <a:gd name="connsiteY207" fmla="*/ 2994781 h 3063250"/>
              <a:gd name="connsiteX208" fmla="*/ 2650257 w 4114165"/>
              <a:gd name="connsiteY208" fmla="*/ 2986942 h 3063250"/>
              <a:gd name="connsiteX209" fmla="*/ 2656859 w 4114165"/>
              <a:gd name="connsiteY209" fmla="*/ 2971366 h 3063250"/>
              <a:gd name="connsiteX210" fmla="*/ 2663474 w 4114165"/>
              <a:gd name="connsiteY210" fmla="*/ 2947357 h 3063250"/>
              <a:gd name="connsiteX211" fmla="*/ 2670077 w 4114165"/>
              <a:gd name="connsiteY211" fmla="*/ 2914280 h 3063250"/>
              <a:gd name="connsiteX212" fmla="*/ 2679999 w 4114165"/>
              <a:gd name="connsiteY212" fmla="*/ 2846646 h 3063250"/>
              <a:gd name="connsiteX213" fmla="*/ 2689909 w 4114165"/>
              <a:gd name="connsiteY213" fmla="*/ 2756698 h 3063250"/>
              <a:gd name="connsiteX214" fmla="*/ 2703127 w 4114165"/>
              <a:gd name="connsiteY214" fmla="*/ 2602181 h 3063250"/>
              <a:gd name="connsiteX215" fmla="*/ 2716344 w 4114165"/>
              <a:gd name="connsiteY215" fmla="*/ 2412092 h 3063250"/>
              <a:gd name="connsiteX216" fmla="*/ 2736176 w 4114165"/>
              <a:gd name="connsiteY216" fmla="*/ 2082213 h 3063250"/>
              <a:gd name="connsiteX217" fmla="*/ 2772521 w 4114165"/>
              <a:gd name="connsiteY217" fmla="*/ 1470652 h 3063250"/>
              <a:gd name="connsiteX218" fmla="*/ 2789046 w 4114165"/>
              <a:gd name="connsiteY218" fmla="*/ 1238622 h 3063250"/>
              <a:gd name="connsiteX219" fmla="*/ 2805571 w 4114165"/>
              <a:gd name="connsiteY219" fmla="*/ 1047862 h 3063250"/>
              <a:gd name="connsiteX220" fmla="*/ 2818788 w 4114165"/>
              <a:gd name="connsiteY220" fmla="*/ 927358 h 3063250"/>
              <a:gd name="connsiteX221" fmla="*/ 2832005 w 4114165"/>
              <a:gd name="connsiteY221" fmla="*/ 833941 h 3063250"/>
              <a:gd name="connsiteX222" fmla="*/ 2845223 w 4114165"/>
              <a:gd name="connsiteY222" fmla="*/ 764002 h 3063250"/>
              <a:gd name="connsiteX223" fmla="*/ 2855133 w 4114165"/>
              <a:gd name="connsiteY223" fmla="*/ 724885 h 3063250"/>
              <a:gd name="connsiteX224" fmla="*/ 2865042 w 4114165"/>
              <a:gd name="connsiteY224" fmla="*/ 696152 h 3063250"/>
              <a:gd name="connsiteX225" fmla="*/ 2874965 w 4114165"/>
              <a:gd name="connsiteY225" fmla="*/ 677220 h 3063250"/>
              <a:gd name="connsiteX226" fmla="*/ 2881567 w 4114165"/>
              <a:gd name="connsiteY226" fmla="*/ 670028 h 3063250"/>
              <a:gd name="connsiteX227" fmla="*/ 2888182 w 4114165"/>
              <a:gd name="connsiteY227" fmla="*/ 667368 h 3063250"/>
              <a:gd name="connsiteX228" fmla="*/ 2894785 w 4114165"/>
              <a:gd name="connsiteY228" fmla="*/ 669622 h 3063250"/>
              <a:gd name="connsiteX229" fmla="*/ 2901400 w 4114165"/>
              <a:gd name="connsiteY229" fmla="*/ 677182 h 3063250"/>
              <a:gd name="connsiteX230" fmla="*/ 2908002 w 4114165"/>
              <a:gd name="connsiteY230" fmla="*/ 690415 h 3063250"/>
              <a:gd name="connsiteX231" fmla="*/ 2914617 w 4114165"/>
              <a:gd name="connsiteY231" fmla="*/ 709562 h 3063250"/>
              <a:gd name="connsiteX232" fmla="*/ 2924527 w 4114165"/>
              <a:gd name="connsiteY232" fmla="*/ 749616 h 3063250"/>
              <a:gd name="connsiteX233" fmla="*/ 2934450 w 4114165"/>
              <a:gd name="connsiteY233" fmla="*/ 803296 h 3063250"/>
              <a:gd name="connsiteX234" fmla="*/ 2947667 w 4114165"/>
              <a:gd name="connsiteY234" fmla="*/ 895814 h 3063250"/>
              <a:gd name="connsiteX235" fmla="*/ 2960884 w 4114165"/>
              <a:gd name="connsiteY235" fmla="*/ 1012101 h 3063250"/>
              <a:gd name="connsiteX236" fmla="*/ 2977409 w 4114165"/>
              <a:gd name="connsiteY236" fmla="*/ 1187779 h 3063250"/>
              <a:gd name="connsiteX237" fmla="*/ 3017061 w 4114165"/>
              <a:gd name="connsiteY237" fmla="*/ 1634110 h 3063250"/>
              <a:gd name="connsiteX238" fmla="*/ 3030278 w 4114165"/>
              <a:gd name="connsiteY238" fmla="*/ 1742115 h 3063250"/>
              <a:gd name="connsiteX239" fmla="*/ 3040188 w 4114165"/>
              <a:gd name="connsiteY239" fmla="*/ 1800265 h 3063250"/>
              <a:gd name="connsiteX240" fmla="*/ 3046803 w 4114165"/>
              <a:gd name="connsiteY240" fmla="*/ 1827313 h 3063250"/>
              <a:gd name="connsiteX241" fmla="*/ 3053406 w 4114165"/>
              <a:gd name="connsiteY241" fmla="*/ 1844928 h 3063250"/>
              <a:gd name="connsiteX242" fmla="*/ 3060021 w 4114165"/>
              <a:gd name="connsiteY242" fmla="*/ 1853413 h 3063250"/>
              <a:gd name="connsiteX243" fmla="*/ 3063315 w 4114165"/>
              <a:gd name="connsiteY243" fmla="*/ 1854388 h 3063250"/>
              <a:gd name="connsiteX244" fmla="*/ 3066623 w 4114165"/>
              <a:gd name="connsiteY244" fmla="*/ 1853299 h 3063250"/>
              <a:gd name="connsiteX245" fmla="*/ 3073238 w 4114165"/>
              <a:gd name="connsiteY245" fmla="*/ 1845245 h 3063250"/>
              <a:gd name="connsiteX246" fmla="*/ 3079840 w 4114165"/>
              <a:gd name="connsiteY246" fmla="*/ 1829960 h 3063250"/>
              <a:gd name="connsiteX247" fmla="*/ 3086456 w 4114165"/>
              <a:gd name="connsiteY247" fmla="*/ 1808129 h 3063250"/>
              <a:gd name="connsiteX248" fmla="*/ 3096365 w 4114165"/>
              <a:gd name="connsiteY248" fmla="*/ 1764782 h 3063250"/>
              <a:gd name="connsiteX249" fmla="*/ 3109583 w 4114165"/>
              <a:gd name="connsiteY249" fmla="*/ 1692285 h 3063250"/>
              <a:gd name="connsiteX250" fmla="*/ 3145940 w 4114165"/>
              <a:gd name="connsiteY250" fmla="*/ 1482986 h 3063250"/>
              <a:gd name="connsiteX251" fmla="*/ 3162452 w 4114165"/>
              <a:gd name="connsiteY251" fmla="*/ 1409665 h 3063250"/>
              <a:gd name="connsiteX252" fmla="*/ 3178977 w 4114165"/>
              <a:gd name="connsiteY252" fmla="*/ 1351098 h 3063250"/>
              <a:gd name="connsiteX253" fmla="*/ 3192194 w 4114165"/>
              <a:gd name="connsiteY253" fmla="*/ 1313348 h 3063250"/>
              <a:gd name="connsiteX254" fmla="*/ 3205412 w 4114165"/>
              <a:gd name="connsiteY254" fmla="*/ 1283678 h 3063250"/>
              <a:gd name="connsiteX255" fmla="*/ 3215334 w 4114165"/>
              <a:gd name="connsiteY255" fmla="*/ 1267773 h 3063250"/>
              <a:gd name="connsiteX256" fmla="*/ 3221936 w 4114165"/>
              <a:gd name="connsiteY256" fmla="*/ 1260745 h 3063250"/>
              <a:gd name="connsiteX257" fmla="*/ 3228551 w 4114165"/>
              <a:gd name="connsiteY257" fmla="*/ 1256705 h 3063250"/>
              <a:gd name="connsiteX258" fmla="*/ 3235154 w 4114165"/>
              <a:gd name="connsiteY258" fmla="*/ 1255730 h 3063250"/>
              <a:gd name="connsiteX259" fmla="*/ 3241769 w 4114165"/>
              <a:gd name="connsiteY259" fmla="*/ 1257820 h 3063250"/>
              <a:gd name="connsiteX260" fmla="*/ 3248371 w 4114165"/>
              <a:gd name="connsiteY260" fmla="*/ 1263088 h 3063250"/>
              <a:gd name="connsiteX261" fmla="*/ 3254986 w 4114165"/>
              <a:gd name="connsiteY261" fmla="*/ 1271661 h 3063250"/>
              <a:gd name="connsiteX262" fmla="*/ 3264896 w 4114165"/>
              <a:gd name="connsiteY262" fmla="*/ 1291099 h 3063250"/>
              <a:gd name="connsiteX263" fmla="*/ 3274819 w 4114165"/>
              <a:gd name="connsiteY263" fmla="*/ 1319161 h 3063250"/>
              <a:gd name="connsiteX264" fmla="*/ 3284729 w 4114165"/>
              <a:gd name="connsiteY264" fmla="*/ 1356796 h 3063250"/>
              <a:gd name="connsiteX265" fmla="*/ 3294638 w 4114165"/>
              <a:gd name="connsiteY265" fmla="*/ 1405106 h 3063250"/>
              <a:gd name="connsiteX266" fmla="*/ 3304548 w 4114165"/>
              <a:gd name="connsiteY266" fmla="*/ 1465029 h 3063250"/>
              <a:gd name="connsiteX267" fmla="*/ 3317766 w 4114165"/>
              <a:gd name="connsiteY267" fmla="*/ 1564322 h 3063250"/>
              <a:gd name="connsiteX268" fmla="*/ 3330996 w 4114165"/>
              <a:gd name="connsiteY268" fmla="*/ 1685636 h 3063250"/>
              <a:gd name="connsiteX269" fmla="*/ 3347508 w 4114165"/>
              <a:gd name="connsiteY269" fmla="*/ 1862923 h 3063250"/>
              <a:gd name="connsiteX270" fmla="*/ 3406993 w 4114165"/>
              <a:gd name="connsiteY270" fmla="*/ 2532355 h 3063250"/>
              <a:gd name="connsiteX271" fmla="*/ 3423517 w 4114165"/>
              <a:gd name="connsiteY271" fmla="*/ 2676071 h 3063250"/>
              <a:gd name="connsiteX272" fmla="*/ 3440042 w 4114165"/>
              <a:gd name="connsiteY272" fmla="*/ 2794878 h 3063250"/>
              <a:gd name="connsiteX273" fmla="*/ 3453260 w 4114165"/>
              <a:gd name="connsiteY273" fmla="*/ 2872884 h 3063250"/>
              <a:gd name="connsiteX274" fmla="*/ 3466477 w 4114165"/>
              <a:gd name="connsiteY274" fmla="*/ 2936720 h 3063250"/>
              <a:gd name="connsiteX275" fmla="*/ 3479694 w 4114165"/>
              <a:gd name="connsiteY275" fmla="*/ 2986828 h 3063250"/>
              <a:gd name="connsiteX276" fmla="*/ 3489604 w 4114165"/>
              <a:gd name="connsiteY276" fmla="*/ 3015675 h 3063250"/>
              <a:gd name="connsiteX277" fmla="*/ 3499526 w 4114165"/>
              <a:gd name="connsiteY277" fmla="*/ 3037329 h 3063250"/>
              <a:gd name="connsiteX278" fmla="*/ 3509436 w 4114165"/>
              <a:gd name="connsiteY278" fmla="*/ 3052108 h 3063250"/>
              <a:gd name="connsiteX279" fmla="*/ 3519346 w 4114165"/>
              <a:gd name="connsiteY279" fmla="*/ 3060642 h 3063250"/>
              <a:gd name="connsiteX280" fmla="*/ 3525962 w 4114165"/>
              <a:gd name="connsiteY280" fmla="*/ 3063150 h 3063250"/>
              <a:gd name="connsiteX281" fmla="*/ 3532564 w 4114165"/>
              <a:gd name="connsiteY281" fmla="*/ 3063251 h 3063250"/>
              <a:gd name="connsiteX282" fmla="*/ 3539179 w 4114165"/>
              <a:gd name="connsiteY282" fmla="*/ 3060947 h 3063250"/>
              <a:gd name="connsiteX283" fmla="*/ 3545781 w 4114165"/>
              <a:gd name="connsiteY283" fmla="*/ 3056261 h 3063250"/>
              <a:gd name="connsiteX284" fmla="*/ 3555704 w 4114165"/>
              <a:gd name="connsiteY284" fmla="*/ 3044826 h 3063250"/>
              <a:gd name="connsiteX285" fmla="*/ 3565614 w 4114165"/>
              <a:gd name="connsiteY285" fmla="*/ 3028149 h 3063250"/>
              <a:gd name="connsiteX286" fmla="*/ 3575523 w 4114165"/>
              <a:gd name="connsiteY286" fmla="*/ 3006076 h 3063250"/>
              <a:gd name="connsiteX287" fmla="*/ 3585446 w 4114165"/>
              <a:gd name="connsiteY287" fmla="*/ 2978141 h 3063250"/>
              <a:gd name="connsiteX288" fmla="*/ 3598663 w 4114165"/>
              <a:gd name="connsiteY288" fmla="*/ 2930705 h 3063250"/>
              <a:gd name="connsiteX289" fmla="*/ 3611881 w 4114165"/>
              <a:gd name="connsiteY289" fmla="*/ 2871288 h 3063250"/>
              <a:gd name="connsiteX290" fmla="*/ 3628405 w 4114165"/>
              <a:gd name="connsiteY290" fmla="*/ 2782582 h 3063250"/>
              <a:gd name="connsiteX291" fmla="*/ 3664750 w 4114165"/>
              <a:gd name="connsiteY291" fmla="*/ 2563380 h 3063250"/>
              <a:gd name="connsiteX292" fmla="*/ 3691185 w 4114165"/>
              <a:gd name="connsiteY292" fmla="*/ 2412674 h 3063250"/>
              <a:gd name="connsiteX293" fmla="*/ 3707710 w 4114165"/>
              <a:gd name="connsiteY293" fmla="*/ 2331693 h 3063250"/>
              <a:gd name="connsiteX294" fmla="*/ 3720927 w 4114165"/>
              <a:gd name="connsiteY294" fmla="*/ 2279532 h 3063250"/>
              <a:gd name="connsiteX295" fmla="*/ 3730837 w 4114165"/>
              <a:gd name="connsiteY295" fmla="*/ 2250090 h 3063250"/>
              <a:gd name="connsiteX296" fmla="*/ 3740759 w 4114165"/>
              <a:gd name="connsiteY296" fmla="*/ 2229956 h 3063250"/>
              <a:gd name="connsiteX297" fmla="*/ 3747362 w 4114165"/>
              <a:gd name="connsiteY297" fmla="*/ 2221978 h 3063250"/>
              <a:gd name="connsiteX298" fmla="*/ 3753977 w 4114165"/>
              <a:gd name="connsiteY298" fmla="*/ 2218470 h 3063250"/>
              <a:gd name="connsiteX299" fmla="*/ 3760579 w 4114165"/>
              <a:gd name="connsiteY299" fmla="*/ 2219483 h 3063250"/>
              <a:gd name="connsiteX300" fmla="*/ 3767194 w 4114165"/>
              <a:gd name="connsiteY300" fmla="*/ 2225017 h 3063250"/>
              <a:gd name="connsiteX301" fmla="*/ 3773796 w 4114165"/>
              <a:gd name="connsiteY301" fmla="*/ 2234945 h 3063250"/>
              <a:gd name="connsiteX302" fmla="*/ 3783719 w 4114165"/>
              <a:gd name="connsiteY302" fmla="*/ 2257498 h 3063250"/>
              <a:gd name="connsiteX303" fmla="*/ 3793629 w 4114165"/>
              <a:gd name="connsiteY303" fmla="*/ 2287751 h 3063250"/>
              <a:gd name="connsiteX304" fmla="*/ 3810154 w 4114165"/>
              <a:gd name="connsiteY304" fmla="*/ 2348788 h 3063250"/>
              <a:gd name="connsiteX305" fmla="*/ 3836589 w 4114165"/>
              <a:gd name="connsiteY305" fmla="*/ 2448461 h 3063250"/>
              <a:gd name="connsiteX306" fmla="*/ 3849806 w 4114165"/>
              <a:gd name="connsiteY306" fmla="*/ 2487654 h 3063250"/>
              <a:gd name="connsiteX307" fmla="*/ 3859716 w 4114165"/>
              <a:gd name="connsiteY307" fmla="*/ 2508472 h 3063250"/>
              <a:gd name="connsiteX308" fmla="*/ 3866331 w 4114165"/>
              <a:gd name="connsiteY308" fmla="*/ 2517476 h 3063250"/>
              <a:gd name="connsiteX309" fmla="*/ 3872933 w 4114165"/>
              <a:gd name="connsiteY309" fmla="*/ 2522313 h 3063250"/>
              <a:gd name="connsiteX310" fmla="*/ 3879548 w 4114165"/>
              <a:gd name="connsiteY310" fmla="*/ 2522984 h 3063250"/>
              <a:gd name="connsiteX311" fmla="*/ 3886150 w 4114165"/>
              <a:gd name="connsiteY311" fmla="*/ 2519654 h 3063250"/>
              <a:gd name="connsiteX312" fmla="*/ 3892765 w 4114165"/>
              <a:gd name="connsiteY312" fmla="*/ 2512613 h 3063250"/>
              <a:gd name="connsiteX313" fmla="*/ 3902675 w 4114165"/>
              <a:gd name="connsiteY313" fmla="*/ 2496087 h 3063250"/>
              <a:gd name="connsiteX314" fmla="*/ 3915893 w 4114165"/>
              <a:gd name="connsiteY314" fmla="*/ 2466177 h 3063250"/>
              <a:gd name="connsiteX315" fmla="*/ 3939032 w 4114165"/>
              <a:gd name="connsiteY315" fmla="*/ 2410826 h 3063250"/>
              <a:gd name="connsiteX316" fmla="*/ 3948943 w 4114165"/>
              <a:gd name="connsiteY316" fmla="*/ 2393604 h 3063250"/>
              <a:gd name="connsiteX317" fmla="*/ 3955545 w 4114165"/>
              <a:gd name="connsiteY317" fmla="*/ 2385879 h 3063250"/>
              <a:gd name="connsiteX318" fmla="*/ 3962160 w 4114165"/>
              <a:gd name="connsiteY318" fmla="*/ 2381497 h 3063250"/>
              <a:gd name="connsiteX319" fmla="*/ 3968775 w 4114165"/>
              <a:gd name="connsiteY319" fmla="*/ 2380687 h 3063250"/>
              <a:gd name="connsiteX320" fmla="*/ 3975377 w 4114165"/>
              <a:gd name="connsiteY320" fmla="*/ 2383562 h 3063250"/>
              <a:gd name="connsiteX321" fmla="*/ 3981992 w 4114165"/>
              <a:gd name="connsiteY321" fmla="*/ 2390184 h 3063250"/>
              <a:gd name="connsiteX322" fmla="*/ 3988595 w 4114165"/>
              <a:gd name="connsiteY322" fmla="*/ 2400606 h 3063250"/>
              <a:gd name="connsiteX323" fmla="*/ 3998504 w 4114165"/>
              <a:gd name="connsiteY323" fmla="*/ 2422932 h 3063250"/>
              <a:gd name="connsiteX324" fmla="*/ 4011734 w 4114165"/>
              <a:gd name="connsiteY324" fmla="*/ 2462365 h 3063250"/>
              <a:gd name="connsiteX325" fmla="*/ 4034862 w 4114165"/>
              <a:gd name="connsiteY325" fmla="*/ 2535128 h 3063250"/>
              <a:gd name="connsiteX326" fmla="*/ 4044771 w 4114165"/>
              <a:gd name="connsiteY326" fmla="*/ 2557023 h 3063250"/>
              <a:gd name="connsiteX327" fmla="*/ 4051386 w 4114165"/>
              <a:gd name="connsiteY327" fmla="*/ 2565419 h 3063250"/>
              <a:gd name="connsiteX328" fmla="*/ 4054681 w 4114165"/>
              <a:gd name="connsiteY328" fmla="*/ 2567344 h 3063250"/>
              <a:gd name="connsiteX329" fmla="*/ 4057989 w 4114165"/>
              <a:gd name="connsiteY329" fmla="*/ 2567584 h 3063250"/>
              <a:gd name="connsiteX330" fmla="*/ 4061296 w 4114165"/>
              <a:gd name="connsiteY330" fmla="*/ 2566090 h 3063250"/>
              <a:gd name="connsiteX331" fmla="*/ 4067911 w 4114165"/>
              <a:gd name="connsiteY331" fmla="*/ 2557454 h 3063250"/>
              <a:gd name="connsiteX332" fmla="*/ 4074514 w 4114165"/>
              <a:gd name="connsiteY332" fmla="*/ 2541131 h 3063250"/>
              <a:gd name="connsiteX333" fmla="*/ 4081129 w 4114165"/>
              <a:gd name="connsiteY333" fmla="*/ 2517134 h 3063250"/>
              <a:gd name="connsiteX334" fmla="*/ 4091038 w 4114165"/>
              <a:gd name="connsiteY334" fmla="*/ 2467532 h 3063250"/>
              <a:gd name="connsiteX335" fmla="*/ 4100948 w 4114165"/>
              <a:gd name="connsiteY335" fmla="*/ 2403215 h 3063250"/>
              <a:gd name="connsiteX336" fmla="*/ 4114166 w 4114165"/>
              <a:gd name="connsiteY336" fmla="*/ 2298223 h 3063250"/>
              <a:gd name="connsiteX337" fmla="*/ 4114166 w 4114165"/>
              <a:gd name="connsiteY337" fmla="*/ 2298223 h 306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</a:cxnLst>
            <a:rect l="l" t="t" r="r" b="b"/>
            <a:pathLst>
              <a:path w="4114165" h="3063250">
                <a:moveTo>
                  <a:pt x="0" y="962866"/>
                </a:moveTo>
                <a:lnTo>
                  <a:pt x="13219" y="938578"/>
                </a:lnTo>
                <a:lnTo>
                  <a:pt x="29741" y="914936"/>
                </a:lnTo>
                <a:lnTo>
                  <a:pt x="52873" y="887165"/>
                </a:lnTo>
                <a:lnTo>
                  <a:pt x="79309" y="860382"/>
                </a:lnTo>
                <a:lnTo>
                  <a:pt x="99137" y="843895"/>
                </a:lnTo>
                <a:lnTo>
                  <a:pt x="109050" y="838551"/>
                </a:lnTo>
                <a:lnTo>
                  <a:pt x="118964" y="836816"/>
                </a:lnTo>
                <a:lnTo>
                  <a:pt x="125574" y="838272"/>
                </a:lnTo>
                <a:lnTo>
                  <a:pt x="132182" y="842248"/>
                </a:lnTo>
                <a:lnTo>
                  <a:pt x="138791" y="849049"/>
                </a:lnTo>
                <a:lnTo>
                  <a:pt x="145401" y="859078"/>
                </a:lnTo>
                <a:lnTo>
                  <a:pt x="155315" y="880859"/>
                </a:lnTo>
                <a:lnTo>
                  <a:pt x="165228" y="911631"/>
                </a:lnTo>
                <a:lnTo>
                  <a:pt x="175142" y="951773"/>
                </a:lnTo>
                <a:lnTo>
                  <a:pt x="188360" y="1018952"/>
                </a:lnTo>
                <a:lnTo>
                  <a:pt x="204883" y="1119511"/>
                </a:lnTo>
                <a:lnTo>
                  <a:pt x="237928" y="1325872"/>
                </a:lnTo>
                <a:lnTo>
                  <a:pt x="251146" y="1392203"/>
                </a:lnTo>
                <a:lnTo>
                  <a:pt x="264365" y="1444629"/>
                </a:lnTo>
                <a:lnTo>
                  <a:pt x="274279" y="1474666"/>
                </a:lnTo>
                <a:lnTo>
                  <a:pt x="284192" y="1497675"/>
                </a:lnTo>
                <a:lnTo>
                  <a:pt x="297410" y="1521267"/>
                </a:lnTo>
                <a:lnTo>
                  <a:pt x="323847" y="1565120"/>
                </a:lnTo>
                <a:lnTo>
                  <a:pt x="340373" y="1598538"/>
                </a:lnTo>
                <a:lnTo>
                  <a:pt x="363500" y="1652395"/>
                </a:lnTo>
                <a:lnTo>
                  <a:pt x="386628" y="1713129"/>
                </a:lnTo>
                <a:lnTo>
                  <a:pt x="406460" y="1772988"/>
                </a:lnTo>
                <a:lnTo>
                  <a:pt x="422985" y="1832430"/>
                </a:lnTo>
                <a:lnTo>
                  <a:pt x="439510" y="1903407"/>
                </a:lnTo>
                <a:lnTo>
                  <a:pt x="456035" y="1987175"/>
                </a:lnTo>
                <a:lnTo>
                  <a:pt x="472547" y="2085024"/>
                </a:lnTo>
                <a:lnTo>
                  <a:pt x="502289" y="2284990"/>
                </a:lnTo>
                <a:lnTo>
                  <a:pt x="518814" y="2386930"/>
                </a:lnTo>
                <a:lnTo>
                  <a:pt x="532031" y="2452703"/>
                </a:lnTo>
                <a:lnTo>
                  <a:pt x="541941" y="2490718"/>
                </a:lnTo>
                <a:lnTo>
                  <a:pt x="551864" y="2518717"/>
                </a:lnTo>
                <a:lnTo>
                  <a:pt x="561774" y="2537066"/>
                </a:lnTo>
                <a:lnTo>
                  <a:pt x="568389" y="2544335"/>
                </a:lnTo>
                <a:lnTo>
                  <a:pt x="574991" y="2548070"/>
                </a:lnTo>
                <a:lnTo>
                  <a:pt x="581606" y="2548741"/>
                </a:lnTo>
                <a:lnTo>
                  <a:pt x="588208" y="2546969"/>
                </a:lnTo>
                <a:lnTo>
                  <a:pt x="598131" y="2541042"/>
                </a:lnTo>
                <a:lnTo>
                  <a:pt x="644385" y="2506927"/>
                </a:lnTo>
                <a:lnTo>
                  <a:pt x="670820" y="2490034"/>
                </a:lnTo>
                <a:lnTo>
                  <a:pt x="687345" y="2476269"/>
                </a:lnTo>
                <a:lnTo>
                  <a:pt x="700562" y="2461681"/>
                </a:lnTo>
                <a:lnTo>
                  <a:pt x="710485" y="2447156"/>
                </a:lnTo>
                <a:lnTo>
                  <a:pt x="720395" y="2427478"/>
                </a:lnTo>
                <a:lnTo>
                  <a:pt x="730305" y="2399808"/>
                </a:lnTo>
                <a:lnTo>
                  <a:pt x="740214" y="2360615"/>
                </a:lnTo>
                <a:lnTo>
                  <a:pt x="750137" y="2306011"/>
                </a:lnTo>
                <a:lnTo>
                  <a:pt x="760047" y="2232146"/>
                </a:lnTo>
                <a:lnTo>
                  <a:pt x="769957" y="2135437"/>
                </a:lnTo>
                <a:lnTo>
                  <a:pt x="779879" y="2013021"/>
                </a:lnTo>
                <a:lnTo>
                  <a:pt x="793097" y="1806394"/>
                </a:lnTo>
                <a:lnTo>
                  <a:pt x="806314" y="1550988"/>
                </a:lnTo>
                <a:lnTo>
                  <a:pt x="826134" y="1101061"/>
                </a:lnTo>
                <a:lnTo>
                  <a:pt x="852581" y="502805"/>
                </a:lnTo>
                <a:lnTo>
                  <a:pt x="865798" y="268992"/>
                </a:lnTo>
                <a:lnTo>
                  <a:pt x="875708" y="140161"/>
                </a:lnTo>
                <a:lnTo>
                  <a:pt x="885618" y="54144"/>
                </a:lnTo>
                <a:lnTo>
                  <a:pt x="892233" y="19833"/>
                </a:lnTo>
                <a:lnTo>
                  <a:pt x="898835" y="2645"/>
                </a:lnTo>
                <a:lnTo>
                  <a:pt x="902143" y="0"/>
                </a:lnTo>
                <a:lnTo>
                  <a:pt x="905450" y="1042"/>
                </a:lnTo>
                <a:lnTo>
                  <a:pt x="908758" y="5543"/>
                </a:lnTo>
                <a:lnTo>
                  <a:pt x="915360" y="23974"/>
                </a:lnTo>
                <a:lnTo>
                  <a:pt x="921975" y="53496"/>
                </a:lnTo>
                <a:lnTo>
                  <a:pt x="931885" y="114728"/>
                </a:lnTo>
                <a:lnTo>
                  <a:pt x="945103" y="219005"/>
                </a:lnTo>
                <a:lnTo>
                  <a:pt x="991370" y="608560"/>
                </a:lnTo>
                <a:lnTo>
                  <a:pt x="1007895" y="717439"/>
                </a:lnTo>
                <a:lnTo>
                  <a:pt x="1057457" y="1020560"/>
                </a:lnTo>
                <a:lnTo>
                  <a:pt x="1070674" y="1129034"/>
                </a:lnTo>
                <a:lnTo>
                  <a:pt x="1083891" y="1261492"/>
                </a:lnTo>
                <a:lnTo>
                  <a:pt x="1100416" y="1462079"/>
                </a:lnTo>
                <a:lnTo>
                  <a:pt x="1123543" y="1789577"/>
                </a:lnTo>
                <a:lnTo>
                  <a:pt x="1146683" y="2110389"/>
                </a:lnTo>
                <a:lnTo>
                  <a:pt x="1159901" y="2255687"/>
                </a:lnTo>
                <a:lnTo>
                  <a:pt x="1169810" y="2336454"/>
                </a:lnTo>
                <a:lnTo>
                  <a:pt x="1176425" y="2375343"/>
                </a:lnTo>
                <a:lnTo>
                  <a:pt x="1183028" y="2401809"/>
                </a:lnTo>
                <a:lnTo>
                  <a:pt x="1189643" y="2415701"/>
                </a:lnTo>
                <a:lnTo>
                  <a:pt x="1192950" y="2417917"/>
                </a:lnTo>
                <a:lnTo>
                  <a:pt x="1196245" y="2417030"/>
                </a:lnTo>
                <a:lnTo>
                  <a:pt x="1199553" y="2413054"/>
                </a:lnTo>
                <a:lnTo>
                  <a:pt x="1206168" y="2396073"/>
                </a:lnTo>
                <a:lnTo>
                  <a:pt x="1212770" y="2367517"/>
                </a:lnTo>
                <a:lnTo>
                  <a:pt x="1222680" y="2304808"/>
                </a:lnTo>
                <a:lnTo>
                  <a:pt x="1232602" y="2221471"/>
                </a:lnTo>
                <a:lnTo>
                  <a:pt x="1249127" y="2051011"/>
                </a:lnTo>
                <a:lnTo>
                  <a:pt x="1278857" y="1738519"/>
                </a:lnTo>
                <a:lnTo>
                  <a:pt x="1292087" y="1631108"/>
                </a:lnTo>
                <a:lnTo>
                  <a:pt x="1301997" y="1571186"/>
                </a:lnTo>
                <a:lnTo>
                  <a:pt x="1311907" y="1530802"/>
                </a:lnTo>
                <a:lnTo>
                  <a:pt x="1318522" y="1515125"/>
                </a:lnTo>
                <a:lnTo>
                  <a:pt x="1325124" y="1508553"/>
                </a:lnTo>
                <a:lnTo>
                  <a:pt x="1328431" y="1508692"/>
                </a:lnTo>
                <a:lnTo>
                  <a:pt x="1331739" y="1511098"/>
                </a:lnTo>
                <a:lnTo>
                  <a:pt x="1338341" y="1522673"/>
                </a:lnTo>
                <a:lnTo>
                  <a:pt x="1344956" y="1543098"/>
                </a:lnTo>
                <a:lnTo>
                  <a:pt x="1351559" y="1572135"/>
                </a:lnTo>
                <a:lnTo>
                  <a:pt x="1361481" y="1631273"/>
                </a:lnTo>
                <a:lnTo>
                  <a:pt x="1371391" y="1708025"/>
                </a:lnTo>
                <a:lnTo>
                  <a:pt x="1384608" y="1834709"/>
                </a:lnTo>
                <a:lnTo>
                  <a:pt x="1401133" y="2023810"/>
                </a:lnTo>
                <a:lnTo>
                  <a:pt x="1437478" y="2455958"/>
                </a:lnTo>
                <a:lnTo>
                  <a:pt x="1450695" y="2573840"/>
                </a:lnTo>
                <a:lnTo>
                  <a:pt x="1460618" y="2638271"/>
                </a:lnTo>
                <a:lnTo>
                  <a:pt x="1467220" y="2669055"/>
                </a:lnTo>
                <a:lnTo>
                  <a:pt x="1473835" y="2690241"/>
                </a:lnTo>
                <a:lnTo>
                  <a:pt x="1480438" y="2702360"/>
                </a:lnTo>
                <a:lnTo>
                  <a:pt x="1483745" y="2705260"/>
                </a:lnTo>
                <a:lnTo>
                  <a:pt x="1487053" y="2706222"/>
                </a:lnTo>
                <a:lnTo>
                  <a:pt x="1490360" y="2705361"/>
                </a:lnTo>
                <a:lnTo>
                  <a:pt x="1496963" y="2698700"/>
                </a:lnTo>
                <a:lnTo>
                  <a:pt x="1503577" y="2686265"/>
                </a:lnTo>
                <a:lnTo>
                  <a:pt x="1513487" y="2658861"/>
                </a:lnTo>
                <a:lnTo>
                  <a:pt x="1526705" y="2610120"/>
                </a:lnTo>
                <a:lnTo>
                  <a:pt x="1543229" y="2536635"/>
                </a:lnTo>
                <a:lnTo>
                  <a:pt x="1579574" y="2357488"/>
                </a:lnTo>
                <a:lnTo>
                  <a:pt x="1615932" y="2168830"/>
                </a:lnTo>
                <a:lnTo>
                  <a:pt x="1639059" y="2033219"/>
                </a:lnTo>
                <a:lnTo>
                  <a:pt x="1658891" y="1899823"/>
                </a:lnTo>
                <a:lnTo>
                  <a:pt x="1688633" y="1675189"/>
                </a:lnTo>
                <a:lnTo>
                  <a:pt x="1724978" y="1405069"/>
                </a:lnTo>
                <a:lnTo>
                  <a:pt x="1754720" y="1207660"/>
                </a:lnTo>
                <a:lnTo>
                  <a:pt x="1777847" y="1072404"/>
                </a:lnTo>
                <a:lnTo>
                  <a:pt x="1794372" y="994322"/>
                </a:lnTo>
                <a:lnTo>
                  <a:pt x="1807590" y="945860"/>
                </a:lnTo>
                <a:lnTo>
                  <a:pt x="1820807" y="909731"/>
                </a:lnTo>
                <a:lnTo>
                  <a:pt x="1830717" y="890394"/>
                </a:lnTo>
                <a:lnTo>
                  <a:pt x="1840639" y="877921"/>
                </a:lnTo>
                <a:lnTo>
                  <a:pt x="1847242" y="873653"/>
                </a:lnTo>
                <a:lnTo>
                  <a:pt x="1853857" y="872881"/>
                </a:lnTo>
                <a:lnTo>
                  <a:pt x="1860459" y="875768"/>
                </a:lnTo>
                <a:lnTo>
                  <a:pt x="1867074" y="882378"/>
                </a:lnTo>
                <a:lnTo>
                  <a:pt x="1873676" y="892762"/>
                </a:lnTo>
                <a:lnTo>
                  <a:pt x="1883599" y="915227"/>
                </a:lnTo>
                <a:lnTo>
                  <a:pt x="1893509" y="945480"/>
                </a:lnTo>
                <a:lnTo>
                  <a:pt x="1906726" y="996386"/>
                </a:lnTo>
                <a:lnTo>
                  <a:pt x="1919944" y="1058398"/>
                </a:lnTo>
                <a:lnTo>
                  <a:pt x="1933161" y="1132137"/>
                </a:lnTo>
                <a:lnTo>
                  <a:pt x="1949686" y="1241687"/>
                </a:lnTo>
                <a:lnTo>
                  <a:pt x="1966211" y="1370713"/>
                </a:lnTo>
                <a:lnTo>
                  <a:pt x="1986043" y="1548658"/>
                </a:lnTo>
                <a:lnTo>
                  <a:pt x="2035605" y="2011729"/>
                </a:lnTo>
                <a:lnTo>
                  <a:pt x="2048822" y="2106628"/>
                </a:lnTo>
                <a:lnTo>
                  <a:pt x="2058732" y="2163043"/>
                </a:lnTo>
                <a:lnTo>
                  <a:pt x="2068655" y="2205123"/>
                </a:lnTo>
                <a:lnTo>
                  <a:pt x="2075257" y="2224738"/>
                </a:lnTo>
                <a:lnTo>
                  <a:pt x="2081872" y="2237528"/>
                </a:lnTo>
                <a:lnTo>
                  <a:pt x="2088474" y="2243581"/>
                </a:lnTo>
                <a:lnTo>
                  <a:pt x="2091782" y="2244151"/>
                </a:lnTo>
                <a:lnTo>
                  <a:pt x="2095089" y="2243151"/>
                </a:lnTo>
                <a:lnTo>
                  <a:pt x="2101692" y="2236591"/>
                </a:lnTo>
                <a:lnTo>
                  <a:pt x="2108307" y="2224359"/>
                </a:lnTo>
                <a:lnTo>
                  <a:pt x="2118217" y="2196525"/>
                </a:lnTo>
                <a:lnTo>
                  <a:pt x="2128127" y="2159193"/>
                </a:lnTo>
                <a:lnTo>
                  <a:pt x="2141357" y="2098485"/>
                </a:lnTo>
                <a:lnTo>
                  <a:pt x="2164484" y="1975626"/>
                </a:lnTo>
                <a:lnTo>
                  <a:pt x="2200829" y="1779712"/>
                </a:lnTo>
                <a:lnTo>
                  <a:pt x="2214046" y="1723006"/>
                </a:lnTo>
                <a:lnTo>
                  <a:pt x="2223968" y="1691525"/>
                </a:lnTo>
                <a:lnTo>
                  <a:pt x="2230571" y="1677165"/>
                </a:lnTo>
                <a:lnTo>
                  <a:pt x="2237186" y="1668845"/>
                </a:lnTo>
                <a:lnTo>
                  <a:pt x="2240493" y="1667085"/>
                </a:lnTo>
                <a:lnTo>
                  <a:pt x="2243788" y="1666971"/>
                </a:lnTo>
                <a:lnTo>
                  <a:pt x="2247096" y="1668554"/>
                </a:lnTo>
                <a:lnTo>
                  <a:pt x="2253711" y="1676912"/>
                </a:lnTo>
                <a:lnTo>
                  <a:pt x="2260313" y="1692285"/>
                </a:lnTo>
                <a:lnTo>
                  <a:pt x="2266928" y="1714838"/>
                </a:lnTo>
                <a:lnTo>
                  <a:pt x="2276838" y="1762439"/>
                </a:lnTo>
                <a:lnTo>
                  <a:pt x="2286748" y="1827060"/>
                </a:lnTo>
                <a:lnTo>
                  <a:pt x="2296670" y="1908954"/>
                </a:lnTo>
                <a:lnTo>
                  <a:pt x="2309888" y="2044185"/>
                </a:lnTo>
                <a:lnTo>
                  <a:pt x="2326400" y="2246051"/>
                </a:lnTo>
                <a:lnTo>
                  <a:pt x="2352847" y="2572067"/>
                </a:lnTo>
                <a:lnTo>
                  <a:pt x="2366064" y="2700929"/>
                </a:lnTo>
                <a:lnTo>
                  <a:pt x="2375975" y="2775427"/>
                </a:lnTo>
                <a:lnTo>
                  <a:pt x="2385884" y="2830398"/>
                </a:lnTo>
                <a:lnTo>
                  <a:pt x="2395807" y="2867312"/>
                </a:lnTo>
                <a:lnTo>
                  <a:pt x="2402409" y="2883268"/>
                </a:lnTo>
                <a:lnTo>
                  <a:pt x="2409024" y="2893563"/>
                </a:lnTo>
                <a:lnTo>
                  <a:pt x="2415627" y="2899350"/>
                </a:lnTo>
                <a:lnTo>
                  <a:pt x="2422242" y="2901668"/>
                </a:lnTo>
                <a:lnTo>
                  <a:pt x="2428844" y="2901402"/>
                </a:lnTo>
                <a:lnTo>
                  <a:pt x="2438766" y="2897273"/>
                </a:lnTo>
                <a:lnTo>
                  <a:pt x="2448676" y="2889726"/>
                </a:lnTo>
                <a:lnTo>
                  <a:pt x="2461894" y="2875454"/>
                </a:lnTo>
                <a:lnTo>
                  <a:pt x="2478418" y="2852749"/>
                </a:lnTo>
                <a:lnTo>
                  <a:pt x="2501546" y="2820306"/>
                </a:lnTo>
                <a:lnTo>
                  <a:pt x="2511456" y="2810061"/>
                </a:lnTo>
                <a:lnTo>
                  <a:pt x="2521378" y="2803945"/>
                </a:lnTo>
                <a:lnTo>
                  <a:pt x="2527980" y="2802564"/>
                </a:lnTo>
                <a:lnTo>
                  <a:pt x="2534596" y="2803464"/>
                </a:lnTo>
                <a:lnTo>
                  <a:pt x="2541198" y="2806592"/>
                </a:lnTo>
                <a:lnTo>
                  <a:pt x="2551120" y="2815215"/>
                </a:lnTo>
                <a:lnTo>
                  <a:pt x="2561030" y="2828271"/>
                </a:lnTo>
                <a:lnTo>
                  <a:pt x="2570940" y="2845810"/>
                </a:lnTo>
                <a:lnTo>
                  <a:pt x="2584158" y="2876189"/>
                </a:lnTo>
                <a:lnTo>
                  <a:pt x="2603990" y="2931768"/>
                </a:lnTo>
                <a:lnTo>
                  <a:pt x="2617207" y="2966795"/>
                </a:lnTo>
                <a:lnTo>
                  <a:pt x="2627117" y="2986220"/>
                </a:lnTo>
                <a:lnTo>
                  <a:pt x="2633732" y="2993894"/>
                </a:lnTo>
                <a:lnTo>
                  <a:pt x="2640334" y="2996060"/>
                </a:lnTo>
                <a:lnTo>
                  <a:pt x="2643642" y="2994781"/>
                </a:lnTo>
                <a:lnTo>
                  <a:pt x="2650257" y="2986942"/>
                </a:lnTo>
                <a:lnTo>
                  <a:pt x="2656859" y="2971366"/>
                </a:lnTo>
                <a:lnTo>
                  <a:pt x="2663474" y="2947357"/>
                </a:lnTo>
                <a:lnTo>
                  <a:pt x="2670077" y="2914280"/>
                </a:lnTo>
                <a:lnTo>
                  <a:pt x="2679999" y="2846646"/>
                </a:lnTo>
                <a:lnTo>
                  <a:pt x="2689909" y="2756698"/>
                </a:lnTo>
                <a:lnTo>
                  <a:pt x="2703127" y="2602181"/>
                </a:lnTo>
                <a:lnTo>
                  <a:pt x="2716344" y="2412092"/>
                </a:lnTo>
                <a:lnTo>
                  <a:pt x="2736176" y="2082213"/>
                </a:lnTo>
                <a:lnTo>
                  <a:pt x="2772521" y="1470652"/>
                </a:lnTo>
                <a:lnTo>
                  <a:pt x="2789046" y="1238622"/>
                </a:lnTo>
                <a:lnTo>
                  <a:pt x="2805571" y="1047862"/>
                </a:lnTo>
                <a:lnTo>
                  <a:pt x="2818788" y="927358"/>
                </a:lnTo>
                <a:lnTo>
                  <a:pt x="2832005" y="833941"/>
                </a:lnTo>
                <a:lnTo>
                  <a:pt x="2845223" y="764002"/>
                </a:lnTo>
                <a:lnTo>
                  <a:pt x="2855133" y="724885"/>
                </a:lnTo>
                <a:lnTo>
                  <a:pt x="2865042" y="696152"/>
                </a:lnTo>
                <a:lnTo>
                  <a:pt x="2874965" y="677220"/>
                </a:lnTo>
                <a:lnTo>
                  <a:pt x="2881567" y="670028"/>
                </a:lnTo>
                <a:lnTo>
                  <a:pt x="2888182" y="667368"/>
                </a:lnTo>
                <a:lnTo>
                  <a:pt x="2894785" y="669622"/>
                </a:lnTo>
                <a:lnTo>
                  <a:pt x="2901400" y="677182"/>
                </a:lnTo>
                <a:lnTo>
                  <a:pt x="2908002" y="690415"/>
                </a:lnTo>
                <a:lnTo>
                  <a:pt x="2914617" y="709562"/>
                </a:lnTo>
                <a:lnTo>
                  <a:pt x="2924527" y="749616"/>
                </a:lnTo>
                <a:lnTo>
                  <a:pt x="2934450" y="803296"/>
                </a:lnTo>
                <a:lnTo>
                  <a:pt x="2947667" y="895814"/>
                </a:lnTo>
                <a:lnTo>
                  <a:pt x="2960884" y="1012101"/>
                </a:lnTo>
                <a:lnTo>
                  <a:pt x="2977409" y="1187779"/>
                </a:lnTo>
                <a:lnTo>
                  <a:pt x="3017061" y="1634110"/>
                </a:lnTo>
                <a:lnTo>
                  <a:pt x="3030278" y="1742115"/>
                </a:lnTo>
                <a:lnTo>
                  <a:pt x="3040188" y="1800265"/>
                </a:lnTo>
                <a:lnTo>
                  <a:pt x="3046803" y="1827313"/>
                </a:lnTo>
                <a:lnTo>
                  <a:pt x="3053406" y="1844928"/>
                </a:lnTo>
                <a:lnTo>
                  <a:pt x="3060021" y="1853413"/>
                </a:lnTo>
                <a:lnTo>
                  <a:pt x="3063315" y="1854388"/>
                </a:lnTo>
                <a:lnTo>
                  <a:pt x="3066623" y="1853299"/>
                </a:lnTo>
                <a:lnTo>
                  <a:pt x="3073238" y="1845245"/>
                </a:lnTo>
                <a:lnTo>
                  <a:pt x="3079840" y="1829960"/>
                </a:lnTo>
                <a:lnTo>
                  <a:pt x="3086456" y="1808129"/>
                </a:lnTo>
                <a:lnTo>
                  <a:pt x="3096365" y="1764782"/>
                </a:lnTo>
                <a:lnTo>
                  <a:pt x="3109583" y="1692285"/>
                </a:lnTo>
                <a:lnTo>
                  <a:pt x="3145940" y="1482986"/>
                </a:lnTo>
                <a:lnTo>
                  <a:pt x="3162452" y="1409665"/>
                </a:lnTo>
                <a:lnTo>
                  <a:pt x="3178977" y="1351098"/>
                </a:lnTo>
                <a:lnTo>
                  <a:pt x="3192194" y="1313348"/>
                </a:lnTo>
                <a:lnTo>
                  <a:pt x="3205412" y="1283678"/>
                </a:lnTo>
                <a:lnTo>
                  <a:pt x="3215334" y="1267773"/>
                </a:lnTo>
                <a:lnTo>
                  <a:pt x="3221936" y="1260745"/>
                </a:lnTo>
                <a:lnTo>
                  <a:pt x="3228551" y="1256705"/>
                </a:lnTo>
                <a:lnTo>
                  <a:pt x="3235154" y="1255730"/>
                </a:lnTo>
                <a:lnTo>
                  <a:pt x="3241769" y="1257820"/>
                </a:lnTo>
                <a:lnTo>
                  <a:pt x="3248371" y="1263088"/>
                </a:lnTo>
                <a:lnTo>
                  <a:pt x="3254986" y="1271661"/>
                </a:lnTo>
                <a:lnTo>
                  <a:pt x="3264896" y="1291099"/>
                </a:lnTo>
                <a:lnTo>
                  <a:pt x="3274819" y="1319161"/>
                </a:lnTo>
                <a:lnTo>
                  <a:pt x="3284729" y="1356796"/>
                </a:lnTo>
                <a:lnTo>
                  <a:pt x="3294638" y="1405106"/>
                </a:lnTo>
                <a:lnTo>
                  <a:pt x="3304548" y="1465029"/>
                </a:lnTo>
                <a:lnTo>
                  <a:pt x="3317766" y="1564322"/>
                </a:lnTo>
                <a:lnTo>
                  <a:pt x="3330996" y="1685636"/>
                </a:lnTo>
                <a:lnTo>
                  <a:pt x="3347508" y="1862923"/>
                </a:lnTo>
                <a:lnTo>
                  <a:pt x="3406993" y="2532355"/>
                </a:lnTo>
                <a:lnTo>
                  <a:pt x="3423517" y="2676071"/>
                </a:lnTo>
                <a:lnTo>
                  <a:pt x="3440042" y="2794878"/>
                </a:lnTo>
                <a:lnTo>
                  <a:pt x="3453260" y="2872884"/>
                </a:lnTo>
                <a:lnTo>
                  <a:pt x="3466477" y="2936720"/>
                </a:lnTo>
                <a:lnTo>
                  <a:pt x="3479694" y="2986828"/>
                </a:lnTo>
                <a:lnTo>
                  <a:pt x="3489604" y="3015675"/>
                </a:lnTo>
                <a:lnTo>
                  <a:pt x="3499526" y="3037329"/>
                </a:lnTo>
                <a:lnTo>
                  <a:pt x="3509436" y="3052108"/>
                </a:lnTo>
                <a:lnTo>
                  <a:pt x="3519346" y="3060642"/>
                </a:lnTo>
                <a:lnTo>
                  <a:pt x="3525962" y="3063150"/>
                </a:lnTo>
                <a:lnTo>
                  <a:pt x="3532564" y="3063251"/>
                </a:lnTo>
                <a:lnTo>
                  <a:pt x="3539179" y="3060947"/>
                </a:lnTo>
                <a:lnTo>
                  <a:pt x="3545781" y="3056261"/>
                </a:lnTo>
                <a:lnTo>
                  <a:pt x="3555704" y="3044826"/>
                </a:lnTo>
                <a:lnTo>
                  <a:pt x="3565614" y="3028149"/>
                </a:lnTo>
                <a:lnTo>
                  <a:pt x="3575523" y="3006076"/>
                </a:lnTo>
                <a:lnTo>
                  <a:pt x="3585446" y="2978141"/>
                </a:lnTo>
                <a:lnTo>
                  <a:pt x="3598663" y="2930705"/>
                </a:lnTo>
                <a:lnTo>
                  <a:pt x="3611881" y="2871288"/>
                </a:lnTo>
                <a:lnTo>
                  <a:pt x="3628405" y="2782582"/>
                </a:lnTo>
                <a:lnTo>
                  <a:pt x="3664750" y="2563380"/>
                </a:lnTo>
                <a:lnTo>
                  <a:pt x="3691185" y="2412674"/>
                </a:lnTo>
                <a:lnTo>
                  <a:pt x="3707710" y="2331693"/>
                </a:lnTo>
                <a:lnTo>
                  <a:pt x="3720927" y="2279532"/>
                </a:lnTo>
                <a:lnTo>
                  <a:pt x="3730837" y="2250090"/>
                </a:lnTo>
                <a:lnTo>
                  <a:pt x="3740759" y="2229956"/>
                </a:lnTo>
                <a:lnTo>
                  <a:pt x="3747362" y="2221978"/>
                </a:lnTo>
                <a:lnTo>
                  <a:pt x="3753977" y="2218470"/>
                </a:lnTo>
                <a:lnTo>
                  <a:pt x="3760579" y="2219483"/>
                </a:lnTo>
                <a:lnTo>
                  <a:pt x="3767194" y="2225017"/>
                </a:lnTo>
                <a:lnTo>
                  <a:pt x="3773796" y="2234945"/>
                </a:lnTo>
                <a:lnTo>
                  <a:pt x="3783719" y="2257498"/>
                </a:lnTo>
                <a:lnTo>
                  <a:pt x="3793629" y="2287751"/>
                </a:lnTo>
                <a:lnTo>
                  <a:pt x="3810154" y="2348788"/>
                </a:lnTo>
                <a:lnTo>
                  <a:pt x="3836589" y="2448461"/>
                </a:lnTo>
                <a:lnTo>
                  <a:pt x="3849806" y="2487654"/>
                </a:lnTo>
                <a:lnTo>
                  <a:pt x="3859716" y="2508472"/>
                </a:lnTo>
                <a:lnTo>
                  <a:pt x="3866331" y="2517476"/>
                </a:lnTo>
                <a:lnTo>
                  <a:pt x="3872933" y="2522313"/>
                </a:lnTo>
                <a:lnTo>
                  <a:pt x="3879548" y="2522984"/>
                </a:lnTo>
                <a:lnTo>
                  <a:pt x="3886150" y="2519654"/>
                </a:lnTo>
                <a:lnTo>
                  <a:pt x="3892765" y="2512613"/>
                </a:lnTo>
                <a:lnTo>
                  <a:pt x="3902675" y="2496087"/>
                </a:lnTo>
                <a:lnTo>
                  <a:pt x="3915893" y="2466177"/>
                </a:lnTo>
                <a:lnTo>
                  <a:pt x="3939032" y="2410826"/>
                </a:lnTo>
                <a:lnTo>
                  <a:pt x="3948943" y="2393604"/>
                </a:lnTo>
                <a:lnTo>
                  <a:pt x="3955545" y="2385879"/>
                </a:lnTo>
                <a:lnTo>
                  <a:pt x="3962160" y="2381497"/>
                </a:lnTo>
                <a:lnTo>
                  <a:pt x="3968775" y="2380687"/>
                </a:lnTo>
                <a:lnTo>
                  <a:pt x="3975377" y="2383562"/>
                </a:lnTo>
                <a:lnTo>
                  <a:pt x="3981992" y="2390184"/>
                </a:lnTo>
                <a:lnTo>
                  <a:pt x="3988595" y="2400606"/>
                </a:lnTo>
                <a:lnTo>
                  <a:pt x="3998504" y="2422932"/>
                </a:lnTo>
                <a:lnTo>
                  <a:pt x="4011734" y="2462365"/>
                </a:lnTo>
                <a:lnTo>
                  <a:pt x="4034862" y="2535128"/>
                </a:lnTo>
                <a:lnTo>
                  <a:pt x="4044771" y="2557023"/>
                </a:lnTo>
                <a:lnTo>
                  <a:pt x="4051386" y="2565419"/>
                </a:lnTo>
                <a:lnTo>
                  <a:pt x="4054681" y="2567344"/>
                </a:lnTo>
                <a:lnTo>
                  <a:pt x="4057989" y="2567584"/>
                </a:lnTo>
                <a:lnTo>
                  <a:pt x="4061296" y="2566090"/>
                </a:lnTo>
                <a:lnTo>
                  <a:pt x="4067911" y="2557454"/>
                </a:lnTo>
                <a:lnTo>
                  <a:pt x="4074514" y="2541131"/>
                </a:lnTo>
                <a:lnTo>
                  <a:pt x="4081129" y="2517134"/>
                </a:lnTo>
                <a:lnTo>
                  <a:pt x="4091038" y="2467532"/>
                </a:lnTo>
                <a:lnTo>
                  <a:pt x="4100948" y="2403215"/>
                </a:lnTo>
                <a:lnTo>
                  <a:pt x="4114166" y="2298223"/>
                </a:lnTo>
                <a:lnTo>
                  <a:pt x="4114166" y="2298223"/>
                </a:lnTo>
              </a:path>
            </a:pathLst>
          </a:custGeom>
          <a:solidFill>
            <a:srgbClr val="000000"/>
          </a:solidFill>
          <a:ln w="9525" cap="sq">
            <a:solidFill>
              <a:srgbClr val="ED7D31"/>
            </a:solidFill>
            <a:prstDash val="solid"/>
            <a:round/>
          </a:ln>
        </p:spPr>
        <p:txBody>
          <a:bodyPr rtlCol="0" anchor="ctr"/>
          <a:lstStyle/>
          <a:p>
            <a:endParaRPr lang="en-US">
              <a:solidFill>
                <a:srgbClr val="ED7D31"/>
              </a:solidFill>
            </a:endParaRPr>
          </a:p>
        </p:txBody>
      </p:sp>
      <p:sp>
        <p:nvSpPr>
          <p:cNvPr id="58" name="Figura a mano libera 57">
            <a:extLst>
              <a:ext uri="{FF2B5EF4-FFF2-40B4-BE49-F238E27FC236}">
                <a16:creationId xmlns:a16="http://schemas.microsoft.com/office/drawing/2014/main" id="{302425DE-5756-D554-F6BF-0968709E863B}"/>
              </a:ext>
            </a:extLst>
          </p:cNvPr>
          <p:cNvSpPr/>
          <p:nvPr/>
        </p:nvSpPr>
        <p:spPr>
          <a:xfrm>
            <a:off x="7989193" y="5614957"/>
            <a:ext cx="601475" cy="307777"/>
          </a:xfrm>
          <a:custGeom>
            <a:avLst/>
            <a:gdLst>
              <a:gd name="connsiteX0" fmla="*/ 0 w 4114165"/>
              <a:gd name="connsiteY0" fmla="*/ 962866 h 3063250"/>
              <a:gd name="connsiteX1" fmla="*/ 13219 w 4114165"/>
              <a:gd name="connsiteY1" fmla="*/ 938578 h 3063250"/>
              <a:gd name="connsiteX2" fmla="*/ 29741 w 4114165"/>
              <a:gd name="connsiteY2" fmla="*/ 914936 h 3063250"/>
              <a:gd name="connsiteX3" fmla="*/ 52873 w 4114165"/>
              <a:gd name="connsiteY3" fmla="*/ 887165 h 3063250"/>
              <a:gd name="connsiteX4" fmla="*/ 79309 w 4114165"/>
              <a:gd name="connsiteY4" fmla="*/ 860382 h 3063250"/>
              <a:gd name="connsiteX5" fmla="*/ 99137 w 4114165"/>
              <a:gd name="connsiteY5" fmla="*/ 843895 h 3063250"/>
              <a:gd name="connsiteX6" fmla="*/ 109050 w 4114165"/>
              <a:gd name="connsiteY6" fmla="*/ 838551 h 3063250"/>
              <a:gd name="connsiteX7" fmla="*/ 118964 w 4114165"/>
              <a:gd name="connsiteY7" fmla="*/ 836816 h 3063250"/>
              <a:gd name="connsiteX8" fmla="*/ 125574 w 4114165"/>
              <a:gd name="connsiteY8" fmla="*/ 838272 h 3063250"/>
              <a:gd name="connsiteX9" fmla="*/ 132182 w 4114165"/>
              <a:gd name="connsiteY9" fmla="*/ 842248 h 3063250"/>
              <a:gd name="connsiteX10" fmla="*/ 138791 w 4114165"/>
              <a:gd name="connsiteY10" fmla="*/ 849049 h 3063250"/>
              <a:gd name="connsiteX11" fmla="*/ 145401 w 4114165"/>
              <a:gd name="connsiteY11" fmla="*/ 859078 h 3063250"/>
              <a:gd name="connsiteX12" fmla="*/ 155315 w 4114165"/>
              <a:gd name="connsiteY12" fmla="*/ 880859 h 3063250"/>
              <a:gd name="connsiteX13" fmla="*/ 165228 w 4114165"/>
              <a:gd name="connsiteY13" fmla="*/ 911631 h 3063250"/>
              <a:gd name="connsiteX14" fmla="*/ 175142 w 4114165"/>
              <a:gd name="connsiteY14" fmla="*/ 951773 h 3063250"/>
              <a:gd name="connsiteX15" fmla="*/ 188360 w 4114165"/>
              <a:gd name="connsiteY15" fmla="*/ 1018952 h 3063250"/>
              <a:gd name="connsiteX16" fmla="*/ 204883 w 4114165"/>
              <a:gd name="connsiteY16" fmla="*/ 1119511 h 3063250"/>
              <a:gd name="connsiteX17" fmla="*/ 237928 w 4114165"/>
              <a:gd name="connsiteY17" fmla="*/ 1325872 h 3063250"/>
              <a:gd name="connsiteX18" fmla="*/ 251146 w 4114165"/>
              <a:gd name="connsiteY18" fmla="*/ 1392203 h 3063250"/>
              <a:gd name="connsiteX19" fmla="*/ 264365 w 4114165"/>
              <a:gd name="connsiteY19" fmla="*/ 1444629 h 3063250"/>
              <a:gd name="connsiteX20" fmla="*/ 274279 w 4114165"/>
              <a:gd name="connsiteY20" fmla="*/ 1474666 h 3063250"/>
              <a:gd name="connsiteX21" fmla="*/ 284192 w 4114165"/>
              <a:gd name="connsiteY21" fmla="*/ 1497675 h 3063250"/>
              <a:gd name="connsiteX22" fmla="*/ 297410 w 4114165"/>
              <a:gd name="connsiteY22" fmla="*/ 1521267 h 3063250"/>
              <a:gd name="connsiteX23" fmla="*/ 323847 w 4114165"/>
              <a:gd name="connsiteY23" fmla="*/ 1565120 h 3063250"/>
              <a:gd name="connsiteX24" fmla="*/ 340373 w 4114165"/>
              <a:gd name="connsiteY24" fmla="*/ 1598538 h 3063250"/>
              <a:gd name="connsiteX25" fmla="*/ 363500 w 4114165"/>
              <a:gd name="connsiteY25" fmla="*/ 1652395 h 3063250"/>
              <a:gd name="connsiteX26" fmla="*/ 386628 w 4114165"/>
              <a:gd name="connsiteY26" fmla="*/ 1713129 h 3063250"/>
              <a:gd name="connsiteX27" fmla="*/ 406460 w 4114165"/>
              <a:gd name="connsiteY27" fmla="*/ 1772988 h 3063250"/>
              <a:gd name="connsiteX28" fmla="*/ 422985 w 4114165"/>
              <a:gd name="connsiteY28" fmla="*/ 1832430 h 3063250"/>
              <a:gd name="connsiteX29" fmla="*/ 439510 w 4114165"/>
              <a:gd name="connsiteY29" fmla="*/ 1903407 h 3063250"/>
              <a:gd name="connsiteX30" fmla="*/ 456035 w 4114165"/>
              <a:gd name="connsiteY30" fmla="*/ 1987175 h 3063250"/>
              <a:gd name="connsiteX31" fmla="*/ 472547 w 4114165"/>
              <a:gd name="connsiteY31" fmla="*/ 2085024 h 3063250"/>
              <a:gd name="connsiteX32" fmla="*/ 502289 w 4114165"/>
              <a:gd name="connsiteY32" fmla="*/ 2284990 h 3063250"/>
              <a:gd name="connsiteX33" fmla="*/ 518814 w 4114165"/>
              <a:gd name="connsiteY33" fmla="*/ 2386930 h 3063250"/>
              <a:gd name="connsiteX34" fmla="*/ 532031 w 4114165"/>
              <a:gd name="connsiteY34" fmla="*/ 2452703 h 3063250"/>
              <a:gd name="connsiteX35" fmla="*/ 541941 w 4114165"/>
              <a:gd name="connsiteY35" fmla="*/ 2490718 h 3063250"/>
              <a:gd name="connsiteX36" fmla="*/ 551864 w 4114165"/>
              <a:gd name="connsiteY36" fmla="*/ 2518717 h 3063250"/>
              <a:gd name="connsiteX37" fmla="*/ 561774 w 4114165"/>
              <a:gd name="connsiteY37" fmla="*/ 2537066 h 3063250"/>
              <a:gd name="connsiteX38" fmla="*/ 568389 w 4114165"/>
              <a:gd name="connsiteY38" fmla="*/ 2544335 h 3063250"/>
              <a:gd name="connsiteX39" fmla="*/ 574991 w 4114165"/>
              <a:gd name="connsiteY39" fmla="*/ 2548070 h 3063250"/>
              <a:gd name="connsiteX40" fmla="*/ 581606 w 4114165"/>
              <a:gd name="connsiteY40" fmla="*/ 2548741 h 3063250"/>
              <a:gd name="connsiteX41" fmla="*/ 588208 w 4114165"/>
              <a:gd name="connsiteY41" fmla="*/ 2546969 h 3063250"/>
              <a:gd name="connsiteX42" fmla="*/ 598131 w 4114165"/>
              <a:gd name="connsiteY42" fmla="*/ 2541042 h 3063250"/>
              <a:gd name="connsiteX43" fmla="*/ 644385 w 4114165"/>
              <a:gd name="connsiteY43" fmla="*/ 2506927 h 3063250"/>
              <a:gd name="connsiteX44" fmla="*/ 670820 w 4114165"/>
              <a:gd name="connsiteY44" fmla="*/ 2490034 h 3063250"/>
              <a:gd name="connsiteX45" fmla="*/ 687345 w 4114165"/>
              <a:gd name="connsiteY45" fmla="*/ 2476269 h 3063250"/>
              <a:gd name="connsiteX46" fmla="*/ 700562 w 4114165"/>
              <a:gd name="connsiteY46" fmla="*/ 2461681 h 3063250"/>
              <a:gd name="connsiteX47" fmla="*/ 710485 w 4114165"/>
              <a:gd name="connsiteY47" fmla="*/ 2447156 h 3063250"/>
              <a:gd name="connsiteX48" fmla="*/ 720395 w 4114165"/>
              <a:gd name="connsiteY48" fmla="*/ 2427478 h 3063250"/>
              <a:gd name="connsiteX49" fmla="*/ 730305 w 4114165"/>
              <a:gd name="connsiteY49" fmla="*/ 2399808 h 3063250"/>
              <a:gd name="connsiteX50" fmla="*/ 740214 w 4114165"/>
              <a:gd name="connsiteY50" fmla="*/ 2360615 h 3063250"/>
              <a:gd name="connsiteX51" fmla="*/ 750137 w 4114165"/>
              <a:gd name="connsiteY51" fmla="*/ 2306011 h 3063250"/>
              <a:gd name="connsiteX52" fmla="*/ 760047 w 4114165"/>
              <a:gd name="connsiteY52" fmla="*/ 2232146 h 3063250"/>
              <a:gd name="connsiteX53" fmla="*/ 769957 w 4114165"/>
              <a:gd name="connsiteY53" fmla="*/ 2135437 h 3063250"/>
              <a:gd name="connsiteX54" fmla="*/ 779879 w 4114165"/>
              <a:gd name="connsiteY54" fmla="*/ 2013021 h 3063250"/>
              <a:gd name="connsiteX55" fmla="*/ 793097 w 4114165"/>
              <a:gd name="connsiteY55" fmla="*/ 1806394 h 3063250"/>
              <a:gd name="connsiteX56" fmla="*/ 806314 w 4114165"/>
              <a:gd name="connsiteY56" fmla="*/ 1550988 h 3063250"/>
              <a:gd name="connsiteX57" fmla="*/ 826134 w 4114165"/>
              <a:gd name="connsiteY57" fmla="*/ 1101061 h 3063250"/>
              <a:gd name="connsiteX58" fmla="*/ 852581 w 4114165"/>
              <a:gd name="connsiteY58" fmla="*/ 502805 h 3063250"/>
              <a:gd name="connsiteX59" fmla="*/ 865798 w 4114165"/>
              <a:gd name="connsiteY59" fmla="*/ 268992 h 3063250"/>
              <a:gd name="connsiteX60" fmla="*/ 875708 w 4114165"/>
              <a:gd name="connsiteY60" fmla="*/ 140161 h 3063250"/>
              <a:gd name="connsiteX61" fmla="*/ 885618 w 4114165"/>
              <a:gd name="connsiteY61" fmla="*/ 54144 h 3063250"/>
              <a:gd name="connsiteX62" fmla="*/ 892233 w 4114165"/>
              <a:gd name="connsiteY62" fmla="*/ 19833 h 3063250"/>
              <a:gd name="connsiteX63" fmla="*/ 898835 w 4114165"/>
              <a:gd name="connsiteY63" fmla="*/ 2645 h 3063250"/>
              <a:gd name="connsiteX64" fmla="*/ 902143 w 4114165"/>
              <a:gd name="connsiteY64" fmla="*/ 0 h 3063250"/>
              <a:gd name="connsiteX65" fmla="*/ 905450 w 4114165"/>
              <a:gd name="connsiteY65" fmla="*/ 1042 h 3063250"/>
              <a:gd name="connsiteX66" fmla="*/ 908758 w 4114165"/>
              <a:gd name="connsiteY66" fmla="*/ 5543 h 3063250"/>
              <a:gd name="connsiteX67" fmla="*/ 915360 w 4114165"/>
              <a:gd name="connsiteY67" fmla="*/ 23974 h 3063250"/>
              <a:gd name="connsiteX68" fmla="*/ 921975 w 4114165"/>
              <a:gd name="connsiteY68" fmla="*/ 53496 h 3063250"/>
              <a:gd name="connsiteX69" fmla="*/ 931885 w 4114165"/>
              <a:gd name="connsiteY69" fmla="*/ 114728 h 3063250"/>
              <a:gd name="connsiteX70" fmla="*/ 945103 w 4114165"/>
              <a:gd name="connsiteY70" fmla="*/ 219005 h 3063250"/>
              <a:gd name="connsiteX71" fmla="*/ 991370 w 4114165"/>
              <a:gd name="connsiteY71" fmla="*/ 608560 h 3063250"/>
              <a:gd name="connsiteX72" fmla="*/ 1007895 w 4114165"/>
              <a:gd name="connsiteY72" fmla="*/ 717439 h 3063250"/>
              <a:gd name="connsiteX73" fmla="*/ 1057457 w 4114165"/>
              <a:gd name="connsiteY73" fmla="*/ 1020560 h 3063250"/>
              <a:gd name="connsiteX74" fmla="*/ 1070674 w 4114165"/>
              <a:gd name="connsiteY74" fmla="*/ 1129034 h 3063250"/>
              <a:gd name="connsiteX75" fmla="*/ 1083891 w 4114165"/>
              <a:gd name="connsiteY75" fmla="*/ 1261492 h 3063250"/>
              <a:gd name="connsiteX76" fmla="*/ 1100416 w 4114165"/>
              <a:gd name="connsiteY76" fmla="*/ 1462079 h 3063250"/>
              <a:gd name="connsiteX77" fmla="*/ 1123543 w 4114165"/>
              <a:gd name="connsiteY77" fmla="*/ 1789577 h 3063250"/>
              <a:gd name="connsiteX78" fmla="*/ 1146683 w 4114165"/>
              <a:gd name="connsiteY78" fmla="*/ 2110389 h 3063250"/>
              <a:gd name="connsiteX79" fmla="*/ 1159901 w 4114165"/>
              <a:gd name="connsiteY79" fmla="*/ 2255687 h 3063250"/>
              <a:gd name="connsiteX80" fmla="*/ 1169810 w 4114165"/>
              <a:gd name="connsiteY80" fmla="*/ 2336454 h 3063250"/>
              <a:gd name="connsiteX81" fmla="*/ 1176425 w 4114165"/>
              <a:gd name="connsiteY81" fmla="*/ 2375343 h 3063250"/>
              <a:gd name="connsiteX82" fmla="*/ 1183028 w 4114165"/>
              <a:gd name="connsiteY82" fmla="*/ 2401809 h 3063250"/>
              <a:gd name="connsiteX83" fmla="*/ 1189643 w 4114165"/>
              <a:gd name="connsiteY83" fmla="*/ 2415701 h 3063250"/>
              <a:gd name="connsiteX84" fmla="*/ 1192950 w 4114165"/>
              <a:gd name="connsiteY84" fmla="*/ 2417917 h 3063250"/>
              <a:gd name="connsiteX85" fmla="*/ 1196245 w 4114165"/>
              <a:gd name="connsiteY85" fmla="*/ 2417030 h 3063250"/>
              <a:gd name="connsiteX86" fmla="*/ 1199553 w 4114165"/>
              <a:gd name="connsiteY86" fmla="*/ 2413054 h 3063250"/>
              <a:gd name="connsiteX87" fmla="*/ 1206168 w 4114165"/>
              <a:gd name="connsiteY87" fmla="*/ 2396073 h 3063250"/>
              <a:gd name="connsiteX88" fmla="*/ 1212770 w 4114165"/>
              <a:gd name="connsiteY88" fmla="*/ 2367517 h 3063250"/>
              <a:gd name="connsiteX89" fmla="*/ 1222680 w 4114165"/>
              <a:gd name="connsiteY89" fmla="*/ 2304808 h 3063250"/>
              <a:gd name="connsiteX90" fmla="*/ 1232602 w 4114165"/>
              <a:gd name="connsiteY90" fmla="*/ 2221471 h 3063250"/>
              <a:gd name="connsiteX91" fmla="*/ 1249127 w 4114165"/>
              <a:gd name="connsiteY91" fmla="*/ 2051011 h 3063250"/>
              <a:gd name="connsiteX92" fmla="*/ 1278857 w 4114165"/>
              <a:gd name="connsiteY92" fmla="*/ 1738519 h 3063250"/>
              <a:gd name="connsiteX93" fmla="*/ 1292087 w 4114165"/>
              <a:gd name="connsiteY93" fmla="*/ 1631108 h 3063250"/>
              <a:gd name="connsiteX94" fmla="*/ 1301997 w 4114165"/>
              <a:gd name="connsiteY94" fmla="*/ 1571186 h 3063250"/>
              <a:gd name="connsiteX95" fmla="*/ 1311907 w 4114165"/>
              <a:gd name="connsiteY95" fmla="*/ 1530802 h 3063250"/>
              <a:gd name="connsiteX96" fmla="*/ 1318522 w 4114165"/>
              <a:gd name="connsiteY96" fmla="*/ 1515125 h 3063250"/>
              <a:gd name="connsiteX97" fmla="*/ 1325124 w 4114165"/>
              <a:gd name="connsiteY97" fmla="*/ 1508553 h 3063250"/>
              <a:gd name="connsiteX98" fmla="*/ 1328431 w 4114165"/>
              <a:gd name="connsiteY98" fmla="*/ 1508692 h 3063250"/>
              <a:gd name="connsiteX99" fmla="*/ 1331739 w 4114165"/>
              <a:gd name="connsiteY99" fmla="*/ 1511098 h 3063250"/>
              <a:gd name="connsiteX100" fmla="*/ 1338341 w 4114165"/>
              <a:gd name="connsiteY100" fmla="*/ 1522673 h 3063250"/>
              <a:gd name="connsiteX101" fmla="*/ 1344956 w 4114165"/>
              <a:gd name="connsiteY101" fmla="*/ 1543098 h 3063250"/>
              <a:gd name="connsiteX102" fmla="*/ 1351559 w 4114165"/>
              <a:gd name="connsiteY102" fmla="*/ 1572135 h 3063250"/>
              <a:gd name="connsiteX103" fmla="*/ 1361481 w 4114165"/>
              <a:gd name="connsiteY103" fmla="*/ 1631273 h 3063250"/>
              <a:gd name="connsiteX104" fmla="*/ 1371391 w 4114165"/>
              <a:gd name="connsiteY104" fmla="*/ 1708025 h 3063250"/>
              <a:gd name="connsiteX105" fmla="*/ 1384608 w 4114165"/>
              <a:gd name="connsiteY105" fmla="*/ 1834709 h 3063250"/>
              <a:gd name="connsiteX106" fmla="*/ 1401133 w 4114165"/>
              <a:gd name="connsiteY106" fmla="*/ 2023810 h 3063250"/>
              <a:gd name="connsiteX107" fmla="*/ 1437478 w 4114165"/>
              <a:gd name="connsiteY107" fmla="*/ 2455958 h 3063250"/>
              <a:gd name="connsiteX108" fmla="*/ 1450695 w 4114165"/>
              <a:gd name="connsiteY108" fmla="*/ 2573840 h 3063250"/>
              <a:gd name="connsiteX109" fmla="*/ 1460618 w 4114165"/>
              <a:gd name="connsiteY109" fmla="*/ 2638271 h 3063250"/>
              <a:gd name="connsiteX110" fmla="*/ 1467220 w 4114165"/>
              <a:gd name="connsiteY110" fmla="*/ 2669055 h 3063250"/>
              <a:gd name="connsiteX111" fmla="*/ 1473835 w 4114165"/>
              <a:gd name="connsiteY111" fmla="*/ 2690241 h 3063250"/>
              <a:gd name="connsiteX112" fmla="*/ 1480438 w 4114165"/>
              <a:gd name="connsiteY112" fmla="*/ 2702360 h 3063250"/>
              <a:gd name="connsiteX113" fmla="*/ 1483745 w 4114165"/>
              <a:gd name="connsiteY113" fmla="*/ 2705260 h 3063250"/>
              <a:gd name="connsiteX114" fmla="*/ 1487053 w 4114165"/>
              <a:gd name="connsiteY114" fmla="*/ 2706222 h 3063250"/>
              <a:gd name="connsiteX115" fmla="*/ 1490360 w 4114165"/>
              <a:gd name="connsiteY115" fmla="*/ 2705361 h 3063250"/>
              <a:gd name="connsiteX116" fmla="*/ 1496963 w 4114165"/>
              <a:gd name="connsiteY116" fmla="*/ 2698700 h 3063250"/>
              <a:gd name="connsiteX117" fmla="*/ 1503577 w 4114165"/>
              <a:gd name="connsiteY117" fmla="*/ 2686265 h 3063250"/>
              <a:gd name="connsiteX118" fmla="*/ 1513487 w 4114165"/>
              <a:gd name="connsiteY118" fmla="*/ 2658861 h 3063250"/>
              <a:gd name="connsiteX119" fmla="*/ 1526705 w 4114165"/>
              <a:gd name="connsiteY119" fmla="*/ 2610120 h 3063250"/>
              <a:gd name="connsiteX120" fmla="*/ 1543229 w 4114165"/>
              <a:gd name="connsiteY120" fmla="*/ 2536635 h 3063250"/>
              <a:gd name="connsiteX121" fmla="*/ 1579574 w 4114165"/>
              <a:gd name="connsiteY121" fmla="*/ 2357488 h 3063250"/>
              <a:gd name="connsiteX122" fmla="*/ 1615932 w 4114165"/>
              <a:gd name="connsiteY122" fmla="*/ 2168830 h 3063250"/>
              <a:gd name="connsiteX123" fmla="*/ 1639059 w 4114165"/>
              <a:gd name="connsiteY123" fmla="*/ 2033219 h 3063250"/>
              <a:gd name="connsiteX124" fmla="*/ 1658891 w 4114165"/>
              <a:gd name="connsiteY124" fmla="*/ 1899823 h 3063250"/>
              <a:gd name="connsiteX125" fmla="*/ 1688633 w 4114165"/>
              <a:gd name="connsiteY125" fmla="*/ 1675189 h 3063250"/>
              <a:gd name="connsiteX126" fmla="*/ 1724978 w 4114165"/>
              <a:gd name="connsiteY126" fmla="*/ 1405069 h 3063250"/>
              <a:gd name="connsiteX127" fmla="*/ 1754720 w 4114165"/>
              <a:gd name="connsiteY127" fmla="*/ 1207660 h 3063250"/>
              <a:gd name="connsiteX128" fmla="*/ 1777847 w 4114165"/>
              <a:gd name="connsiteY128" fmla="*/ 1072404 h 3063250"/>
              <a:gd name="connsiteX129" fmla="*/ 1794372 w 4114165"/>
              <a:gd name="connsiteY129" fmla="*/ 994322 h 3063250"/>
              <a:gd name="connsiteX130" fmla="*/ 1807590 w 4114165"/>
              <a:gd name="connsiteY130" fmla="*/ 945860 h 3063250"/>
              <a:gd name="connsiteX131" fmla="*/ 1820807 w 4114165"/>
              <a:gd name="connsiteY131" fmla="*/ 909731 h 3063250"/>
              <a:gd name="connsiteX132" fmla="*/ 1830717 w 4114165"/>
              <a:gd name="connsiteY132" fmla="*/ 890394 h 3063250"/>
              <a:gd name="connsiteX133" fmla="*/ 1840639 w 4114165"/>
              <a:gd name="connsiteY133" fmla="*/ 877921 h 3063250"/>
              <a:gd name="connsiteX134" fmla="*/ 1847242 w 4114165"/>
              <a:gd name="connsiteY134" fmla="*/ 873653 h 3063250"/>
              <a:gd name="connsiteX135" fmla="*/ 1853857 w 4114165"/>
              <a:gd name="connsiteY135" fmla="*/ 872881 h 3063250"/>
              <a:gd name="connsiteX136" fmla="*/ 1860459 w 4114165"/>
              <a:gd name="connsiteY136" fmla="*/ 875768 h 3063250"/>
              <a:gd name="connsiteX137" fmla="*/ 1867074 w 4114165"/>
              <a:gd name="connsiteY137" fmla="*/ 882378 h 3063250"/>
              <a:gd name="connsiteX138" fmla="*/ 1873676 w 4114165"/>
              <a:gd name="connsiteY138" fmla="*/ 892762 h 3063250"/>
              <a:gd name="connsiteX139" fmla="*/ 1883599 w 4114165"/>
              <a:gd name="connsiteY139" fmla="*/ 915227 h 3063250"/>
              <a:gd name="connsiteX140" fmla="*/ 1893509 w 4114165"/>
              <a:gd name="connsiteY140" fmla="*/ 945480 h 3063250"/>
              <a:gd name="connsiteX141" fmla="*/ 1906726 w 4114165"/>
              <a:gd name="connsiteY141" fmla="*/ 996386 h 3063250"/>
              <a:gd name="connsiteX142" fmla="*/ 1919944 w 4114165"/>
              <a:gd name="connsiteY142" fmla="*/ 1058398 h 3063250"/>
              <a:gd name="connsiteX143" fmla="*/ 1933161 w 4114165"/>
              <a:gd name="connsiteY143" fmla="*/ 1132137 h 3063250"/>
              <a:gd name="connsiteX144" fmla="*/ 1949686 w 4114165"/>
              <a:gd name="connsiteY144" fmla="*/ 1241687 h 3063250"/>
              <a:gd name="connsiteX145" fmla="*/ 1966211 w 4114165"/>
              <a:gd name="connsiteY145" fmla="*/ 1370713 h 3063250"/>
              <a:gd name="connsiteX146" fmla="*/ 1986043 w 4114165"/>
              <a:gd name="connsiteY146" fmla="*/ 1548658 h 3063250"/>
              <a:gd name="connsiteX147" fmla="*/ 2035605 w 4114165"/>
              <a:gd name="connsiteY147" fmla="*/ 2011729 h 3063250"/>
              <a:gd name="connsiteX148" fmla="*/ 2048822 w 4114165"/>
              <a:gd name="connsiteY148" fmla="*/ 2106628 h 3063250"/>
              <a:gd name="connsiteX149" fmla="*/ 2058732 w 4114165"/>
              <a:gd name="connsiteY149" fmla="*/ 2163043 h 3063250"/>
              <a:gd name="connsiteX150" fmla="*/ 2068655 w 4114165"/>
              <a:gd name="connsiteY150" fmla="*/ 2205123 h 3063250"/>
              <a:gd name="connsiteX151" fmla="*/ 2075257 w 4114165"/>
              <a:gd name="connsiteY151" fmla="*/ 2224738 h 3063250"/>
              <a:gd name="connsiteX152" fmla="*/ 2081872 w 4114165"/>
              <a:gd name="connsiteY152" fmla="*/ 2237528 h 3063250"/>
              <a:gd name="connsiteX153" fmla="*/ 2088474 w 4114165"/>
              <a:gd name="connsiteY153" fmla="*/ 2243581 h 3063250"/>
              <a:gd name="connsiteX154" fmla="*/ 2091782 w 4114165"/>
              <a:gd name="connsiteY154" fmla="*/ 2244151 h 3063250"/>
              <a:gd name="connsiteX155" fmla="*/ 2095089 w 4114165"/>
              <a:gd name="connsiteY155" fmla="*/ 2243151 h 3063250"/>
              <a:gd name="connsiteX156" fmla="*/ 2101692 w 4114165"/>
              <a:gd name="connsiteY156" fmla="*/ 2236591 h 3063250"/>
              <a:gd name="connsiteX157" fmla="*/ 2108307 w 4114165"/>
              <a:gd name="connsiteY157" fmla="*/ 2224359 h 3063250"/>
              <a:gd name="connsiteX158" fmla="*/ 2118217 w 4114165"/>
              <a:gd name="connsiteY158" fmla="*/ 2196525 h 3063250"/>
              <a:gd name="connsiteX159" fmla="*/ 2128127 w 4114165"/>
              <a:gd name="connsiteY159" fmla="*/ 2159193 h 3063250"/>
              <a:gd name="connsiteX160" fmla="*/ 2141357 w 4114165"/>
              <a:gd name="connsiteY160" fmla="*/ 2098485 h 3063250"/>
              <a:gd name="connsiteX161" fmla="*/ 2164484 w 4114165"/>
              <a:gd name="connsiteY161" fmla="*/ 1975626 h 3063250"/>
              <a:gd name="connsiteX162" fmla="*/ 2200829 w 4114165"/>
              <a:gd name="connsiteY162" fmla="*/ 1779712 h 3063250"/>
              <a:gd name="connsiteX163" fmla="*/ 2214046 w 4114165"/>
              <a:gd name="connsiteY163" fmla="*/ 1723006 h 3063250"/>
              <a:gd name="connsiteX164" fmla="*/ 2223968 w 4114165"/>
              <a:gd name="connsiteY164" fmla="*/ 1691525 h 3063250"/>
              <a:gd name="connsiteX165" fmla="*/ 2230571 w 4114165"/>
              <a:gd name="connsiteY165" fmla="*/ 1677165 h 3063250"/>
              <a:gd name="connsiteX166" fmla="*/ 2237186 w 4114165"/>
              <a:gd name="connsiteY166" fmla="*/ 1668845 h 3063250"/>
              <a:gd name="connsiteX167" fmla="*/ 2240493 w 4114165"/>
              <a:gd name="connsiteY167" fmla="*/ 1667085 h 3063250"/>
              <a:gd name="connsiteX168" fmla="*/ 2243788 w 4114165"/>
              <a:gd name="connsiteY168" fmla="*/ 1666971 h 3063250"/>
              <a:gd name="connsiteX169" fmla="*/ 2247096 w 4114165"/>
              <a:gd name="connsiteY169" fmla="*/ 1668554 h 3063250"/>
              <a:gd name="connsiteX170" fmla="*/ 2253711 w 4114165"/>
              <a:gd name="connsiteY170" fmla="*/ 1676912 h 3063250"/>
              <a:gd name="connsiteX171" fmla="*/ 2260313 w 4114165"/>
              <a:gd name="connsiteY171" fmla="*/ 1692285 h 3063250"/>
              <a:gd name="connsiteX172" fmla="*/ 2266928 w 4114165"/>
              <a:gd name="connsiteY172" fmla="*/ 1714838 h 3063250"/>
              <a:gd name="connsiteX173" fmla="*/ 2276838 w 4114165"/>
              <a:gd name="connsiteY173" fmla="*/ 1762439 h 3063250"/>
              <a:gd name="connsiteX174" fmla="*/ 2286748 w 4114165"/>
              <a:gd name="connsiteY174" fmla="*/ 1827060 h 3063250"/>
              <a:gd name="connsiteX175" fmla="*/ 2296670 w 4114165"/>
              <a:gd name="connsiteY175" fmla="*/ 1908954 h 3063250"/>
              <a:gd name="connsiteX176" fmla="*/ 2309888 w 4114165"/>
              <a:gd name="connsiteY176" fmla="*/ 2044185 h 3063250"/>
              <a:gd name="connsiteX177" fmla="*/ 2326400 w 4114165"/>
              <a:gd name="connsiteY177" fmla="*/ 2246051 h 3063250"/>
              <a:gd name="connsiteX178" fmla="*/ 2352847 w 4114165"/>
              <a:gd name="connsiteY178" fmla="*/ 2572067 h 3063250"/>
              <a:gd name="connsiteX179" fmla="*/ 2366064 w 4114165"/>
              <a:gd name="connsiteY179" fmla="*/ 2700929 h 3063250"/>
              <a:gd name="connsiteX180" fmla="*/ 2375975 w 4114165"/>
              <a:gd name="connsiteY180" fmla="*/ 2775427 h 3063250"/>
              <a:gd name="connsiteX181" fmla="*/ 2385884 w 4114165"/>
              <a:gd name="connsiteY181" fmla="*/ 2830398 h 3063250"/>
              <a:gd name="connsiteX182" fmla="*/ 2395807 w 4114165"/>
              <a:gd name="connsiteY182" fmla="*/ 2867312 h 3063250"/>
              <a:gd name="connsiteX183" fmla="*/ 2402409 w 4114165"/>
              <a:gd name="connsiteY183" fmla="*/ 2883268 h 3063250"/>
              <a:gd name="connsiteX184" fmla="*/ 2409024 w 4114165"/>
              <a:gd name="connsiteY184" fmla="*/ 2893563 h 3063250"/>
              <a:gd name="connsiteX185" fmla="*/ 2415627 w 4114165"/>
              <a:gd name="connsiteY185" fmla="*/ 2899350 h 3063250"/>
              <a:gd name="connsiteX186" fmla="*/ 2422242 w 4114165"/>
              <a:gd name="connsiteY186" fmla="*/ 2901668 h 3063250"/>
              <a:gd name="connsiteX187" fmla="*/ 2428844 w 4114165"/>
              <a:gd name="connsiteY187" fmla="*/ 2901402 h 3063250"/>
              <a:gd name="connsiteX188" fmla="*/ 2438766 w 4114165"/>
              <a:gd name="connsiteY188" fmla="*/ 2897273 h 3063250"/>
              <a:gd name="connsiteX189" fmla="*/ 2448676 w 4114165"/>
              <a:gd name="connsiteY189" fmla="*/ 2889726 h 3063250"/>
              <a:gd name="connsiteX190" fmla="*/ 2461894 w 4114165"/>
              <a:gd name="connsiteY190" fmla="*/ 2875454 h 3063250"/>
              <a:gd name="connsiteX191" fmla="*/ 2478418 w 4114165"/>
              <a:gd name="connsiteY191" fmla="*/ 2852749 h 3063250"/>
              <a:gd name="connsiteX192" fmla="*/ 2501546 w 4114165"/>
              <a:gd name="connsiteY192" fmla="*/ 2820306 h 3063250"/>
              <a:gd name="connsiteX193" fmla="*/ 2511456 w 4114165"/>
              <a:gd name="connsiteY193" fmla="*/ 2810061 h 3063250"/>
              <a:gd name="connsiteX194" fmla="*/ 2521378 w 4114165"/>
              <a:gd name="connsiteY194" fmla="*/ 2803945 h 3063250"/>
              <a:gd name="connsiteX195" fmla="*/ 2527980 w 4114165"/>
              <a:gd name="connsiteY195" fmla="*/ 2802564 h 3063250"/>
              <a:gd name="connsiteX196" fmla="*/ 2534596 w 4114165"/>
              <a:gd name="connsiteY196" fmla="*/ 2803464 h 3063250"/>
              <a:gd name="connsiteX197" fmla="*/ 2541198 w 4114165"/>
              <a:gd name="connsiteY197" fmla="*/ 2806592 h 3063250"/>
              <a:gd name="connsiteX198" fmla="*/ 2551120 w 4114165"/>
              <a:gd name="connsiteY198" fmla="*/ 2815215 h 3063250"/>
              <a:gd name="connsiteX199" fmla="*/ 2561030 w 4114165"/>
              <a:gd name="connsiteY199" fmla="*/ 2828271 h 3063250"/>
              <a:gd name="connsiteX200" fmla="*/ 2570940 w 4114165"/>
              <a:gd name="connsiteY200" fmla="*/ 2845810 h 3063250"/>
              <a:gd name="connsiteX201" fmla="*/ 2584158 w 4114165"/>
              <a:gd name="connsiteY201" fmla="*/ 2876189 h 3063250"/>
              <a:gd name="connsiteX202" fmla="*/ 2603990 w 4114165"/>
              <a:gd name="connsiteY202" fmla="*/ 2931768 h 3063250"/>
              <a:gd name="connsiteX203" fmla="*/ 2617207 w 4114165"/>
              <a:gd name="connsiteY203" fmla="*/ 2966795 h 3063250"/>
              <a:gd name="connsiteX204" fmla="*/ 2627117 w 4114165"/>
              <a:gd name="connsiteY204" fmla="*/ 2986220 h 3063250"/>
              <a:gd name="connsiteX205" fmla="*/ 2633732 w 4114165"/>
              <a:gd name="connsiteY205" fmla="*/ 2993894 h 3063250"/>
              <a:gd name="connsiteX206" fmla="*/ 2640334 w 4114165"/>
              <a:gd name="connsiteY206" fmla="*/ 2996060 h 3063250"/>
              <a:gd name="connsiteX207" fmla="*/ 2643642 w 4114165"/>
              <a:gd name="connsiteY207" fmla="*/ 2994781 h 3063250"/>
              <a:gd name="connsiteX208" fmla="*/ 2650257 w 4114165"/>
              <a:gd name="connsiteY208" fmla="*/ 2986942 h 3063250"/>
              <a:gd name="connsiteX209" fmla="*/ 2656859 w 4114165"/>
              <a:gd name="connsiteY209" fmla="*/ 2971366 h 3063250"/>
              <a:gd name="connsiteX210" fmla="*/ 2663474 w 4114165"/>
              <a:gd name="connsiteY210" fmla="*/ 2947357 h 3063250"/>
              <a:gd name="connsiteX211" fmla="*/ 2670077 w 4114165"/>
              <a:gd name="connsiteY211" fmla="*/ 2914280 h 3063250"/>
              <a:gd name="connsiteX212" fmla="*/ 2679999 w 4114165"/>
              <a:gd name="connsiteY212" fmla="*/ 2846646 h 3063250"/>
              <a:gd name="connsiteX213" fmla="*/ 2689909 w 4114165"/>
              <a:gd name="connsiteY213" fmla="*/ 2756698 h 3063250"/>
              <a:gd name="connsiteX214" fmla="*/ 2703127 w 4114165"/>
              <a:gd name="connsiteY214" fmla="*/ 2602181 h 3063250"/>
              <a:gd name="connsiteX215" fmla="*/ 2716344 w 4114165"/>
              <a:gd name="connsiteY215" fmla="*/ 2412092 h 3063250"/>
              <a:gd name="connsiteX216" fmla="*/ 2736176 w 4114165"/>
              <a:gd name="connsiteY216" fmla="*/ 2082213 h 3063250"/>
              <a:gd name="connsiteX217" fmla="*/ 2772521 w 4114165"/>
              <a:gd name="connsiteY217" fmla="*/ 1470652 h 3063250"/>
              <a:gd name="connsiteX218" fmla="*/ 2789046 w 4114165"/>
              <a:gd name="connsiteY218" fmla="*/ 1238622 h 3063250"/>
              <a:gd name="connsiteX219" fmla="*/ 2805571 w 4114165"/>
              <a:gd name="connsiteY219" fmla="*/ 1047862 h 3063250"/>
              <a:gd name="connsiteX220" fmla="*/ 2818788 w 4114165"/>
              <a:gd name="connsiteY220" fmla="*/ 927358 h 3063250"/>
              <a:gd name="connsiteX221" fmla="*/ 2832005 w 4114165"/>
              <a:gd name="connsiteY221" fmla="*/ 833941 h 3063250"/>
              <a:gd name="connsiteX222" fmla="*/ 2845223 w 4114165"/>
              <a:gd name="connsiteY222" fmla="*/ 764002 h 3063250"/>
              <a:gd name="connsiteX223" fmla="*/ 2855133 w 4114165"/>
              <a:gd name="connsiteY223" fmla="*/ 724885 h 3063250"/>
              <a:gd name="connsiteX224" fmla="*/ 2865042 w 4114165"/>
              <a:gd name="connsiteY224" fmla="*/ 696152 h 3063250"/>
              <a:gd name="connsiteX225" fmla="*/ 2874965 w 4114165"/>
              <a:gd name="connsiteY225" fmla="*/ 677220 h 3063250"/>
              <a:gd name="connsiteX226" fmla="*/ 2881567 w 4114165"/>
              <a:gd name="connsiteY226" fmla="*/ 670028 h 3063250"/>
              <a:gd name="connsiteX227" fmla="*/ 2888182 w 4114165"/>
              <a:gd name="connsiteY227" fmla="*/ 667368 h 3063250"/>
              <a:gd name="connsiteX228" fmla="*/ 2894785 w 4114165"/>
              <a:gd name="connsiteY228" fmla="*/ 669622 h 3063250"/>
              <a:gd name="connsiteX229" fmla="*/ 2901400 w 4114165"/>
              <a:gd name="connsiteY229" fmla="*/ 677182 h 3063250"/>
              <a:gd name="connsiteX230" fmla="*/ 2908002 w 4114165"/>
              <a:gd name="connsiteY230" fmla="*/ 690415 h 3063250"/>
              <a:gd name="connsiteX231" fmla="*/ 2914617 w 4114165"/>
              <a:gd name="connsiteY231" fmla="*/ 709562 h 3063250"/>
              <a:gd name="connsiteX232" fmla="*/ 2924527 w 4114165"/>
              <a:gd name="connsiteY232" fmla="*/ 749616 h 3063250"/>
              <a:gd name="connsiteX233" fmla="*/ 2934450 w 4114165"/>
              <a:gd name="connsiteY233" fmla="*/ 803296 h 3063250"/>
              <a:gd name="connsiteX234" fmla="*/ 2947667 w 4114165"/>
              <a:gd name="connsiteY234" fmla="*/ 895814 h 3063250"/>
              <a:gd name="connsiteX235" fmla="*/ 2960884 w 4114165"/>
              <a:gd name="connsiteY235" fmla="*/ 1012101 h 3063250"/>
              <a:gd name="connsiteX236" fmla="*/ 2977409 w 4114165"/>
              <a:gd name="connsiteY236" fmla="*/ 1187779 h 3063250"/>
              <a:gd name="connsiteX237" fmla="*/ 3017061 w 4114165"/>
              <a:gd name="connsiteY237" fmla="*/ 1634110 h 3063250"/>
              <a:gd name="connsiteX238" fmla="*/ 3030278 w 4114165"/>
              <a:gd name="connsiteY238" fmla="*/ 1742115 h 3063250"/>
              <a:gd name="connsiteX239" fmla="*/ 3040188 w 4114165"/>
              <a:gd name="connsiteY239" fmla="*/ 1800265 h 3063250"/>
              <a:gd name="connsiteX240" fmla="*/ 3046803 w 4114165"/>
              <a:gd name="connsiteY240" fmla="*/ 1827313 h 3063250"/>
              <a:gd name="connsiteX241" fmla="*/ 3053406 w 4114165"/>
              <a:gd name="connsiteY241" fmla="*/ 1844928 h 3063250"/>
              <a:gd name="connsiteX242" fmla="*/ 3060021 w 4114165"/>
              <a:gd name="connsiteY242" fmla="*/ 1853413 h 3063250"/>
              <a:gd name="connsiteX243" fmla="*/ 3063315 w 4114165"/>
              <a:gd name="connsiteY243" fmla="*/ 1854388 h 3063250"/>
              <a:gd name="connsiteX244" fmla="*/ 3066623 w 4114165"/>
              <a:gd name="connsiteY244" fmla="*/ 1853299 h 3063250"/>
              <a:gd name="connsiteX245" fmla="*/ 3073238 w 4114165"/>
              <a:gd name="connsiteY245" fmla="*/ 1845245 h 3063250"/>
              <a:gd name="connsiteX246" fmla="*/ 3079840 w 4114165"/>
              <a:gd name="connsiteY246" fmla="*/ 1829960 h 3063250"/>
              <a:gd name="connsiteX247" fmla="*/ 3086456 w 4114165"/>
              <a:gd name="connsiteY247" fmla="*/ 1808129 h 3063250"/>
              <a:gd name="connsiteX248" fmla="*/ 3096365 w 4114165"/>
              <a:gd name="connsiteY248" fmla="*/ 1764782 h 3063250"/>
              <a:gd name="connsiteX249" fmla="*/ 3109583 w 4114165"/>
              <a:gd name="connsiteY249" fmla="*/ 1692285 h 3063250"/>
              <a:gd name="connsiteX250" fmla="*/ 3145940 w 4114165"/>
              <a:gd name="connsiteY250" fmla="*/ 1482986 h 3063250"/>
              <a:gd name="connsiteX251" fmla="*/ 3162452 w 4114165"/>
              <a:gd name="connsiteY251" fmla="*/ 1409665 h 3063250"/>
              <a:gd name="connsiteX252" fmla="*/ 3178977 w 4114165"/>
              <a:gd name="connsiteY252" fmla="*/ 1351098 h 3063250"/>
              <a:gd name="connsiteX253" fmla="*/ 3192194 w 4114165"/>
              <a:gd name="connsiteY253" fmla="*/ 1313348 h 3063250"/>
              <a:gd name="connsiteX254" fmla="*/ 3205412 w 4114165"/>
              <a:gd name="connsiteY254" fmla="*/ 1283678 h 3063250"/>
              <a:gd name="connsiteX255" fmla="*/ 3215334 w 4114165"/>
              <a:gd name="connsiteY255" fmla="*/ 1267773 h 3063250"/>
              <a:gd name="connsiteX256" fmla="*/ 3221936 w 4114165"/>
              <a:gd name="connsiteY256" fmla="*/ 1260745 h 3063250"/>
              <a:gd name="connsiteX257" fmla="*/ 3228551 w 4114165"/>
              <a:gd name="connsiteY257" fmla="*/ 1256705 h 3063250"/>
              <a:gd name="connsiteX258" fmla="*/ 3235154 w 4114165"/>
              <a:gd name="connsiteY258" fmla="*/ 1255730 h 3063250"/>
              <a:gd name="connsiteX259" fmla="*/ 3241769 w 4114165"/>
              <a:gd name="connsiteY259" fmla="*/ 1257820 h 3063250"/>
              <a:gd name="connsiteX260" fmla="*/ 3248371 w 4114165"/>
              <a:gd name="connsiteY260" fmla="*/ 1263088 h 3063250"/>
              <a:gd name="connsiteX261" fmla="*/ 3254986 w 4114165"/>
              <a:gd name="connsiteY261" fmla="*/ 1271661 h 3063250"/>
              <a:gd name="connsiteX262" fmla="*/ 3264896 w 4114165"/>
              <a:gd name="connsiteY262" fmla="*/ 1291099 h 3063250"/>
              <a:gd name="connsiteX263" fmla="*/ 3274819 w 4114165"/>
              <a:gd name="connsiteY263" fmla="*/ 1319161 h 3063250"/>
              <a:gd name="connsiteX264" fmla="*/ 3284729 w 4114165"/>
              <a:gd name="connsiteY264" fmla="*/ 1356796 h 3063250"/>
              <a:gd name="connsiteX265" fmla="*/ 3294638 w 4114165"/>
              <a:gd name="connsiteY265" fmla="*/ 1405106 h 3063250"/>
              <a:gd name="connsiteX266" fmla="*/ 3304548 w 4114165"/>
              <a:gd name="connsiteY266" fmla="*/ 1465029 h 3063250"/>
              <a:gd name="connsiteX267" fmla="*/ 3317766 w 4114165"/>
              <a:gd name="connsiteY267" fmla="*/ 1564322 h 3063250"/>
              <a:gd name="connsiteX268" fmla="*/ 3330996 w 4114165"/>
              <a:gd name="connsiteY268" fmla="*/ 1685636 h 3063250"/>
              <a:gd name="connsiteX269" fmla="*/ 3347508 w 4114165"/>
              <a:gd name="connsiteY269" fmla="*/ 1862923 h 3063250"/>
              <a:gd name="connsiteX270" fmla="*/ 3406993 w 4114165"/>
              <a:gd name="connsiteY270" fmla="*/ 2532355 h 3063250"/>
              <a:gd name="connsiteX271" fmla="*/ 3423517 w 4114165"/>
              <a:gd name="connsiteY271" fmla="*/ 2676071 h 3063250"/>
              <a:gd name="connsiteX272" fmla="*/ 3440042 w 4114165"/>
              <a:gd name="connsiteY272" fmla="*/ 2794878 h 3063250"/>
              <a:gd name="connsiteX273" fmla="*/ 3453260 w 4114165"/>
              <a:gd name="connsiteY273" fmla="*/ 2872884 h 3063250"/>
              <a:gd name="connsiteX274" fmla="*/ 3466477 w 4114165"/>
              <a:gd name="connsiteY274" fmla="*/ 2936720 h 3063250"/>
              <a:gd name="connsiteX275" fmla="*/ 3479694 w 4114165"/>
              <a:gd name="connsiteY275" fmla="*/ 2986828 h 3063250"/>
              <a:gd name="connsiteX276" fmla="*/ 3489604 w 4114165"/>
              <a:gd name="connsiteY276" fmla="*/ 3015675 h 3063250"/>
              <a:gd name="connsiteX277" fmla="*/ 3499526 w 4114165"/>
              <a:gd name="connsiteY277" fmla="*/ 3037329 h 3063250"/>
              <a:gd name="connsiteX278" fmla="*/ 3509436 w 4114165"/>
              <a:gd name="connsiteY278" fmla="*/ 3052108 h 3063250"/>
              <a:gd name="connsiteX279" fmla="*/ 3519346 w 4114165"/>
              <a:gd name="connsiteY279" fmla="*/ 3060642 h 3063250"/>
              <a:gd name="connsiteX280" fmla="*/ 3525962 w 4114165"/>
              <a:gd name="connsiteY280" fmla="*/ 3063150 h 3063250"/>
              <a:gd name="connsiteX281" fmla="*/ 3532564 w 4114165"/>
              <a:gd name="connsiteY281" fmla="*/ 3063251 h 3063250"/>
              <a:gd name="connsiteX282" fmla="*/ 3539179 w 4114165"/>
              <a:gd name="connsiteY282" fmla="*/ 3060947 h 3063250"/>
              <a:gd name="connsiteX283" fmla="*/ 3545781 w 4114165"/>
              <a:gd name="connsiteY283" fmla="*/ 3056261 h 3063250"/>
              <a:gd name="connsiteX284" fmla="*/ 3555704 w 4114165"/>
              <a:gd name="connsiteY284" fmla="*/ 3044826 h 3063250"/>
              <a:gd name="connsiteX285" fmla="*/ 3565614 w 4114165"/>
              <a:gd name="connsiteY285" fmla="*/ 3028149 h 3063250"/>
              <a:gd name="connsiteX286" fmla="*/ 3575523 w 4114165"/>
              <a:gd name="connsiteY286" fmla="*/ 3006076 h 3063250"/>
              <a:gd name="connsiteX287" fmla="*/ 3585446 w 4114165"/>
              <a:gd name="connsiteY287" fmla="*/ 2978141 h 3063250"/>
              <a:gd name="connsiteX288" fmla="*/ 3598663 w 4114165"/>
              <a:gd name="connsiteY288" fmla="*/ 2930705 h 3063250"/>
              <a:gd name="connsiteX289" fmla="*/ 3611881 w 4114165"/>
              <a:gd name="connsiteY289" fmla="*/ 2871288 h 3063250"/>
              <a:gd name="connsiteX290" fmla="*/ 3628405 w 4114165"/>
              <a:gd name="connsiteY290" fmla="*/ 2782582 h 3063250"/>
              <a:gd name="connsiteX291" fmla="*/ 3664750 w 4114165"/>
              <a:gd name="connsiteY291" fmla="*/ 2563380 h 3063250"/>
              <a:gd name="connsiteX292" fmla="*/ 3691185 w 4114165"/>
              <a:gd name="connsiteY292" fmla="*/ 2412674 h 3063250"/>
              <a:gd name="connsiteX293" fmla="*/ 3707710 w 4114165"/>
              <a:gd name="connsiteY293" fmla="*/ 2331693 h 3063250"/>
              <a:gd name="connsiteX294" fmla="*/ 3720927 w 4114165"/>
              <a:gd name="connsiteY294" fmla="*/ 2279532 h 3063250"/>
              <a:gd name="connsiteX295" fmla="*/ 3730837 w 4114165"/>
              <a:gd name="connsiteY295" fmla="*/ 2250090 h 3063250"/>
              <a:gd name="connsiteX296" fmla="*/ 3740759 w 4114165"/>
              <a:gd name="connsiteY296" fmla="*/ 2229956 h 3063250"/>
              <a:gd name="connsiteX297" fmla="*/ 3747362 w 4114165"/>
              <a:gd name="connsiteY297" fmla="*/ 2221978 h 3063250"/>
              <a:gd name="connsiteX298" fmla="*/ 3753977 w 4114165"/>
              <a:gd name="connsiteY298" fmla="*/ 2218470 h 3063250"/>
              <a:gd name="connsiteX299" fmla="*/ 3760579 w 4114165"/>
              <a:gd name="connsiteY299" fmla="*/ 2219483 h 3063250"/>
              <a:gd name="connsiteX300" fmla="*/ 3767194 w 4114165"/>
              <a:gd name="connsiteY300" fmla="*/ 2225017 h 3063250"/>
              <a:gd name="connsiteX301" fmla="*/ 3773796 w 4114165"/>
              <a:gd name="connsiteY301" fmla="*/ 2234945 h 3063250"/>
              <a:gd name="connsiteX302" fmla="*/ 3783719 w 4114165"/>
              <a:gd name="connsiteY302" fmla="*/ 2257498 h 3063250"/>
              <a:gd name="connsiteX303" fmla="*/ 3793629 w 4114165"/>
              <a:gd name="connsiteY303" fmla="*/ 2287751 h 3063250"/>
              <a:gd name="connsiteX304" fmla="*/ 3810154 w 4114165"/>
              <a:gd name="connsiteY304" fmla="*/ 2348788 h 3063250"/>
              <a:gd name="connsiteX305" fmla="*/ 3836589 w 4114165"/>
              <a:gd name="connsiteY305" fmla="*/ 2448461 h 3063250"/>
              <a:gd name="connsiteX306" fmla="*/ 3849806 w 4114165"/>
              <a:gd name="connsiteY306" fmla="*/ 2487654 h 3063250"/>
              <a:gd name="connsiteX307" fmla="*/ 3859716 w 4114165"/>
              <a:gd name="connsiteY307" fmla="*/ 2508472 h 3063250"/>
              <a:gd name="connsiteX308" fmla="*/ 3866331 w 4114165"/>
              <a:gd name="connsiteY308" fmla="*/ 2517476 h 3063250"/>
              <a:gd name="connsiteX309" fmla="*/ 3872933 w 4114165"/>
              <a:gd name="connsiteY309" fmla="*/ 2522313 h 3063250"/>
              <a:gd name="connsiteX310" fmla="*/ 3879548 w 4114165"/>
              <a:gd name="connsiteY310" fmla="*/ 2522984 h 3063250"/>
              <a:gd name="connsiteX311" fmla="*/ 3886150 w 4114165"/>
              <a:gd name="connsiteY311" fmla="*/ 2519654 h 3063250"/>
              <a:gd name="connsiteX312" fmla="*/ 3892765 w 4114165"/>
              <a:gd name="connsiteY312" fmla="*/ 2512613 h 3063250"/>
              <a:gd name="connsiteX313" fmla="*/ 3902675 w 4114165"/>
              <a:gd name="connsiteY313" fmla="*/ 2496087 h 3063250"/>
              <a:gd name="connsiteX314" fmla="*/ 3915893 w 4114165"/>
              <a:gd name="connsiteY314" fmla="*/ 2466177 h 3063250"/>
              <a:gd name="connsiteX315" fmla="*/ 3939032 w 4114165"/>
              <a:gd name="connsiteY315" fmla="*/ 2410826 h 3063250"/>
              <a:gd name="connsiteX316" fmla="*/ 3948943 w 4114165"/>
              <a:gd name="connsiteY316" fmla="*/ 2393604 h 3063250"/>
              <a:gd name="connsiteX317" fmla="*/ 3955545 w 4114165"/>
              <a:gd name="connsiteY317" fmla="*/ 2385879 h 3063250"/>
              <a:gd name="connsiteX318" fmla="*/ 3962160 w 4114165"/>
              <a:gd name="connsiteY318" fmla="*/ 2381497 h 3063250"/>
              <a:gd name="connsiteX319" fmla="*/ 3968775 w 4114165"/>
              <a:gd name="connsiteY319" fmla="*/ 2380687 h 3063250"/>
              <a:gd name="connsiteX320" fmla="*/ 3975377 w 4114165"/>
              <a:gd name="connsiteY320" fmla="*/ 2383562 h 3063250"/>
              <a:gd name="connsiteX321" fmla="*/ 3981992 w 4114165"/>
              <a:gd name="connsiteY321" fmla="*/ 2390184 h 3063250"/>
              <a:gd name="connsiteX322" fmla="*/ 3988595 w 4114165"/>
              <a:gd name="connsiteY322" fmla="*/ 2400606 h 3063250"/>
              <a:gd name="connsiteX323" fmla="*/ 3998504 w 4114165"/>
              <a:gd name="connsiteY323" fmla="*/ 2422932 h 3063250"/>
              <a:gd name="connsiteX324" fmla="*/ 4011734 w 4114165"/>
              <a:gd name="connsiteY324" fmla="*/ 2462365 h 3063250"/>
              <a:gd name="connsiteX325" fmla="*/ 4034862 w 4114165"/>
              <a:gd name="connsiteY325" fmla="*/ 2535128 h 3063250"/>
              <a:gd name="connsiteX326" fmla="*/ 4044771 w 4114165"/>
              <a:gd name="connsiteY326" fmla="*/ 2557023 h 3063250"/>
              <a:gd name="connsiteX327" fmla="*/ 4051386 w 4114165"/>
              <a:gd name="connsiteY327" fmla="*/ 2565419 h 3063250"/>
              <a:gd name="connsiteX328" fmla="*/ 4054681 w 4114165"/>
              <a:gd name="connsiteY328" fmla="*/ 2567344 h 3063250"/>
              <a:gd name="connsiteX329" fmla="*/ 4057989 w 4114165"/>
              <a:gd name="connsiteY329" fmla="*/ 2567584 h 3063250"/>
              <a:gd name="connsiteX330" fmla="*/ 4061296 w 4114165"/>
              <a:gd name="connsiteY330" fmla="*/ 2566090 h 3063250"/>
              <a:gd name="connsiteX331" fmla="*/ 4067911 w 4114165"/>
              <a:gd name="connsiteY331" fmla="*/ 2557454 h 3063250"/>
              <a:gd name="connsiteX332" fmla="*/ 4074514 w 4114165"/>
              <a:gd name="connsiteY332" fmla="*/ 2541131 h 3063250"/>
              <a:gd name="connsiteX333" fmla="*/ 4081129 w 4114165"/>
              <a:gd name="connsiteY333" fmla="*/ 2517134 h 3063250"/>
              <a:gd name="connsiteX334" fmla="*/ 4091038 w 4114165"/>
              <a:gd name="connsiteY334" fmla="*/ 2467532 h 3063250"/>
              <a:gd name="connsiteX335" fmla="*/ 4100948 w 4114165"/>
              <a:gd name="connsiteY335" fmla="*/ 2403215 h 3063250"/>
              <a:gd name="connsiteX336" fmla="*/ 4114166 w 4114165"/>
              <a:gd name="connsiteY336" fmla="*/ 2298223 h 3063250"/>
              <a:gd name="connsiteX337" fmla="*/ 4114166 w 4114165"/>
              <a:gd name="connsiteY337" fmla="*/ 2298223 h 306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</a:cxnLst>
            <a:rect l="l" t="t" r="r" b="b"/>
            <a:pathLst>
              <a:path w="4114165" h="3063250">
                <a:moveTo>
                  <a:pt x="0" y="962866"/>
                </a:moveTo>
                <a:lnTo>
                  <a:pt x="13219" y="938578"/>
                </a:lnTo>
                <a:lnTo>
                  <a:pt x="29741" y="914936"/>
                </a:lnTo>
                <a:lnTo>
                  <a:pt x="52873" y="887165"/>
                </a:lnTo>
                <a:lnTo>
                  <a:pt x="79309" y="860382"/>
                </a:lnTo>
                <a:lnTo>
                  <a:pt x="99137" y="843895"/>
                </a:lnTo>
                <a:lnTo>
                  <a:pt x="109050" y="838551"/>
                </a:lnTo>
                <a:lnTo>
                  <a:pt x="118964" y="836816"/>
                </a:lnTo>
                <a:lnTo>
                  <a:pt x="125574" y="838272"/>
                </a:lnTo>
                <a:lnTo>
                  <a:pt x="132182" y="842248"/>
                </a:lnTo>
                <a:lnTo>
                  <a:pt x="138791" y="849049"/>
                </a:lnTo>
                <a:lnTo>
                  <a:pt x="145401" y="859078"/>
                </a:lnTo>
                <a:lnTo>
                  <a:pt x="155315" y="880859"/>
                </a:lnTo>
                <a:lnTo>
                  <a:pt x="165228" y="911631"/>
                </a:lnTo>
                <a:lnTo>
                  <a:pt x="175142" y="951773"/>
                </a:lnTo>
                <a:lnTo>
                  <a:pt x="188360" y="1018952"/>
                </a:lnTo>
                <a:lnTo>
                  <a:pt x="204883" y="1119511"/>
                </a:lnTo>
                <a:lnTo>
                  <a:pt x="237928" y="1325872"/>
                </a:lnTo>
                <a:lnTo>
                  <a:pt x="251146" y="1392203"/>
                </a:lnTo>
                <a:lnTo>
                  <a:pt x="264365" y="1444629"/>
                </a:lnTo>
                <a:lnTo>
                  <a:pt x="274279" y="1474666"/>
                </a:lnTo>
                <a:lnTo>
                  <a:pt x="284192" y="1497675"/>
                </a:lnTo>
                <a:lnTo>
                  <a:pt x="297410" y="1521267"/>
                </a:lnTo>
                <a:lnTo>
                  <a:pt x="323847" y="1565120"/>
                </a:lnTo>
                <a:lnTo>
                  <a:pt x="340373" y="1598538"/>
                </a:lnTo>
                <a:lnTo>
                  <a:pt x="363500" y="1652395"/>
                </a:lnTo>
                <a:lnTo>
                  <a:pt x="386628" y="1713129"/>
                </a:lnTo>
                <a:lnTo>
                  <a:pt x="406460" y="1772988"/>
                </a:lnTo>
                <a:lnTo>
                  <a:pt x="422985" y="1832430"/>
                </a:lnTo>
                <a:lnTo>
                  <a:pt x="439510" y="1903407"/>
                </a:lnTo>
                <a:lnTo>
                  <a:pt x="456035" y="1987175"/>
                </a:lnTo>
                <a:lnTo>
                  <a:pt x="472547" y="2085024"/>
                </a:lnTo>
                <a:lnTo>
                  <a:pt x="502289" y="2284990"/>
                </a:lnTo>
                <a:lnTo>
                  <a:pt x="518814" y="2386930"/>
                </a:lnTo>
                <a:lnTo>
                  <a:pt x="532031" y="2452703"/>
                </a:lnTo>
                <a:lnTo>
                  <a:pt x="541941" y="2490718"/>
                </a:lnTo>
                <a:lnTo>
                  <a:pt x="551864" y="2518717"/>
                </a:lnTo>
                <a:lnTo>
                  <a:pt x="561774" y="2537066"/>
                </a:lnTo>
                <a:lnTo>
                  <a:pt x="568389" y="2544335"/>
                </a:lnTo>
                <a:lnTo>
                  <a:pt x="574991" y="2548070"/>
                </a:lnTo>
                <a:lnTo>
                  <a:pt x="581606" y="2548741"/>
                </a:lnTo>
                <a:lnTo>
                  <a:pt x="588208" y="2546969"/>
                </a:lnTo>
                <a:lnTo>
                  <a:pt x="598131" y="2541042"/>
                </a:lnTo>
                <a:lnTo>
                  <a:pt x="644385" y="2506927"/>
                </a:lnTo>
                <a:lnTo>
                  <a:pt x="670820" y="2490034"/>
                </a:lnTo>
                <a:lnTo>
                  <a:pt x="687345" y="2476269"/>
                </a:lnTo>
                <a:lnTo>
                  <a:pt x="700562" y="2461681"/>
                </a:lnTo>
                <a:lnTo>
                  <a:pt x="710485" y="2447156"/>
                </a:lnTo>
                <a:lnTo>
                  <a:pt x="720395" y="2427478"/>
                </a:lnTo>
                <a:lnTo>
                  <a:pt x="730305" y="2399808"/>
                </a:lnTo>
                <a:lnTo>
                  <a:pt x="740214" y="2360615"/>
                </a:lnTo>
                <a:lnTo>
                  <a:pt x="750137" y="2306011"/>
                </a:lnTo>
                <a:lnTo>
                  <a:pt x="760047" y="2232146"/>
                </a:lnTo>
                <a:lnTo>
                  <a:pt x="769957" y="2135437"/>
                </a:lnTo>
                <a:lnTo>
                  <a:pt x="779879" y="2013021"/>
                </a:lnTo>
                <a:lnTo>
                  <a:pt x="793097" y="1806394"/>
                </a:lnTo>
                <a:lnTo>
                  <a:pt x="806314" y="1550988"/>
                </a:lnTo>
                <a:lnTo>
                  <a:pt x="826134" y="1101061"/>
                </a:lnTo>
                <a:lnTo>
                  <a:pt x="852581" y="502805"/>
                </a:lnTo>
                <a:lnTo>
                  <a:pt x="865798" y="268992"/>
                </a:lnTo>
                <a:lnTo>
                  <a:pt x="875708" y="140161"/>
                </a:lnTo>
                <a:lnTo>
                  <a:pt x="885618" y="54144"/>
                </a:lnTo>
                <a:lnTo>
                  <a:pt x="892233" y="19833"/>
                </a:lnTo>
                <a:lnTo>
                  <a:pt x="898835" y="2645"/>
                </a:lnTo>
                <a:lnTo>
                  <a:pt x="902143" y="0"/>
                </a:lnTo>
                <a:lnTo>
                  <a:pt x="905450" y="1042"/>
                </a:lnTo>
                <a:lnTo>
                  <a:pt x="908758" y="5543"/>
                </a:lnTo>
                <a:lnTo>
                  <a:pt x="915360" y="23974"/>
                </a:lnTo>
                <a:lnTo>
                  <a:pt x="921975" y="53496"/>
                </a:lnTo>
                <a:lnTo>
                  <a:pt x="931885" y="114728"/>
                </a:lnTo>
                <a:lnTo>
                  <a:pt x="945103" y="219005"/>
                </a:lnTo>
                <a:lnTo>
                  <a:pt x="991370" y="608560"/>
                </a:lnTo>
                <a:lnTo>
                  <a:pt x="1007895" y="717439"/>
                </a:lnTo>
                <a:lnTo>
                  <a:pt x="1057457" y="1020560"/>
                </a:lnTo>
                <a:lnTo>
                  <a:pt x="1070674" y="1129034"/>
                </a:lnTo>
                <a:lnTo>
                  <a:pt x="1083891" y="1261492"/>
                </a:lnTo>
                <a:lnTo>
                  <a:pt x="1100416" y="1462079"/>
                </a:lnTo>
                <a:lnTo>
                  <a:pt x="1123543" y="1789577"/>
                </a:lnTo>
                <a:lnTo>
                  <a:pt x="1146683" y="2110389"/>
                </a:lnTo>
                <a:lnTo>
                  <a:pt x="1159901" y="2255687"/>
                </a:lnTo>
                <a:lnTo>
                  <a:pt x="1169810" y="2336454"/>
                </a:lnTo>
                <a:lnTo>
                  <a:pt x="1176425" y="2375343"/>
                </a:lnTo>
                <a:lnTo>
                  <a:pt x="1183028" y="2401809"/>
                </a:lnTo>
                <a:lnTo>
                  <a:pt x="1189643" y="2415701"/>
                </a:lnTo>
                <a:lnTo>
                  <a:pt x="1192950" y="2417917"/>
                </a:lnTo>
                <a:lnTo>
                  <a:pt x="1196245" y="2417030"/>
                </a:lnTo>
                <a:lnTo>
                  <a:pt x="1199553" y="2413054"/>
                </a:lnTo>
                <a:lnTo>
                  <a:pt x="1206168" y="2396073"/>
                </a:lnTo>
                <a:lnTo>
                  <a:pt x="1212770" y="2367517"/>
                </a:lnTo>
                <a:lnTo>
                  <a:pt x="1222680" y="2304808"/>
                </a:lnTo>
                <a:lnTo>
                  <a:pt x="1232602" y="2221471"/>
                </a:lnTo>
                <a:lnTo>
                  <a:pt x="1249127" y="2051011"/>
                </a:lnTo>
                <a:lnTo>
                  <a:pt x="1278857" y="1738519"/>
                </a:lnTo>
                <a:lnTo>
                  <a:pt x="1292087" y="1631108"/>
                </a:lnTo>
                <a:lnTo>
                  <a:pt x="1301997" y="1571186"/>
                </a:lnTo>
                <a:lnTo>
                  <a:pt x="1311907" y="1530802"/>
                </a:lnTo>
                <a:lnTo>
                  <a:pt x="1318522" y="1515125"/>
                </a:lnTo>
                <a:lnTo>
                  <a:pt x="1325124" y="1508553"/>
                </a:lnTo>
                <a:lnTo>
                  <a:pt x="1328431" y="1508692"/>
                </a:lnTo>
                <a:lnTo>
                  <a:pt x="1331739" y="1511098"/>
                </a:lnTo>
                <a:lnTo>
                  <a:pt x="1338341" y="1522673"/>
                </a:lnTo>
                <a:lnTo>
                  <a:pt x="1344956" y="1543098"/>
                </a:lnTo>
                <a:lnTo>
                  <a:pt x="1351559" y="1572135"/>
                </a:lnTo>
                <a:lnTo>
                  <a:pt x="1361481" y="1631273"/>
                </a:lnTo>
                <a:lnTo>
                  <a:pt x="1371391" y="1708025"/>
                </a:lnTo>
                <a:lnTo>
                  <a:pt x="1384608" y="1834709"/>
                </a:lnTo>
                <a:lnTo>
                  <a:pt x="1401133" y="2023810"/>
                </a:lnTo>
                <a:lnTo>
                  <a:pt x="1437478" y="2455958"/>
                </a:lnTo>
                <a:lnTo>
                  <a:pt x="1450695" y="2573840"/>
                </a:lnTo>
                <a:lnTo>
                  <a:pt x="1460618" y="2638271"/>
                </a:lnTo>
                <a:lnTo>
                  <a:pt x="1467220" y="2669055"/>
                </a:lnTo>
                <a:lnTo>
                  <a:pt x="1473835" y="2690241"/>
                </a:lnTo>
                <a:lnTo>
                  <a:pt x="1480438" y="2702360"/>
                </a:lnTo>
                <a:lnTo>
                  <a:pt x="1483745" y="2705260"/>
                </a:lnTo>
                <a:lnTo>
                  <a:pt x="1487053" y="2706222"/>
                </a:lnTo>
                <a:lnTo>
                  <a:pt x="1490360" y="2705361"/>
                </a:lnTo>
                <a:lnTo>
                  <a:pt x="1496963" y="2698700"/>
                </a:lnTo>
                <a:lnTo>
                  <a:pt x="1503577" y="2686265"/>
                </a:lnTo>
                <a:lnTo>
                  <a:pt x="1513487" y="2658861"/>
                </a:lnTo>
                <a:lnTo>
                  <a:pt x="1526705" y="2610120"/>
                </a:lnTo>
                <a:lnTo>
                  <a:pt x="1543229" y="2536635"/>
                </a:lnTo>
                <a:lnTo>
                  <a:pt x="1579574" y="2357488"/>
                </a:lnTo>
                <a:lnTo>
                  <a:pt x="1615932" y="2168830"/>
                </a:lnTo>
                <a:lnTo>
                  <a:pt x="1639059" y="2033219"/>
                </a:lnTo>
                <a:lnTo>
                  <a:pt x="1658891" y="1899823"/>
                </a:lnTo>
                <a:lnTo>
                  <a:pt x="1688633" y="1675189"/>
                </a:lnTo>
                <a:lnTo>
                  <a:pt x="1724978" y="1405069"/>
                </a:lnTo>
                <a:lnTo>
                  <a:pt x="1754720" y="1207660"/>
                </a:lnTo>
                <a:lnTo>
                  <a:pt x="1777847" y="1072404"/>
                </a:lnTo>
                <a:lnTo>
                  <a:pt x="1794372" y="994322"/>
                </a:lnTo>
                <a:lnTo>
                  <a:pt x="1807590" y="945860"/>
                </a:lnTo>
                <a:lnTo>
                  <a:pt x="1820807" y="909731"/>
                </a:lnTo>
                <a:lnTo>
                  <a:pt x="1830717" y="890394"/>
                </a:lnTo>
                <a:lnTo>
                  <a:pt x="1840639" y="877921"/>
                </a:lnTo>
                <a:lnTo>
                  <a:pt x="1847242" y="873653"/>
                </a:lnTo>
                <a:lnTo>
                  <a:pt x="1853857" y="872881"/>
                </a:lnTo>
                <a:lnTo>
                  <a:pt x="1860459" y="875768"/>
                </a:lnTo>
                <a:lnTo>
                  <a:pt x="1867074" y="882378"/>
                </a:lnTo>
                <a:lnTo>
                  <a:pt x="1873676" y="892762"/>
                </a:lnTo>
                <a:lnTo>
                  <a:pt x="1883599" y="915227"/>
                </a:lnTo>
                <a:lnTo>
                  <a:pt x="1893509" y="945480"/>
                </a:lnTo>
                <a:lnTo>
                  <a:pt x="1906726" y="996386"/>
                </a:lnTo>
                <a:lnTo>
                  <a:pt x="1919944" y="1058398"/>
                </a:lnTo>
                <a:lnTo>
                  <a:pt x="1933161" y="1132137"/>
                </a:lnTo>
                <a:lnTo>
                  <a:pt x="1949686" y="1241687"/>
                </a:lnTo>
                <a:lnTo>
                  <a:pt x="1966211" y="1370713"/>
                </a:lnTo>
                <a:lnTo>
                  <a:pt x="1986043" y="1548658"/>
                </a:lnTo>
                <a:lnTo>
                  <a:pt x="2035605" y="2011729"/>
                </a:lnTo>
                <a:lnTo>
                  <a:pt x="2048822" y="2106628"/>
                </a:lnTo>
                <a:lnTo>
                  <a:pt x="2058732" y="2163043"/>
                </a:lnTo>
                <a:lnTo>
                  <a:pt x="2068655" y="2205123"/>
                </a:lnTo>
                <a:lnTo>
                  <a:pt x="2075257" y="2224738"/>
                </a:lnTo>
                <a:lnTo>
                  <a:pt x="2081872" y="2237528"/>
                </a:lnTo>
                <a:lnTo>
                  <a:pt x="2088474" y="2243581"/>
                </a:lnTo>
                <a:lnTo>
                  <a:pt x="2091782" y="2244151"/>
                </a:lnTo>
                <a:lnTo>
                  <a:pt x="2095089" y="2243151"/>
                </a:lnTo>
                <a:lnTo>
                  <a:pt x="2101692" y="2236591"/>
                </a:lnTo>
                <a:lnTo>
                  <a:pt x="2108307" y="2224359"/>
                </a:lnTo>
                <a:lnTo>
                  <a:pt x="2118217" y="2196525"/>
                </a:lnTo>
                <a:lnTo>
                  <a:pt x="2128127" y="2159193"/>
                </a:lnTo>
                <a:lnTo>
                  <a:pt x="2141357" y="2098485"/>
                </a:lnTo>
                <a:lnTo>
                  <a:pt x="2164484" y="1975626"/>
                </a:lnTo>
                <a:lnTo>
                  <a:pt x="2200829" y="1779712"/>
                </a:lnTo>
                <a:lnTo>
                  <a:pt x="2214046" y="1723006"/>
                </a:lnTo>
                <a:lnTo>
                  <a:pt x="2223968" y="1691525"/>
                </a:lnTo>
                <a:lnTo>
                  <a:pt x="2230571" y="1677165"/>
                </a:lnTo>
                <a:lnTo>
                  <a:pt x="2237186" y="1668845"/>
                </a:lnTo>
                <a:lnTo>
                  <a:pt x="2240493" y="1667085"/>
                </a:lnTo>
                <a:lnTo>
                  <a:pt x="2243788" y="1666971"/>
                </a:lnTo>
                <a:lnTo>
                  <a:pt x="2247096" y="1668554"/>
                </a:lnTo>
                <a:lnTo>
                  <a:pt x="2253711" y="1676912"/>
                </a:lnTo>
                <a:lnTo>
                  <a:pt x="2260313" y="1692285"/>
                </a:lnTo>
                <a:lnTo>
                  <a:pt x="2266928" y="1714838"/>
                </a:lnTo>
                <a:lnTo>
                  <a:pt x="2276838" y="1762439"/>
                </a:lnTo>
                <a:lnTo>
                  <a:pt x="2286748" y="1827060"/>
                </a:lnTo>
                <a:lnTo>
                  <a:pt x="2296670" y="1908954"/>
                </a:lnTo>
                <a:lnTo>
                  <a:pt x="2309888" y="2044185"/>
                </a:lnTo>
                <a:lnTo>
                  <a:pt x="2326400" y="2246051"/>
                </a:lnTo>
                <a:lnTo>
                  <a:pt x="2352847" y="2572067"/>
                </a:lnTo>
                <a:lnTo>
                  <a:pt x="2366064" y="2700929"/>
                </a:lnTo>
                <a:lnTo>
                  <a:pt x="2375975" y="2775427"/>
                </a:lnTo>
                <a:lnTo>
                  <a:pt x="2385884" y="2830398"/>
                </a:lnTo>
                <a:lnTo>
                  <a:pt x="2395807" y="2867312"/>
                </a:lnTo>
                <a:lnTo>
                  <a:pt x="2402409" y="2883268"/>
                </a:lnTo>
                <a:lnTo>
                  <a:pt x="2409024" y="2893563"/>
                </a:lnTo>
                <a:lnTo>
                  <a:pt x="2415627" y="2899350"/>
                </a:lnTo>
                <a:lnTo>
                  <a:pt x="2422242" y="2901668"/>
                </a:lnTo>
                <a:lnTo>
                  <a:pt x="2428844" y="2901402"/>
                </a:lnTo>
                <a:lnTo>
                  <a:pt x="2438766" y="2897273"/>
                </a:lnTo>
                <a:lnTo>
                  <a:pt x="2448676" y="2889726"/>
                </a:lnTo>
                <a:lnTo>
                  <a:pt x="2461894" y="2875454"/>
                </a:lnTo>
                <a:lnTo>
                  <a:pt x="2478418" y="2852749"/>
                </a:lnTo>
                <a:lnTo>
                  <a:pt x="2501546" y="2820306"/>
                </a:lnTo>
                <a:lnTo>
                  <a:pt x="2511456" y="2810061"/>
                </a:lnTo>
                <a:lnTo>
                  <a:pt x="2521378" y="2803945"/>
                </a:lnTo>
                <a:lnTo>
                  <a:pt x="2527980" y="2802564"/>
                </a:lnTo>
                <a:lnTo>
                  <a:pt x="2534596" y="2803464"/>
                </a:lnTo>
                <a:lnTo>
                  <a:pt x="2541198" y="2806592"/>
                </a:lnTo>
                <a:lnTo>
                  <a:pt x="2551120" y="2815215"/>
                </a:lnTo>
                <a:lnTo>
                  <a:pt x="2561030" y="2828271"/>
                </a:lnTo>
                <a:lnTo>
                  <a:pt x="2570940" y="2845810"/>
                </a:lnTo>
                <a:lnTo>
                  <a:pt x="2584158" y="2876189"/>
                </a:lnTo>
                <a:lnTo>
                  <a:pt x="2603990" y="2931768"/>
                </a:lnTo>
                <a:lnTo>
                  <a:pt x="2617207" y="2966795"/>
                </a:lnTo>
                <a:lnTo>
                  <a:pt x="2627117" y="2986220"/>
                </a:lnTo>
                <a:lnTo>
                  <a:pt x="2633732" y="2993894"/>
                </a:lnTo>
                <a:lnTo>
                  <a:pt x="2640334" y="2996060"/>
                </a:lnTo>
                <a:lnTo>
                  <a:pt x="2643642" y="2994781"/>
                </a:lnTo>
                <a:lnTo>
                  <a:pt x="2650257" y="2986942"/>
                </a:lnTo>
                <a:lnTo>
                  <a:pt x="2656859" y="2971366"/>
                </a:lnTo>
                <a:lnTo>
                  <a:pt x="2663474" y="2947357"/>
                </a:lnTo>
                <a:lnTo>
                  <a:pt x="2670077" y="2914280"/>
                </a:lnTo>
                <a:lnTo>
                  <a:pt x="2679999" y="2846646"/>
                </a:lnTo>
                <a:lnTo>
                  <a:pt x="2689909" y="2756698"/>
                </a:lnTo>
                <a:lnTo>
                  <a:pt x="2703127" y="2602181"/>
                </a:lnTo>
                <a:lnTo>
                  <a:pt x="2716344" y="2412092"/>
                </a:lnTo>
                <a:lnTo>
                  <a:pt x="2736176" y="2082213"/>
                </a:lnTo>
                <a:lnTo>
                  <a:pt x="2772521" y="1470652"/>
                </a:lnTo>
                <a:lnTo>
                  <a:pt x="2789046" y="1238622"/>
                </a:lnTo>
                <a:lnTo>
                  <a:pt x="2805571" y="1047862"/>
                </a:lnTo>
                <a:lnTo>
                  <a:pt x="2818788" y="927358"/>
                </a:lnTo>
                <a:lnTo>
                  <a:pt x="2832005" y="833941"/>
                </a:lnTo>
                <a:lnTo>
                  <a:pt x="2845223" y="764002"/>
                </a:lnTo>
                <a:lnTo>
                  <a:pt x="2855133" y="724885"/>
                </a:lnTo>
                <a:lnTo>
                  <a:pt x="2865042" y="696152"/>
                </a:lnTo>
                <a:lnTo>
                  <a:pt x="2874965" y="677220"/>
                </a:lnTo>
                <a:lnTo>
                  <a:pt x="2881567" y="670028"/>
                </a:lnTo>
                <a:lnTo>
                  <a:pt x="2888182" y="667368"/>
                </a:lnTo>
                <a:lnTo>
                  <a:pt x="2894785" y="669622"/>
                </a:lnTo>
                <a:lnTo>
                  <a:pt x="2901400" y="677182"/>
                </a:lnTo>
                <a:lnTo>
                  <a:pt x="2908002" y="690415"/>
                </a:lnTo>
                <a:lnTo>
                  <a:pt x="2914617" y="709562"/>
                </a:lnTo>
                <a:lnTo>
                  <a:pt x="2924527" y="749616"/>
                </a:lnTo>
                <a:lnTo>
                  <a:pt x="2934450" y="803296"/>
                </a:lnTo>
                <a:lnTo>
                  <a:pt x="2947667" y="895814"/>
                </a:lnTo>
                <a:lnTo>
                  <a:pt x="2960884" y="1012101"/>
                </a:lnTo>
                <a:lnTo>
                  <a:pt x="2977409" y="1187779"/>
                </a:lnTo>
                <a:lnTo>
                  <a:pt x="3017061" y="1634110"/>
                </a:lnTo>
                <a:lnTo>
                  <a:pt x="3030278" y="1742115"/>
                </a:lnTo>
                <a:lnTo>
                  <a:pt x="3040188" y="1800265"/>
                </a:lnTo>
                <a:lnTo>
                  <a:pt x="3046803" y="1827313"/>
                </a:lnTo>
                <a:lnTo>
                  <a:pt x="3053406" y="1844928"/>
                </a:lnTo>
                <a:lnTo>
                  <a:pt x="3060021" y="1853413"/>
                </a:lnTo>
                <a:lnTo>
                  <a:pt x="3063315" y="1854388"/>
                </a:lnTo>
                <a:lnTo>
                  <a:pt x="3066623" y="1853299"/>
                </a:lnTo>
                <a:lnTo>
                  <a:pt x="3073238" y="1845245"/>
                </a:lnTo>
                <a:lnTo>
                  <a:pt x="3079840" y="1829960"/>
                </a:lnTo>
                <a:lnTo>
                  <a:pt x="3086456" y="1808129"/>
                </a:lnTo>
                <a:lnTo>
                  <a:pt x="3096365" y="1764782"/>
                </a:lnTo>
                <a:lnTo>
                  <a:pt x="3109583" y="1692285"/>
                </a:lnTo>
                <a:lnTo>
                  <a:pt x="3145940" y="1482986"/>
                </a:lnTo>
                <a:lnTo>
                  <a:pt x="3162452" y="1409665"/>
                </a:lnTo>
                <a:lnTo>
                  <a:pt x="3178977" y="1351098"/>
                </a:lnTo>
                <a:lnTo>
                  <a:pt x="3192194" y="1313348"/>
                </a:lnTo>
                <a:lnTo>
                  <a:pt x="3205412" y="1283678"/>
                </a:lnTo>
                <a:lnTo>
                  <a:pt x="3215334" y="1267773"/>
                </a:lnTo>
                <a:lnTo>
                  <a:pt x="3221936" y="1260745"/>
                </a:lnTo>
                <a:lnTo>
                  <a:pt x="3228551" y="1256705"/>
                </a:lnTo>
                <a:lnTo>
                  <a:pt x="3235154" y="1255730"/>
                </a:lnTo>
                <a:lnTo>
                  <a:pt x="3241769" y="1257820"/>
                </a:lnTo>
                <a:lnTo>
                  <a:pt x="3248371" y="1263088"/>
                </a:lnTo>
                <a:lnTo>
                  <a:pt x="3254986" y="1271661"/>
                </a:lnTo>
                <a:lnTo>
                  <a:pt x="3264896" y="1291099"/>
                </a:lnTo>
                <a:lnTo>
                  <a:pt x="3274819" y="1319161"/>
                </a:lnTo>
                <a:lnTo>
                  <a:pt x="3284729" y="1356796"/>
                </a:lnTo>
                <a:lnTo>
                  <a:pt x="3294638" y="1405106"/>
                </a:lnTo>
                <a:lnTo>
                  <a:pt x="3304548" y="1465029"/>
                </a:lnTo>
                <a:lnTo>
                  <a:pt x="3317766" y="1564322"/>
                </a:lnTo>
                <a:lnTo>
                  <a:pt x="3330996" y="1685636"/>
                </a:lnTo>
                <a:lnTo>
                  <a:pt x="3347508" y="1862923"/>
                </a:lnTo>
                <a:lnTo>
                  <a:pt x="3406993" y="2532355"/>
                </a:lnTo>
                <a:lnTo>
                  <a:pt x="3423517" y="2676071"/>
                </a:lnTo>
                <a:lnTo>
                  <a:pt x="3440042" y="2794878"/>
                </a:lnTo>
                <a:lnTo>
                  <a:pt x="3453260" y="2872884"/>
                </a:lnTo>
                <a:lnTo>
                  <a:pt x="3466477" y="2936720"/>
                </a:lnTo>
                <a:lnTo>
                  <a:pt x="3479694" y="2986828"/>
                </a:lnTo>
                <a:lnTo>
                  <a:pt x="3489604" y="3015675"/>
                </a:lnTo>
                <a:lnTo>
                  <a:pt x="3499526" y="3037329"/>
                </a:lnTo>
                <a:lnTo>
                  <a:pt x="3509436" y="3052108"/>
                </a:lnTo>
                <a:lnTo>
                  <a:pt x="3519346" y="3060642"/>
                </a:lnTo>
                <a:lnTo>
                  <a:pt x="3525962" y="3063150"/>
                </a:lnTo>
                <a:lnTo>
                  <a:pt x="3532564" y="3063251"/>
                </a:lnTo>
                <a:lnTo>
                  <a:pt x="3539179" y="3060947"/>
                </a:lnTo>
                <a:lnTo>
                  <a:pt x="3545781" y="3056261"/>
                </a:lnTo>
                <a:lnTo>
                  <a:pt x="3555704" y="3044826"/>
                </a:lnTo>
                <a:lnTo>
                  <a:pt x="3565614" y="3028149"/>
                </a:lnTo>
                <a:lnTo>
                  <a:pt x="3575523" y="3006076"/>
                </a:lnTo>
                <a:lnTo>
                  <a:pt x="3585446" y="2978141"/>
                </a:lnTo>
                <a:lnTo>
                  <a:pt x="3598663" y="2930705"/>
                </a:lnTo>
                <a:lnTo>
                  <a:pt x="3611881" y="2871288"/>
                </a:lnTo>
                <a:lnTo>
                  <a:pt x="3628405" y="2782582"/>
                </a:lnTo>
                <a:lnTo>
                  <a:pt x="3664750" y="2563380"/>
                </a:lnTo>
                <a:lnTo>
                  <a:pt x="3691185" y="2412674"/>
                </a:lnTo>
                <a:lnTo>
                  <a:pt x="3707710" y="2331693"/>
                </a:lnTo>
                <a:lnTo>
                  <a:pt x="3720927" y="2279532"/>
                </a:lnTo>
                <a:lnTo>
                  <a:pt x="3730837" y="2250090"/>
                </a:lnTo>
                <a:lnTo>
                  <a:pt x="3740759" y="2229956"/>
                </a:lnTo>
                <a:lnTo>
                  <a:pt x="3747362" y="2221978"/>
                </a:lnTo>
                <a:lnTo>
                  <a:pt x="3753977" y="2218470"/>
                </a:lnTo>
                <a:lnTo>
                  <a:pt x="3760579" y="2219483"/>
                </a:lnTo>
                <a:lnTo>
                  <a:pt x="3767194" y="2225017"/>
                </a:lnTo>
                <a:lnTo>
                  <a:pt x="3773796" y="2234945"/>
                </a:lnTo>
                <a:lnTo>
                  <a:pt x="3783719" y="2257498"/>
                </a:lnTo>
                <a:lnTo>
                  <a:pt x="3793629" y="2287751"/>
                </a:lnTo>
                <a:lnTo>
                  <a:pt x="3810154" y="2348788"/>
                </a:lnTo>
                <a:lnTo>
                  <a:pt x="3836589" y="2448461"/>
                </a:lnTo>
                <a:lnTo>
                  <a:pt x="3849806" y="2487654"/>
                </a:lnTo>
                <a:lnTo>
                  <a:pt x="3859716" y="2508472"/>
                </a:lnTo>
                <a:lnTo>
                  <a:pt x="3866331" y="2517476"/>
                </a:lnTo>
                <a:lnTo>
                  <a:pt x="3872933" y="2522313"/>
                </a:lnTo>
                <a:lnTo>
                  <a:pt x="3879548" y="2522984"/>
                </a:lnTo>
                <a:lnTo>
                  <a:pt x="3886150" y="2519654"/>
                </a:lnTo>
                <a:lnTo>
                  <a:pt x="3892765" y="2512613"/>
                </a:lnTo>
                <a:lnTo>
                  <a:pt x="3902675" y="2496087"/>
                </a:lnTo>
                <a:lnTo>
                  <a:pt x="3915893" y="2466177"/>
                </a:lnTo>
                <a:lnTo>
                  <a:pt x="3939032" y="2410826"/>
                </a:lnTo>
                <a:lnTo>
                  <a:pt x="3948943" y="2393604"/>
                </a:lnTo>
                <a:lnTo>
                  <a:pt x="3955545" y="2385879"/>
                </a:lnTo>
                <a:lnTo>
                  <a:pt x="3962160" y="2381497"/>
                </a:lnTo>
                <a:lnTo>
                  <a:pt x="3968775" y="2380687"/>
                </a:lnTo>
                <a:lnTo>
                  <a:pt x="3975377" y="2383562"/>
                </a:lnTo>
                <a:lnTo>
                  <a:pt x="3981992" y="2390184"/>
                </a:lnTo>
                <a:lnTo>
                  <a:pt x="3988595" y="2400606"/>
                </a:lnTo>
                <a:lnTo>
                  <a:pt x="3998504" y="2422932"/>
                </a:lnTo>
                <a:lnTo>
                  <a:pt x="4011734" y="2462365"/>
                </a:lnTo>
                <a:lnTo>
                  <a:pt x="4034862" y="2535128"/>
                </a:lnTo>
                <a:lnTo>
                  <a:pt x="4044771" y="2557023"/>
                </a:lnTo>
                <a:lnTo>
                  <a:pt x="4051386" y="2565419"/>
                </a:lnTo>
                <a:lnTo>
                  <a:pt x="4054681" y="2567344"/>
                </a:lnTo>
                <a:lnTo>
                  <a:pt x="4057989" y="2567584"/>
                </a:lnTo>
                <a:lnTo>
                  <a:pt x="4061296" y="2566090"/>
                </a:lnTo>
                <a:lnTo>
                  <a:pt x="4067911" y="2557454"/>
                </a:lnTo>
                <a:lnTo>
                  <a:pt x="4074514" y="2541131"/>
                </a:lnTo>
                <a:lnTo>
                  <a:pt x="4081129" y="2517134"/>
                </a:lnTo>
                <a:lnTo>
                  <a:pt x="4091038" y="2467532"/>
                </a:lnTo>
                <a:lnTo>
                  <a:pt x="4100948" y="2403215"/>
                </a:lnTo>
                <a:lnTo>
                  <a:pt x="4114166" y="2298223"/>
                </a:lnTo>
                <a:lnTo>
                  <a:pt x="4114166" y="2298223"/>
                </a:lnTo>
              </a:path>
            </a:pathLst>
          </a:custGeom>
          <a:solidFill>
            <a:srgbClr val="000000"/>
          </a:solidFill>
          <a:ln w="9525" cap="sq">
            <a:solidFill>
              <a:srgbClr val="ED7D31"/>
            </a:solidFill>
            <a:prstDash val="solid"/>
            <a:round/>
          </a:ln>
        </p:spPr>
        <p:txBody>
          <a:bodyPr rtlCol="0" anchor="ctr"/>
          <a:lstStyle/>
          <a:p>
            <a:endParaRPr lang="en-US">
              <a:solidFill>
                <a:srgbClr val="ED7D31"/>
              </a:solidFill>
            </a:endParaRPr>
          </a:p>
        </p:txBody>
      </p:sp>
      <p:sp>
        <p:nvSpPr>
          <p:cNvPr id="59" name="Figura a mano libera 58">
            <a:extLst>
              <a:ext uri="{FF2B5EF4-FFF2-40B4-BE49-F238E27FC236}">
                <a16:creationId xmlns:a16="http://schemas.microsoft.com/office/drawing/2014/main" id="{0A3171DE-75F6-2FC2-D4F2-642DC3FD5F64}"/>
              </a:ext>
            </a:extLst>
          </p:cNvPr>
          <p:cNvSpPr/>
          <p:nvPr/>
        </p:nvSpPr>
        <p:spPr>
          <a:xfrm>
            <a:off x="8402536" y="3992409"/>
            <a:ext cx="601475" cy="307777"/>
          </a:xfrm>
          <a:custGeom>
            <a:avLst/>
            <a:gdLst>
              <a:gd name="connsiteX0" fmla="*/ 0 w 4114165"/>
              <a:gd name="connsiteY0" fmla="*/ 962866 h 3063250"/>
              <a:gd name="connsiteX1" fmla="*/ 13219 w 4114165"/>
              <a:gd name="connsiteY1" fmla="*/ 938578 h 3063250"/>
              <a:gd name="connsiteX2" fmla="*/ 29741 w 4114165"/>
              <a:gd name="connsiteY2" fmla="*/ 914936 h 3063250"/>
              <a:gd name="connsiteX3" fmla="*/ 52873 w 4114165"/>
              <a:gd name="connsiteY3" fmla="*/ 887165 h 3063250"/>
              <a:gd name="connsiteX4" fmla="*/ 79309 w 4114165"/>
              <a:gd name="connsiteY4" fmla="*/ 860382 h 3063250"/>
              <a:gd name="connsiteX5" fmla="*/ 99137 w 4114165"/>
              <a:gd name="connsiteY5" fmla="*/ 843895 h 3063250"/>
              <a:gd name="connsiteX6" fmla="*/ 109050 w 4114165"/>
              <a:gd name="connsiteY6" fmla="*/ 838551 h 3063250"/>
              <a:gd name="connsiteX7" fmla="*/ 118964 w 4114165"/>
              <a:gd name="connsiteY7" fmla="*/ 836816 h 3063250"/>
              <a:gd name="connsiteX8" fmla="*/ 125574 w 4114165"/>
              <a:gd name="connsiteY8" fmla="*/ 838272 h 3063250"/>
              <a:gd name="connsiteX9" fmla="*/ 132182 w 4114165"/>
              <a:gd name="connsiteY9" fmla="*/ 842248 h 3063250"/>
              <a:gd name="connsiteX10" fmla="*/ 138791 w 4114165"/>
              <a:gd name="connsiteY10" fmla="*/ 849049 h 3063250"/>
              <a:gd name="connsiteX11" fmla="*/ 145401 w 4114165"/>
              <a:gd name="connsiteY11" fmla="*/ 859078 h 3063250"/>
              <a:gd name="connsiteX12" fmla="*/ 155315 w 4114165"/>
              <a:gd name="connsiteY12" fmla="*/ 880859 h 3063250"/>
              <a:gd name="connsiteX13" fmla="*/ 165228 w 4114165"/>
              <a:gd name="connsiteY13" fmla="*/ 911631 h 3063250"/>
              <a:gd name="connsiteX14" fmla="*/ 175142 w 4114165"/>
              <a:gd name="connsiteY14" fmla="*/ 951773 h 3063250"/>
              <a:gd name="connsiteX15" fmla="*/ 188360 w 4114165"/>
              <a:gd name="connsiteY15" fmla="*/ 1018952 h 3063250"/>
              <a:gd name="connsiteX16" fmla="*/ 204883 w 4114165"/>
              <a:gd name="connsiteY16" fmla="*/ 1119511 h 3063250"/>
              <a:gd name="connsiteX17" fmla="*/ 237928 w 4114165"/>
              <a:gd name="connsiteY17" fmla="*/ 1325872 h 3063250"/>
              <a:gd name="connsiteX18" fmla="*/ 251146 w 4114165"/>
              <a:gd name="connsiteY18" fmla="*/ 1392203 h 3063250"/>
              <a:gd name="connsiteX19" fmla="*/ 264365 w 4114165"/>
              <a:gd name="connsiteY19" fmla="*/ 1444629 h 3063250"/>
              <a:gd name="connsiteX20" fmla="*/ 274279 w 4114165"/>
              <a:gd name="connsiteY20" fmla="*/ 1474666 h 3063250"/>
              <a:gd name="connsiteX21" fmla="*/ 284192 w 4114165"/>
              <a:gd name="connsiteY21" fmla="*/ 1497675 h 3063250"/>
              <a:gd name="connsiteX22" fmla="*/ 297410 w 4114165"/>
              <a:gd name="connsiteY22" fmla="*/ 1521267 h 3063250"/>
              <a:gd name="connsiteX23" fmla="*/ 323847 w 4114165"/>
              <a:gd name="connsiteY23" fmla="*/ 1565120 h 3063250"/>
              <a:gd name="connsiteX24" fmla="*/ 340373 w 4114165"/>
              <a:gd name="connsiteY24" fmla="*/ 1598538 h 3063250"/>
              <a:gd name="connsiteX25" fmla="*/ 363500 w 4114165"/>
              <a:gd name="connsiteY25" fmla="*/ 1652395 h 3063250"/>
              <a:gd name="connsiteX26" fmla="*/ 386628 w 4114165"/>
              <a:gd name="connsiteY26" fmla="*/ 1713129 h 3063250"/>
              <a:gd name="connsiteX27" fmla="*/ 406460 w 4114165"/>
              <a:gd name="connsiteY27" fmla="*/ 1772988 h 3063250"/>
              <a:gd name="connsiteX28" fmla="*/ 422985 w 4114165"/>
              <a:gd name="connsiteY28" fmla="*/ 1832430 h 3063250"/>
              <a:gd name="connsiteX29" fmla="*/ 439510 w 4114165"/>
              <a:gd name="connsiteY29" fmla="*/ 1903407 h 3063250"/>
              <a:gd name="connsiteX30" fmla="*/ 456035 w 4114165"/>
              <a:gd name="connsiteY30" fmla="*/ 1987175 h 3063250"/>
              <a:gd name="connsiteX31" fmla="*/ 472547 w 4114165"/>
              <a:gd name="connsiteY31" fmla="*/ 2085024 h 3063250"/>
              <a:gd name="connsiteX32" fmla="*/ 502289 w 4114165"/>
              <a:gd name="connsiteY32" fmla="*/ 2284990 h 3063250"/>
              <a:gd name="connsiteX33" fmla="*/ 518814 w 4114165"/>
              <a:gd name="connsiteY33" fmla="*/ 2386930 h 3063250"/>
              <a:gd name="connsiteX34" fmla="*/ 532031 w 4114165"/>
              <a:gd name="connsiteY34" fmla="*/ 2452703 h 3063250"/>
              <a:gd name="connsiteX35" fmla="*/ 541941 w 4114165"/>
              <a:gd name="connsiteY35" fmla="*/ 2490718 h 3063250"/>
              <a:gd name="connsiteX36" fmla="*/ 551864 w 4114165"/>
              <a:gd name="connsiteY36" fmla="*/ 2518717 h 3063250"/>
              <a:gd name="connsiteX37" fmla="*/ 561774 w 4114165"/>
              <a:gd name="connsiteY37" fmla="*/ 2537066 h 3063250"/>
              <a:gd name="connsiteX38" fmla="*/ 568389 w 4114165"/>
              <a:gd name="connsiteY38" fmla="*/ 2544335 h 3063250"/>
              <a:gd name="connsiteX39" fmla="*/ 574991 w 4114165"/>
              <a:gd name="connsiteY39" fmla="*/ 2548070 h 3063250"/>
              <a:gd name="connsiteX40" fmla="*/ 581606 w 4114165"/>
              <a:gd name="connsiteY40" fmla="*/ 2548741 h 3063250"/>
              <a:gd name="connsiteX41" fmla="*/ 588208 w 4114165"/>
              <a:gd name="connsiteY41" fmla="*/ 2546969 h 3063250"/>
              <a:gd name="connsiteX42" fmla="*/ 598131 w 4114165"/>
              <a:gd name="connsiteY42" fmla="*/ 2541042 h 3063250"/>
              <a:gd name="connsiteX43" fmla="*/ 644385 w 4114165"/>
              <a:gd name="connsiteY43" fmla="*/ 2506927 h 3063250"/>
              <a:gd name="connsiteX44" fmla="*/ 670820 w 4114165"/>
              <a:gd name="connsiteY44" fmla="*/ 2490034 h 3063250"/>
              <a:gd name="connsiteX45" fmla="*/ 687345 w 4114165"/>
              <a:gd name="connsiteY45" fmla="*/ 2476269 h 3063250"/>
              <a:gd name="connsiteX46" fmla="*/ 700562 w 4114165"/>
              <a:gd name="connsiteY46" fmla="*/ 2461681 h 3063250"/>
              <a:gd name="connsiteX47" fmla="*/ 710485 w 4114165"/>
              <a:gd name="connsiteY47" fmla="*/ 2447156 h 3063250"/>
              <a:gd name="connsiteX48" fmla="*/ 720395 w 4114165"/>
              <a:gd name="connsiteY48" fmla="*/ 2427478 h 3063250"/>
              <a:gd name="connsiteX49" fmla="*/ 730305 w 4114165"/>
              <a:gd name="connsiteY49" fmla="*/ 2399808 h 3063250"/>
              <a:gd name="connsiteX50" fmla="*/ 740214 w 4114165"/>
              <a:gd name="connsiteY50" fmla="*/ 2360615 h 3063250"/>
              <a:gd name="connsiteX51" fmla="*/ 750137 w 4114165"/>
              <a:gd name="connsiteY51" fmla="*/ 2306011 h 3063250"/>
              <a:gd name="connsiteX52" fmla="*/ 760047 w 4114165"/>
              <a:gd name="connsiteY52" fmla="*/ 2232146 h 3063250"/>
              <a:gd name="connsiteX53" fmla="*/ 769957 w 4114165"/>
              <a:gd name="connsiteY53" fmla="*/ 2135437 h 3063250"/>
              <a:gd name="connsiteX54" fmla="*/ 779879 w 4114165"/>
              <a:gd name="connsiteY54" fmla="*/ 2013021 h 3063250"/>
              <a:gd name="connsiteX55" fmla="*/ 793097 w 4114165"/>
              <a:gd name="connsiteY55" fmla="*/ 1806394 h 3063250"/>
              <a:gd name="connsiteX56" fmla="*/ 806314 w 4114165"/>
              <a:gd name="connsiteY56" fmla="*/ 1550988 h 3063250"/>
              <a:gd name="connsiteX57" fmla="*/ 826134 w 4114165"/>
              <a:gd name="connsiteY57" fmla="*/ 1101061 h 3063250"/>
              <a:gd name="connsiteX58" fmla="*/ 852581 w 4114165"/>
              <a:gd name="connsiteY58" fmla="*/ 502805 h 3063250"/>
              <a:gd name="connsiteX59" fmla="*/ 865798 w 4114165"/>
              <a:gd name="connsiteY59" fmla="*/ 268992 h 3063250"/>
              <a:gd name="connsiteX60" fmla="*/ 875708 w 4114165"/>
              <a:gd name="connsiteY60" fmla="*/ 140161 h 3063250"/>
              <a:gd name="connsiteX61" fmla="*/ 885618 w 4114165"/>
              <a:gd name="connsiteY61" fmla="*/ 54144 h 3063250"/>
              <a:gd name="connsiteX62" fmla="*/ 892233 w 4114165"/>
              <a:gd name="connsiteY62" fmla="*/ 19833 h 3063250"/>
              <a:gd name="connsiteX63" fmla="*/ 898835 w 4114165"/>
              <a:gd name="connsiteY63" fmla="*/ 2645 h 3063250"/>
              <a:gd name="connsiteX64" fmla="*/ 902143 w 4114165"/>
              <a:gd name="connsiteY64" fmla="*/ 0 h 3063250"/>
              <a:gd name="connsiteX65" fmla="*/ 905450 w 4114165"/>
              <a:gd name="connsiteY65" fmla="*/ 1042 h 3063250"/>
              <a:gd name="connsiteX66" fmla="*/ 908758 w 4114165"/>
              <a:gd name="connsiteY66" fmla="*/ 5543 h 3063250"/>
              <a:gd name="connsiteX67" fmla="*/ 915360 w 4114165"/>
              <a:gd name="connsiteY67" fmla="*/ 23974 h 3063250"/>
              <a:gd name="connsiteX68" fmla="*/ 921975 w 4114165"/>
              <a:gd name="connsiteY68" fmla="*/ 53496 h 3063250"/>
              <a:gd name="connsiteX69" fmla="*/ 931885 w 4114165"/>
              <a:gd name="connsiteY69" fmla="*/ 114728 h 3063250"/>
              <a:gd name="connsiteX70" fmla="*/ 945103 w 4114165"/>
              <a:gd name="connsiteY70" fmla="*/ 219005 h 3063250"/>
              <a:gd name="connsiteX71" fmla="*/ 991370 w 4114165"/>
              <a:gd name="connsiteY71" fmla="*/ 608560 h 3063250"/>
              <a:gd name="connsiteX72" fmla="*/ 1007895 w 4114165"/>
              <a:gd name="connsiteY72" fmla="*/ 717439 h 3063250"/>
              <a:gd name="connsiteX73" fmla="*/ 1057457 w 4114165"/>
              <a:gd name="connsiteY73" fmla="*/ 1020560 h 3063250"/>
              <a:gd name="connsiteX74" fmla="*/ 1070674 w 4114165"/>
              <a:gd name="connsiteY74" fmla="*/ 1129034 h 3063250"/>
              <a:gd name="connsiteX75" fmla="*/ 1083891 w 4114165"/>
              <a:gd name="connsiteY75" fmla="*/ 1261492 h 3063250"/>
              <a:gd name="connsiteX76" fmla="*/ 1100416 w 4114165"/>
              <a:gd name="connsiteY76" fmla="*/ 1462079 h 3063250"/>
              <a:gd name="connsiteX77" fmla="*/ 1123543 w 4114165"/>
              <a:gd name="connsiteY77" fmla="*/ 1789577 h 3063250"/>
              <a:gd name="connsiteX78" fmla="*/ 1146683 w 4114165"/>
              <a:gd name="connsiteY78" fmla="*/ 2110389 h 3063250"/>
              <a:gd name="connsiteX79" fmla="*/ 1159901 w 4114165"/>
              <a:gd name="connsiteY79" fmla="*/ 2255687 h 3063250"/>
              <a:gd name="connsiteX80" fmla="*/ 1169810 w 4114165"/>
              <a:gd name="connsiteY80" fmla="*/ 2336454 h 3063250"/>
              <a:gd name="connsiteX81" fmla="*/ 1176425 w 4114165"/>
              <a:gd name="connsiteY81" fmla="*/ 2375343 h 3063250"/>
              <a:gd name="connsiteX82" fmla="*/ 1183028 w 4114165"/>
              <a:gd name="connsiteY82" fmla="*/ 2401809 h 3063250"/>
              <a:gd name="connsiteX83" fmla="*/ 1189643 w 4114165"/>
              <a:gd name="connsiteY83" fmla="*/ 2415701 h 3063250"/>
              <a:gd name="connsiteX84" fmla="*/ 1192950 w 4114165"/>
              <a:gd name="connsiteY84" fmla="*/ 2417917 h 3063250"/>
              <a:gd name="connsiteX85" fmla="*/ 1196245 w 4114165"/>
              <a:gd name="connsiteY85" fmla="*/ 2417030 h 3063250"/>
              <a:gd name="connsiteX86" fmla="*/ 1199553 w 4114165"/>
              <a:gd name="connsiteY86" fmla="*/ 2413054 h 3063250"/>
              <a:gd name="connsiteX87" fmla="*/ 1206168 w 4114165"/>
              <a:gd name="connsiteY87" fmla="*/ 2396073 h 3063250"/>
              <a:gd name="connsiteX88" fmla="*/ 1212770 w 4114165"/>
              <a:gd name="connsiteY88" fmla="*/ 2367517 h 3063250"/>
              <a:gd name="connsiteX89" fmla="*/ 1222680 w 4114165"/>
              <a:gd name="connsiteY89" fmla="*/ 2304808 h 3063250"/>
              <a:gd name="connsiteX90" fmla="*/ 1232602 w 4114165"/>
              <a:gd name="connsiteY90" fmla="*/ 2221471 h 3063250"/>
              <a:gd name="connsiteX91" fmla="*/ 1249127 w 4114165"/>
              <a:gd name="connsiteY91" fmla="*/ 2051011 h 3063250"/>
              <a:gd name="connsiteX92" fmla="*/ 1278857 w 4114165"/>
              <a:gd name="connsiteY92" fmla="*/ 1738519 h 3063250"/>
              <a:gd name="connsiteX93" fmla="*/ 1292087 w 4114165"/>
              <a:gd name="connsiteY93" fmla="*/ 1631108 h 3063250"/>
              <a:gd name="connsiteX94" fmla="*/ 1301997 w 4114165"/>
              <a:gd name="connsiteY94" fmla="*/ 1571186 h 3063250"/>
              <a:gd name="connsiteX95" fmla="*/ 1311907 w 4114165"/>
              <a:gd name="connsiteY95" fmla="*/ 1530802 h 3063250"/>
              <a:gd name="connsiteX96" fmla="*/ 1318522 w 4114165"/>
              <a:gd name="connsiteY96" fmla="*/ 1515125 h 3063250"/>
              <a:gd name="connsiteX97" fmla="*/ 1325124 w 4114165"/>
              <a:gd name="connsiteY97" fmla="*/ 1508553 h 3063250"/>
              <a:gd name="connsiteX98" fmla="*/ 1328431 w 4114165"/>
              <a:gd name="connsiteY98" fmla="*/ 1508692 h 3063250"/>
              <a:gd name="connsiteX99" fmla="*/ 1331739 w 4114165"/>
              <a:gd name="connsiteY99" fmla="*/ 1511098 h 3063250"/>
              <a:gd name="connsiteX100" fmla="*/ 1338341 w 4114165"/>
              <a:gd name="connsiteY100" fmla="*/ 1522673 h 3063250"/>
              <a:gd name="connsiteX101" fmla="*/ 1344956 w 4114165"/>
              <a:gd name="connsiteY101" fmla="*/ 1543098 h 3063250"/>
              <a:gd name="connsiteX102" fmla="*/ 1351559 w 4114165"/>
              <a:gd name="connsiteY102" fmla="*/ 1572135 h 3063250"/>
              <a:gd name="connsiteX103" fmla="*/ 1361481 w 4114165"/>
              <a:gd name="connsiteY103" fmla="*/ 1631273 h 3063250"/>
              <a:gd name="connsiteX104" fmla="*/ 1371391 w 4114165"/>
              <a:gd name="connsiteY104" fmla="*/ 1708025 h 3063250"/>
              <a:gd name="connsiteX105" fmla="*/ 1384608 w 4114165"/>
              <a:gd name="connsiteY105" fmla="*/ 1834709 h 3063250"/>
              <a:gd name="connsiteX106" fmla="*/ 1401133 w 4114165"/>
              <a:gd name="connsiteY106" fmla="*/ 2023810 h 3063250"/>
              <a:gd name="connsiteX107" fmla="*/ 1437478 w 4114165"/>
              <a:gd name="connsiteY107" fmla="*/ 2455958 h 3063250"/>
              <a:gd name="connsiteX108" fmla="*/ 1450695 w 4114165"/>
              <a:gd name="connsiteY108" fmla="*/ 2573840 h 3063250"/>
              <a:gd name="connsiteX109" fmla="*/ 1460618 w 4114165"/>
              <a:gd name="connsiteY109" fmla="*/ 2638271 h 3063250"/>
              <a:gd name="connsiteX110" fmla="*/ 1467220 w 4114165"/>
              <a:gd name="connsiteY110" fmla="*/ 2669055 h 3063250"/>
              <a:gd name="connsiteX111" fmla="*/ 1473835 w 4114165"/>
              <a:gd name="connsiteY111" fmla="*/ 2690241 h 3063250"/>
              <a:gd name="connsiteX112" fmla="*/ 1480438 w 4114165"/>
              <a:gd name="connsiteY112" fmla="*/ 2702360 h 3063250"/>
              <a:gd name="connsiteX113" fmla="*/ 1483745 w 4114165"/>
              <a:gd name="connsiteY113" fmla="*/ 2705260 h 3063250"/>
              <a:gd name="connsiteX114" fmla="*/ 1487053 w 4114165"/>
              <a:gd name="connsiteY114" fmla="*/ 2706222 h 3063250"/>
              <a:gd name="connsiteX115" fmla="*/ 1490360 w 4114165"/>
              <a:gd name="connsiteY115" fmla="*/ 2705361 h 3063250"/>
              <a:gd name="connsiteX116" fmla="*/ 1496963 w 4114165"/>
              <a:gd name="connsiteY116" fmla="*/ 2698700 h 3063250"/>
              <a:gd name="connsiteX117" fmla="*/ 1503577 w 4114165"/>
              <a:gd name="connsiteY117" fmla="*/ 2686265 h 3063250"/>
              <a:gd name="connsiteX118" fmla="*/ 1513487 w 4114165"/>
              <a:gd name="connsiteY118" fmla="*/ 2658861 h 3063250"/>
              <a:gd name="connsiteX119" fmla="*/ 1526705 w 4114165"/>
              <a:gd name="connsiteY119" fmla="*/ 2610120 h 3063250"/>
              <a:gd name="connsiteX120" fmla="*/ 1543229 w 4114165"/>
              <a:gd name="connsiteY120" fmla="*/ 2536635 h 3063250"/>
              <a:gd name="connsiteX121" fmla="*/ 1579574 w 4114165"/>
              <a:gd name="connsiteY121" fmla="*/ 2357488 h 3063250"/>
              <a:gd name="connsiteX122" fmla="*/ 1615932 w 4114165"/>
              <a:gd name="connsiteY122" fmla="*/ 2168830 h 3063250"/>
              <a:gd name="connsiteX123" fmla="*/ 1639059 w 4114165"/>
              <a:gd name="connsiteY123" fmla="*/ 2033219 h 3063250"/>
              <a:gd name="connsiteX124" fmla="*/ 1658891 w 4114165"/>
              <a:gd name="connsiteY124" fmla="*/ 1899823 h 3063250"/>
              <a:gd name="connsiteX125" fmla="*/ 1688633 w 4114165"/>
              <a:gd name="connsiteY125" fmla="*/ 1675189 h 3063250"/>
              <a:gd name="connsiteX126" fmla="*/ 1724978 w 4114165"/>
              <a:gd name="connsiteY126" fmla="*/ 1405069 h 3063250"/>
              <a:gd name="connsiteX127" fmla="*/ 1754720 w 4114165"/>
              <a:gd name="connsiteY127" fmla="*/ 1207660 h 3063250"/>
              <a:gd name="connsiteX128" fmla="*/ 1777847 w 4114165"/>
              <a:gd name="connsiteY128" fmla="*/ 1072404 h 3063250"/>
              <a:gd name="connsiteX129" fmla="*/ 1794372 w 4114165"/>
              <a:gd name="connsiteY129" fmla="*/ 994322 h 3063250"/>
              <a:gd name="connsiteX130" fmla="*/ 1807590 w 4114165"/>
              <a:gd name="connsiteY130" fmla="*/ 945860 h 3063250"/>
              <a:gd name="connsiteX131" fmla="*/ 1820807 w 4114165"/>
              <a:gd name="connsiteY131" fmla="*/ 909731 h 3063250"/>
              <a:gd name="connsiteX132" fmla="*/ 1830717 w 4114165"/>
              <a:gd name="connsiteY132" fmla="*/ 890394 h 3063250"/>
              <a:gd name="connsiteX133" fmla="*/ 1840639 w 4114165"/>
              <a:gd name="connsiteY133" fmla="*/ 877921 h 3063250"/>
              <a:gd name="connsiteX134" fmla="*/ 1847242 w 4114165"/>
              <a:gd name="connsiteY134" fmla="*/ 873653 h 3063250"/>
              <a:gd name="connsiteX135" fmla="*/ 1853857 w 4114165"/>
              <a:gd name="connsiteY135" fmla="*/ 872881 h 3063250"/>
              <a:gd name="connsiteX136" fmla="*/ 1860459 w 4114165"/>
              <a:gd name="connsiteY136" fmla="*/ 875768 h 3063250"/>
              <a:gd name="connsiteX137" fmla="*/ 1867074 w 4114165"/>
              <a:gd name="connsiteY137" fmla="*/ 882378 h 3063250"/>
              <a:gd name="connsiteX138" fmla="*/ 1873676 w 4114165"/>
              <a:gd name="connsiteY138" fmla="*/ 892762 h 3063250"/>
              <a:gd name="connsiteX139" fmla="*/ 1883599 w 4114165"/>
              <a:gd name="connsiteY139" fmla="*/ 915227 h 3063250"/>
              <a:gd name="connsiteX140" fmla="*/ 1893509 w 4114165"/>
              <a:gd name="connsiteY140" fmla="*/ 945480 h 3063250"/>
              <a:gd name="connsiteX141" fmla="*/ 1906726 w 4114165"/>
              <a:gd name="connsiteY141" fmla="*/ 996386 h 3063250"/>
              <a:gd name="connsiteX142" fmla="*/ 1919944 w 4114165"/>
              <a:gd name="connsiteY142" fmla="*/ 1058398 h 3063250"/>
              <a:gd name="connsiteX143" fmla="*/ 1933161 w 4114165"/>
              <a:gd name="connsiteY143" fmla="*/ 1132137 h 3063250"/>
              <a:gd name="connsiteX144" fmla="*/ 1949686 w 4114165"/>
              <a:gd name="connsiteY144" fmla="*/ 1241687 h 3063250"/>
              <a:gd name="connsiteX145" fmla="*/ 1966211 w 4114165"/>
              <a:gd name="connsiteY145" fmla="*/ 1370713 h 3063250"/>
              <a:gd name="connsiteX146" fmla="*/ 1986043 w 4114165"/>
              <a:gd name="connsiteY146" fmla="*/ 1548658 h 3063250"/>
              <a:gd name="connsiteX147" fmla="*/ 2035605 w 4114165"/>
              <a:gd name="connsiteY147" fmla="*/ 2011729 h 3063250"/>
              <a:gd name="connsiteX148" fmla="*/ 2048822 w 4114165"/>
              <a:gd name="connsiteY148" fmla="*/ 2106628 h 3063250"/>
              <a:gd name="connsiteX149" fmla="*/ 2058732 w 4114165"/>
              <a:gd name="connsiteY149" fmla="*/ 2163043 h 3063250"/>
              <a:gd name="connsiteX150" fmla="*/ 2068655 w 4114165"/>
              <a:gd name="connsiteY150" fmla="*/ 2205123 h 3063250"/>
              <a:gd name="connsiteX151" fmla="*/ 2075257 w 4114165"/>
              <a:gd name="connsiteY151" fmla="*/ 2224738 h 3063250"/>
              <a:gd name="connsiteX152" fmla="*/ 2081872 w 4114165"/>
              <a:gd name="connsiteY152" fmla="*/ 2237528 h 3063250"/>
              <a:gd name="connsiteX153" fmla="*/ 2088474 w 4114165"/>
              <a:gd name="connsiteY153" fmla="*/ 2243581 h 3063250"/>
              <a:gd name="connsiteX154" fmla="*/ 2091782 w 4114165"/>
              <a:gd name="connsiteY154" fmla="*/ 2244151 h 3063250"/>
              <a:gd name="connsiteX155" fmla="*/ 2095089 w 4114165"/>
              <a:gd name="connsiteY155" fmla="*/ 2243151 h 3063250"/>
              <a:gd name="connsiteX156" fmla="*/ 2101692 w 4114165"/>
              <a:gd name="connsiteY156" fmla="*/ 2236591 h 3063250"/>
              <a:gd name="connsiteX157" fmla="*/ 2108307 w 4114165"/>
              <a:gd name="connsiteY157" fmla="*/ 2224359 h 3063250"/>
              <a:gd name="connsiteX158" fmla="*/ 2118217 w 4114165"/>
              <a:gd name="connsiteY158" fmla="*/ 2196525 h 3063250"/>
              <a:gd name="connsiteX159" fmla="*/ 2128127 w 4114165"/>
              <a:gd name="connsiteY159" fmla="*/ 2159193 h 3063250"/>
              <a:gd name="connsiteX160" fmla="*/ 2141357 w 4114165"/>
              <a:gd name="connsiteY160" fmla="*/ 2098485 h 3063250"/>
              <a:gd name="connsiteX161" fmla="*/ 2164484 w 4114165"/>
              <a:gd name="connsiteY161" fmla="*/ 1975626 h 3063250"/>
              <a:gd name="connsiteX162" fmla="*/ 2200829 w 4114165"/>
              <a:gd name="connsiteY162" fmla="*/ 1779712 h 3063250"/>
              <a:gd name="connsiteX163" fmla="*/ 2214046 w 4114165"/>
              <a:gd name="connsiteY163" fmla="*/ 1723006 h 3063250"/>
              <a:gd name="connsiteX164" fmla="*/ 2223968 w 4114165"/>
              <a:gd name="connsiteY164" fmla="*/ 1691525 h 3063250"/>
              <a:gd name="connsiteX165" fmla="*/ 2230571 w 4114165"/>
              <a:gd name="connsiteY165" fmla="*/ 1677165 h 3063250"/>
              <a:gd name="connsiteX166" fmla="*/ 2237186 w 4114165"/>
              <a:gd name="connsiteY166" fmla="*/ 1668845 h 3063250"/>
              <a:gd name="connsiteX167" fmla="*/ 2240493 w 4114165"/>
              <a:gd name="connsiteY167" fmla="*/ 1667085 h 3063250"/>
              <a:gd name="connsiteX168" fmla="*/ 2243788 w 4114165"/>
              <a:gd name="connsiteY168" fmla="*/ 1666971 h 3063250"/>
              <a:gd name="connsiteX169" fmla="*/ 2247096 w 4114165"/>
              <a:gd name="connsiteY169" fmla="*/ 1668554 h 3063250"/>
              <a:gd name="connsiteX170" fmla="*/ 2253711 w 4114165"/>
              <a:gd name="connsiteY170" fmla="*/ 1676912 h 3063250"/>
              <a:gd name="connsiteX171" fmla="*/ 2260313 w 4114165"/>
              <a:gd name="connsiteY171" fmla="*/ 1692285 h 3063250"/>
              <a:gd name="connsiteX172" fmla="*/ 2266928 w 4114165"/>
              <a:gd name="connsiteY172" fmla="*/ 1714838 h 3063250"/>
              <a:gd name="connsiteX173" fmla="*/ 2276838 w 4114165"/>
              <a:gd name="connsiteY173" fmla="*/ 1762439 h 3063250"/>
              <a:gd name="connsiteX174" fmla="*/ 2286748 w 4114165"/>
              <a:gd name="connsiteY174" fmla="*/ 1827060 h 3063250"/>
              <a:gd name="connsiteX175" fmla="*/ 2296670 w 4114165"/>
              <a:gd name="connsiteY175" fmla="*/ 1908954 h 3063250"/>
              <a:gd name="connsiteX176" fmla="*/ 2309888 w 4114165"/>
              <a:gd name="connsiteY176" fmla="*/ 2044185 h 3063250"/>
              <a:gd name="connsiteX177" fmla="*/ 2326400 w 4114165"/>
              <a:gd name="connsiteY177" fmla="*/ 2246051 h 3063250"/>
              <a:gd name="connsiteX178" fmla="*/ 2352847 w 4114165"/>
              <a:gd name="connsiteY178" fmla="*/ 2572067 h 3063250"/>
              <a:gd name="connsiteX179" fmla="*/ 2366064 w 4114165"/>
              <a:gd name="connsiteY179" fmla="*/ 2700929 h 3063250"/>
              <a:gd name="connsiteX180" fmla="*/ 2375975 w 4114165"/>
              <a:gd name="connsiteY180" fmla="*/ 2775427 h 3063250"/>
              <a:gd name="connsiteX181" fmla="*/ 2385884 w 4114165"/>
              <a:gd name="connsiteY181" fmla="*/ 2830398 h 3063250"/>
              <a:gd name="connsiteX182" fmla="*/ 2395807 w 4114165"/>
              <a:gd name="connsiteY182" fmla="*/ 2867312 h 3063250"/>
              <a:gd name="connsiteX183" fmla="*/ 2402409 w 4114165"/>
              <a:gd name="connsiteY183" fmla="*/ 2883268 h 3063250"/>
              <a:gd name="connsiteX184" fmla="*/ 2409024 w 4114165"/>
              <a:gd name="connsiteY184" fmla="*/ 2893563 h 3063250"/>
              <a:gd name="connsiteX185" fmla="*/ 2415627 w 4114165"/>
              <a:gd name="connsiteY185" fmla="*/ 2899350 h 3063250"/>
              <a:gd name="connsiteX186" fmla="*/ 2422242 w 4114165"/>
              <a:gd name="connsiteY186" fmla="*/ 2901668 h 3063250"/>
              <a:gd name="connsiteX187" fmla="*/ 2428844 w 4114165"/>
              <a:gd name="connsiteY187" fmla="*/ 2901402 h 3063250"/>
              <a:gd name="connsiteX188" fmla="*/ 2438766 w 4114165"/>
              <a:gd name="connsiteY188" fmla="*/ 2897273 h 3063250"/>
              <a:gd name="connsiteX189" fmla="*/ 2448676 w 4114165"/>
              <a:gd name="connsiteY189" fmla="*/ 2889726 h 3063250"/>
              <a:gd name="connsiteX190" fmla="*/ 2461894 w 4114165"/>
              <a:gd name="connsiteY190" fmla="*/ 2875454 h 3063250"/>
              <a:gd name="connsiteX191" fmla="*/ 2478418 w 4114165"/>
              <a:gd name="connsiteY191" fmla="*/ 2852749 h 3063250"/>
              <a:gd name="connsiteX192" fmla="*/ 2501546 w 4114165"/>
              <a:gd name="connsiteY192" fmla="*/ 2820306 h 3063250"/>
              <a:gd name="connsiteX193" fmla="*/ 2511456 w 4114165"/>
              <a:gd name="connsiteY193" fmla="*/ 2810061 h 3063250"/>
              <a:gd name="connsiteX194" fmla="*/ 2521378 w 4114165"/>
              <a:gd name="connsiteY194" fmla="*/ 2803945 h 3063250"/>
              <a:gd name="connsiteX195" fmla="*/ 2527980 w 4114165"/>
              <a:gd name="connsiteY195" fmla="*/ 2802564 h 3063250"/>
              <a:gd name="connsiteX196" fmla="*/ 2534596 w 4114165"/>
              <a:gd name="connsiteY196" fmla="*/ 2803464 h 3063250"/>
              <a:gd name="connsiteX197" fmla="*/ 2541198 w 4114165"/>
              <a:gd name="connsiteY197" fmla="*/ 2806592 h 3063250"/>
              <a:gd name="connsiteX198" fmla="*/ 2551120 w 4114165"/>
              <a:gd name="connsiteY198" fmla="*/ 2815215 h 3063250"/>
              <a:gd name="connsiteX199" fmla="*/ 2561030 w 4114165"/>
              <a:gd name="connsiteY199" fmla="*/ 2828271 h 3063250"/>
              <a:gd name="connsiteX200" fmla="*/ 2570940 w 4114165"/>
              <a:gd name="connsiteY200" fmla="*/ 2845810 h 3063250"/>
              <a:gd name="connsiteX201" fmla="*/ 2584158 w 4114165"/>
              <a:gd name="connsiteY201" fmla="*/ 2876189 h 3063250"/>
              <a:gd name="connsiteX202" fmla="*/ 2603990 w 4114165"/>
              <a:gd name="connsiteY202" fmla="*/ 2931768 h 3063250"/>
              <a:gd name="connsiteX203" fmla="*/ 2617207 w 4114165"/>
              <a:gd name="connsiteY203" fmla="*/ 2966795 h 3063250"/>
              <a:gd name="connsiteX204" fmla="*/ 2627117 w 4114165"/>
              <a:gd name="connsiteY204" fmla="*/ 2986220 h 3063250"/>
              <a:gd name="connsiteX205" fmla="*/ 2633732 w 4114165"/>
              <a:gd name="connsiteY205" fmla="*/ 2993894 h 3063250"/>
              <a:gd name="connsiteX206" fmla="*/ 2640334 w 4114165"/>
              <a:gd name="connsiteY206" fmla="*/ 2996060 h 3063250"/>
              <a:gd name="connsiteX207" fmla="*/ 2643642 w 4114165"/>
              <a:gd name="connsiteY207" fmla="*/ 2994781 h 3063250"/>
              <a:gd name="connsiteX208" fmla="*/ 2650257 w 4114165"/>
              <a:gd name="connsiteY208" fmla="*/ 2986942 h 3063250"/>
              <a:gd name="connsiteX209" fmla="*/ 2656859 w 4114165"/>
              <a:gd name="connsiteY209" fmla="*/ 2971366 h 3063250"/>
              <a:gd name="connsiteX210" fmla="*/ 2663474 w 4114165"/>
              <a:gd name="connsiteY210" fmla="*/ 2947357 h 3063250"/>
              <a:gd name="connsiteX211" fmla="*/ 2670077 w 4114165"/>
              <a:gd name="connsiteY211" fmla="*/ 2914280 h 3063250"/>
              <a:gd name="connsiteX212" fmla="*/ 2679999 w 4114165"/>
              <a:gd name="connsiteY212" fmla="*/ 2846646 h 3063250"/>
              <a:gd name="connsiteX213" fmla="*/ 2689909 w 4114165"/>
              <a:gd name="connsiteY213" fmla="*/ 2756698 h 3063250"/>
              <a:gd name="connsiteX214" fmla="*/ 2703127 w 4114165"/>
              <a:gd name="connsiteY214" fmla="*/ 2602181 h 3063250"/>
              <a:gd name="connsiteX215" fmla="*/ 2716344 w 4114165"/>
              <a:gd name="connsiteY215" fmla="*/ 2412092 h 3063250"/>
              <a:gd name="connsiteX216" fmla="*/ 2736176 w 4114165"/>
              <a:gd name="connsiteY216" fmla="*/ 2082213 h 3063250"/>
              <a:gd name="connsiteX217" fmla="*/ 2772521 w 4114165"/>
              <a:gd name="connsiteY217" fmla="*/ 1470652 h 3063250"/>
              <a:gd name="connsiteX218" fmla="*/ 2789046 w 4114165"/>
              <a:gd name="connsiteY218" fmla="*/ 1238622 h 3063250"/>
              <a:gd name="connsiteX219" fmla="*/ 2805571 w 4114165"/>
              <a:gd name="connsiteY219" fmla="*/ 1047862 h 3063250"/>
              <a:gd name="connsiteX220" fmla="*/ 2818788 w 4114165"/>
              <a:gd name="connsiteY220" fmla="*/ 927358 h 3063250"/>
              <a:gd name="connsiteX221" fmla="*/ 2832005 w 4114165"/>
              <a:gd name="connsiteY221" fmla="*/ 833941 h 3063250"/>
              <a:gd name="connsiteX222" fmla="*/ 2845223 w 4114165"/>
              <a:gd name="connsiteY222" fmla="*/ 764002 h 3063250"/>
              <a:gd name="connsiteX223" fmla="*/ 2855133 w 4114165"/>
              <a:gd name="connsiteY223" fmla="*/ 724885 h 3063250"/>
              <a:gd name="connsiteX224" fmla="*/ 2865042 w 4114165"/>
              <a:gd name="connsiteY224" fmla="*/ 696152 h 3063250"/>
              <a:gd name="connsiteX225" fmla="*/ 2874965 w 4114165"/>
              <a:gd name="connsiteY225" fmla="*/ 677220 h 3063250"/>
              <a:gd name="connsiteX226" fmla="*/ 2881567 w 4114165"/>
              <a:gd name="connsiteY226" fmla="*/ 670028 h 3063250"/>
              <a:gd name="connsiteX227" fmla="*/ 2888182 w 4114165"/>
              <a:gd name="connsiteY227" fmla="*/ 667368 h 3063250"/>
              <a:gd name="connsiteX228" fmla="*/ 2894785 w 4114165"/>
              <a:gd name="connsiteY228" fmla="*/ 669622 h 3063250"/>
              <a:gd name="connsiteX229" fmla="*/ 2901400 w 4114165"/>
              <a:gd name="connsiteY229" fmla="*/ 677182 h 3063250"/>
              <a:gd name="connsiteX230" fmla="*/ 2908002 w 4114165"/>
              <a:gd name="connsiteY230" fmla="*/ 690415 h 3063250"/>
              <a:gd name="connsiteX231" fmla="*/ 2914617 w 4114165"/>
              <a:gd name="connsiteY231" fmla="*/ 709562 h 3063250"/>
              <a:gd name="connsiteX232" fmla="*/ 2924527 w 4114165"/>
              <a:gd name="connsiteY232" fmla="*/ 749616 h 3063250"/>
              <a:gd name="connsiteX233" fmla="*/ 2934450 w 4114165"/>
              <a:gd name="connsiteY233" fmla="*/ 803296 h 3063250"/>
              <a:gd name="connsiteX234" fmla="*/ 2947667 w 4114165"/>
              <a:gd name="connsiteY234" fmla="*/ 895814 h 3063250"/>
              <a:gd name="connsiteX235" fmla="*/ 2960884 w 4114165"/>
              <a:gd name="connsiteY235" fmla="*/ 1012101 h 3063250"/>
              <a:gd name="connsiteX236" fmla="*/ 2977409 w 4114165"/>
              <a:gd name="connsiteY236" fmla="*/ 1187779 h 3063250"/>
              <a:gd name="connsiteX237" fmla="*/ 3017061 w 4114165"/>
              <a:gd name="connsiteY237" fmla="*/ 1634110 h 3063250"/>
              <a:gd name="connsiteX238" fmla="*/ 3030278 w 4114165"/>
              <a:gd name="connsiteY238" fmla="*/ 1742115 h 3063250"/>
              <a:gd name="connsiteX239" fmla="*/ 3040188 w 4114165"/>
              <a:gd name="connsiteY239" fmla="*/ 1800265 h 3063250"/>
              <a:gd name="connsiteX240" fmla="*/ 3046803 w 4114165"/>
              <a:gd name="connsiteY240" fmla="*/ 1827313 h 3063250"/>
              <a:gd name="connsiteX241" fmla="*/ 3053406 w 4114165"/>
              <a:gd name="connsiteY241" fmla="*/ 1844928 h 3063250"/>
              <a:gd name="connsiteX242" fmla="*/ 3060021 w 4114165"/>
              <a:gd name="connsiteY242" fmla="*/ 1853413 h 3063250"/>
              <a:gd name="connsiteX243" fmla="*/ 3063315 w 4114165"/>
              <a:gd name="connsiteY243" fmla="*/ 1854388 h 3063250"/>
              <a:gd name="connsiteX244" fmla="*/ 3066623 w 4114165"/>
              <a:gd name="connsiteY244" fmla="*/ 1853299 h 3063250"/>
              <a:gd name="connsiteX245" fmla="*/ 3073238 w 4114165"/>
              <a:gd name="connsiteY245" fmla="*/ 1845245 h 3063250"/>
              <a:gd name="connsiteX246" fmla="*/ 3079840 w 4114165"/>
              <a:gd name="connsiteY246" fmla="*/ 1829960 h 3063250"/>
              <a:gd name="connsiteX247" fmla="*/ 3086456 w 4114165"/>
              <a:gd name="connsiteY247" fmla="*/ 1808129 h 3063250"/>
              <a:gd name="connsiteX248" fmla="*/ 3096365 w 4114165"/>
              <a:gd name="connsiteY248" fmla="*/ 1764782 h 3063250"/>
              <a:gd name="connsiteX249" fmla="*/ 3109583 w 4114165"/>
              <a:gd name="connsiteY249" fmla="*/ 1692285 h 3063250"/>
              <a:gd name="connsiteX250" fmla="*/ 3145940 w 4114165"/>
              <a:gd name="connsiteY250" fmla="*/ 1482986 h 3063250"/>
              <a:gd name="connsiteX251" fmla="*/ 3162452 w 4114165"/>
              <a:gd name="connsiteY251" fmla="*/ 1409665 h 3063250"/>
              <a:gd name="connsiteX252" fmla="*/ 3178977 w 4114165"/>
              <a:gd name="connsiteY252" fmla="*/ 1351098 h 3063250"/>
              <a:gd name="connsiteX253" fmla="*/ 3192194 w 4114165"/>
              <a:gd name="connsiteY253" fmla="*/ 1313348 h 3063250"/>
              <a:gd name="connsiteX254" fmla="*/ 3205412 w 4114165"/>
              <a:gd name="connsiteY254" fmla="*/ 1283678 h 3063250"/>
              <a:gd name="connsiteX255" fmla="*/ 3215334 w 4114165"/>
              <a:gd name="connsiteY255" fmla="*/ 1267773 h 3063250"/>
              <a:gd name="connsiteX256" fmla="*/ 3221936 w 4114165"/>
              <a:gd name="connsiteY256" fmla="*/ 1260745 h 3063250"/>
              <a:gd name="connsiteX257" fmla="*/ 3228551 w 4114165"/>
              <a:gd name="connsiteY257" fmla="*/ 1256705 h 3063250"/>
              <a:gd name="connsiteX258" fmla="*/ 3235154 w 4114165"/>
              <a:gd name="connsiteY258" fmla="*/ 1255730 h 3063250"/>
              <a:gd name="connsiteX259" fmla="*/ 3241769 w 4114165"/>
              <a:gd name="connsiteY259" fmla="*/ 1257820 h 3063250"/>
              <a:gd name="connsiteX260" fmla="*/ 3248371 w 4114165"/>
              <a:gd name="connsiteY260" fmla="*/ 1263088 h 3063250"/>
              <a:gd name="connsiteX261" fmla="*/ 3254986 w 4114165"/>
              <a:gd name="connsiteY261" fmla="*/ 1271661 h 3063250"/>
              <a:gd name="connsiteX262" fmla="*/ 3264896 w 4114165"/>
              <a:gd name="connsiteY262" fmla="*/ 1291099 h 3063250"/>
              <a:gd name="connsiteX263" fmla="*/ 3274819 w 4114165"/>
              <a:gd name="connsiteY263" fmla="*/ 1319161 h 3063250"/>
              <a:gd name="connsiteX264" fmla="*/ 3284729 w 4114165"/>
              <a:gd name="connsiteY264" fmla="*/ 1356796 h 3063250"/>
              <a:gd name="connsiteX265" fmla="*/ 3294638 w 4114165"/>
              <a:gd name="connsiteY265" fmla="*/ 1405106 h 3063250"/>
              <a:gd name="connsiteX266" fmla="*/ 3304548 w 4114165"/>
              <a:gd name="connsiteY266" fmla="*/ 1465029 h 3063250"/>
              <a:gd name="connsiteX267" fmla="*/ 3317766 w 4114165"/>
              <a:gd name="connsiteY267" fmla="*/ 1564322 h 3063250"/>
              <a:gd name="connsiteX268" fmla="*/ 3330996 w 4114165"/>
              <a:gd name="connsiteY268" fmla="*/ 1685636 h 3063250"/>
              <a:gd name="connsiteX269" fmla="*/ 3347508 w 4114165"/>
              <a:gd name="connsiteY269" fmla="*/ 1862923 h 3063250"/>
              <a:gd name="connsiteX270" fmla="*/ 3406993 w 4114165"/>
              <a:gd name="connsiteY270" fmla="*/ 2532355 h 3063250"/>
              <a:gd name="connsiteX271" fmla="*/ 3423517 w 4114165"/>
              <a:gd name="connsiteY271" fmla="*/ 2676071 h 3063250"/>
              <a:gd name="connsiteX272" fmla="*/ 3440042 w 4114165"/>
              <a:gd name="connsiteY272" fmla="*/ 2794878 h 3063250"/>
              <a:gd name="connsiteX273" fmla="*/ 3453260 w 4114165"/>
              <a:gd name="connsiteY273" fmla="*/ 2872884 h 3063250"/>
              <a:gd name="connsiteX274" fmla="*/ 3466477 w 4114165"/>
              <a:gd name="connsiteY274" fmla="*/ 2936720 h 3063250"/>
              <a:gd name="connsiteX275" fmla="*/ 3479694 w 4114165"/>
              <a:gd name="connsiteY275" fmla="*/ 2986828 h 3063250"/>
              <a:gd name="connsiteX276" fmla="*/ 3489604 w 4114165"/>
              <a:gd name="connsiteY276" fmla="*/ 3015675 h 3063250"/>
              <a:gd name="connsiteX277" fmla="*/ 3499526 w 4114165"/>
              <a:gd name="connsiteY277" fmla="*/ 3037329 h 3063250"/>
              <a:gd name="connsiteX278" fmla="*/ 3509436 w 4114165"/>
              <a:gd name="connsiteY278" fmla="*/ 3052108 h 3063250"/>
              <a:gd name="connsiteX279" fmla="*/ 3519346 w 4114165"/>
              <a:gd name="connsiteY279" fmla="*/ 3060642 h 3063250"/>
              <a:gd name="connsiteX280" fmla="*/ 3525962 w 4114165"/>
              <a:gd name="connsiteY280" fmla="*/ 3063150 h 3063250"/>
              <a:gd name="connsiteX281" fmla="*/ 3532564 w 4114165"/>
              <a:gd name="connsiteY281" fmla="*/ 3063251 h 3063250"/>
              <a:gd name="connsiteX282" fmla="*/ 3539179 w 4114165"/>
              <a:gd name="connsiteY282" fmla="*/ 3060947 h 3063250"/>
              <a:gd name="connsiteX283" fmla="*/ 3545781 w 4114165"/>
              <a:gd name="connsiteY283" fmla="*/ 3056261 h 3063250"/>
              <a:gd name="connsiteX284" fmla="*/ 3555704 w 4114165"/>
              <a:gd name="connsiteY284" fmla="*/ 3044826 h 3063250"/>
              <a:gd name="connsiteX285" fmla="*/ 3565614 w 4114165"/>
              <a:gd name="connsiteY285" fmla="*/ 3028149 h 3063250"/>
              <a:gd name="connsiteX286" fmla="*/ 3575523 w 4114165"/>
              <a:gd name="connsiteY286" fmla="*/ 3006076 h 3063250"/>
              <a:gd name="connsiteX287" fmla="*/ 3585446 w 4114165"/>
              <a:gd name="connsiteY287" fmla="*/ 2978141 h 3063250"/>
              <a:gd name="connsiteX288" fmla="*/ 3598663 w 4114165"/>
              <a:gd name="connsiteY288" fmla="*/ 2930705 h 3063250"/>
              <a:gd name="connsiteX289" fmla="*/ 3611881 w 4114165"/>
              <a:gd name="connsiteY289" fmla="*/ 2871288 h 3063250"/>
              <a:gd name="connsiteX290" fmla="*/ 3628405 w 4114165"/>
              <a:gd name="connsiteY290" fmla="*/ 2782582 h 3063250"/>
              <a:gd name="connsiteX291" fmla="*/ 3664750 w 4114165"/>
              <a:gd name="connsiteY291" fmla="*/ 2563380 h 3063250"/>
              <a:gd name="connsiteX292" fmla="*/ 3691185 w 4114165"/>
              <a:gd name="connsiteY292" fmla="*/ 2412674 h 3063250"/>
              <a:gd name="connsiteX293" fmla="*/ 3707710 w 4114165"/>
              <a:gd name="connsiteY293" fmla="*/ 2331693 h 3063250"/>
              <a:gd name="connsiteX294" fmla="*/ 3720927 w 4114165"/>
              <a:gd name="connsiteY294" fmla="*/ 2279532 h 3063250"/>
              <a:gd name="connsiteX295" fmla="*/ 3730837 w 4114165"/>
              <a:gd name="connsiteY295" fmla="*/ 2250090 h 3063250"/>
              <a:gd name="connsiteX296" fmla="*/ 3740759 w 4114165"/>
              <a:gd name="connsiteY296" fmla="*/ 2229956 h 3063250"/>
              <a:gd name="connsiteX297" fmla="*/ 3747362 w 4114165"/>
              <a:gd name="connsiteY297" fmla="*/ 2221978 h 3063250"/>
              <a:gd name="connsiteX298" fmla="*/ 3753977 w 4114165"/>
              <a:gd name="connsiteY298" fmla="*/ 2218470 h 3063250"/>
              <a:gd name="connsiteX299" fmla="*/ 3760579 w 4114165"/>
              <a:gd name="connsiteY299" fmla="*/ 2219483 h 3063250"/>
              <a:gd name="connsiteX300" fmla="*/ 3767194 w 4114165"/>
              <a:gd name="connsiteY300" fmla="*/ 2225017 h 3063250"/>
              <a:gd name="connsiteX301" fmla="*/ 3773796 w 4114165"/>
              <a:gd name="connsiteY301" fmla="*/ 2234945 h 3063250"/>
              <a:gd name="connsiteX302" fmla="*/ 3783719 w 4114165"/>
              <a:gd name="connsiteY302" fmla="*/ 2257498 h 3063250"/>
              <a:gd name="connsiteX303" fmla="*/ 3793629 w 4114165"/>
              <a:gd name="connsiteY303" fmla="*/ 2287751 h 3063250"/>
              <a:gd name="connsiteX304" fmla="*/ 3810154 w 4114165"/>
              <a:gd name="connsiteY304" fmla="*/ 2348788 h 3063250"/>
              <a:gd name="connsiteX305" fmla="*/ 3836589 w 4114165"/>
              <a:gd name="connsiteY305" fmla="*/ 2448461 h 3063250"/>
              <a:gd name="connsiteX306" fmla="*/ 3849806 w 4114165"/>
              <a:gd name="connsiteY306" fmla="*/ 2487654 h 3063250"/>
              <a:gd name="connsiteX307" fmla="*/ 3859716 w 4114165"/>
              <a:gd name="connsiteY307" fmla="*/ 2508472 h 3063250"/>
              <a:gd name="connsiteX308" fmla="*/ 3866331 w 4114165"/>
              <a:gd name="connsiteY308" fmla="*/ 2517476 h 3063250"/>
              <a:gd name="connsiteX309" fmla="*/ 3872933 w 4114165"/>
              <a:gd name="connsiteY309" fmla="*/ 2522313 h 3063250"/>
              <a:gd name="connsiteX310" fmla="*/ 3879548 w 4114165"/>
              <a:gd name="connsiteY310" fmla="*/ 2522984 h 3063250"/>
              <a:gd name="connsiteX311" fmla="*/ 3886150 w 4114165"/>
              <a:gd name="connsiteY311" fmla="*/ 2519654 h 3063250"/>
              <a:gd name="connsiteX312" fmla="*/ 3892765 w 4114165"/>
              <a:gd name="connsiteY312" fmla="*/ 2512613 h 3063250"/>
              <a:gd name="connsiteX313" fmla="*/ 3902675 w 4114165"/>
              <a:gd name="connsiteY313" fmla="*/ 2496087 h 3063250"/>
              <a:gd name="connsiteX314" fmla="*/ 3915893 w 4114165"/>
              <a:gd name="connsiteY314" fmla="*/ 2466177 h 3063250"/>
              <a:gd name="connsiteX315" fmla="*/ 3939032 w 4114165"/>
              <a:gd name="connsiteY315" fmla="*/ 2410826 h 3063250"/>
              <a:gd name="connsiteX316" fmla="*/ 3948943 w 4114165"/>
              <a:gd name="connsiteY316" fmla="*/ 2393604 h 3063250"/>
              <a:gd name="connsiteX317" fmla="*/ 3955545 w 4114165"/>
              <a:gd name="connsiteY317" fmla="*/ 2385879 h 3063250"/>
              <a:gd name="connsiteX318" fmla="*/ 3962160 w 4114165"/>
              <a:gd name="connsiteY318" fmla="*/ 2381497 h 3063250"/>
              <a:gd name="connsiteX319" fmla="*/ 3968775 w 4114165"/>
              <a:gd name="connsiteY319" fmla="*/ 2380687 h 3063250"/>
              <a:gd name="connsiteX320" fmla="*/ 3975377 w 4114165"/>
              <a:gd name="connsiteY320" fmla="*/ 2383562 h 3063250"/>
              <a:gd name="connsiteX321" fmla="*/ 3981992 w 4114165"/>
              <a:gd name="connsiteY321" fmla="*/ 2390184 h 3063250"/>
              <a:gd name="connsiteX322" fmla="*/ 3988595 w 4114165"/>
              <a:gd name="connsiteY322" fmla="*/ 2400606 h 3063250"/>
              <a:gd name="connsiteX323" fmla="*/ 3998504 w 4114165"/>
              <a:gd name="connsiteY323" fmla="*/ 2422932 h 3063250"/>
              <a:gd name="connsiteX324" fmla="*/ 4011734 w 4114165"/>
              <a:gd name="connsiteY324" fmla="*/ 2462365 h 3063250"/>
              <a:gd name="connsiteX325" fmla="*/ 4034862 w 4114165"/>
              <a:gd name="connsiteY325" fmla="*/ 2535128 h 3063250"/>
              <a:gd name="connsiteX326" fmla="*/ 4044771 w 4114165"/>
              <a:gd name="connsiteY326" fmla="*/ 2557023 h 3063250"/>
              <a:gd name="connsiteX327" fmla="*/ 4051386 w 4114165"/>
              <a:gd name="connsiteY327" fmla="*/ 2565419 h 3063250"/>
              <a:gd name="connsiteX328" fmla="*/ 4054681 w 4114165"/>
              <a:gd name="connsiteY328" fmla="*/ 2567344 h 3063250"/>
              <a:gd name="connsiteX329" fmla="*/ 4057989 w 4114165"/>
              <a:gd name="connsiteY329" fmla="*/ 2567584 h 3063250"/>
              <a:gd name="connsiteX330" fmla="*/ 4061296 w 4114165"/>
              <a:gd name="connsiteY330" fmla="*/ 2566090 h 3063250"/>
              <a:gd name="connsiteX331" fmla="*/ 4067911 w 4114165"/>
              <a:gd name="connsiteY331" fmla="*/ 2557454 h 3063250"/>
              <a:gd name="connsiteX332" fmla="*/ 4074514 w 4114165"/>
              <a:gd name="connsiteY332" fmla="*/ 2541131 h 3063250"/>
              <a:gd name="connsiteX333" fmla="*/ 4081129 w 4114165"/>
              <a:gd name="connsiteY333" fmla="*/ 2517134 h 3063250"/>
              <a:gd name="connsiteX334" fmla="*/ 4091038 w 4114165"/>
              <a:gd name="connsiteY334" fmla="*/ 2467532 h 3063250"/>
              <a:gd name="connsiteX335" fmla="*/ 4100948 w 4114165"/>
              <a:gd name="connsiteY335" fmla="*/ 2403215 h 3063250"/>
              <a:gd name="connsiteX336" fmla="*/ 4114166 w 4114165"/>
              <a:gd name="connsiteY336" fmla="*/ 2298223 h 3063250"/>
              <a:gd name="connsiteX337" fmla="*/ 4114166 w 4114165"/>
              <a:gd name="connsiteY337" fmla="*/ 2298223 h 306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</a:cxnLst>
            <a:rect l="l" t="t" r="r" b="b"/>
            <a:pathLst>
              <a:path w="4114165" h="3063250">
                <a:moveTo>
                  <a:pt x="0" y="962866"/>
                </a:moveTo>
                <a:lnTo>
                  <a:pt x="13219" y="938578"/>
                </a:lnTo>
                <a:lnTo>
                  <a:pt x="29741" y="914936"/>
                </a:lnTo>
                <a:lnTo>
                  <a:pt x="52873" y="887165"/>
                </a:lnTo>
                <a:lnTo>
                  <a:pt x="79309" y="860382"/>
                </a:lnTo>
                <a:lnTo>
                  <a:pt x="99137" y="843895"/>
                </a:lnTo>
                <a:lnTo>
                  <a:pt x="109050" y="838551"/>
                </a:lnTo>
                <a:lnTo>
                  <a:pt x="118964" y="836816"/>
                </a:lnTo>
                <a:lnTo>
                  <a:pt x="125574" y="838272"/>
                </a:lnTo>
                <a:lnTo>
                  <a:pt x="132182" y="842248"/>
                </a:lnTo>
                <a:lnTo>
                  <a:pt x="138791" y="849049"/>
                </a:lnTo>
                <a:lnTo>
                  <a:pt x="145401" y="859078"/>
                </a:lnTo>
                <a:lnTo>
                  <a:pt x="155315" y="880859"/>
                </a:lnTo>
                <a:lnTo>
                  <a:pt x="165228" y="911631"/>
                </a:lnTo>
                <a:lnTo>
                  <a:pt x="175142" y="951773"/>
                </a:lnTo>
                <a:lnTo>
                  <a:pt x="188360" y="1018952"/>
                </a:lnTo>
                <a:lnTo>
                  <a:pt x="204883" y="1119511"/>
                </a:lnTo>
                <a:lnTo>
                  <a:pt x="237928" y="1325872"/>
                </a:lnTo>
                <a:lnTo>
                  <a:pt x="251146" y="1392203"/>
                </a:lnTo>
                <a:lnTo>
                  <a:pt x="264365" y="1444629"/>
                </a:lnTo>
                <a:lnTo>
                  <a:pt x="274279" y="1474666"/>
                </a:lnTo>
                <a:lnTo>
                  <a:pt x="284192" y="1497675"/>
                </a:lnTo>
                <a:lnTo>
                  <a:pt x="297410" y="1521267"/>
                </a:lnTo>
                <a:lnTo>
                  <a:pt x="323847" y="1565120"/>
                </a:lnTo>
                <a:lnTo>
                  <a:pt x="340373" y="1598538"/>
                </a:lnTo>
                <a:lnTo>
                  <a:pt x="363500" y="1652395"/>
                </a:lnTo>
                <a:lnTo>
                  <a:pt x="386628" y="1713129"/>
                </a:lnTo>
                <a:lnTo>
                  <a:pt x="406460" y="1772988"/>
                </a:lnTo>
                <a:lnTo>
                  <a:pt x="422985" y="1832430"/>
                </a:lnTo>
                <a:lnTo>
                  <a:pt x="439510" y="1903407"/>
                </a:lnTo>
                <a:lnTo>
                  <a:pt x="456035" y="1987175"/>
                </a:lnTo>
                <a:lnTo>
                  <a:pt x="472547" y="2085024"/>
                </a:lnTo>
                <a:lnTo>
                  <a:pt x="502289" y="2284990"/>
                </a:lnTo>
                <a:lnTo>
                  <a:pt x="518814" y="2386930"/>
                </a:lnTo>
                <a:lnTo>
                  <a:pt x="532031" y="2452703"/>
                </a:lnTo>
                <a:lnTo>
                  <a:pt x="541941" y="2490718"/>
                </a:lnTo>
                <a:lnTo>
                  <a:pt x="551864" y="2518717"/>
                </a:lnTo>
                <a:lnTo>
                  <a:pt x="561774" y="2537066"/>
                </a:lnTo>
                <a:lnTo>
                  <a:pt x="568389" y="2544335"/>
                </a:lnTo>
                <a:lnTo>
                  <a:pt x="574991" y="2548070"/>
                </a:lnTo>
                <a:lnTo>
                  <a:pt x="581606" y="2548741"/>
                </a:lnTo>
                <a:lnTo>
                  <a:pt x="588208" y="2546969"/>
                </a:lnTo>
                <a:lnTo>
                  <a:pt x="598131" y="2541042"/>
                </a:lnTo>
                <a:lnTo>
                  <a:pt x="644385" y="2506927"/>
                </a:lnTo>
                <a:lnTo>
                  <a:pt x="670820" y="2490034"/>
                </a:lnTo>
                <a:lnTo>
                  <a:pt x="687345" y="2476269"/>
                </a:lnTo>
                <a:lnTo>
                  <a:pt x="700562" y="2461681"/>
                </a:lnTo>
                <a:lnTo>
                  <a:pt x="710485" y="2447156"/>
                </a:lnTo>
                <a:lnTo>
                  <a:pt x="720395" y="2427478"/>
                </a:lnTo>
                <a:lnTo>
                  <a:pt x="730305" y="2399808"/>
                </a:lnTo>
                <a:lnTo>
                  <a:pt x="740214" y="2360615"/>
                </a:lnTo>
                <a:lnTo>
                  <a:pt x="750137" y="2306011"/>
                </a:lnTo>
                <a:lnTo>
                  <a:pt x="760047" y="2232146"/>
                </a:lnTo>
                <a:lnTo>
                  <a:pt x="769957" y="2135437"/>
                </a:lnTo>
                <a:lnTo>
                  <a:pt x="779879" y="2013021"/>
                </a:lnTo>
                <a:lnTo>
                  <a:pt x="793097" y="1806394"/>
                </a:lnTo>
                <a:lnTo>
                  <a:pt x="806314" y="1550988"/>
                </a:lnTo>
                <a:lnTo>
                  <a:pt x="826134" y="1101061"/>
                </a:lnTo>
                <a:lnTo>
                  <a:pt x="852581" y="502805"/>
                </a:lnTo>
                <a:lnTo>
                  <a:pt x="865798" y="268992"/>
                </a:lnTo>
                <a:lnTo>
                  <a:pt x="875708" y="140161"/>
                </a:lnTo>
                <a:lnTo>
                  <a:pt x="885618" y="54144"/>
                </a:lnTo>
                <a:lnTo>
                  <a:pt x="892233" y="19833"/>
                </a:lnTo>
                <a:lnTo>
                  <a:pt x="898835" y="2645"/>
                </a:lnTo>
                <a:lnTo>
                  <a:pt x="902143" y="0"/>
                </a:lnTo>
                <a:lnTo>
                  <a:pt x="905450" y="1042"/>
                </a:lnTo>
                <a:lnTo>
                  <a:pt x="908758" y="5543"/>
                </a:lnTo>
                <a:lnTo>
                  <a:pt x="915360" y="23974"/>
                </a:lnTo>
                <a:lnTo>
                  <a:pt x="921975" y="53496"/>
                </a:lnTo>
                <a:lnTo>
                  <a:pt x="931885" y="114728"/>
                </a:lnTo>
                <a:lnTo>
                  <a:pt x="945103" y="219005"/>
                </a:lnTo>
                <a:lnTo>
                  <a:pt x="991370" y="608560"/>
                </a:lnTo>
                <a:lnTo>
                  <a:pt x="1007895" y="717439"/>
                </a:lnTo>
                <a:lnTo>
                  <a:pt x="1057457" y="1020560"/>
                </a:lnTo>
                <a:lnTo>
                  <a:pt x="1070674" y="1129034"/>
                </a:lnTo>
                <a:lnTo>
                  <a:pt x="1083891" y="1261492"/>
                </a:lnTo>
                <a:lnTo>
                  <a:pt x="1100416" y="1462079"/>
                </a:lnTo>
                <a:lnTo>
                  <a:pt x="1123543" y="1789577"/>
                </a:lnTo>
                <a:lnTo>
                  <a:pt x="1146683" y="2110389"/>
                </a:lnTo>
                <a:lnTo>
                  <a:pt x="1159901" y="2255687"/>
                </a:lnTo>
                <a:lnTo>
                  <a:pt x="1169810" y="2336454"/>
                </a:lnTo>
                <a:lnTo>
                  <a:pt x="1176425" y="2375343"/>
                </a:lnTo>
                <a:lnTo>
                  <a:pt x="1183028" y="2401809"/>
                </a:lnTo>
                <a:lnTo>
                  <a:pt x="1189643" y="2415701"/>
                </a:lnTo>
                <a:lnTo>
                  <a:pt x="1192950" y="2417917"/>
                </a:lnTo>
                <a:lnTo>
                  <a:pt x="1196245" y="2417030"/>
                </a:lnTo>
                <a:lnTo>
                  <a:pt x="1199553" y="2413054"/>
                </a:lnTo>
                <a:lnTo>
                  <a:pt x="1206168" y="2396073"/>
                </a:lnTo>
                <a:lnTo>
                  <a:pt x="1212770" y="2367517"/>
                </a:lnTo>
                <a:lnTo>
                  <a:pt x="1222680" y="2304808"/>
                </a:lnTo>
                <a:lnTo>
                  <a:pt x="1232602" y="2221471"/>
                </a:lnTo>
                <a:lnTo>
                  <a:pt x="1249127" y="2051011"/>
                </a:lnTo>
                <a:lnTo>
                  <a:pt x="1278857" y="1738519"/>
                </a:lnTo>
                <a:lnTo>
                  <a:pt x="1292087" y="1631108"/>
                </a:lnTo>
                <a:lnTo>
                  <a:pt x="1301997" y="1571186"/>
                </a:lnTo>
                <a:lnTo>
                  <a:pt x="1311907" y="1530802"/>
                </a:lnTo>
                <a:lnTo>
                  <a:pt x="1318522" y="1515125"/>
                </a:lnTo>
                <a:lnTo>
                  <a:pt x="1325124" y="1508553"/>
                </a:lnTo>
                <a:lnTo>
                  <a:pt x="1328431" y="1508692"/>
                </a:lnTo>
                <a:lnTo>
                  <a:pt x="1331739" y="1511098"/>
                </a:lnTo>
                <a:lnTo>
                  <a:pt x="1338341" y="1522673"/>
                </a:lnTo>
                <a:lnTo>
                  <a:pt x="1344956" y="1543098"/>
                </a:lnTo>
                <a:lnTo>
                  <a:pt x="1351559" y="1572135"/>
                </a:lnTo>
                <a:lnTo>
                  <a:pt x="1361481" y="1631273"/>
                </a:lnTo>
                <a:lnTo>
                  <a:pt x="1371391" y="1708025"/>
                </a:lnTo>
                <a:lnTo>
                  <a:pt x="1384608" y="1834709"/>
                </a:lnTo>
                <a:lnTo>
                  <a:pt x="1401133" y="2023810"/>
                </a:lnTo>
                <a:lnTo>
                  <a:pt x="1437478" y="2455958"/>
                </a:lnTo>
                <a:lnTo>
                  <a:pt x="1450695" y="2573840"/>
                </a:lnTo>
                <a:lnTo>
                  <a:pt x="1460618" y="2638271"/>
                </a:lnTo>
                <a:lnTo>
                  <a:pt x="1467220" y="2669055"/>
                </a:lnTo>
                <a:lnTo>
                  <a:pt x="1473835" y="2690241"/>
                </a:lnTo>
                <a:lnTo>
                  <a:pt x="1480438" y="2702360"/>
                </a:lnTo>
                <a:lnTo>
                  <a:pt x="1483745" y="2705260"/>
                </a:lnTo>
                <a:lnTo>
                  <a:pt x="1487053" y="2706222"/>
                </a:lnTo>
                <a:lnTo>
                  <a:pt x="1490360" y="2705361"/>
                </a:lnTo>
                <a:lnTo>
                  <a:pt x="1496963" y="2698700"/>
                </a:lnTo>
                <a:lnTo>
                  <a:pt x="1503577" y="2686265"/>
                </a:lnTo>
                <a:lnTo>
                  <a:pt x="1513487" y="2658861"/>
                </a:lnTo>
                <a:lnTo>
                  <a:pt x="1526705" y="2610120"/>
                </a:lnTo>
                <a:lnTo>
                  <a:pt x="1543229" y="2536635"/>
                </a:lnTo>
                <a:lnTo>
                  <a:pt x="1579574" y="2357488"/>
                </a:lnTo>
                <a:lnTo>
                  <a:pt x="1615932" y="2168830"/>
                </a:lnTo>
                <a:lnTo>
                  <a:pt x="1639059" y="2033219"/>
                </a:lnTo>
                <a:lnTo>
                  <a:pt x="1658891" y="1899823"/>
                </a:lnTo>
                <a:lnTo>
                  <a:pt x="1688633" y="1675189"/>
                </a:lnTo>
                <a:lnTo>
                  <a:pt x="1724978" y="1405069"/>
                </a:lnTo>
                <a:lnTo>
                  <a:pt x="1754720" y="1207660"/>
                </a:lnTo>
                <a:lnTo>
                  <a:pt x="1777847" y="1072404"/>
                </a:lnTo>
                <a:lnTo>
                  <a:pt x="1794372" y="994322"/>
                </a:lnTo>
                <a:lnTo>
                  <a:pt x="1807590" y="945860"/>
                </a:lnTo>
                <a:lnTo>
                  <a:pt x="1820807" y="909731"/>
                </a:lnTo>
                <a:lnTo>
                  <a:pt x="1830717" y="890394"/>
                </a:lnTo>
                <a:lnTo>
                  <a:pt x="1840639" y="877921"/>
                </a:lnTo>
                <a:lnTo>
                  <a:pt x="1847242" y="873653"/>
                </a:lnTo>
                <a:lnTo>
                  <a:pt x="1853857" y="872881"/>
                </a:lnTo>
                <a:lnTo>
                  <a:pt x="1860459" y="875768"/>
                </a:lnTo>
                <a:lnTo>
                  <a:pt x="1867074" y="882378"/>
                </a:lnTo>
                <a:lnTo>
                  <a:pt x="1873676" y="892762"/>
                </a:lnTo>
                <a:lnTo>
                  <a:pt x="1883599" y="915227"/>
                </a:lnTo>
                <a:lnTo>
                  <a:pt x="1893509" y="945480"/>
                </a:lnTo>
                <a:lnTo>
                  <a:pt x="1906726" y="996386"/>
                </a:lnTo>
                <a:lnTo>
                  <a:pt x="1919944" y="1058398"/>
                </a:lnTo>
                <a:lnTo>
                  <a:pt x="1933161" y="1132137"/>
                </a:lnTo>
                <a:lnTo>
                  <a:pt x="1949686" y="1241687"/>
                </a:lnTo>
                <a:lnTo>
                  <a:pt x="1966211" y="1370713"/>
                </a:lnTo>
                <a:lnTo>
                  <a:pt x="1986043" y="1548658"/>
                </a:lnTo>
                <a:lnTo>
                  <a:pt x="2035605" y="2011729"/>
                </a:lnTo>
                <a:lnTo>
                  <a:pt x="2048822" y="2106628"/>
                </a:lnTo>
                <a:lnTo>
                  <a:pt x="2058732" y="2163043"/>
                </a:lnTo>
                <a:lnTo>
                  <a:pt x="2068655" y="2205123"/>
                </a:lnTo>
                <a:lnTo>
                  <a:pt x="2075257" y="2224738"/>
                </a:lnTo>
                <a:lnTo>
                  <a:pt x="2081872" y="2237528"/>
                </a:lnTo>
                <a:lnTo>
                  <a:pt x="2088474" y="2243581"/>
                </a:lnTo>
                <a:lnTo>
                  <a:pt x="2091782" y="2244151"/>
                </a:lnTo>
                <a:lnTo>
                  <a:pt x="2095089" y="2243151"/>
                </a:lnTo>
                <a:lnTo>
                  <a:pt x="2101692" y="2236591"/>
                </a:lnTo>
                <a:lnTo>
                  <a:pt x="2108307" y="2224359"/>
                </a:lnTo>
                <a:lnTo>
                  <a:pt x="2118217" y="2196525"/>
                </a:lnTo>
                <a:lnTo>
                  <a:pt x="2128127" y="2159193"/>
                </a:lnTo>
                <a:lnTo>
                  <a:pt x="2141357" y="2098485"/>
                </a:lnTo>
                <a:lnTo>
                  <a:pt x="2164484" y="1975626"/>
                </a:lnTo>
                <a:lnTo>
                  <a:pt x="2200829" y="1779712"/>
                </a:lnTo>
                <a:lnTo>
                  <a:pt x="2214046" y="1723006"/>
                </a:lnTo>
                <a:lnTo>
                  <a:pt x="2223968" y="1691525"/>
                </a:lnTo>
                <a:lnTo>
                  <a:pt x="2230571" y="1677165"/>
                </a:lnTo>
                <a:lnTo>
                  <a:pt x="2237186" y="1668845"/>
                </a:lnTo>
                <a:lnTo>
                  <a:pt x="2240493" y="1667085"/>
                </a:lnTo>
                <a:lnTo>
                  <a:pt x="2243788" y="1666971"/>
                </a:lnTo>
                <a:lnTo>
                  <a:pt x="2247096" y="1668554"/>
                </a:lnTo>
                <a:lnTo>
                  <a:pt x="2253711" y="1676912"/>
                </a:lnTo>
                <a:lnTo>
                  <a:pt x="2260313" y="1692285"/>
                </a:lnTo>
                <a:lnTo>
                  <a:pt x="2266928" y="1714838"/>
                </a:lnTo>
                <a:lnTo>
                  <a:pt x="2276838" y="1762439"/>
                </a:lnTo>
                <a:lnTo>
                  <a:pt x="2286748" y="1827060"/>
                </a:lnTo>
                <a:lnTo>
                  <a:pt x="2296670" y="1908954"/>
                </a:lnTo>
                <a:lnTo>
                  <a:pt x="2309888" y="2044185"/>
                </a:lnTo>
                <a:lnTo>
                  <a:pt x="2326400" y="2246051"/>
                </a:lnTo>
                <a:lnTo>
                  <a:pt x="2352847" y="2572067"/>
                </a:lnTo>
                <a:lnTo>
                  <a:pt x="2366064" y="2700929"/>
                </a:lnTo>
                <a:lnTo>
                  <a:pt x="2375975" y="2775427"/>
                </a:lnTo>
                <a:lnTo>
                  <a:pt x="2385884" y="2830398"/>
                </a:lnTo>
                <a:lnTo>
                  <a:pt x="2395807" y="2867312"/>
                </a:lnTo>
                <a:lnTo>
                  <a:pt x="2402409" y="2883268"/>
                </a:lnTo>
                <a:lnTo>
                  <a:pt x="2409024" y="2893563"/>
                </a:lnTo>
                <a:lnTo>
                  <a:pt x="2415627" y="2899350"/>
                </a:lnTo>
                <a:lnTo>
                  <a:pt x="2422242" y="2901668"/>
                </a:lnTo>
                <a:lnTo>
                  <a:pt x="2428844" y="2901402"/>
                </a:lnTo>
                <a:lnTo>
                  <a:pt x="2438766" y="2897273"/>
                </a:lnTo>
                <a:lnTo>
                  <a:pt x="2448676" y="2889726"/>
                </a:lnTo>
                <a:lnTo>
                  <a:pt x="2461894" y="2875454"/>
                </a:lnTo>
                <a:lnTo>
                  <a:pt x="2478418" y="2852749"/>
                </a:lnTo>
                <a:lnTo>
                  <a:pt x="2501546" y="2820306"/>
                </a:lnTo>
                <a:lnTo>
                  <a:pt x="2511456" y="2810061"/>
                </a:lnTo>
                <a:lnTo>
                  <a:pt x="2521378" y="2803945"/>
                </a:lnTo>
                <a:lnTo>
                  <a:pt x="2527980" y="2802564"/>
                </a:lnTo>
                <a:lnTo>
                  <a:pt x="2534596" y="2803464"/>
                </a:lnTo>
                <a:lnTo>
                  <a:pt x="2541198" y="2806592"/>
                </a:lnTo>
                <a:lnTo>
                  <a:pt x="2551120" y="2815215"/>
                </a:lnTo>
                <a:lnTo>
                  <a:pt x="2561030" y="2828271"/>
                </a:lnTo>
                <a:lnTo>
                  <a:pt x="2570940" y="2845810"/>
                </a:lnTo>
                <a:lnTo>
                  <a:pt x="2584158" y="2876189"/>
                </a:lnTo>
                <a:lnTo>
                  <a:pt x="2603990" y="2931768"/>
                </a:lnTo>
                <a:lnTo>
                  <a:pt x="2617207" y="2966795"/>
                </a:lnTo>
                <a:lnTo>
                  <a:pt x="2627117" y="2986220"/>
                </a:lnTo>
                <a:lnTo>
                  <a:pt x="2633732" y="2993894"/>
                </a:lnTo>
                <a:lnTo>
                  <a:pt x="2640334" y="2996060"/>
                </a:lnTo>
                <a:lnTo>
                  <a:pt x="2643642" y="2994781"/>
                </a:lnTo>
                <a:lnTo>
                  <a:pt x="2650257" y="2986942"/>
                </a:lnTo>
                <a:lnTo>
                  <a:pt x="2656859" y="2971366"/>
                </a:lnTo>
                <a:lnTo>
                  <a:pt x="2663474" y="2947357"/>
                </a:lnTo>
                <a:lnTo>
                  <a:pt x="2670077" y="2914280"/>
                </a:lnTo>
                <a:lnTo>
                  <a:pt x="2679999" y="2846646"/>
                </a:lnTo>
                <a:lnTo>
                  <a:pt x="2689909" y="2756698"/>
                </a:lnTo>
                <a:lnTo>
                  <a:pt x="2703127" y="2602181"/>
                </a:lnTo>
                <a:lnTo>
                  <a:pt x="2716344" y="2412092"/>
                </a:lnTo>
                <a:lnTo>
                  <a:pt x="2736176" y="2082213"/>
                </a:lnTo>
                <a:lnTo>
                  <a:pt x="2772521" y="1470652"/>
                </a:lnTo>
                <a:lnTo>
                  <a:pt x="2789046" y="1238622"/>
                </a:lnTo>
                <a:lnTo>
                  <a:pt x="2805571" y="1047862"/>
                </a:lnTo>
                <a:lnTo>
                  <a:pt x="2818788" y="927358"/>
                </a:lnTo>
                <a:lnTo>
                  <a:pt x="2832005" y="833941"/>
                </a:lnTo>
                <a:lnTo>
                  <a:pt x="2845223" y="764002"/>
                </a:lnTo>
                <a:lnTo>
                  <a:pt x="2855133" y="724885"/>
                </a:lnTo>
                <a:lnTo>
                  <a:pt x="2865042" y="696152"/>
                </a:lnTo>
                <a:lnTo>
                  <a:pt x="2874965" y="677220"/>
                </a:lnTo>
                <a:lnTo>
                  <a:pt x="2881567" y="670028"/>
                </a:lnTo>
                <a:lnTo>
                  <a:pt x="2888182" y="667368"/>
                </a:lnTo>
                <a:lnTo>
                  <a:pt x="2894785" y="669622"/>
                </a:lnTo>
                <a:lnTo>
                  <a:pt x="2901400" y="677182"/>
                </a:lnTo>
                <a:lnTo>
                  <a:pt x="2908002" y="690415"/>
                </a:lnTo>
                <a:lnTo>
                  <a:pt x="2914617" y="709562"/>
                </a:lnTo>
                <a:lnTo>
                  <a:pt x="2924527" y="749616"/>
                </a:lnTo>
                <a:lnTo>
                  <a:pt x="2934450" y="803296"/>
                </a:lnTo>
                <a:lnTo>
                  <a:pt x="2947667" y="895814"/>
                </a:lnTo>
                <a:lnTo>
                  <a:pt x="2960884" y="1012101"/>
                </a:lnTo>
                <a:lnTo>
                  <a:pt x="2977409" y="1187779"/>
                </a:lnTo>
                <a:lnTo>
                  <a:pt x="3017061" y="1634110"/>
                </a:lnTo>
                <a:lnTo>
                  <a:pt x="3030278" y="1742115"/>
                </a:lnTo>
                <a:lnTo>
                  <a:pt x="3040188" y="1800265"/>
                </a:lnTo>
                <a:lnTo>
                  <a:pt x="3046803" y="1827313"/>
                </a:lnTo>
                <a:lnTo>
                  <a:pt x="3053406" y="1844928"/>
                </a:lnTo>
                <a:lnTo>
                  <a:pt x="3060021" y="1853413"/>
                </a:lnTo>
                <a:lnTo>
                  <a:pt x="3063315" y="1854388"/>
                </a:lnTo>
                <a:lnTo>
                  <a:pt x="3066623" y="1853299"/>
                </a:lnTo>
                <a:lnTo>
                  <a:pt x="3073238" y="1845245"/>
                </a:lnTo>
                <a:lnTo>
                  <a:pt x="3079840" y="1829960"/>
                </a:lnTo>
                <a:lnTo>
                  <a:pt x="3086456" y="1808129"/>
                </a:lnTo>
                <a:lnTo>
                  <a:pt x="3096365" y="1764782"/>
                </a:lnTo>
                <a:lnTo>
                  <a:pt x="3109583" y="1692285"/>
                </a:lnTo>
                <a:lnTo>
                  <a:pt x="3145940" y="1482986"/>
                </a:lnTo>
                <a:lnTo>
                  <a:pt x="3162452" y="1409665"/>
                </a:lnTo>
                <a:lnTo>
                  <a:pt x="3178977" y="1351098"/>
                </a:lnTo>
                <a:lnTo>
                  <a:pt x="3192194" y="1313348"/>
                </a:lnTo>
                <a:lnTo>
                  <a:pt x="3205412" y="1283678"/>
                </a:lnTo>
                <a:lnTo>
                  <a:pt x="3215334" y="1267773"/>
                </a:lnTo>
                <a:lnTo>
                  <a:pt x="3221936" y="1260745"/>
                </a:lnTo>
                <a:lnTo>
                  <a:pt x="3228551" y="1256705"/>
                </a:lnTo>
                <a:lnTo>
                  <a:pt x="3235154" y="1255730"/>
                </a:lnTo>
                <a:lnTo>
                  <a:pt x="3241769" y="1257820"/>
                </a:lnTo>
                <a:lnTo>
                  <a:pt x="3248371" y="1263088"/>
                </a:lnTo>
                <a:lnTo>
                  <a:pt x="3254986" y="1271661"/>
                </a:lnTo>
                <a:lnTo>
                  <a:pt x="3264896" y="1291099"/>
                </a:lnTo>
                <a:lnTo>
                  <a:pt x="3274819" y="1319161"/>
                </a:lnTo>
                <a:lnTo>
                  <a:pt x="3284729" y="1356796"/>
                </a:lnTo>
                <a:lnTo>
                  <a:pt x="3294638" y="1405106"/>
                </a:lnTo>
                <a:lnTo>
                  <a:pt x="3304548" y="1465029"/>
                </a:lnTo>
                <a:lnTo>
                  <a:pt x="3317766" y="1564322"/>
                </a:lnTo>
                <a:lnTo>
                  <a:pt x="3330996" y="1685636"/>
                </a:lnTo>
                <a:lnTo>
                  <a:pt x="3347508" y="1862923"/>
                </a:lnTo>
                <a:lnTo>
                  <a:pt x="3406993" y="2532355"/>
                </a:lnTo>
                <a:lnTo>
                  <a:pt x="3423517" y="2676071"/>
                </a:lnTo>
                <a:lnTo>
                  <a:pt x="3440042" y="2794878"/>
                </a:lnTo>
                <a:lnTo>
                  <a:pt x="3453260" y="2872884"/>
                </a:lnTo>
                <a:lnTo>
                  <a:pt x="3466477" y="2936720"/>
                </a:lnTo>
                <a:lnTo>
                  <a:pt x="3479694" y="2986828"/>
                </a:lnTo>
                <a:lnTo>
                  <a:pt x="3489604" y="3015675"/>
                </a:lnTo>
                <a:lnTo>
                  <a:pt x="3499526" y="3037329"/>
                </a:lnTo>
                <a:lnTo>
                  <a:pt x="3509436" y="3052108"/>
                </a:lnTo>
                <a:lnTo>
                  <a:pt x="3519346" y="3060642"/>
                </a:lnTo>
                <a:lnTo>
                  <a:pt x="3525962" y="3063150"/>
                </a:lnTo>
                <a:lnTo>
                  <a:pt x="3532564" y="3063251"/>
                </a:lnTo>
                <a:lnTo>
                  <a:pt x="3539179" y="3060947"/>
                </a:lnTo>
                <a:lnTo>
                  <a:pt x="3545781" y="3056261"/>
                </a:lnTo>
                <a:lnTo>
                  <a:pt x="3555704" y="3044826"/>
                </a:lnTo>
                <a:lnTo>
                  <a:pt x="3565614" y="3028149"/>
                </a:lnTo>
                <a:lnTo>
                  <a:pt x="3575523" y="3006076"/>
                </a:lnTo>
                <a:lnTo>
                  <a:pt x="3585446" y="2978141"/>
                </a:lnTo>
                <a:lnTo>
                  <a:pt x="3598663" y="2930705"/>
                </a:lnTo>
                <a:lnTo>
                  <a:pt x="3611881" y="2871288"/>
                </a:lnTo>
                <a:lnTo>
                  <a:pt x="3628405" y="2782582"/>
                </a:lnTo>
                <a:lnTo>
                  <a:pt x="3664750" y="2563380"/>
                </a:lnTo>
                <a:lnTo>
                  <a:pt x="3691185" y="2412674"/>
                </a:lnTo>
                <a:lnTo>
                  <a:pt x="3707710" y="2331693"/>
                </a:lnTo>
                <a:lnTo>
                  <a:pt x="3720927" y="2279532"/>
                </a:lnTo>
                <a:lnTo>
                  <a:pt x="3730837" y="2250090"/>
                </a:lnTo>
                <a:lnTo>
                  <a:pt x="3740759" y="2229956"/>
                </a:lnTo>
                <a:lnTo>
                  <a:pt x="3747362" y="2221978"/>
                </a:lnTo>
                <a:lnTo>
                  <a:pt x="3753977" y="2218470"/>
                </a:lnTo>
                <a:lnTo>
                  <a:pt x="3760579" y="2219483"/>
                </a:lnTo>
                <a:lnTo>
                  <a:pt x="3767194" y="2225017"/>
                </a:lnTo>
                <a:lnTo>
                  <a:pt x="3773796" y="2234945"/>
                </a:lnTo>
                <a:lnTo>
                  <a:pt x="3783719" y="2257498"/>
                </a:lnTo>
                <a:lnTo>
                  <a:pt x="3793629" y="2287751"/>
                </a:lnTo>
                <a:lnTo>
                  <a:pt x="3810154" y="2348788"/>
                </a:lnTo>
                <a:lnTo>
                  <a:pt x="3836589" y="2448461"/>
                </a:lnTo>
                <a:lnTo>
                  <a:pt x="3849806" y="2487654"/>
                </a:lnTo>
                <a:lnTo>
                  <a:pt x="3859716" y="2508472"/>
                </a:lnTo>
                <a:lnTo>
                  <a:pt x="3866331" y="2517476"/>
                </a:lnTo>
                <a:lnTo>
                  <a:pt x="3872933" y="2522313"/>
                </a:lnTo>
                <a:lnTo>
                  <a:pt x="3879548" y="2522984"/>
                </a:lnTo>
                <a:lnTo>
                  <a:pt x="3886150" y="2519654"/>
                </a:lnTo>
                <a:lnTo>
                  <a:pt x="3892765" y="2512613"/>
                </a:lnTo>
                <a:lnTo>
                  <a:pt x="3902675" y="2496087"/>
                </a:lnTo>
                <a:lnTo>
                  <a:pt x="3915893" y="2466177"/>
                </a:lnTo>
                <a:lnTo>
                  <a:pt x="3939032" y="2410826"/>
                </a:lnTo>
                <a:lnTo>
                  <a:pt x="3948943" y="2393604"/>
                </a:lnTo>
                <a:lnTo>
                  <a:pt x="3955545" y="2385879"/>
                </a:lnTo>
                <a:lnTo>
                  <a:pt x="3962160" y="2381497"/>
                </a:lnTo>
                <a:lnTo>
                  <a:pt x="3968775" y="2380687"/>
                </a:lnTo>
                <a:lnTo>
                  <a:pt x="3975377" y="2383562"/>
                </a:lnTo>
                <a:lnTo>
                  <a:pt x="3981992" y="2390184"/>
                </a:lnTo>
                <a:lnTo>
                  <a:pt x="3988595" y="2400606"/>
                </a:lnTo>
                <a:lnTo>
                  <a:pt x="3998504" y="2422932"/>
                </a:lnTo>
                <a:lnTo>
                  <a:pt x="4011734" y="2462365"/>
                </a:lnTo>
                <a:lnTo>
                  <a:pt x="4034862" y="2535128"/>
                </a:lnTo>
                <a:lnTo>
                  <a:pt x="4044771" y="2557023"/>
                </a:lnTo>
                <a:lnTo>
                  <a:pt x="4051386" y="2565419"/>
                </a:lnTo>
                <a:lnTo>
                  <a:pt x="4054681" y="2567344"/>
                </a:lnTo>
                <a:lnTo>
                  <a:pt x="4057989" y="2567584"/>
                </a:lnTo>
                <a:lnTo>
                  <a:pt x="4061296" y="2566090"/>
                </a:lnTo>
                <a:lnTo>
                  <a:pt x="4067911" y="2557454"/>
                </a:lnTo>
                <a:lnTo>
                  <a:pt x="4074514" y="2541131"/>
                </a:lnTo>
                <a:lnTo>
                  <a:pt x="4081129" y="2517134"/>
                </a:lnTo>
                <a:lnTo>
                  <a:pt x="4091038" y="2467532"/>
                </a:lnTo>
                <a:lnTo>
                  <a:pt x="4100948" y="2403215"/>
                </a:lnTo>
                <a:lnTo>
                  <a:pt x="4114166" y="2298223"/>
                </a:lnTo>
                <a:lnTo>
                  <a:pt x="4114166" y="2298223"/>
                </a:lnTo>
              </a:path>
            </a:pathLst>
          </a:custGeom>
          <a:solidFill>
            <a:srgbClr val="000000"/>
          </a:solidFill>
          <a:ln w="9525" cap="sq">
            <a:solidFill>
              <a:srgbClr val="ED7D31"/>
            </a:solidFill>
            <a:prstDash val="solid"/>
            <a:round/>
          </a:ln>
        </p:spPr>
        <p:txBody>
          <a:bodyPr rtlCol="0" anchor="ctr"/>
          <a:lstStyle/>
          <a:p>
            <a:endParaRPr lang="en-US">
              <a:solidFill>
                <a:srgbClr val="ED7D31"/>
              </a:solidFill>
            </a:endParaRPr>
          </a:p>
        </p:txBody>
      </p:sp>
      <p:sp>
        <p:nvSpPr>
          <p:cNvPr id="60" name="Figura a mano libera 59">
            <a:extLst>
              <a:ext uri="{FF2B5EF4-FFF2-40B4-BE49-F238E27FC236}">
                <a16:creationId xmlns:a16="http://schemas.microsoft.com/office/drawing/2014/main" id="{82D19D89-CF90-A901-10AF-780D18C5535B}"/>
              </a:ext>
            </a:extLst>
          </p:cNvPr>
          <p:cNvSpPr/>
          <p:nvPr/>
        </p:nvSpPr>
        <p:spPr>
          <a:xfrm>
            <a:off x="7675991" y="3857856"/>
            <a:ext cx="601475" cy="307777"/>
          </a:xfrm>
          <a:custGeom>
            <a:avLst/>
            <a:gdLst>
              <a:gd name="connsiteX0" fmla="*/ 0 w 4114165"/>
              <a:gd name="connsiteY0" fmla="*/ 962866 h 3063250"/>
              <a:gd name="connsiteX1" fmla="*/ 13219 w 4114165"/>
              <a:gd name="connsiteY1" fmla="*/ 938578 h 3063250"/>
              <a:gd name="connsiteX2" fmla="*/ 29741 w 4114165"/>
              <a:gd name="connsiteY2" fmla="*/ 914936 h 3063250"/>
              <a:gd name="connsiteX3" fmla="*/ 52873 w 4114165"/>
              <a:gd name="connsiteY3" fmla="*/ 887165 h 3063250"/>
              <a:gd name="connsiteX4" fmla="*/ 79309 w 4114165"/>
              <a:gd name="connsiteY4" fmla="*/ 860382 h 3063250"/>
              <a:gd name="connsiteX5" fmla="*/ 99137 w 4114165"/>
              <a:gd name="connsiteY5" fmla="*/ 843895 h 3063250"/>
              <a:gd name="connsiteX6" fmla="*/ 109050 w 4114165"/>
              <a:gd name="connsiteY6" fmla="*/ 838551 h 3063250"/>
              <a:gd name="connsiteX7" fmla="*/ 118964 w 4114165"/>
              <a:gd name="connsiteY7" fmla="*/ 836816 h 3063250"/>
              <a:gd name="connsiteX8" fmla="*/ 125574 w 4114165"/>
              <a:gd name="connsiteY8" fmla="*/ 838272 h 3063250"/>
              <a:gd name="connsiteX9" fmla="*/ 132182 w 4114165"/>
              <a:gd name="connsiteY9" fmla="*/ 842248 h 3063250"/>
              <a:gd name="connsiteX10" fmla="*/ 138791 w 4114165"/>
              <a:gd name="connsiteY10" fmla="*/ 849049 h 3063250"/>
              <a:gd name="connsiteX11" fmla="*/ 145401 w 4114165"/>
              <a:gd name="connsiteY11" fmla="*/ 859078 h 3063250"/>
              <a:gd name="connsiteX12" fmla="*/ 155315 w 4114165"/>
              <a:gd name="connsiteY12" fmla="*/ 880859 h 3063250"/>
              <a:gd name="connsiteX13" fmla="*/ 165228 w 4114165"/>
              <a:gd name="connsiteY13" fmla="*/ 911631 h 3063250"/>
              <a:gd name="connsiteX14" fmla="*/ 175142 w 4114165"/>
              <a:gd name="connsiteY14" fmla="*/ 951773 h 3063250"/>
              <a:gd name="connsiteX15" fmla="*/ 188360 w 4114165"/>
              <a:gd name="connsiteY15" fmla="*/ 1018952 h 3063250"/>
              <a:gd name="connsiteX16" fmla="*/ 204883 w 4114165"/>
              <a:gd name="connsiteY16" fmla="*/ 1119511 h 3063250"/>
              <a:gd name="connsiteX17" fmla="*/ 237928 w 4114165"/>
              <a:gd name="connsiteY17" fmla="*/ 1325872 h 3063250"/>
              <a:gd name="connsiteX18" fmla="*/ 251146 w 4114165"/>
              <a:gd name="connsiteY18" fmla="*/ 1392203 h 3063250"/>
              <a:gd name="connsiteX19" fmla="*/ 264365 w 4114165"/>
              <a:gd name="connsiteY19" fmla="*/ 1444629 h 3063250"/>
              <a:gd name="connsiteX20" fmla="*/ 274279 w 4114165"/>
              <a:gd name="connsiteY20" fmla="*/ 1474666 h 3063250"/>
              <a:gd name="connsiteX21" fmla="*/ 284192 w 4114165"/>
              <a:gd name="connsiteY21" fmla="*/ 1497675 h 3063250"/>
              <a:gd name="connsiteX22" fmla="*/ 297410 w 4114165"/>
              <a:gd name="connsiteY22" fmla="*/ 1521267 h 3063250"/>
              <a:gd name="connsiteX23" fmla="*/ 323847 w 4114165"/>
              <a:gd name="connsiteY23" fmla="*/ 1565120 h 3063250"/>
              <a:gd name="connsiteX24" fmla="*/ 340373 w 4114165"/>
              <a:gd name="connsiteY24" fmla="*/ 1598538 h 3063250"/>
              <a:gd name="connsiteX25" fmla="*/ 363500 w 4114165"/>
              <a:gd name="connsiteY25" fmla="*/ 1652395 h 3063250"/>
              <a:gd name="connsiteX26" fmla="*/ 386628 w 4114165"/>
              <a:gd name="connsiteY26" fmla="*/ 1713129 h 3063250"/>
              <a:gd name="connsiteX27" fmla="*/ 406460 w 4114165"/>
              <a:gd name="connsiteY27" fmla="*/ 1772988 h 3063250"/>
              <a:gd name="connsiteX28" fmla="*/ 422985 w 4114165"/>
              <a:gd name="connsiteY28" fmla="*/ 1832430 h 3063250"/>
              <a:gd name="connsiteX29" fmla="*/ 439510 w 4114165"/>
              <a:gd name="connsiteY29" fmla="*/ 1903407 h 3063250"/>
              <a:gd name="connsiteX30" fmla="*/ 456035 w 4114165"/>
              <a:gd name="connsiteY30" fmla="*/ 1987175 h 3063250"/>
              <a:gd name="connsiteX31" fmla="*/ 472547 w 4114165"/>
              <a:gd name="connsiteY31" fmla="*/ 2085024 h 3063250"/>
              <a:gd name="connsiteX32" fmla="*/ 502289 w 4114165"/>
              <a:gd name="connsiteY32" fmla="*/ 2284990 h 3063250"/>
              <a:gd name="connsiteX33" fmla="*/ 518814 w 4114165"/>
              <a:gd name="connsiteY33" fmla="*/ 2386930 h 3063250"/>
              <a:gd name="connsiteX34" fmla="*/ 532031 w 4114165"/>
              <a:gd name="connsiteY34" fmla="*/ 2452703 h 3063250"/>
              <a:gd name="connsiteX35" fmla="*/ 541941 w 4114165"/>
              <a:gd name="connsiteY35" fmla="*/ 2490718 h 3063250"/>
              <a:gd name="connsiteX36" fmla="*/ 551864 w 4114165"/>
              <a:gd name="connsiteY36" fmla="*/ 2518717 h 3063250"/>
              <a:gd name="connsiteX37" fmla="*/ 561774 w 4114165"/>
              <a:gd name="connsiteY37" fmla="*/ 2537066 h 3063250"/>
              <a:gd name="connsiteX38" fmla="*/ 568389 w 4114165"/>
              <a:gd name="connsiteY38" fmla="*/ 2544335 h 3063250"/>
              <a:gd name="connsiteX39" fmla="*/ 574991 w 4114165"/>
              <a:gd name="connsiteY39" fmla="*/ 2548070 h 3063250"/>
              <a:gd name="connsiteX40" fmla="*/ 581606 w 4114165"/>
              <a:gd name="connsiteY40" fmla="*/ 2548741 h 3063250"/>
              <a:gd name="connsiteX41" fmla="*/ 588208 w 4114165"/>
              <a:gd name="connsiteY41" fmla="*/ 2546969 h 3063250"/>
              <a:gd name="connsiteX42" fmla="*/ 598131 w 4114165"/>
              <a:gd name="connsiteY42" fmla="*/ 2541042 h 3063250"/>
              <a:gd name="connsiteX43" fmla="*/ 644385 w 4114165"/>
              <a:gd name="connsiteY43" fmla="*/ 2506927 h 3063250"/>
              <a:gd name="connsiteX44" fmla="*/ 670820 w 4114165"/>
              <a:gd name="connsiteY44" fmla="*/ 2490034 h 3063250"/>
              <a:gd name="connsiteX45" fmla="*/ 687345 w 4114165"/>
              <a:gd name="connsiteY45" fmla="*/ 2476269 h 3063250"/>
              <a:gd name="connsiteX46" fmla="*/ 700562 w 4114165"/>
              <a:gd name="connsiteY46" fmla="*/ 2461681 h 3063250"/>
              <a:gd name="connsiteX47" fmla="*/ 710485 w 4114165"/>
              <a:gd name="connsiteY47" fmla="*/ 2447156 h 3063250"/>
              <a:gd name="connsiteX48" fmla="*/ 720395 w 4114165"/>
              <a:gd name="connsiteY48" fmla="*/ 2427478 h 3063250"/>
              <a:gd name="connsiteX49" fmla="*/ 730305 w 4114165"/>
              <a:gd name="connsiteY49" fmla="*/ 2399808 h 3063250"/>
              <a:gd name="connsiteX50" fmla="*/ 740214 w 4114165"/>
              <a:gd name="connsiteY50" fmla="*/ 2360615 h 3063250"/>
              <a:gd name="connsiteX51" fmla="*/ 750137 w 4114165"/>
              <a:gd name="connsiteY51" fmla="*/ 2306011 h 3063250"/>
              <a:gd name="connsiteX52" fmla="*/ 760047 w 4114165"/>
              <a:gd name="connsiteY52" fmla="*/ 2232146 h 3063250"/>
              <a:gd name="connsiteX53" fmla="*/ 769957 w 4114165"/>
              <a:gd name="connsiteY53" fmla="*/ 2135437 h 3063250"/>
              <a:gd name="connsiteX54" fmla="*/ 779879 w 4114165"/>
              <a:gd name="connsiteY54" fmla="*/ 2013021 h 3063250"/>
              <a:gd name="connsiteX55" fmla="*/ 793097 w 4114165"/>
              <a:gd name="connsiteY55" fmla="*/ 1806394 h 3063250"/>
              <a:gd name="connsiteX56" fmla="*/ 806314 w 4114165"/>
              <a:gd name="connsiteY56" fmla="*/ 1550988 h 3063250"/>
              <a:gd name="connsiteX57" fmla="*/ 826134 w 4114165"/>
              <a:gd name="connsiteY57" fmla="*/ 1101061 h 3063250"/>
              <a:gd name="connsiteX58" fmla="*/ 852581 w 4114165"/>
              <a:gd name="connsiteY58" fmla="*/ 502805 h 3063250"/>
              <a:gd name="connsiteX59" fmla="*/ 865798 w 4114165"/>
              <a:gd name="connsiteY59" fmla="*/ 268992 h 3063250"/>
              <a:gd name="connsiteX60" fmla="*/ 875708 w 4114165"/>
              <a:gd name="connsiteY60" fmla="*/ 140161 h 3063250"/>
              <a:gd name="connsiteX61" fmla="*/ 885618 w 4114165"/>
              <a:gd name="connsiteY61" fmla="*/ 54144 h 3063250"/>
              <a:gd name="connsiteX62" fmla="*/ 892233 w 4114165"/>
              <a:gd name="connsiteY62" fmla="*/ 19833 h 3063250"/>
              <a:gd name="connsiteX63" fmla="*/ 898835 w 4114165"/>
              <a:gd name="connsiteY63" fmla="*/ 2645 h 3063250"/>
              <a:gd name="connsiteX64" fmla="*/ 902143 w 4114165"/>
              <a:gd name="connsiteY64" fmla="*/ 0 h 3063250"/>
              <a:gd name="connsiteX65" fmla="*/ 905450 w 4114165"/>
              <a:gd name="connsiteY65" fmla="*/ 1042 h 3063250"/>
              <a:gd name="connsiteX66" fmla="*/ 908758 w 4114165"/>
              <a:gd name="connsiteY66" fmla="*/ 5543 h 3063250"/>
              <a:gd name="connsiteX67" fmla="*/ 915360 w 4114165"/>
              <a:gd name="connsiteY67" fmla="*/ 23974 h 3063250"/>
              <a:gd name="connsiteX68" fmla="*/ 921975 w 4114165"/>
              <a:gd name="connsiteY68" fmla="*/ 53496 h 3063250"/>
              <a:gd name="connsiteX69" fmla="*/ 931885 w 4114165"/>
              <a:gd name="connsiteY69" fmla="*/ 114728 h 3063250"/>
              <a:gd name="connsiteX70" fmla="*/ 945103 w 4114165"/>
              <a:gd name="connsiteY70" fmla="*/ 219005 h 3063250"/>
              <a:gd name="connsiteX71" fmla="*/ 991370 w 4114165"/>
              <a:gd name="connsiteY71" fmla="*/ 608560 h 3063250"/>
              <a:gd name="connsiteX72" fmla="*/ 1007895 w 4114165"/>
              <a:gd name="connsiteY72" fmla="*/ 717439 h 3063250"/>
              <a:gd name="connsiteX73" fmla="*/ 1057457 w 4114165"/>
              <a:gd name="connsiteY73" fmla="*/ 1020560 h 3063250"/>
              <a:gd name="connsiteX74" fmla="*/ 1070674 w 4114165"/>
              <a:gd name="connsiteY74" fmla="*/ 1129034 h 3063250"/>
              <a:gd name="connsiteX75" fmla="*/ 1083891 w 4114165"/>
              <a:gd name="connsiteY75" fmla="*/ 1261492 h 3063250"/>
              <a:gd name="connsiteX76" fmla="*/ 1100416 w 4114165"/>
              <a:gd name="connsiteY76" fmla="*/ 1462079 h 3063250"/>
              <a:gd name="connsiteX77" fmla="*/ 1123543 w 4114165"/>
              <a:gd name="connsiteY77" fmla="*/ 1789577 h 3063250"/>
              <a:gd name="connsiteX78" fmla="*/ 1146683 w 4114165"/>
              <a:gd name="connsiteY78" fmla="*/ 2110389 h 3063250"/>
              <a:gd name="connsiteX79" fmla="*/ 1159901 w 4114165"/>
              <a:gd name="connsiteY79" fmla="*/ 2255687 h 3063250"/>
              <a:gd name="connsiteX80" fmla="*/ 1169810 w 4114165"/>
              <a:gd name="connsiteY80" fmla="*/ 2336454 h 3063250"/>
              <a:gd name="connsiteX81" fmla="*/ 1176425 w 4114165"/>
              <a:gd name="connsiteY81" fmla="*/ 2375343 h 3063250"/>
              <a:gd name="connsiteX82" fmla="*/ 1183028 w 4114165"/>
              <a:gd name="connsiteY82" fmla="*/ 2401809 h 3063250"/>
              <a:gd name="connsiteX83" fmla="*/ 1189643 w 4114165"/>
              <a:gd name="connsiteY83" fmla="*/ 2415701 h 3063250"/>
              <a:gd name="connsiteX84" fmla="*/ 1192950 w 4114165"/>
              <a:gd name="connsiteY84" fmla="*/ 2417917 h 3063250"/>
              <a:gd name="connsiteX85" fmla="*/ 1196245 w 4114165"/>
              <a:gd name="connsiteY85" fmla="*/ 2417030 h 3063250"/>
              <a:gd name="connsiteX86" fmla="*/ 1199553 w 4114165"/>
              <a:gd name="connsiteY86" fmla="*/ 2413054 h 3063250"/>
              <a:gd name="connsiteX87" fmla="*/ 1206168 w 4114165"/>
              <a:gd name="connsiteY87" fmla="*/ 2396073 h 3063250"/>
              <a:gd name="connsiteX88" fmla="*/ 1212770 w 4114165"/>
              <a:gd name="connsiteY88" fmla="*/ 2367517 h 3063250"/>
              <a:gd name="connsiteX89" fmla="*/ 1222680 w 4114165"/>
              <a:gd name="connsiteY89" fmla="*/ 2304808 h 3063250"/>
              <a:gd name="connsiteX90" fmla="*/ 1232602 w 4114165"/>
              <a:gd name="connsiteY90" fmla="*/ 2221471 h 3063250"/>
              <a:gd name="connsiteX91" fmla="*/ 1249127 w 4114165"/>
              <a:gd name="connsiteY91" fmla="*/ 2051011 h 3063250"/>
              <a:gd name="connsiteX92" fmla="*/ 1278857 w 4114165"/>
              <a:gd name="connsiteY92" fmla="*/ 1738519 h 3063250"/>
              <a:gd name="connsiteX93" fmla="*/ 1292087 w 4114165"/>
              <a:gd name="connsiteY93" fmla="*/ 1631108 h 3063250"/>
              <a:gd name="connsiteX94" fmla="*/ 1301997 w 4114165"/>
              <a:gd name="connsiteY94" fmla="*/ 1571186 h 3063250"/>
              <a:gd name="connsiteX95" fmla="*/ 1311907 w 4114165"/>
              <a:gd name="connsiteY95" fmla="*/ 1530802 h 3063250"/>
              <a:gd name="connsiteX96" fmla="*/ 1318522 w 4114165"/>
              <a:gd name="connsiteY96" fmla="*/ 1515125 h 3063250"/>
              <a:gd name="connsiteX97" fmla="*/ 1325124 w 4114165"/>
              <a:gd name="connsiteY97" fmla="*/ 1508553 h 3063250"/>
              <a:gd name="connsiteX98" fmla="*/ 1328431 w 4114165"/>
              <a:gd name="connsiteY98" fmla="*/ 1508692 h 3063250"/>
              <a:gd name="connsiteX99" fmla="*/ 1331739 w 4114165"/>
              <a:gd name="connsiteY99" fmla="*/ 1511098 h 3063250"/>
              <a:gd name="connsiteX100" fmla="*/ 1338341 w 4114165"/>
              <a:gd name="connsiteY100" fmla="*/ 1522673 h 3063250"/>
              <a:gd name="connsiteX101" fmla="*/ 1344956 w 4114165"/>
              <a:gd name="connsiteY101" fmla="*/ 1543098 h 3063250"/>
              <a:gd name="connsiteX102" fmla="*/ 1351559 w 4114165"/>
              <a:gd name="connsiteY102" fmla="*/ 1572135 h 3063250"/>
              <a:gd name="connsiteX103" fmla="*/ 1361481 w 4114165"/>
              <a:gd name="connsiteY103" fmla="*/ 1631273 h 3063250"/>
              <a:gd name="connsiteX104" fmla="*/ 1371391 w 4114165"/>
              <a:gd name="connsiteY104" fmla="*/ 1708025 h 3063250"/>
              <a:gd name="connsiteX105" fmla="*/ 1384608 w 4114165"/>
              <a:gd name="connsiteY105" fmla="*/ 1834709 h 3063250"/>
              <a:gd name="connsiteX106" fmla="*/ 1401133 w 4114165"/>
              <a:gd name="connsiteY106" fmla="*/ 2023810 h 3063250"/>
              <a:gd name="connsiteX107" fmla="*/ 1437478 w 4114165"/>
              <a:gd name="connsiteY107" fmla="*/ 2455958 h 3063250"/>
              <a:gd name="connsiteX108" fmla="*/ 1450695 w 4114165"/>
              <a:gd name="connsiteY108" fmla="*/ 2573840 h 3063250"/>
              <a:gd name="connsiteX109" fmla="*/ 1460618 w 4114165"/>
              <a:gd name="connsiteY109" fmla="*/ 2638271 h 3063250"/>
              <a:gd name="connsiteX110" fmla="*/ 1467220 w 4114165"/>
              <a:gd name="connsiteY110" fmla="*/ 2669055 h 3063250"/>
              <a:gd name="connsiteX111" fmla="*/ 1473835 w 4114165"/>
              <a:gd name="connsiteY111" fmla="*/ 2690241 h 3063250"/>
              <a:gd name="connsiteX112" fmla="*/ 1480438 w 4114165"/>
              <a:gd name="connsiteY112" fmla="*/ 2702360 h 3063250"/>
              <a:gd name="connsiteX113" fmla="*/ 1483745 w 4114165"/>
              <a:gd name="connsiteY113" fmla="*/ 2705260 h 3063250"/>
              <a:gd name="connsiteX114" fmla="*/ 1487053 w 4114165"/>
              <a:gd name="connsiteY114" fmla="*/ 2706222 h 3063250"/>
              <a:gd name="connsiteX115" fmla="*/ 1490360 w 4114165"/>
              <a:gd name="connsiteY115" fmla="*/ 2705361 h 3063250"/>
              <a:gd name="connsiteX116" fmla="*/ 1496963 w 4114165"/>
              <a:gd name="connsiteY116" fmla="*/ 2698700 h 3063250"/>
              <a:gd name="connsiteX117" fmla="*/ 1503577 w 4114165"/>
              <a:gd name="connsiteY117" fmla="*/ 2686265 h 3063250"/>
              <a:gd name="connsiteX118" fmla="*/ 1513487 w 4114165"/>
              <a:gd name="connsiteY118" fmla="*/ 2658861 h 3063250"/>
              <a:gd name="connsiteX119" fmla="*/ 1526705 w 4114165"/>
              <a:gd name="connsiteY119" fmla="*/ 2610120 h 3063250"/>
              <a:gd name="connsiteX120" fmla="*/ 1543229 w 4114165"/>
              <a:gd name="connsiteY120" fmla="*/ 2536635 h 3063250"/>
              <a:gd name="connsiteX121" fmla="*/ 1579574 w 4114165"/>
              <a:gd name="connsiteY121" fmla="*/ 2357488 h 3063250"/>
              <a:gd name="connsiteX122" fmla="*/ 1615932 w 4114165"/>
              <a:gd name="connsiteY122" fmla="*/ 2168830 h 3063250"/>
              <a:gd name="connsiteX123" fmla="*/ 1639059 w 4114165"/>
              <a:gd name="connsiteY123" fmla="*/ 2033219 h 3063250"/>
              <a:gd name="connsiteX124" fmla="*/ 1658891 w 4114165"/>
              <a:gd name="connsiteY124" fmla="*/ 1899823 h 3063250"/>
              <a:gd name="connsiteX125" fmla="*/ 1688633 w 4114165"/>
              <a:gd name="connsiteY125" fmla="*/ 1675189 h 3063250"/>
              <a:gd name="connsiteX126" fmla="*/ 1724978 w 4114165"/>
              <a:gd name="connsiteY126" fmla="*/ 1405069 h 3063250"/>
              <a:gd name="connsiteX127" fmla="*/ 1754720 w 4114165"/>
              <a:gd name="connsiteY127" fmla="*/ 1207660 h 3063250"/>
              <a:gd name="connsiteX128" fmla="*/ 1777847 w 4114165"/>
              <a:gd name="connsiteY128" fmla="*/ 1072404 h 3063250"/>
              <a:gd name="connsiteX129" fmla="*/ 1794372 w 4114165"/>
              <a:gd name="connsiteY129" fmla="*/ 994322 h 3063250"/>
              <a:gd name="connsiteX130" fmla="*/ 1807590 w 4114165"/>
              <a:gd name="connsiteY130" fmla="*/ 945860 h 3063250"/>
              <a:gd name="connsiteX131" fmla="*/ 1820807 w 4114165"/>
              <a:gd name="connsiteY131" fmla="*/ 909731 h 3063250"/>
              <a:gd name="connsiteX132" fmla="*/ 1830717 w 4114165"/>
              <a:gd name="connsiteY132" fmla="*/ 890394 h 3063250"/>
              <a:gd name="connsiteX133" fmla="*/ 1840639 w 4114165"/>
              <a:gd name="connsiteY133" fmla="*/ 877921 h 3063250"/>
              <a:gd name="connsiteX134" fmla="*/ 1847242 w 4114165"/>
              <a:gd name="connsiteY134" fmla="*/ 873653 h 3063250"/>
              <a:gd name="connsiteX135" fmla="*/ 1853857 w 4114165"/>
              <a:gd name="connsiteY135" fmla="*/ 872881 h 3063250"/>
              <a:gd name="connsiteX136" fmla="*/ 1860459 w 4114165"/>
              <a:gd name="connsiteY136" fmla="*/ 875768 h 3063250"/>
              <a:gd name="connsiteX137" fmla="*/ 1867074 w 4114165"/>
              <a:gd name="connsiteY137" fmla="*/ 882378 h 3063250"/>
              <a:gd name="connsiteX138" fmla="*/ 1873676 w 4114165"/>
              <a:gd name="connsiteY138" fmla="*/ 892762 h 3063250"/>
              <a:gd name="connsiteX139" fmla="*/ 1883599 w 4114165"/>
              <a:gd name="connsiteY139" fmla="*/ 915227 h 3063250"/>
              <a:gd name="connsiteX140" fmla="*/ 1893509 w 4114165"/>
              <a:gd name="connsiteY140" fmla="*/ 945480 h 3063250"/>
              <a:gd name="connsiteX141" fmla="*/ 1906726 w 4114165"/>
              <a:gd name="connsiteY141" fmla="*/ 996386 h 3063250"/>
              <a:gd name="connsiteX142" fmla="*/ 1919944 w 4114165"/>
              <a:gd name="connsiteY142" fmla="*/ 1058398 h 3063250"/>
              <a:gd name="connsiteX143" fmla="*/ 1933161 w 4114165"/>
              <a:gd name="connsiteY143" fmla="*/ 1132137 h 3063250"/>
              <a:gd name="connsiteX144" fmla="*/ 1949686 w 4114165"/>
              <a:gd name="connsiteY144" fmla="*/ 1241687 h 3063250"/>
              <a:gd name="connsiteX145" fmla="*/ 1966211 w 4114165"/>
              <a:gd name="connsiteY145" fmla="*/ 1370713 h 3063250"/>
              <a:gd name="connsiteX146" fmla="*/ 1986043 w 4114165"/>
              <a:gd name="connsiteY146" fmla="*/ 1548658 h 3063250"/>
              <a:gd name="connsiteX147" fmla="*/ 2035605 w 4114165"/>
              <a:gd name="connsiteY147" fmla="*/ 2011729 h 3063250"/>
              <a:gd name="connsiteX148" fmla="*/ 2048822 w 4114165"/>
              <a:gd name="connsiteY148" fmla="*/ 2106628 h 3063250"/>
              <a:gd name="connsiteX149" fmla="*/ 2058732 w 4114165"/>
              <a:gd name="connsiteY149" fmla="*/ 2163043 h 3063250"/>
              <a:gd name="connsiteX150" fmla="*/ 2068655 w 4114165"/>
              <a:gd name="connsiteY150" fmla="*/ 2205123 h 3063250"/>
              <a:gd name="connsiteX151" fmla="*/ 2075257 w 4114165"/>
              <a:gd name="connsiteY151" fmla="*/ 2224738 h 3063250"/>
              <a:gd name="connsiteX152" fmla="*/ 2081872 w 4114165"/>
              <a:gd name="connsiteY152" fmla="*/ 2237528 h 3063250"/>
              <a:gd name="connsiteX153" fmla="*/ 2088474 w 4114165"/>
              <a:gd name="connsiteY153" fmla="*/ 2243581 h 3063250"/>
              <a:gd name="connsiteX154" fmla="*/ 2091782 w 4114165"/>
              <a:gd name="connsiteY154" fmla="*/ 2244151 h 3063250"/>
              <a:gd name="connsiteX155" fmla="*/ 2095089 w 4114165"/>
              <a:gd name="connsiteY155" fmla="*/ 2243151 h 3063250"/>
              <a:gd name="connsiteX156" fmla="*/ 2101692 w 4114165"/>
              <a:gd name="connsiteY156" fmla="*/ 2236591 h 3063250"/>
              <a:gd name="connsiteX157" fmla="*/ 2108307 w 4114165"/>
              <a:gd name="connsiteY157" fmla="*/ 2224359 h 3063250"/>
              <a:gd name="connsiteX158" fmla="*/ 2118217 w 4114165"/>
              <a:gd name="connsiteY158" fmla="*/ 2196525 h 3063250"/>
              <a:gd name="connsiteX159" fmla="*/ 2128127 w 4114165"/>
              <a:gd name="connsiteY159" fmla="*/ 2159193 h 3063250"/>
              <a:gd name="connsiteX160" fmla="*/ 2141357 w 4114165"/>
              <a:gd name="connsiteY160" fmla="*/ 2098485 h 3063250"/>
              <a:gd name="connsiteX161" fmla="*/ 2164484 w 4114165"/>
              <a:gd name="connsiteY161" fmla="*/ 1975626 h 3063250"/>
              <a:gd name="connsiteX162" fmla="*/ 2200829 w 4114165"/>
              <a:gd name="connsiteY162" fmla="*/ 1779712 h 3063250"/>
              <a:gd name="connsiteX163" fmla="*/ 2214046 w 4114165"/>
              <a:gd name="connsiteY163" fmla="*/ 1723006 h 3063250"/>
              <a:gd name="connsiteX164" fmla="*/ 2223968 w 4114165"/>
              <a:gd name="connsiteY164" fmla="*/ 1691525 h 3063250"/>
              <a:gd name="connsiteX165" fmla="*/ 2230571 w 4114165"/>
              <a:gd name="connsiteY165" fmla="*/ 1677165 h 3063250"/>
              <a:gd name="connsiteX166" fmla="*/ 2237186 w 4114165"/>
              <a:gd name="connsiteY166" fmla="*/ 1668845 h 3063250"/>
              <a:gd name="connsiteX167" fmla="*/ 2240493 w 4114165"/>
              <a:gd name="connsiteY167" fmla="*/ 1667085 h 3063250"/>
              <a:gd name="connsiteX168" fmla="*/ 2243788 w 4114165"/>
              <a:gd name="connsiteY168" fmla="*/ 1666971 h 3063250"/>
              <a:gd name="connsiteX169" fmla="*/ 2247096 w 4114165"/>
              <a:gd name="connsiteY169" fmla="*/ 1668554 h 3063250"/>
              <a:gd name="connsiteX170" fmla="*/ 2253711 w 4114165"/>
              <a:gd name="connsiteY170" fmla="*/ 1676912 h 3063250"/>
              <a:gd name="connsiteX171" fmla="*/ 2260313 w 4114165"/>
              <a:gd name="connsiteY171" fmla="*/ 1692285 h 3063250"/>
              <a:gd name="connsiteX172" fmla="*/ 2266928 w 4114165"/>
              <a:gd name="connsiteY172" fmla="*/ 1714838 h 3063250"/>
              <a:gd name="connsiteX173" fmla="*/ 2276838 w 4114165"/>
              <a:gd name="connsiteY173" fmla="*/ 1762439 h 3063250"/>
              <a:gd name="connsiteX174" fmla="*/ 2286748 w 4114165"/>
              <a:gd name="connsiteY174" fmla="*/ 1827060 h 3063250"/>
              <a:gd name="connsiteX175" fmla="*/ 2296670 w 4114165"/>
              <a:gd name="connsiteY175" fmla="*/ 1908954 h 3063250"/>
              <a:gd name="connsiteX176" fmla="*/ 2309888 w 4114165"/>
              <a:gd name="connsiteY176" fmla="*/ 2044185 h 3063250"/>
              <a:gd name="connsiteX177" fmla="*/ 2326400 w 4114165"/>
              <a:gd name="connsiteY177" fmla="*/ 2246051 h 3063250"/>
              <a:gd name="connsiteX178" fmla="*/ 2352847 w 4114165"/>
              <a:gd name="connsiteY178" fmla="*/ 2572067 h 3063250"/>
              <a:gd name="connsiteX179" fmla="*/ 2366064 w 4114165"/>
              <a:gd name="connsiteY179" fmla="*/ 2700929 h 3063250"/>
              <a:gd name="connsiteX180" fmla="*/ 2375975 w 4114165"/>
              <a:gd name="connsiteY180" fmla="*/ 2775427 h 3063250"/>
              <a:gd name="connsiteX181" fmla="*/ 2385884 w 4114165"/>
              <a:gd name="connsiteY181" fmla="*/ 2830398 h 3063250"/>
              <a:gd name="connsiteX182" fmla="*/ 2395807 w 4114165"/>
              <a:gd name="connsiteY182" fmla="*/ 2867312 h 3063250"/>
              <a:gd name="connsiteX183" fmla="*/ 2402409 w 4114165"/>
              <a:gd name="connsiteY183" fmla="*/ 2883268 h 3063250"/>
              <a:gd name="connsiteX184" fmla="*/ 2409024 w 4114165"/>
              <a:gd name="connsiteY184" fmla="*/ 2893563 h 3063250"/>
              <a:gd name="connsiteX185" fmla="*/ 2415627 w 4114165"/>
              <a:gd name="connsiteY185" fmla="*/ 2899350 h 3063250"/>
              <a:gd name="connsiteX186" fmla="*/ 2422242 w 4114165"/>
              <a:gd name="connsiteY186" fmla="*/ 2901668 h 3063250"/>
              <a:gd name="connsiteX187" fmla="*/ 2428844 w 4114165"/>
              <a:gd name="connsiteY187" fmla="*/ 2901402 h 3063250"/>
              <a:gd name="connsiteX188" fmla="*/ 2438766 w 4114165"/>
              <a:gd name="connsiteY188" fmla="*/ 2897273 h 3063250"/>
              <a:gd name="connsiteX189" fmla="*/ 2448676 w 4114165"/>
              <a:gd name="connsiteY189" fmla="*/ 2889726 h 3063250"/>
              <a:gd name="connsiteX190" fmla="*/ 2461894 w 4114165"/>
              <a:gd name="connsiteY190" fmla="*/ 2875454 h 3063250"/>
              <a:gd name="connsiteX191" fmla="*/ 2478418 w 4114165"/>
              <a:gd name="connsiteY191" fmla="*/ 2852749 h 3063250"/>
              <a:gd name="connsiteX192" fmla="*/ 2501546 w 4114165"/>
              <a:gd name="connsiteY192" fmla="*/ 2820306 h 3063250"/>
              <a:gd name="connsiteX193" fmla="*/ 2511456 w 4114165"/>
              <a:gd name="connsiteY193" fmla="*/ 2810061 h 3063250"/>
              <a:gd name="connsiteX194" fmla="*/ 2521378 w 4114165"/>
              <a:gd name="connsiteY194" fmla="*/ 2803945 h 3063250"/>
              <a:gd name="connsiteX195" fmla="*/ 2527980 w 4114165"/>
              <a:gd name="connsiteY195" fmla="*/ 2802564 h 3063250"/>
              <a:gd name="connsiteX196" fmla="*/ 2534596 w 4114165"/>
              <a:gd name="connsiteY196" fmla="*/ 2803464 h 3063250"/>
              <a:gd name="connsiteX197" fmla="*/ 2541198 w 4114165"/>
              <a:gd name="connsiteY197" fmla="*/ 2806592 h 3063250"/>
              <a:gd name="connsiteX198" fmla="*/ 2551120 w 4114165"/>
              <a:gd name="connsiteY198" fmla="*/ 2815215 h 3063250"/>
              <a:gd name="connsiteX199" fmla="*/ 2561030 w 4114165"/>
              <a:gd name="connsiteY199" fmla="*/ 2828271 h 3063250"/>
              <a:gd name="connsiteX200" fmla="*/ 2570940 w 4114165"/>
              <a:gd name="connsiteY200" fmla="*/ 2845810 h 3063250"/>
              <a:gd name="connsiteX201" fmla="*/ 2584158 w 4114165"/>
              <a:gd name="connsiteY201" fmla="*/ 2876189 h 3063250"/>
              <a:gd name="connsiteX202" fmla="*/ 2603990 w 4114165"/>
              <a:gd name="connsiteY202" fmla="*/ 2931768 h 3063250"/>
              <a:gd name="connsiteX203" fmla="*/ 2617207 w 4114165"/>
              <a:gd name="connsiteY203" fmla="*/ 2966795 h 3063250"/>
              <a:gd name="connsiteX204" fmla="*/ 2627117 w 4114165"/>
              <a:gd name="connsiteY204" fmla="*/ 2986220 h 3063250"/>
              <a:gd name="connsiteX205" fmla="*/ 2633732 w 4114165"/>
              <a:gd name="connsiteY205" fmla="*/ 2993894 h 3063250"/>
              <a:gd name="connsiteX206" fmla="*/ 2640334 w 4114165"/>
              <a:gd name="connsiteY206" fmla="*/ 2996060 h 3063250"/>
              <a:gd name="connsiteX207" fmla="*/ 2643642 w 4114165"/>
              <a:gd name="connsiteY207" fmla="*/ 2994781 h 3063250"/>
              <a:gd name="connsiteX208" fmla="*/ 2650257 w 4114165"/>
              <a:gd name="connsiteY208" fmla="*/ 2986942 h 3063250"/>
              <a:gd name="connsiteX209" fmla="*/ 2656859 w 4114165"/>
              <a:gd name="connsiteY209" fmla="*/ 2971366 h 3063250"/>
              <a:gd name="connsiteX210" fmla="*/ 2663474 w 4114165"/>
              <a:gd name="connsiteY210" fmla="*/ 2947357 h 3063250"/>
              <a:gd name="connsiteX211" fmla="*/ 2670077 w 4114165"/>
              <a:gd name="connsiteY211" fmla="*/ 2914280 h 3063250"/>
              <a:gd name="connsiteX212" fmla="*/ 2679999 w 4114165"/>
              <a:gd name="connsiteY212" fmla="*/ 2846646 h 3063250"/>
              <a:gd name="connsiteX213" fmla="*/ 2689909 w 4114165"/>
              <a:gd name="connsiteY213" fmla="*/ 2756698 h 3063250"/>
              <a:gd name="connsiteX214" fmla="*/ 2703127 w 4114165"/>
              <a:gd name="connsiteY214" fmla="*/ 2602181 h 3063250"/>
              <a:gd name="connsiteX215" fmla="*/ 2716344 w 4114165"/>
              <a:gd name="connsiteY215" fmla="*/ 2412092 h 3063250"/>
              <a:gd name="connsiteX216" fmla="*/ 2736176 w 4114165"/>
              <a:gd name="connsiteY216" fmla="*/ 2082213 h 3063250"/>
              <a:gd name="connsiteX217" fmla="*/ 2772521 w 4114165"/>
              <a:gd name="connsiteY217" fmla="*/ 1470652 h 3063250"/>
              <a:gd name="connsiteX218" fmla="*/ 2789046 w 4114165"/>
              <a:gd name="connsiteY218" fmla="*/ 1238622 h 3063250"/>
              <a:gd name="connsiteX219" fmla="*/ 2805571 w 4114165"/>
              <a:gd name="connsiteY219" fmla="*/ 1047862 h 3063250"/>
              <a:gd name="connsiteX220" fmla="*/ 2818788 w 4114165"/>
              <a:gd name="connsiteY220" fmla="*/ 927358 h 3063250"/>
              <a:gd name="connsiteX221" fmla="*/ 2832005 w 4114165"/>
              <a:gd name="connsiteY221" fmla="*/ 833941 h 3063250"/>
              <a:gd name="connsiteX222" fmla="*/ 2845223 w 4114165"/>
              <a:gd name="connsiteY222" fmla="*/ 764002 h 3063250"/>
              <a:gd name="connsiteX223" fmla="*/ 2855133 w 4114165"/>
              <a:gd name="connsiteY223" fmla="*/ 724885 h 3063250"/>
              <a:gd name="connsiteX224" fmla="*/ 2865042 w 4114165"/>
              <a:gd name="connsiteY224" fmla="*/ 696152 h 3063250"/>
              <a:gd name="connsiteX225" fmla="*/ 2874965 w 4114165"/>
              <a:gd name="connsiteY225" fmla="*/ 677220 h 3063250"/>
              <a:gd name="connsiteX226" fmla="*/ 2881567 w 4114165"/>
              <a:gd name="connsiteY226" fmla="*/ 670028 h 3063250"/>
              <a:gd name="connsiteX227" fmla="*/ 2888182 w 4114165"/>
              <a:gd name="connsiteY227" fmla="*/ 667368 h 3063250"/>
              <a:gd name="connsiteX228" fmla="*/ 2894785 w 4114165"/>
              <a:gd name="connsiteY228" fmla="*/ 669622 h 3063250"/>
              <a:gd name="connsiteX229" fmla="*/ 2901400 w 4114165"/>
              <a:gd name="connsiteY229" fmla="*/ 677182 h 3063250"/>
              <a:gd name="connsiteX230" fmla="*/ 2908002 w 4114165"/>
              <a:gd name="connsiteY230" fmla="*/ 690415 h 3063250"/>
              <a:gd name="connsiteX231" fmla="*/ 2914617 w 4114165"/>
              <a:gd name="connsiteY231" fmla="*/ 709562 h 3063250"/>
              <a:gd name="connsiteX232" fmla="*/ 2924527 w 4114165"/>
              <a:gd name="connsiteY232" fmla="*/ 749616 h 3063250"/>
              <a:gd name="connsiteX233" fmla="*/ 2934450 w 4114165"/>
              <a:gd name="connsiteY233" fmla="*/ 803296 h 3063250"/>
              <a:gd name="connsiteX234" fmla="*/ 2947667 w 4114165"/>
              <a:gd name="connsiteY234" fmla="*/ 895814 h 3063250"/>
              <a:gd name="connsiteX235" fmla="*/ 2960884 w 4114165"/>
              <a:gd name="connsiteY235" fmla="*/ 1012101 h 3063250"/>
              <a:gd name="connsiteX236" fmla="*/ 2977409 w 4114165"/>
              <a:gd name="connsiteY236" fmla="*/ 1187779 h 3063250"/>
              <a:gd name="connsiteX237" fmla="*/ 3017061 w 4114165"/>
              <a:gd name="connsiteY237" fmla="*/ 1634110 h 3063250"/>
              <a:gd name="connsiteX238" fmla="*/ 3030278 w 4114165"/>
              <a:gd name="connsiteY238" fmla="*/ 1742115 h 3063250"/>
              <a:gd name="connsiteX239" fmla="*/ 3040188 w 4114165"/>
              <a:gd name="connsiteY239" fmla="*/ 1800265 h 3063250"/>
              <a:gd name="connsiteX240" fmla="*/ 3046803 w 4114165"/>
              <a:gd name="connsiteY240" fmla="*/ 1827313 h 3063250"/>
              <a:gd name="connsiteX241" fmla="*/ 3053406 w 4114165"/>
              <a:gd name="connsiteY241" fmla="*/ 1844928 h 3063250"/>
              <a:gd name="connsiteX242" fmla="*/ 3060021 w 4114165"/>
              <a:gd name="connsiteY242" fmla="*/ 1853413 h 3063250"/>
              <a:gd name="connsiteX243" fmla="*/ 3063315 w 4114165"/>
              <a:gd name="connsiteY243" fmla="*/ 1854388 h 3063250"/>
              <a:gd name="connsiteX244" fmla="*/ 3066623 w 4114165"/>
              <a:gd name="connsiteY244" fmla="*/ 1853299 h 3063250"/>
              <a:gd name="connsiteX245" fmla="*/ 3073238 w 4114165"/>
              <a:gd name="connsiteY245" fmla="*/ 1845245 h 3063250"/>
              <a:gd name="connsiteX246" fmla="*/ 3079840 w 4114165"/>
              <a:gd name="connsiteY246" fmla="*/ 1829960 h 3063250"/>
              <a:gd name="connsiteX247" fmla="*/ 3086456 w 4114165"/>
              <a:gd name="connsiteY247" fmla="*/ 1808129 h 3063250"/>
              <a:gd name="connsiteX248" fmla="*/ 3096365 w 4114165"/>
              <a:gd name="connsiteY248" fmla="*/ 1764782 h 3063250"/>
              <a:gd name="connsiteX249" fmla="*/ 3109583 w 4114165"/>
              <a:gd name="connsiteY249" fmla="*/ 1692285 h 3063250"/>
              <a:gd name="connsiteX250" fmla="*/ 3145940 w 4114165"/>
              <a:gd name="connsiteY250" fmla="*/ 1482986 h 3063250"/>
              <a:gd name="connsiteX251" fmla="*/ 3162452 w 4114165"/>
              <a:gd name="connsiteY251" fmla="*/ 1409665 h 3063250"/>
              <a:gd name="connsiteX252" fmla="*/ 3178977 w 4114165"/>
              <a:gd name="connsiteY252" fmla="*/ 1351098 h 3063250"/>
              <a:gd name="connsiteX253" fmla="*/ 3192194 w 4114165"/>
              <a:gd name="connsiteY253" fmla="*/ 1313348 h 3063250"/>
              <a:gd name="connsiteX254" fmla="*/ 3205412 w 4114165"/>
              <a:gd name="connsiteY254" fmla="*/ 1283678 h 3063250"/>
              <a:gd name="connsiteX255" fmla="*/ 3215334 w 4114165"/>
              <a:gd name="connsiteY255" fmla="*/ 1267773 h 3063250"/>
              <a:gd name="connsiteX256" fmla="*/ 3221936 w 4114165"/>
              <a:gd name="connsiteY256" fmla="*/ 1260745 h 3063250"/>
              <a:gd name="connsiteX257" fmla="*/ 3228551 w 4114165"/>
              <a:gd name="connsiteY257" fmla="*/ 1256705 h 3063250"/>
              <a:gd name="connsiteX258" fmla="*/ 3235154 w 4114165"/>
              <a:gd name="connsiteY258" fmla="*/ 1255730 h 3063250"/>
              <a:gd name="connsiteX259" fmla="*/ 3241769 w 4114165"/>
              <a:gd name="connsiteY259" fmla="*/ 1257820 h 3063250"/>
              <a:gd name="connsiteX260" fmla="*/ 3248371 w 4114165"/>
              <a:gd name="connsiteY260" fmla="*/ 1263088 h 3063250"/>
              <a:gd name="connsiteX261" fmla="*/ 3254986 w 4114165"/>
              <a:gd name="connsiteY261" fmla="*/ 1271661 h 3063250"/>
              <a:gd name="connsiteX262" fmla="*/ 3264896 w 4114165"/>
              <a:gd name="connsiteY262" fmla="*/ 1291099 h 3063250"/>
              <a:gd name="connsiteX263" fmla="*/ 3274819 w 4114165"/>
              <a:gd name="connsiteY263" fmla="*/ 1319161 h 3063250"/>
              <a:gd name="connsiteX264" fmla="*/ 3284729 w 4114165"/>
              <a:gd name="connsiteY264" fmla="*/ 1356796 h 3063250"/>
              <a:gd name="connsiteX265" fmla="*/ 3294638 w 4114165"/>
              <a:gd name="connsiteY265" fmla="*/ 1405106 h 3063250"/>
              <a:gd name="connsiteX266" fmla="*/ 3304548 w 4114165"/>
              <a:gd name="connsiteY266" fmla="*/ 1465029 h 3063250"/>
              <a:gd name="connsiteX267" fmla="*/ 3317766 w 4114165"/>
              <a:gd name="connsiteY267" fmla="*/ 1564322 h 3063250"/>
              <a:gd name="connsiteX268" fmla="*/ 3330996 w 4114165"/>
              <a:gd name="connsiteY268" fmla="*/ 1685636 h 3063250"/>
              <a:gd name="connsiteX269" fmla="*/ 3347508 w 4114165"/>
              <a:gd name="connsiteY269" fmla="*/ 1862923 h 3063250"/>
              <a:gd name="connsiteX270" fmla="*/ 3406993 w 4114165"/>
              <a:gd name="connsiteY270" fmla="*/ 2532355 h 3063250"/>
              <a:gd name="connsiteX271" fmla="*/ 3423517 w 4114165"/>
              <a:gd name="connsiteY271" fmla="*/ 2676071 h 3063250"/>
              <a:gd name="connsiteX272" fmla="*/ 3440042 w 4114165"/>
              <a:gd name="connsiteY272" fmla="*/ 2794878 h 3063250"/>
              <a:gd name="connsiteX273" fmla="*/ 3453260 w 4114165"/>
              <a:gd name="connsiteY273" fmla="*/ 2872884 h 3063250"/>
              <a:gd name="connsiteX274" fmla="*/ 3466477 w 4114165"/>
              <a:gd name="connsiteY274" fmla="*/ 2936720 h 3063250"/>
              <a:gd name="connsiteX275" fmla="*/ 3479694 w 4114165"/>
              <a:gd name="connsiteY275" fmla="*/ 2986828 h 3063250"/>
              <a:gd name="connsiteX276" fmla="*/ 3489604 w 4114165"/>
              <a:gd name="connsiteY276" fmla="*/ 3015675 h 3063250"/>
              <a:gd name="connsiteX277" fmla="*/ 3499526 w 4114165"/>
              <a:gd name="connsiteY277" fmla="*/ 3037329 h 3063250"/>
              <a:gd name="connsiteX278" fmla="*/ 3509436 w 4114165"/>
              <a:gd name="connsiteY278" fmla="*/ 3052108 h 3063250"/>
              <a:gd name="connsiteX279" fmla="*/ 3519346 w 4114165"/>
              <a:gd name="connsiteY279" fmla="*/ 3060642 h 3063250"/>
              <a:gd name="connsiteX280" fmla="*/ 3525962 w 4114165"/>
              <a:gd name="connsiteY280" fmla="*/ 3063150 h 3063250"/>
              <a:gd name="connsiteX281" fmla="*/ 3532564 w 4114165"/>
              <a:gd name="connsiteY281" fmla="*/ 3063251 h 3063250"/>
              <a:gd name="connsiteX282" fmla="*/ 3539179 w 4114165"/>
              <a:gd name="connsiteY282" fmla="*/ 3060947 h 3063250"/>
              <a:gd name="connsiteX283" fmla="*/ 3545781 w 4114165"/>
              <a:gd name="connsiteY283" fmla="*/ 3056261 h 3063250"/>
              <a:gd name="connsiteX284" fmla="*/ 3555704 w 4114165"/>
              <a:gd name="connsiteY284" fmla="*/ 3044826 h 3063250"/>
              <a:gd name="connsiteX285" fmla="*/ 3565614 w 4114165"/>
              <a:gd name="connsiteY285" fmla="*/ 3028149 h 3063250"/>
              <a:gd name="connsiteX286" fmla="*/ 3575523 w 4114165"/>
              <a:gd name="connsiteY286" fmla="*/ 3006076 h 3063250"/>
              <a:gd name="connsiteX287" fmla="*/ 3585446 w 4114165"/>
              <a:gd name="connsiteY287" fmla="*/ 2978141 h 3063250"/>
              <a:gd name="connsiteX288" fmla="*/ 3598663 w 4114165"/>
              <a:gd name="connsiteY288" fmla="*/ 2930705 h 3063250"/>
              <a:gd name="connsiteX289" fmla="*/ 3611881 w 4114165"/>
              <a:gd name="connsiteY289" fmla="*/ 2871288 h 3063250"/>
              <a:gd name="connsiteX290" fmla="*/ 3628405 w 4114165"/>
              <a:gd name="connsiteY290" fmla="*/ 2782582 h 3063250"/>
              <a:gd name="connsiteX291" fmla="*/ 3664750 w 4114165"/>
              <a:gd name="connsiteY291" fmla="*/ 2563380 h 3063250"/>
              <a:gd name="connsiteX292" fmla="*/ 3691185 w 4114165"/>
              <a:gd name="connsiteY292" fmla="*/ 2412674 h 3063250"/>
              <a:gd name="connsiteX293" fmla="*/ 3707710 w 4114165"/>
              <a:gd name="connsiteY293" fmla="*/ 2331693 h 3063250"/>
              <a:gd name="connsiteX294" fmla="*/ 3720927 w 4114165"/>
              <a:gd name="connsiteY294" fmla="*/ 2279532 h 3063250"/>
              <a:gd name="connsiteX295" fmla="*/ 3730837 w 4114165"/>
              <a:gd name="connsiteY295" fmla="*/ 2250090 h 3063250"/>
              <a:gd name="connsiteX296" fmla="*/ 3740759 w 4114165"/>
              <a:gd name="connsiteY296" fmla="*/ 2229956 h 3063250"/>
              <a:gd name="connsiteX297" fmla="*/ 3747362 w 4114165"/>
              <a:gd name="connsiteY297" fmla="*/ 2221978 h 3063250"/>
              <a:gd name="connsiteX298" fmla="*/ 3753977 w 4114165"/>
              <a:gd name="connsiteY298" fmla="*/ 2218470 h 3063250"/>
              <a:gd name="connsiteX299" fmla="*/ 3760579 w 4114165"/>
              <a:gd name="connsiteY299" fmla="*/ 2219483 h 3063250"/>
              <a:gd name="connsiteX300" fmla="*/ 3767194 w 4114165"/>
              <a:gd name="connsiteY300" fmla="*/ 2225017 h 3063250"/>
              <a:gd name="connsiteX301" fmla="*/ 3773796 w 4114165"/>
              <a:gd name="connsiteY301" fmla="*/ 2234945 h 3063250"/>
              <a:gd name="connsiteX302" fmla="*/ 3783719 w 4114165"/>
              <a:gd name="connsiteY302" fmla="*/ 2257498 h 3063250"/>
              <a:gd name="connsiteX303" fmla="*/ 3793629 w 4114165"/>
              <a:gd name="connsiteY303" fmla="*/ 2287751 h 3063250"/>
              <a:gd name="connsiteX304" fmla="*/ 3810154 w 4114165"/>
              <a:gd name="connsiteY304" fmla="*/ 2348788 h 3063250"/>
              <a:gd name="connsiteX305" fmla="*/ 3836589 w 4114165"/>
              <a:gd name="connsiteY305" fmla="*/ 2448461 h 3063250"/>
              <a:gd name="connsiteX306" fmla="*/ 3849806 w 4114165"/>
              <a:gd name="connsiteY306" fmla="*/ 2487654 h 3063250"/>
              <a:gd name="connsiteX307" fmla="*/ 3859716 w 4114165"/>
              <a:gd name="connsiteY307" fmla="*/ 2508472 h 3063250"/>
              <a:gd name="connsiteX308" fmla="*/ 3866331 w 4114165"/>
              <a:gd name="connsiteY308" fmla="*/ 2517476 h 3063250"/>
              <a:gd name="connsiteX309" fmla="*/ 3872933 w 4114165"/>
              <a:gd name="connsiteY309" fmla="*/ 2522313 h 3063250"/>
              <a:gd name="connsiteX310" fmla="*/ 3879548 w 4114165"/>
              <a:gd name="connsiteY310" fmla="*/ 2522984 h 3063250"/>
              <a:gd name="connsiteX311" fmla="*/ 3886150 w 4114165"/>
              <a:gd name="connsiteY311" fmla="*/ 2519654 h 3063250"/>
              <a:gd name="connsiteX312" fmla="*/ 3892765 w 4114165"/>
              <a:gd name="connsiteY312" fmla="*/ 2512613 h 3063250"/>
              <a:gd name="connsiteX313" fmla="*/ 3902675 w 4114165"/>
              <a:gd name="connsiteY313" fmla="*/ 2496087 h 3063250"/>
              <a:gd name="connsiteX314" fmla="*/ 3915893 w 4114165"/>
              <a:gd name="connsiteY314" fmla="*/ 2466177 h 3063250"/>
              <a:gd name="connsiteX315" fmla="*/ 3939032 w 4114165"/>
              <a:gd name="connsiteY315" fmla="*/ 2410826 h 3063250"/>
              <a:gd name="connsiteX316" fmla="*/ 3948943 w 4114165"/>
              <a:gd name="connsiteY316" fmla="*/ 2393604 h 3063250"/>
              <a:gd name="connsiteX317" fmla="*/ 3955545 w 4114165"/>
              <a:gd name="connsiteY317" fmla="*/ 2385879 h 3063250"/>
              <a:gd name="connsiteX318" fmla="*/ 3962160 w 4114165"/>
              <a:gd name="connsiteY318" fmla="*/ 2381497 h 3063250"/>
              <a:gd name="connsiteX319" fmla="*/ 3968775 w 4114165"/>
              <a:gd name="connsiteY319" fmla="*/ 2380687 h 3063250"/>
              <a:gd name="connsiteX320" fmla="*/ 3975377 w 4114165"/>
              <a:gd name="connsiteY320" fmla="*/ 2383562 h 3063250"/>
              <a:gd name="connsiteX321" fmla="*/ 3981992 w 4114165"/>
              <a:gd name="connsiteY321" fmla="*/ 2390184 h 3063250"/>
              <a:gd name="connsiteX322" fmla="*/ 3988595 w 4114165"/>
              <a:gd name="connsiteY322" fmla="*/ 2400606 h 3063250"/>
              <a:gd name="connsiteX323" fmla="*/ 3998504 w 4114165"/>
              <a:gd name="connsiteY323" fmla="*/ 2422932 h 3063250"/>
              <a:gd name="connsiteX324" fmla="*/ 4011734 w 4114165"/>
              <a:gd name="connsiteY324" fmla="*/ 2462365 h 3063250"/>
              <a:gd name="connsiteX325" fmla="*/ 4034862 w 4114165"/>
              <a:gd name="connsiteY325" fmla="*/ 2535128 h 3063250"/>
              <a:gd name="connsiteX326" fmla="*/ 4044771 w 4114165"/>
              <a:gd name="connsiteY326" fmla="*/ 2557023 h 3063250"/>
              <a:gd name="connsiteX327" fmla="*/ 4051386 w 4114165"/>
              <a:gd name="connsiteY327" fmla="*/ 2565419 h 3063250"/>
              <a:gd name="connsiteX328" fmla="*/ 4054681 w 4114165"/>
              <a:gd name="connsiteY328" fmla="*/ 2567344 h 3063250"/>
              <a:gd name="connsiteX329" fmla="*/ 4057989 w 4114165"/>
              <a:gd name="connsiteY329" fmla="*/ 2567584 h 3063250"/>
              <a:gd name="connsiteX330" fmla="*/ 4061296 w 4114165"/>
              <a:gd name="connsiteY330" fmla="*/ 2566090 h 3063250"/>
              <a:gd name="connsiteX331" fmla="*/ 4067911 w 4114165"/>
              <a:gd name="connsiteY331" fmla="*/ 2557454 h 3063250"/>
              <a:gd name="connsiteX332" fmla="*/ 4074514 w 4114165"/>
              <a:gd name="connsiteY332" fmla="*/ 2541131 h 3063250"/>
              <a:gd name="connsiteX333" fmla="*/ 4081129 w 4114165"/>
              <a:gd name="connsiteY333" fmla="*/ 2517134 h 3063250"/>
              <a:gd name="connsiteX334" fmla="*/ 4091038 w 4114165"/>
              <a:gd name="connsiteY334" fmla="*/ 2467532 h 3063250"/>
              <a:gd name="connsiteX335" fmla="*/ 4100948 w 4114165"/>
              <a:gd name="connsiteY335" fmla="*/ 2403215 h 3063250"/>
              <a:gd name="connsiteX336" fmla="*/ 4114166 w 4114165"/>
              <a:gd name="connsiteY336" fmla="*/ 2298223 h 3063250"/>
              <a:gd name="connsiteX337" fmla="*/ 4114166 w 4114165"/>
              <a:gd name="connsiteY337" fmla="*/ 2298223 h 306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</a:cxnLst>
            <a:rect l="l" t="t" r="r" b="b"/>
            <a:pathLst>
              <a:path w="4114165" h="3063250">
                <a:moveTo>
                  <a:pt x="0" y="962866"/>
                </a:moveTo>
                <a:lnTo>
                  <a:pt x="13219" y="938578"/>
                </a:lnTo>
                <a:lnTo>
                  <a:pt x="29741" y="914936"/>
                </a:lnTo>
                <a:lnTo>
                  <a:pt x="52873" y="887165"/>
                </a:lnTo>
                <a:lnTo>
                  <a:pt x="79309" y="860382"/>
                </a:lnTo>
                <a:lnTo>
                  <a:pt x="99137" y="843895"/>
                </a:lnTo>
                <a:lnTo>
                  <a:pt x="109050" y="838551"/>
                </a:lnTo>
                <a:lnTo>
                  <a:pt x="118964" y="836816"/>
                </a:lnTo>
                <a:lnTo>
                  <a:pt x="125574" y="838272"/>
                </a:lnTo>
                <a:lnTo>
                  <a:pt x="132182" y="842248"/>
                </a:lnTo>
                <a:lnTo>
                  <a:pt x="138791" y="849049"/>
                </a:lnTo>
                <a:lnTo>
                  <a:pt x="145401" y="859078"/>
                </a:lnTo>
                <a:lnTo>
                  <a:pt x="155315" y="880859"/>
                </a:lnTo>
                <a:lnTo>
                  <a:pt x="165228" y="911631"/>
                </a:lnTo>
                <a:lnTo>
                  <a:pt x="175142" y="951773"/>
                </a:lnTo>
                <a:lnTo>
                  <a:pt x="188360" y="1018952"/>
                </a:lnTo>
                <a:lnTo>
                  <a:pt x="204883" y="1119511"/>
                </a:lnTo>
                <a:lnTo>
                  <a:pt x="237928" y="1325872"/>
                </a:lnTo>
                <a:lnTo>
                  <a:pt x="251146" y="1392203"/>
                </a:lnTo>
                <a:lnTo>
                  <a:pt x="264365" y="1444629"/>
                </a:lnTo>
                <a:lnTo>
                  <a:pt x="274279" y="1474666"/>
                </a:lnTo>
                <a:lnTo>
                  <a:pt x="284192" y="1497675"/>
                </a:lnTo>
                <a:lnTo>
                  <a:pt x="297410" y="1521267"/>
                </a:lnTo>
                <a:lnTo>
                  <a:pt x="323847" y="1565120"/>
                </a:lnTo>
                <a:lnTo>
                  <a:pt x="340373" y="1598538"/>
                </a:lnTo>
                <a:lnTo>
                  <a:pt x="363500" y="1652395"/>
                </a:lnTo>
                <a:lnTo>
                  <a:pt x="386628" y="1713129"/>
                </a:lnTo>
                <a:lnTo>
                  <a:pt x="406460" y="1772988"/>
                </a:lnTo>
                <a:lnTo>
                  <a:pt x="422985" y="1832430"/>
                </a:lnTo>
                <a:lnTo>
                  <a:pt x="439510" y="1903407"/>
                </a:lnTo>
                <a:lnTo>
                  <a:pt x="456035" y="1987175"/>
                </a:lnTo>
                <a:lnTo>
                  <a:pt x="472547" y="2085024"/>
                </a:lnTo>
                <a:lnTo>
                  <a:pt x="502289" y="2284990"/>
                </a:lnTo>
                <a:lnTo>
                  <a:pt x="518814" y="2386930"/>
                </a:lnTo>
                <a:lnTo>
                  <a:pt x="532031" y="2452703"/>
                </a:lnTo>
                <a:lnTo>
                  <a:pt x="541941" y="2490718"/>
                </a:lnTo>
                <a:lnTo>
                  <a:pt x="551864" y="2518717"/>
                </a:lnTo>
                <a:lnTo>
                  <a:pt x="561774" y="2537066"/>
                </a:lnTo>
                <a:lnTo>
                  <a:pt x="568389" y="2544335"/>
                </a:lnTo>
                <a:lnTo>
                  <a:pt x="574991" y="2548070"/>
                </a:lnTo>
                <a:lnTo>
                  <a:pt x="581606" y="2548741"/>
                </a:lnTo>
                <a:lnTo>
                  <a:pt x="588208" y="2546969"/>
                </a:lnTo>
                <a:lnTo>
                  <a:pt x="598131" y="2541042"/>
                </a:lnTo>
                <a:lnTo>
                  <a:pt x="644385" y="2506927"/>
                </a:lnTo>
                <a:lnTo>
                  <a:pt x="670820" y="2490034"/>
                </a:lnTo>
                <a:lnTo>
                  <a:pt x="687345" y="2476269"/>
                </a:lnTo>
                <a:lnTo>
                  <a:pt x="700562" y="2461681"/>
                </a:lnTo>
                <a:lnTo>
                  <a:pt x="710485" y="2447156"/>
                </a:lnTo>
                <a:lnTo>
                  <a:pt x="720395" y="2427478"/>
                </a:lnTo>
                <a:lnTo>
                  <a:pt x="730305" y="2399808"/>
                </a:lnTo>
                <a:lnTo>
                  <a:pt x="740214" y="2360615"/>
                </a:lnTo>
                <a:lnTo>
                  <a:pt x="750137" y="2306011"/>
                </a:lnTo>
                <a:lnTo>
                  <a:pt x="760047" y="2232146"/>
                </a:lnTo>
                <a:lnTo>
                  <a:pt x="769957" y="2135437"/>
                </a:lnTo>
                <a:lnTo>
                  <a:pt x="779879" y="2013021"/>
                </a:lnTo>
                <a:lnTo>
                  <a:pt x="793097" y="1806394"/>
                </a:lnTo>
                <a:lnTo>
                  <a:pt x="806314" y="1550988"/>
                </a:lnTo>
                <a:lnTo>
                  <a:pt x="826134" y="1101061"/>
                </a:lnTo>
                <a:lnTo>
                  <a:pt x="852581" y="502805"/>
                </a:lnTo>
                <a:lnTo>
                  <a:pt x="865798" y="268992"/>
                </a:lnTo>
                <a:lnTo>
                  <a:pt x="875708" y="140161"/>
                </a:lnTo>
                <a:lnTo>
                  <a:pt x="885618" y="54144"/>
                </a:lnTo>
                <a:lnTo>
                  <a:pt x="892233" y="19833"/>
                </a:lnTo>
                <a:lnTo>
                  <a:pt x="898835" y="2645"/>
                </a:lnTo>
                <a:lnTo>
                  <a:pt x="902143" y="0"/>
                </a:lnTo>
                <a:lnTo>
                  <a:pt x="905450" y="1042"/>
                </a:lnTo>
                <a:lnTo>
                  <a:pt x="908758" y="5543"/>
                </a:lnTo>
                <a:lnTo>
                  <a:pt x="915360" y="23974"/>
                </a:lnTo>
                <a:lnTo>
                  <a:pt x="921975" y="53496"/>
                </a:lnTo>
                <a:lnTo>
                  <a:pt x="931885" y="114728"/>
                </a:lnTo>
                <a:lnTo>
                  <a:pt x="945103" y="219005"/>
                </a:lnTo>
                <a:lnTo>
                  <a:pt x="991370" y="608560"/>
                </a:lnTo>
                <a:lnTo>
                  <a:pt x="1007895" y="717439"/>
                </a:lnTo>
                <a:lnTo>
                  <a:pt x="1057457" y="1020560"/>
                </a:lnTo>
                <a:lnTo>
                  <a:pt x="1070674" y="1129034"/>
                </a:lnTo>
                <a:lnTo>
                  <a:pt x="1083891" y="1261492"/>
                </a:lnTo>
                <a:lnTo>
                  <a:pt x="1100416" y="1462079"/>
                </a:lnTo>
                <a:lnTo>
                  <a:pt x="1123543" y="1789577"/>
                </a:lnTo>
                <a:lnTo>
                  <a:pt x="1146683" y="2110389"/>
                </a:lnTo>
                <a:lnTo>
                  <a:pt x="1159901" y="2255687"/>
                </a:lnTo>
                <a:lnTo>
                  <a:pt x="1169810" y="2336454"/>
                </a:lnTo>
                <a:lnTo>
                  <a:pt x="1176425" y="2375343"/>
                </a:lnTo>
                <a:lnTo>
                  <a:pt x="1183028" y="2401809"/>
                </a:lnTo>
                <a:lnTo>
                  <a:pt x="1189643" y="2415701"/>
                </a:lnTo>
                <a:lnTo>
                  <a:pt x="1192950" y="2417917"/>
                </a:lnTo>
                <a:lnTo>
                  <a:pt x="1196245" y="2417030"/>
                </a:lnTo>
                <a:lnTo>
                  <a:pt x="1199553" y="2413054"/>
                </a:lnTo>
                <a:lnTo>
                  <a:pt x="1206168" y="2396073"/>
                </a:lnTo>
                <a:lnTo>
                  <a:pt x="1212770" y="2367517"/>
                </a:lnTo>
                <a:lnTo>
                  <a:pt x="1222680" y="2304808"/>
                </a:lnTo>
                <a:lnTo>
                  <a:pt x="1232602" y="2221471"/>
                </a:lnTo>
                <a:lnTo>
                  <a:pt x="1249127" y="2051011"/>
                </a:lnTo>
                <a:lnTo>
                  <a:pt x="1278857" y="1738519"/>
                </a:lnTo>
                <a:lnTo>
                  <a:pt x="1292087" y="1631108"/>
                </a:lnTo>
                <a:lnTo>
                  <a:pt x="1301997" y="1571186"/>
                </a:lnTo>
                <a:lnTo>
                  <a:pt x="1311907" y="1530802"/>
                </a:lnTo>
                <a:lnTo>
                  <a:pt x="1318522" y="1515125"/>
                </a:lnTo>
                <a:lnTo>
                  <a:pt x="1325124" y="1508553"/>
                </a:lnTo>
                <a:lnTo>
                  <a:pt x="1328431" y="1508692"/>
                </a:lnTo>
                <a:lnTo>
                  <a:pt x="1331739" y="1511098"/>
                </a:lnTo>
                <a:lnTo>
                  <a:pt x="1338341" y="1522673"/>
                </a:lnTo>
                <a:lnTo>
                  <a:pt x="1344956" y="1543098"/>
                </a:lnTo>
                <a:lnTo>
                  <a:pt x="1351559" y="1572135"/>
                </a:lnTo>
                <a:lnTo>
                  <a:pt x="1361481" y="1631273"/>
                </a:lnTo>
                <a:lnTo>
                  <a:pt x="1371391" y="1708025"/>
                </a:lnTo>
                <a:lnTo>
                  <a:pt x="1384608" y="1834709"/>
                </a:lnTo>
                <a:lnTo>
                  <a:pt x="1401133" y="2023810"/>
                </a:lnTo>
                <a:lnTo>
                  <a:pt x="1437478" y="2455958"/>
                </a:lnTo>
                <a:lnTo>
                  <a:pt x="1450695" y="2573840"/>
                </a:lnTo>
                <a:lnTo>
                  <a:pt x="1460618" y="2638271"/>
                </a:lnTo>
                <a:lnTo>
                  <a:pt x="1467220" y="2669055"/>
                </a:lnTo>
                <a:lnTo>
                  <a:pt x="1473835" y="2690241"/>
                </a:lnTo>
                <a:lnTo>
                  <a:pt x="1480438" y="2702360"/>
                </a:lnTo>
                <a:lnTo>
                  <a:pt x="1483745" y="2705260"/>
                </a:lnTo>
                <a:lnTo>
                  <a:pt x="1487053" y="2706222"/>
                </a:lnTo>
                <a:lnTo>
                  <a:pt x="1490360" y="2705361"/>
                </a:lnTo>
                <a:lnTo>
                  <a:pt x="1496963" y="2698700"/>
                </a:lnTo>
                <a:lnTo>
                  <a:pt x="1503577" y="2686265"/>
                </a:lnTo>
                <a:lnTo>
                  <a:pt x="1513487" y="2658861"/>
                </a:lnTo>
                <a:lnTo>
                  <a:pt x="1526705" y="2610120"/>
                </a:lnTo>
                <a:lnTo>
                  <a:pt x="1543229" y="2536635"/>
                </a:lnTo>
                <a:lnTo>
                  <a:pt x="1579574" y="2357488"/>
                </a:lnTo>
                <a:lnTo>
                  <a:pt x="1615932" y="2168830"/>
                </a:lnTo>
                <a:lnTo>
                  <a:pt x="1639059" y="2033219"/>
                </a:lnTo>
                <a:lnTo>
                  <a:pt x="1658891" y="1899823"/>
                </a:lnTo>
                <a:lnTo>
                  <a:pt x="1688633" y="1675189"/>
                </a:lnTo>
                <a:lnTo>
                  <a:pt x="1724978" y="1405069"/>
                </a:lnTo>
                <a:lnTo>
                  <a:pt x="1754720" y="1207660"/>
                </a:lnTo>
                <a:lnTo>
                  <a:pt x="1777847" y="1072404"/>
                </a:lnTo>
                <a:lnTo>
                  <a:pt x="1794372" y="994322"/>
                </a:lnTo>
                <a:lnTo>
                  <a:pt x="1807590" y="945860"/>
                </a:lnTo>
                <a:lnTo>
                  <a:pt x="1820807" y="909731"/>
                </a:lnTo>
                <a:lnTo>
                  <a:pt x="1830717" y="890394"/>
                </a:lnTo>
                <a:lnTo>
                  <a:pt x="1840639" y="877921"/>
                </a:lnTo>
                <a:lnTo>
                  <a:pt x="1847242" y="873653"/>
                </a:lnTo>
                <a:lnTo>
                  <a:pt x="1853857" y="872881"/>
                </a:lnTo>
                <a:lnTo>
                  <a:pt x="1860459" y="875768"/>
                </a:lnTo>
                <a:lnTo>
                  <a:pt x="1867074" y="882378"/>
                </a:lnTo>
                <a:lnTo>
                  <a:pt x="1873676" y="892762"/>
                </a:lnTo>
                <a:lnTo>
                  <a:pt x="1883599" y="915227"/>
                </a:lnTo>
                <a:lnTo>
                  <a:pt x="1893509" y="945480"/>
                </a:lnTo>
                <a:lnTo>
                  <a:pt x="1906726" y="996386"/>
                </a:lnTo>
                <a:lnTo>
                  <a:pt x="1919944" y="1058398"/>
                </a:lnTo>
                <a:lnTo>
                  <a:pt x="1933161" y="1132137"/>
                </a:lnTo>
                <a:lnTo>
                  <a:pt x="1949686" y="1241687"/>
                </a:lnTo>
                <a:lnTo>
                  <a:pt x="1966211" y="1370713"/>
                </a:lnTo>
                <a:lnTo>
                  <a:pt x="1986043" y="1548658"/>
                </a:lnTo>
                <a:lnTo>
                  <a:pt x="2035605" y="2011729"/>
                </a:lnTo>
                <a:lnTo>
                  <a:pt x="2048822" y="2106628"/>
                </a:lnTo>
                <a:lnTo>
                  <a:pt x="2058732" y="2163043"/>
                </a:lnTo>
                <a:lnTo>
                  <a:pt x="2068655" y="2205123"/>
                </a:lnTo>
                <a:lnTo>
                  <a:pt x="2075257" y="2224738"/>
                </a:lnTo>
                <a:lnTo>
                  <a:pt x="2081872" y="2237528"/>
                </a:lnTo>
                <a:lnTo>
                  <a:pt x="2088474" y="2243581"/>
                </a:lnTo>
                <a:lnTo>
                  <a:pt x="2091782" y="2244151"/>
                </a:lnTo>
                <a:lnTo>
                  <a:pt x="2095089" y="2243151"/>
                </a:lnTo>
                <a:lnTo>
                  <a:pt x="2101692" y="2236591"/>
                </a:lnTo>
                <a:lnTo>
                  <a:pt x="2108307" y="2224359"/>
                </a:lnTo>
                <a:lnTo>
                  <a:pt x="2118217" y="2196525"/>
                </a:lnTo>
                <a:lnTo>
                  <a:pt x="2128127" y="2159193"/>
                </a:lnTo>
                <a:lnTo>
                  <a:pt x="2141357" y="2098485"/>
                </a:lnTo>
                <a:lnTo>
                  <a:pt x="2164484" y="1975626"/>
                </a:lnTo>
                <a:lnTo>
                  <a:pt x="2200829" y="1779712"/>
                </a:lnTo>
                <a:lnTo>
                  <a:pt x="2214046" y="1723006"/>
                </a:lnTo>
                <a:lnTo>
                  <a:pt x="2223968" y="1691525"/>
                </a:lnTo>
                <a:lnTo>
                  <a:pt x="2230571" y="1677165"/>
                </a:lnTo>
                <a:lnTo>
                  <a:pt x="2237186" y="1668845"/>
                </a:lnTo>
                <a:lnTo>
                  <a:pt x="2240493" y="1667085"/>
                </a:lnTo>
                <a:lnTo>
                  <a:pt x="2243788" y="1666971"/>
                </a:lnTo>
                <a:lnTo>
                  <a:pt x="2247096" y="1668554"/>
                </a:lnTo>
                <a:lnTo>
                  <a:pt x="2253711" y="1676912"/>
                </a:lnTo>
                <a:lnTo>
                  <a:pt x="2260313" y="1692285"/>
                </a:lnTo>
                <a:lnTo>
                  <a:pt x="2266928" y="1714838"/>
                </a:lnTo>
                <a:lnTo>
                  <a:pt x="2276838" y="1762439"/>
                </a:lnTo>
                <a:lnTo>
                  <a:pt x="2286748" y="1827060"/>
                </a:lnTo>
                <a:lnTo>
                  <a:pt x="2296670" y="1908954"/>
                </a:lnTo>
                <a:lnTo>
                  <a:pt x="2309888" y="2044185"/>
                </a:lnTo>
                <a:lnTo>
                  <a:pt x="2326400" y="2246051"/>
                </a:lnTo>
                <a:lnTo>
                  <a:pt x="2352847" y="2572067"/>
                </a:lnTo>
                <a:lnTo>
                  <a:pt x="2366064" y="2700929"/>
                </a:lnTo>
                <a:lnTo>
                  <a:pt x="2375975" y="2775427"/>
                </a:lnTo>
                <a:lnTo>
                  <a:pt x="2385884" y="2830398"/>
                </a:lnTo>
                <a:lnTo>
                  <a:pt x="2395807" y="2867312"/>
                </a:lnTo>
                <a:lnTo>
                  <a:pt x="2402409" y="2883268"/>
                </a:lnTo>
                <a:lnTo>
                  <a:pt x="2409024" y="2893563"/>
                </a:lnTo>
                <a:lnTo>
                  <a:pt x="2415627" y="2899350"/>
                </a:lnTo>
                <a:lnTo>
                  <a:pt x="2422242" y="2901668"/>
                </a:lnTo>
                <a:lnTo>
                  <a:pt x="2428844" y="2901402"/>
                </a:lnTo>
                <a:lnTo>
                  <a:pt x="2438766" y="2897273"/>
                </a:lnTo>
                <a:lnTo>
                  <a:pt x="2448676" y="2889726"/>
                </a:lnTo>
                <a:lnTo>
                  <a:pt x="2461894" y="2875454"/>
                </a:lnTo>
                <a:lnTo>
                  <a:pt x="2478418" y="2852749"/>
                </a:lnTo>
                <a:lnTo>
                  <a:pt x="2501546" y="2820306"/>
                </a:lnTo>
                <a:lnTo>
                  <a:pt x="2511456" y="2810061"/>
                </a:lnTo>
                <a:lnTo>
                  <a:pt x="2521378" y="2803945"/>
                </a:lnTo>
                <a:lnTo>
                  <a:pt x="2527980" y="2802564"/>
                </a:lnTo>
                <a:lnTo>
                  <a:pt x="2534596" y="2803464"/>
                </a:lnTo>
                <a:lnTo>
                  <a:pt x="2541198" y="2806592"/>
                </a:lnTo>
                <a:lnTo>
                  <a:pt x="2551120" y="2815215"/>
                </a:lnTo>
                <a:lnTo>
                  <a:pt x="2561030" y="2828271"/>
                </a:lnTo>
                <a:lnTo>
                  <a:pt x="2570940" y="2845810"/>
                </a:lnTo>
                <a:lnTo>
                  <a:pt x="2584158" y="2876189"/>
                </a:lnTo>
                <a:lnTo>
                  <a:pt x="2603990" y="2931768"/>
                </a:lnTo>
                <a:lnTo>
                  <a:pt x="2617207" y="2966795"/>
                </a:lnTo>
                <a:lnTo>
                  <a:pt x="2627117" y="2986220"/>
                </a:lnTo>
                <a:lnTo>
                  <a:pt x="2633732" y="2993894"/>
                </a:lnTo>
                <a:lnTo>
                  <a:pt x="2640334" y="2996060"/>
                </a:lnTo>
                <a:lnTo>
                  <a:pt x="2643642" y="2994781"/>
                </a:lnTo>
                <a:lnTo>
                  <a:pt x="2650257" y="2986942"/>
                </a:lnTo>
                <a:lnTo>
                  <a:pt x="2656859" y="2971366"/>
                </a:lnTo>
                <a:lnTo>
                  <a:pt x="2663474" y="2947357"/>
                </a:lnTo>
                <a:lnTo>
                  <a:pt x="2670077" y="2914280"/>
                </a:lnTo>
                <a:lnTo>
                  <a:pt x="2679999" y="2846646"/>
                </a:lnTo>
                <a:lnTo>
                  <a:pt x="2689909" y="2756698"/>
                </a:lnTo>
                <a:lnTo>
                  <a:pt x="2703127" y="2602181"/>
                </a:lnTo>
                <a:lnTo>
                  <a:pt x="2716344" y="2412092"/>
                </a:lnTo>
                <a:lnTo>
                  <a:pt x="2736176" y="2082213"/>
                </a:lnTo>
                <a:lnTo>
                  <a:pt x="2772521" y="1470652"/>
                </a:lnTo>
                <a:lnTo>
                  <a:pt x="2789046" y="1238622"/>
                </a:lnTo>
                <a:lnTo>
                  <a:pt x="2805571" y="1047862"/>
                </a:lnTo>
                <a:lnTo>
                  <a:pt x="2818788" y="927358"/>
                </a:lnTo>
                <a:lnTo>
                  <a:pt x="2832005" y="833941"/>
                </a:lnTo>
                <a:lnTo>
                  <a:pt x="2845223" y="764002"/>
                </a:lnTo>
                <a:lnTo>
                  <a:pt x="2855133" y="724885"/>
                </a:lnTo>
                <a:lnTo>
                  <a:pt x="2865042" y="696152"/>
                </a:lnTo>
                <a:lnTo>
                  <a:pt x="2874965" y="677220"/>
                </a:lnTo>
                <a:lnTo>
                  <a:pt x="2881567" y="670028"/>
                </a:lnTo>
                <a:lnTo>
                  <a:pt x="2888182" y="667368"/>
                </a:lnTo>
                <a:lnTo>
                  <a:pt x="2894785" y="669622"/>
                </a:lnTo>
                <a:lnTo>
                  <a:pt x="2901400" y="677182"/>
                </a:lnTo>
                <a:lnTo>
                  <a:pt x="2908002" y="690415"/>
                </a:lnTo>
                <a:lnTo>
                  <a:pt x="2914617" y="709562"/>
                </a:lnTo>
                <a:lnTo>
                  <a:pt x="2924527" y="749616"/>
                </a:lnTo>
                <a:lnTo>
                  <a:pt x="2934450" y="803296"/>
                </a:lnTo>
                <a:lnTo>
                  <a:pt x="2947667" y="895814"/>
                </a:lnTo>
                <a:lnTo>
                  <a:pt x="2960884" y="1012101"/>
                </a:lnTo>
                <a:lnTo>
                  <a:pt x="2977409" y="1187779"/>
                </a:lnTo>
                <a:lnTo>
                  <a:pt x="3017061" y="1634110"/>
                </a:lnTo>
                <a:lnTo>
                  <a:pt x="3030278" y="1742115"/>
                </a:lnTo>
                <a:lnTo>
                  <a:pt x="3040188" y="1800265"/>
                </a:lnTo>
                <a:lnTo>
                  <a:pt x="3046803" y="1827313"/>
                </a:lnTo>
                <a:lnTo>
                  <a:pt x="3053406" y="1844928"/>
                </a:lnTo>
                <a:lnTo>
                  <a:pt x="3060021" y="1853413"/>
                </a:lnTo>
                <a:lnTo>
                  <a:pt x="3063315" y="1854388"/>
                </a:lnTo>
                <a:lnTo>
                  <a:pt x="3066623" y="1853299"/>
                </a:lnTo>
                <a:lnTo>
                  <a:pt x="3073238" y="1845245"/>
                </a:lnTo>
                <a:lnTo>
                  <a:pt x="3079840" y="1829960"/>
                </a:lnTo>
                <a:lnTo>
                  <a:pt x="3086456" y="1808129"/>
                </a:lnTo>
                <a:lnTo>
                  <a:pt x="3096365" y="1764782"/>
                </a:lnTo>
                <a:lnTo>
                  <a:pt x="3109583" y="1692285"/>
                </a:lnTo>
                <a:lnTo>
                  <a:pt x="3145940" y="1482986"/>
                </a:lnTo>
                <a:lnTo>
                  <a:pt x="3162452" y="1409665"/>
                </a:lnTo>
                <a:lnTo>
                  <a:pt x="3178977" y="1351098"/>
                </a:lnTo>
                <a:lnTo>
                  <a:pt x="3192194" y="1313348"/>
                </a:lnTo>
                <a:lnTo>
                  <a:pt x="3205412" y="1283678"/>
                </a:lnTo>
                <a:lnTo>
                  <a:pt x="3215334" y="1267773"/>
                </a:lnTo>
                <a:lnTo>
                  <a:pt x="3221936" y="1260745"/>
                </a:lnTo>
                <a:lnTo>
                  <a:pt x="3228551" y="1256705"/>
                </a:lnTo>
                <a:lnTo>
                  <a:pt x="3235154" y="1255730"/>
                </a:lnTo>
                <a:lnTo>
                  <a:pt x="3241769" y="1257820"/>
                </a:lnTo>
                <a:lnTo>
                  <a:pt x="3248371" y="1263088"/>
                </a:lnTo>
                <a:lnTo>
                  <a:pt x="3254986" y="1271661"/>
                </a:lnTo>
                <a:lnTo>
                  <a:pt x="3264896" y="1291099"/>
                </a:lnTo>
                <a:lnTo>
                  <a:pt x="3274819" y="1319161"/>
                </a:lnTo>
                <a:lnTo>
                  <a:pt x="3284729" y="1356796"/>
                </a:lnTo>
                <a:lnTo>
                  <a:pt x="3294638" y="1405106"/>
                </a:lnTo>
                <a:lnTo>
                  <a:pt x="3304548" y="1465029"/>
                </a:lnTo>
                <a:lnTo>
                  <a:pt x="3317766" y="1564322"/>
                </a:lnTo>
                <a:lnTo>
                  <a:pt x="3330996" y="1685636"/>
                </a:lnTo>
                <a:lnTo>
                  <a:pt x="3347508" y="1862923"/>
                </a:lnTo>
                <a:lnTo>
                  <a:pt x="3406993" y="2532355"/>
                </a:lnTo>
                <a:lnTo>
                  <a:pt x="3423517" y="2676071"/>
                </a:lnTo>
                <a:lnTo>
                  <a:pt x="3440042" y="2794878"/>
                </a:lnTo>
                <a:lnTo>
                  <a:pt x="3453260" y="2872884"/>
                </a:lnTo>
                <a:lnTo>
                  <a:pt x="3466477" y="2936720"/>
                </a:lnTo>
                <a:lnTo>
                  <a:pt x="3479694" y="2986828"/>
                </a:lnTo>
                <a:lnTo>
                  <a:pt x="3489604" y="3015675"/>
                </a:lnTo>
                <a:lnTo>
                  <a:pt x="3499526" y="3037329"/>
                </a:lnTo>
                <a:lnTo>
                  <a:pt x="3509436" y="3052108"/>
                </a:lnTo>
                <a:lnTo>
                  <a:pt x="3519346" y="3060642"/>
                </a:lnTo>
                <a:lnTo>
                  <a:pt x="3525962" y="3063150"/>
                </a:lnTo>
                <a:lnTo>
                  <a:pt x="3532564" y="3063251"/>
                </a:lnTo>
                <a:lnTo>
                  <a:pt x="3539179" y="3060947"/>
                </a:lnTo>
                <a:lnTo>
                  <a:pt x="3545781" y="3056261"/>
                </a:lnTo>
                <a:lnTo>
                  <a:pt x="3555704" y="3044826"/>
                </a:lnTo>
                <a:lnTo>
                  <a:pt x="3565614" y="3028149"/>
                </a:lnTo>
                <a:lnTo>
                  <a:pt x="3575523" y="3006076"/>
                </a:lnTo>
                <a:lnTo>
                  <a:pt x="3585446" y="2978141"/>
                </a:lnTo>
                <a:lnTo>
                  <a:pt x="3598663" y="2930705"/>
                </a:lnTo>
                <a:lnTo>
                  <a:pt x="3611881" y="2871288"/>
                </a:lnTo>
                <a:lnTo>
                  <a:pt x="3628405" y="2782582"/>
                </a:lnTo>
                <a:lnTo>
                  <a:pt x="3664750" y="2563380"/>
                </a:lnTo>
                <a:lnTo>
                  <a:pt x="3691185" y="2412674"/>
                </a:lnTo>
                <a:lnTo>
                  <a:pt x="3707710" y="2331693"/>
                </a:lnTo>
                <a:lnTo>
                  <a:pt x="3720927" y="2279532"/>
                </a:lnTo>
                <a:lnTo>
                  <a:pt x="3730837" y="2250090"/>
                </a:lnTo>
                <a:lnTo>
                  <a:pt x="3740759" y="2229956"/>
                </a:lnTo>
                <a:lnTo>
                  <a:pt x="3747362" y="2221978"/>
                </a:lnTo>
                <a:lnTo>
                  <a:pt x="3753977" y="2218470"/>
                </a:lnTo>
                <a:lnTo>
                  <a:pt x="3760579" y="2219483"/>
                </a:lnTo>
                <a:lnTo>
                  <a:pt x="3767194" y="2225017"/>
                </a:lnTo>
                <a:lnTo>
                  <a:pt x="3773796" y="2234945"/>
                </a:lnTo>
                <a:lnTo>
                  <a:pt x="3783719" y="2257498"/>
                </a:lnTo>
                <a:lnTo>
                  <a:pt x="3793629" y="2287751"/>
                </a:lnTo>
                <a:lnTo>
                  <a:pt x="3810154" y="2348788"/>
                </a:lnTo>
                <a:lnTo>
                  <a:pt x="3836589" y="2448461"/>
                </a:lnTo>
                <a:lnTo>
                  <a:pt x="3849806" y="2487654"/>
                </a:lnTo>
                <a:lnTo>
                  <a:pt x="3859716" y="2508472"/>
                </a:lnTo>
                <a:lnTo>
                  <a:pt x="3866331" y="2517476"/>
                </a:lnTo>
                <a:lnTo>
                  <a:pt x="3872933" y="2522313"/>
                </a:lnTo>
                <a:lnTo>
                  <a:pt x="3879548" y="2522984"/>
                </a:lnTo>
                <a:lnTo>
                  <a:pt x="3886150" y="2519654"/>
                </a:lnTo>
                <a:lnTo>
                  <a:pt x="3892765" y="2512613"/>
                </a:lnTo>
                <a:lnTo>
                  <a:pt x="3902675" y="2496087"/>
                </a:lnTo>
                <a:lnTo>
                  <a:pt x="3915893" y="2466177"/>
                </a:lnTo>
                <a:lnTo>
                  <a:pt x="3939032" y="2410826"/>
                </a:lnTo>
                <a:lnTo>
                  <a:pt x="3948943" y="2393604"/>
                </a:lnTo>
                <a:lnTo>
                  <a:pt x="3955545" y="2385879"/>
                </a:lnTo>
                <a:lnTo>
                  <a:pt x="3962160" y="2381497"/>
                </a:lnTo>
                <a:lnTo>
                  <a:pt x="3968775" y="2380687"/>
                </a:lnTo>
                <a:lnTo>
                  <a:pt x="3975377" y="2383562"/>
                </a:lnTo>
                <a:lnTo>
                  <a:pt x="3981992" y="2390184"/>
                </a:lnTo>
                <a:lnTo>
                  <a:pt x="3988595" y="2400606"/>
                </a:lnTo>
                <a:lnTo>
                  <a:pt x="3998504" y="2422932"/>
                </a:lnTo>
                <a:lnTo>
                  <a:pt x="4011734" y="2462365"/>
                </a:lnTo>
                <a:lnTo>
                  <a:pt x="4034862" y="2535128"/>
                </a:lnTo>
                <a:lnTo>
                  <a:pt x="4044771" y="2557023"/>
                </a:lnTo>
                <a:lnTo>
                  <a:pt x="4051386" y="2565419"/>
                </a:lnTo>
                <a:lnTo>
                  <a:pt x="4054681" y="2567344"/>
                </a:lnTo>
                <a:lnTo>
                  <a:pt x="4057989" y="2567584"/>
                </a:lnTo>
                <a:lnTo>
                  <a:pt x="4061296" y="2566090"/>
                </a:lnTo>
                <a:lnTo>
                  <a:pt x="4067911" y="2557454"/>
                </a:lnTo>
                <a:lnTo>
                  <a:pt x="4074514" y="2541131"/>
                </a:lnTo>
                <a:lnTo>
                  <a:pt x="4081129" y="2517134"/>
                </a:lnTo>
                <a:lnTo>
                  <a:pt x="4091038" y="2467532"/>
                </a:lnTo>
                <a:lnTo>
                  <a:pt x="4100948" y="2403215"/>
                </a:lnTo>
                <a:lnTo>
                  <a:pt x="4114166" y="2298223"/>
                </a:lnTo>
                <a:lnTo>
                  <a:pt x="4114166" y="2298223"/>
                </a:lnTo>
              </a:path>
            </a:pathLst>
          </a:custGeom>
          <a:solidFill>
            <a:srgbClr val="000000"/>
          </a:solidFill>
          <a:ln w="9525" cap="sq">
            <a:solidFill>
              <a:srgbClr val="ED7D31"/>
            </a:solidFill>
            <a:prstDash val="solid"/>
            <a:round/>
          </a:ln>
        </p:spPr>
        <p:txBody>
          <a:bodyPr rtlCol="0" anchor="ctr"/>
          <a:lstStyle/>
          <a:p>
            <a:endParaRPr lang="en-US">
              <a:solidFill>
                <a:srgbClr val="ED7D31"/>
              </a:solidFill>
            </a:endParaRPr>
          </a:p>
        </p:txBody>
      </p:sp>
      <p:sp>
        <p:nvSpPr>
          <p:cNvPr id="61" name="Figura a mano libera 60">
            <a:extLst>
              <a:ext uri="{FF2B5EF4-FFF2-40B4-BE49-F238E27FC236}">
                <a16:creationId xmlns:a16="http://schemas.microsoft.com/office/drawing/2014/main" id="{03660589-65F5-3E18-9D8D-5B56427D9803}"/>
              </a:ext>
            </a:extLst>
          </p:cNvPr>
          <p:cNvSpPr/>
          <p:nvPr/>
        </p:nvSpPr>
        <p:spPr>
          <a:xfrm>
            <a:off x="7535269" y="4915184"/>
            <a:ext cx="601475" cy="307777"/>
          </a:xfrm>
          <a:custGeom>
            <a:avLst/>
            <a:gdLst>
              <a:gd name="connsiteX0" fmla="*/ 0 w 4114165"/>
              <a:gd name="connsiteY0" fmla="*/ 962866 h 3063250"/>
              <a:gd name="connsiteX1" fmla="*/ 13219 w 4114165"/>
              <a:gd name="connsiteY1" fmla="*/ 938578 h 3063250"/>
              <a:gd name="connsiteX2" fmla="*/ 29741 w 4114165"/>
              <a:gd name="connsiteY2" fmla="*/ 914936 h 3063250"/>
              <a:gd name="connsiteX3" fmla="*/ 52873 w 4114165"/>
              <a:gd name="connsiteY3" fmla="*/ 887165 h 3063250"/>
              <a:gd name="connsiteX4" fmla="*/ 79309 w 4114165"/>
              <a:gd name="connsiteY4" fmla="*/ 860382 h 3063250"/>
              <a:gd name="connsiteX5" fmla="*/ 99137 w 4114165"/>
              <a:gd name="connsiteY5" fmla="*/ 843895 h 3063250"/>
              <a:gd name="connsiteX6" fmla="*/ 109050 w 4114165"/>
              <a:gd name="connsiteY6" fmla="*/ 838551 h 3063250"/>
              <a:gd name="connsiteX7" fmla="*/ 118964 w 4114165"/>
              <a:gd name="connsiteY7" fmla="*/ 836816 h 3063250"/>
              <a:gd name="connsiteX8" fmla="*/ 125574 w 4114165"/>
              <a:gd name="connsiteY8" fmla="*/ 838272 h 3063250"/>
              <a:gd name="connsiteX9" fmla="*/ 132182 w 4114165"/>
              <a:gd name="connsiteY9" fmla="*/ 842248 h 3063250"/>
              <a:gd name="connsiteX10" fmla="*/ 138791 w 4114165"/>
              <a:gd name="connsiteY10" fmla="*/ 849049 h 3063250"/>
              <a:gd name="connsiteX11" fmla="*/ 145401 w 4114165"/>
              <a:gd name="connsiteY11" fmla="*/ 859078 h 3063250"/>
              <a:gd name="connsiteX12" fmla="*/ 155315 w 4114165"/>
              <a:gd name="connsiteY12" fmla="*/ 880859 h 3063250"/>
              <a:gd name="connsiteX13" fmla="*/ 165228 w 4114165"/>
              <a:gd name="connsiteY13" fmla="*/ 911631 h 3063250"/>
              <a:gd name="connsiteX14" fmla="*/ 175142 w 4114165"/>
              <a:gd name="connsiteY14" fmla="*/ 951773 h 3063250"/>
              <a:gd name="connsiteX15" fmla="*/ 188360 w 4114165"/>
              <a:gd name="connsiteY15" fmla="*/ 1018952 h 3063250"/>
              <a:gd name="connsiteX16" fmla="*/ 204883 w 4114165"/>
              <a:gd name="connsiteY16" fmla="*/ 1119511 h 3063250"/>
              <a:gd name="connsiteX17" fmla="*/ 237928 w 4114165"/>
              <a:gd name="connsiteY17" fmla="*/ 1325872 h 3063250"/>
              <a:gd name="connsiteX18" fmla="*/ 251146 w 4114165"/>
              <a:gd name="connsiteY18" fmla="*/ 1392203 h 3063250"/>
              <a:gd name="connsiteX19" fmla="*/ 264365 w 4114165"/>
              <a:gd name="connsiteY19" fmla="*/ 1444629 h 3063250"/>
              <a:gd name="connsiteX20" fmla="*/ 274279 w 4114165"/>
              <a:gd name="connsiteY20" fmla="*/ 1474666 h 3063250"/>
              <a:gd name="connsiteX21" fmla="*/ 284192 w 4114165"/>
              <a:gd name="connsiteY21" fmla="*/ 1497675 h 3063250"/>
              <a:gd name="connsiteX22" fmla="*/ 297410 w 4114165"/>
              <a:gd name="connsiteY22" fmla="*/ 1521267 h 3063250"/>
              <a:gd name="connsiteX23" fmla="*/ 323847 w 4114165"/>
              <a:gd name="connsiteY23" fmla="*/ 1565120 h 3063250"/>
              <a:gd name="connsiteX24" fmla="*/ 340373 w 4114165"/>
              <a:gd name="connsiteY24" fmla="*/ 1598538 h 3063250"/>
              <a:gd name="connsiteX25" fmla="*/ 363500 w 4114165"/>
              <a:gd name="connsiteY25" fmla="*/ 1652395 h 3063250"/>
              <a:gd name="connsiteX26" fmla="*/ 386628 w 4114165"/>
              <a:gd name="connsiteY26" fmla="*/ 1713129 h 3063250"/>
              <a:gd name="connsiteX27" fmla="*/ 406460 w 4114165"/>
              <a:gd name="connsiteY27" fmla="*/ 1772988 h 3063250"/>
              <a:gd name="connsiteX28" fmla="*/ 422985 w 4114165"/>
              <a:gd name="connsiteY28" fmla="*/ 1832430 h 3063250"/>
              <a:gd name="connsiteX29" fmla="*/ 439510 w 4114165"/>
              <a:gd name="connsiteY29" fmla="*/ 1903407 h 3063250"/>
              <a:gd name="connsiteX30" fmla="*/ 456035 w 4114165"/>
              <a:gd name="connsiteY30" fmla="*/ 1987175 h 3063250"/>
              <a:gd name="connsiteX31" fmla="*/ 472547 w 4114165"/>
              <a:gd name="connsiteY31" fmla="*/ 2085024 h 3063250"/>
              <a:gd name="connsiteX32" fmla="*/ 502289 w 4114165"/>
              <a:gd name="connsiteY32" fmla="*/ 2284990 h 3063250"/>
              <a:gd name="connsiteX33" fmla="*/ 518814 w 4114165"/>
              <a:gd name="connsiteY33" fmla="*/ 2386930 h 3063250"/>
              <a:gd name="connsiteX34" fmla="*/ 532031 w 4114165"/>
              <a:gd name="connsiteY34" fmla="*/ 2452703 h 3063250"/>
              <a:gd name="connsiteX35" fmla="*/ 541941 w 4114165"/>
              <a:gd name="connsiteY35" fmla="*/ 2490718 h 3063250"/>
              <a:gd name="connsiteX36" fmla="*/ 551864 w 4114165"/>
              <a:gd name="connsiteY36" fmla="*/ 2518717 h 3063250"/>
              <a:gd name="connsiteX37" fmla="*/ 561774 w 4114165"/>
              <a:gd name="connsiteY37" fmla="*/ 2537066 h 3063250"/>
              <a:gd name="connsiteX38" fmla="*/ 568389 w 4114165"/>
              <a:gd name="connsiteY38" fmla="*/ 2544335 h 3063250"/>
              <a:gd name="connsiteX39" fmla="*/ 574991 w 4114165"/>
              <a:gd name="connsiteY39" fmla="*/ 2548070 h 3063250"/>
              <a:gd name="connsiteX40" fmla="*/ 581606 w 4114165"/>
              <a:gd name="connsiteY40" fmla="*/ 2548741 h 3063250"/>
              <a:gd name="connsiteX41" fmla="*/ 588208 w 4114165"/>
              <a:gd name="connsiteY41" fmla="*/ 2546969 h 3063250"/>
              <a:gd name="connsiteX42" fmla="*/ 598131 w 4114165"/>
              <a:gd name="connsiteY42" fmla="*/ 2541042 h 3063250"/>
              <a:gd name="connsiteX43" fmla="*/ 644385 w 4114165"/>
              <a:gd name="connsiteY43" fmla="*/ 2506927 h 3063250"/>
              <a:gd name="connsiteX44" fmla="*/ 670820 w 4114165"/>
              <a:gd name="connsiteY44" fmla="*/ 2490034 h 3063250"/>
              <a:gd name="connsiteX45" fmla="*/ 687345 w 4114165"/>
              <a:gd name="connsiteY45" fmla="*/ 2476269 h 3063250"/>
              <a:gd name="connsiteX46" fmla="*/ 700562 w 4114165"/>
              <a:gd name="connsiteY46" fmla="*/ 2461681 h 3063250"/>
              <a:gd name="connsiteX47" fmla="*/ 710485 w 4114165"/>
              <a:gd name="connsiteY47" fmla="*/ 2447156 h 3063250"/>
              <a:gd name="connsiteX48" fmla="*/ 720395 w 4114165"/>
              <a:gd name="connsiteY48" fmla="*/ 2427478 h 3063250"/>
              <a:gd name="connsiteX49" fmla="*/ 730305 w 4114165"/>
              <a:gd name="connsiteY49" fmla="*/ 2399808 h 3063250"/>
              <a:gd name="connsiteX50" fmla="*/ 740214 w 4114165"/>
              <a:gd name="connsiteY50" fmla="*/ 2360615 h 3063250"/>
              <a:gd name="connsiteX51" fmla="*/ 750137 w 4114165"/>
              <a:gd name="connsiteY51" fmla="*/ 2306011 h 3063250"/>
              <a:gd name="connsiteX52" fmla="*/ 760047 w 4114165"/>
              <a:gd name="connsiteY52" fmla="*/ 2232146 h 3063250"/>
              <a:gd name="connsiteX53" fmla="*/ 769957 w 4114165"/>
              <a:gd name="connsiteY53" fmla="*/ 2135437 h 3063250"/>
              <a:gd name="connsiteX54" fmla="*/ 779879 w 4114165"/>
              <a:gd name="connsiteY54" fmla="*/ 2013021 h 3063250"/>
              <a:gd name="connsiteX55" fmla="*/ 793097 w 4114165"/>
              <a:gd name="connsiteY55" fmla="*/ 1806394 h 3063250"/>
              <a:gd name="connsiteX56" fmla="*/ 806314 w 4114165"/>
              <a:gd name="connsiteY56" fmla="*/ 1550988 h 3063250"/>
              <a:gd name="connsiteX57" fmla="*/ 826134 w 4114165"/>
              <a:gd name="connsiteY57" fmla="*/ 1101061 h 3063250"/>
              <a:gd name="connsiteX58" fmla="*/ 852581 w 4114165"/>
              <a:gd name="connsiteY58" fmla="*/ 502805 h 3063250"/>
              <a:gd name="connsiteX59" fmla="*/ 865798 w 4114165"/>
              <a:gd name="connsiteY59" fmla="*/ 268992 h 3063250"/>
              <a:gd name="connsiteX60" fmla="*/ 875708 w 4114165"/>
              <a:gd name="connsiteY60" fmla="*/ 140161 h 3063250"/>
              <a:gd name="connsiteX61" fmla="*/ 885618 w 4114165"/>
              <a:gd name="connsiteY61" fmla="*/ 54144 h 3063250"/>
              <a:gd name="connsiteX62" fmla="*/ 892233 w 4114165"/>
              <a:gd name="connsiteY62" fmla="*/ 19833 h 3063250"/>
              <a:gd name="connsiteX63" fmla="*/ 898835 w 4114165"/>
              <a:gd name="connsiteY63" fmla="*/ 2645 h 3063250"/>
              <a:gd name="connsiteX64" fmla="*/ 902143 w 4114165"/>
              <a:gd name="connsiteY64" fmla="*/ 0 h 3063250"/>
              <a:gd name="connsiteX65" fmla="*/ 905450 w 4114165"/>
              <a:gd name="connsiteY65" fmla="*/ 1042 h 3063250"/>
              <a:gd name="connsiteX66" fmla="*/ 908758 w 4114165"/>
              <a:gd name="connsiteY66" fmla="*/ 5543 h 3063250"/>
              <a:gd name="connsiteX67" fmla="*/ 915360 w 4114165"/>
              <a:gd name="connsiteY67" fmla="*/ 23974 h 3063250"/>
              <a:gd name="connsiteX68" fmla="*/ 921975 w 4114165"/>
              <a:gd name="connsiteY68" fmla="*/ 53496 h 3063250"/>
              <a:gd name="connsiteX69" fmla="*/ 931885 w 4114165"/>
              <a:gd name="connsiteY69" fmla="*/ 114728 h 3063250"/>
              <a:gd name="connsiteX70" fmla="*/ 945103 w 4114165"/>
              <a:gd name="connsiteY70" fmla="*/ 219005 h 3063250"/>
              <a:gd name="connsiteX71" fmla="*/ 991370 w 4114165"/>
              <a:gd name="connsiteY71" fmla="*/ 608560 h 3063250"/>
              <a:gd name="connsiteX72" fmla="*/ 1007895 w 4114165"/>
              <a:gd name="connsiteY72" fmla="*/ 717439 h 3063250"/>
              <a:gd name="connsiteX73" fmla="*/ 1057457 w 4114165"/>
              <a:gd name="connsiteY73" fmla="*/ 1020560 h 3063250"/>
              <a:gd name="connsiteX74" fmla="*/ 1070674 w 4114165"/>
              <a:gd name="connsiteY74" fmla="*/ 1129034 h 3063250"/>
              <a:gd name="connsiteX75" fmla="*/ 1083891 w 4114165"/>
              <a:gd name="connsiteY75" fmla="*/ 1261492 h 3063250"/>
              <a:gd name="connsiteX76" fmla="*/ 1100416 w 4114165"/>
              <a:gd name="connsiteY76" fmla="*/ 1462079 h 3063250"/>
              <a:gd name="connsiteX77" fmla="*/ 1123543 w 4114165"/>
              <a:gd name="connsiteY77" fmla="*/ 1789577 h 3063250"/>
              <a:gd name="connsiteX78" fmla="*/ 1146683 w 4114165"/>
              <a:gd name="connsiteY78" fmla="*/ 2110389 h 3063250"/>
              <a:gd name="connsiteX79" fmla="*/ 1159901 w 4114165"/>
              <a:gd name="connsiteY79" fmla="*/ 2255687 h 3063250"/>
              <a:gd name="connsiteX80" fmla="*/ 1169810 w 4114165"/>
              <a:gd name="connsiteY80" fmla="*/ 2336454 h 3063250"/>
              <a:gd name="connsiteX81" fmla="*/ 1176425 w 4114165"/>
              <a:gd name="connsiteY81" fmla="*/ 2375343 h 3063250"/>
              <a:gd name="connsiteX82" fmla="*/ 1183028 w 4114165"/>
              <a:gd name="connsiteY82" fmla="*/ 2401809 h 3063250"/>
              <a:gd name="connsiteX83" fmla="*/ 1189643 w 4114165"/>
              <a:gd name="connsiteY83" fmla="*/ 2415701 h 3063250"/>
              <a:gd name="connsiteX84" fmla="*/ 1192950 w 4114165"/>
              <a:gd name="connsiteY84" fmla="*/ 2417917 h 3063250"/>
              <a:gd name="connsiteX85" fmla="*/ 1196245 w 4114165"/>
              <a:gd name="connsiteY85" fmla="*/ 2417030 h 3063250"/>
              <a:gd name="connsiteX86" fmla="*/ 1199553 w 4114165"/>
              <a:gd name="connsiteY86" fmla="*/ 2413054 h 3063250"/>
              <a:gd name="connsiteX87" fmla="*/ 1206168 w 4114165"/>
              <a:gd name="connsiteY87" fmla="*/ 2396073 h 3063250"/>
              <a:gd name="connsiteX88" fmla="*/ 1212770 w 4114165"/>
              <a:gd name="connsiteY88" fmla="*/ 2367517 h 3063250"/>
              <a:gd name="connsiteX89" fmla="*/ 1222680 w 4114165"/>
              <a:gd name="connsiteY89" fmla="*/ 2304808 h 3063250"/>
              <a:gd name="connsiteX90" fmla="*/ 1232602 w 4114165"/>
              <a:gd name="connsiteY90" fmla="*/ 2221471 h 3063250"/>
              <a:gd name="connsiteX91" fmla="*/ 1249127 w 4114165"/>
              <a:gd name="connsiteY91" fmla="*/ 2051011 h 3063250"/>
              <a:gd name="connsiteX92" fmla="*/ 1278857 w 4114165"/>
              <a:gd name="connsiteY92" fmla="*/ 1738519 h 3063250"/>
              <a:gd name="connsiteX93" fmla="*/ 1292087 w 4114165"/>
              <a:gd name="connsiteY93" fmla="*/ 1631108 h 3063250"/>
              <a:gd name="connsiteX94" fmla="*/ 1301997 w 4114165"/>
              <a:gd name="connsiteY94" fmla="*/ 1571186 h 3063250"/>
              <a:gd name="connsiteX95" fmla="*/ 1311907 w 4114165"/>
              <a:gd name="connsiteY95" fmla="*/ 1530802 h 3063250"/>
              <a:gd name="connsiteX96" fmla="*/ 1318522 w 4114165"/>
              <a:gd name="connsiteY96" fmla="*/ 1515125 h 3063250"/>
              <a:gd name="connsiteX97" fmla="*/ 1325124 w 4114165"/>
              <a:gd name="connsiteY97" fmla="*/ 1508553 h 3063250"/>
              <a:gd name="connsiteX98" fmla="*/ 1328431 w 4114165"/>
              <a:gd name="connsiteY98" fmla="*/ 1508692 h 3063250"/>
              <a:gd name="connsiteX99" fmla="*/ 1331739 w 4114165"/>
              <a:gd name="connsiteY99" fmla="*/ 1511098 h 3063250"/>
              <a:gd name="connsiteX100" fmla="*/ 1338341 w 4114165"/>
              <a:gd name="connsiteY100" fmla="*/ 1522673 h 3063250"/>
              <a:gd name="connsiteX101" fmla="*/ 1344956 w 4114165"/>
              <a:gd name="connsiteY101" fmla="*/ 1543098 h 3063250"/>
              <a:gd name="connsiteX102" fmla="*/ 1351559 w 4114165"/>
              <a:gd name="connsiteY102" fmla="*/ 1572135 h 3063250"/>
              <a:gd name="connsiteX103" fmla="*/ 1361481 w 4114165"/>
              <a:gd name="connsiteY103" fmla="*/ 1631273 h 3063250"/>
              <a:gd name="connsiteX104" fmla="*/ 1371391 w 4114165"/>
              <a:gd name="connsiteY104" fmla="*/ 1708025 h 3063250"/>
              <a:gd name="connsiteX105" fmla="*/ 1384608 w 4114165"/>
              <a:gd name="connsiteY105" fmla="*/ 1834709 h 3063250"/>
              <a:gd name="connsiteX106" fmla="*/ 1401133 w 4114165"/>
              <a:gd name="connsiteY106" fmla="*/ 2023810 h 3063250"/>
              <a:gd name="connsiteX107" fmla="*/ 1437478 w 4114165"/>
              <a:gd name="connsiteY107" fmla="*/ 2455958 h 3063250"/>
              <a:gd name="connsiteX108" fmla="*/ 1450695 w 4114165"/>
              <a:gd name="connsiteY108" fmla="*/ 2573840 h 3063250"/>
              <a:gd name="connsiteX109" fmla="*/ 1460618 w 4114165"/>
              <a:gd name="connsiteY109" fmla="*/ 2638271 h 3063250"/>
              <a:gd name="connsiteX110" fmla="*/ 1467220 w 4114165"/>
              <a:gd name="connsiteY110" fmla="*/ 2669055 h 3063250"/>
              <a:gd name="connsiteX111" fmla="*/ 1473835 w 4114165"/>
              <a:gd name="connsiteY111" fmla="*/ 2690241 h 3063250"/>
              <a:gd name="connsiteX112" fmla="*/ 1480438 w 4114165"/>
              <a:gd name="connsiteY112" fmla="*/ 2702360 h 3063250"/>
              <a:gd name="connsiteX113" fmla="*/ 1483745 w 4114165"/>
              <a:gd name="connsiteY113" fmla="*/ 2705260 h 3063250"/>
              <a:gd name="connsiteX114" fmla="*/ 1487053 w 4114165"/>
              <a:gd name="connsiteY114" fmla="*/ 2706222 h 3063250"/>
              <a:gd name="connsiteX115" fmla="*/ 1490360 w 4114165"/>
              <a:gd name="connsiteY115" fmla="*/ 2705361 h 3063250"/>
              <a:gd name="connsiteX116" fmla="*/ 1496963 w 4114165"/>
              <a:gd name="connsiteY116" fmla="*/ 2698700 h 3063250"/>
              <a:gd name="connsiteX117" fmla="*/ 1503577 w 4114165"/>
              <a:gd name="connsiteY117" fmla="*/ 2686265 h 3063250"/>
              <a:gd name="connsiteX118" fmla="*/ 1513487 w 4114165"/>
              <a:gd name="connsiteY118" fmla="*/ 2658861 h 3063250"/>
              <a:gd name="connsiteX119" fmla="*/ 1526705 w 4114165"/>
              <a:gd name="connsiteY119" fmla="*/ 2610120 h 3063250"/>
              <a:gd name="connsiteX120" fmla="*/ 1543229 w 4114165"/>
              <a:gd name="connsiteY120" fmla="*/ 2536635 h 3063250"/>
              <a:gd name="connsiteX121" fmla="*/ 1579574 w 4114165"/>
              <a:gd name="connsiteY121" fmla="*/ 2357488 h 3063250"/>
              <a:gd name="connsiteX122" fmla="*/ 1615932 w 4114165"/>
              <a:gd name="connsiteY122" fmla="*/ 2168830 h 3063250"/>
              <a:gd name="connsiteX123" fmla="*/ 1639059 w 4114165"/>
              <a:gd name="connsiteY123" fmla="*/ 2033219 h 3063250"/>
              <a:gd name="connsiteX124" fmla="*/ 1658891 w 4114165"/>
              <a:gd name="connsiteY124" fmla="*/ 1899823 h 3063250"/>
              <a:gd name="connsiteX125" fmla="*/ 1688633 w 4114165"/>
              <a:gd name="connsiteY125" fmla="*/ 1675189 h 3063250"/>
              <a:gd name="connsiteX126" fmla="*/ 1724978 w 4114165"/>
              <a:gd name="connsiteY126" fmla="*/ 1405069 h 3063250"/>
              <a:gd name="connsiteX127" fmla="*/ 1754720 w 4114165"/>
              <a:gd name="connsiteY127" fmla="*/ 1207660 h 3063250"/>
              <a:gd name="connsiteX128" fmla="*/ 1777847 w 4114165"/>
              <a:gd name="connsiteY128" fmla="*/ 1072404 h 3063250"/>
              <a:gd name="connsiteX129" fmla="*/ 1794372 w 4114165"/>
              <a:gd name="connsiteY129" fmla="*/ 994322 h 3063250"/>
              <a:gd name="connsiteX130" fmla="*/ 1807590 w 4114165"/>
              <a:gd name="connsiteY130" fmla="*/ 945860 h 3063250"/>
              <a:gd name="connsiteX131" fmla="*/ 1820807 w 4114165"/>
              <a:gd name="connsiteY131" fmla="*/ 909731 h 3063250"/>
              <a:gd name="connsiteX132" fmla="*/ 1830717 w 4114165"/>
              <a:gd name="connsiteY132" fmla="*/ 890394 h 3063250"/>
              <a:gd name="connsiteX133" fmla="*/ 1840639 w 4114165"/>
              <a:gd name="connsiteY133" fmla="*/ 877921 h 3063250"/>
              <a:gd name="connsiteX134" fmla="*/ 1847242 w 4114165"/>
              <a:gd name="connsiteY134" fmla="*/ 873653 h 3063250"/>
              <a:gd name="connsiteX135" fmla="*/ 1853857 w 4114165"/>
              <a:gd name="connsiteY135" fmla="*/ 872881 h 3063250"/>
              <a:gd name="connsiteX136" fmla="*/ 1860459 w 4114165"/>
              <a:gd name="connsiteY136" fmla="*/ 875768 h 3063250"/>
              <a:gd name="connsiteX137" fmla="*/ 1867074 w 4114165"/>
              <a:gd name="connsiteY137" fmla="*/ 882378 h 3063250"/>
              <a:gd name="connsiteX138" fmla="*/ 1873676 w 4114165"/>
              <a:gd name="connsiteY138" fmla="*/ 892762 h 3063250"/>
              <a:gd name="connsiteX139" fmla="*/ 1883599 w 4114165"/>
              <a:gd name="connsiteY139" fmla="*/ 915227 h 3063250"/>
              <a:gd name="connsiteX140" fmla="*/ 1893509 w 4114165"/>
              <a:gd name="connsiteY140" fmla="*/ 945480 h 3063250"/>
              <a:gd name="connsiteX141" fmla="*/ 1906726 w 4114165"/>
              <a:gd name="connsiteY141" fmla="*/ 996386 h 3063250"/>
              <a:gd name="connsiteX142" fmla="*/ 1919944 w 4114165"/>
              <a:gd name="connsiteY142" fmla="*/ 1058398 h 3063250"/>
              <a:gd name="connsiteX143" fmla="*/ 1933161 w 4114165"/>
              <a:gd name="connsiteY143" fmla="*/ 1132137 h 3063250"/>
              <a:gd name="connsiteX144" fmla="*/ 1949686 w 4114165"/>
              <a:gd name="connsiteY144" fmla="*/ 1241687 h 3063250"/>
              <a:gd name="connsiteX145" fmla="*/ 1966211 w 4114165"/>
              <a:gd name="connsiteY145" fmla="*/ 1370713 h 3063250"/>
              <a:gd name="connsiteX146" fmla="*/ 1986043 w 4114165"/>
              <a:gd name="connsiteY146" fmla="*/ 1548658 h 3063250"/>
              <a:gd name="connsiteX147" fmla="*/ 2035605 w 4114165"/>
              <a:gd name="connsiteY147" fmla="*/ 2011729 h 3063250"/>
              <a:gd name="connsiteX148" fmla="*/ 2048822 w 4114165"/>
              <a:gd name="connsiteY148" fmla="*/ 2106628 h 3063250"/>
              <a:gd name="connsiteX149" fmla="*/ 2058732 w 4114165"/>
              <a:gd name="connsiteY149" fmla="*/ 2163043 h 3063250"/>
              <a:gd name="connsiteX150" fmla="*/ 2068655 w 4114165"/>
              <a:gd name="connsiteY150" fmla="*/ 2205123 h 3063250"/>
              <a:gd name="connsiteX151" fmla="*/ 2075257 w 4114165"/>
              <a:gd name="connsiteY151" fmla="*/ 2224738 h 3063250"/>
              <a:gd name="connsiteX152" fmla="*/ 2081872 w 4114165"/>
              <a:gd name="connsiteY152" fmla="*/ 2237528 h 3063250"/>
              <a:gd name="connsiteX153" fmla="*/ 2088474 w 4114165"/>
              <a:gd name="connsiteY153" fmla="*/ 2243581 h 3063250"/>
              <a:gd name="connsiteX154" fmla="*/ 2091782 w 4114165"/>
              <a:gd name="connsiteY154" fmla="*/ 2244151 h 3063250"/>
              <a:gd name="connsiteX155" fmla="*/ 2095089 w 4114165"/>
              <a:gd name="connsiteY155" fmla="*/ 2243151 h 3063250"/>
              <a:gd name="connsiteX156" fmla="*/ 2101692 w 4114165"/>
              <a:gd name="connsiteY156" fmla="*/ 2236591 h 3063250"/>
              <a:gd name="connsiteX157" fmla="*/ 2108307 w 4114165"/>
              <a:gd name="connsiteY157" fmla="*/ 2224359 h 3063250"/>
              <a:gd name="connsiteX158" fmla="*/ 2118217 w 4114165"/>
              <a:gd name="connsiteY158" fmla="*/ 2196525 h 3063250"/>
              <a:gd name="connsiteX159" fmla="*/ 2128127 w 4114165"/>
              <a:gd name="connsiteY159" fmla="*/ 2159193 h 3063250"/>
              <a:gd name="connsiteX160" fmla="*/ 2141357 w 4114165"/>
              <a:gd name="connsiteY160" fmla="*/ 2098485 h 3063250"/>
              <a:gd name="connsiteX161" fmla="*/ 2164484 w 4114165"/>
              <a:gd name="connsiteY161" fmla="*/ 1975626 h 3063250"/>
              <a:gd name="connsiteX162" fmla="*/ 2200829 w 4114165"/>
              <a:gd name="connsiteY162" fmla="*/ 1779712 h 3063250"/>
              <a:gd name="connsiteX163" fmla="*/ 2214046 w 4114165"/>
              <a:gd name="connsiteY163" fmla="*/ 1723006 h 3063250"/>
              <a:gd name="connsiteX164" fmla="*/ 2223968 w 4114165"/>
              <a:gd name="connsiteY164" fmla="*/ 1691525 h 3063250"/>
              <a:gd name="connsiteX165" fmla="*/ 2230571 w 4114165"/>
              <a:gd name="connsiteY165" fmla="*/ 1677165 h 3063250"/>
              <a:gd name="connsiteX166" fmla="*/ 2237186 w 4114165"/>
              <a:gd name="connsiteY166" fmla="*/ 1668845 h 3063250"/>
              <a:gd name="connsiteX167" fmla="*/ 2240493 w 4114165"/>
              <a:gd name="connsiteY167" fmla="*/ 1667085 h 3063250"/>
              <a:gd name="connsiteX168" fmla="*/ 2243788 w 4114165"/>
              <a:gd name="connsiteY168" fmla="*/ 1666971 h 3063250"/>
              <a:gd name="connsiteX169" fmla="*/ 2247096 w 4114165"/>
              <a:gd name="connsiteY169" fmla="*/ 1668554 h 3063250"/>
              <a:gd name="connsiteX170" fmla="*/ 2253711 w 4114165"/>
              <a:gd name="connsiteY170" fmla="*/ 1676912 h 3063250"/>
              <a:gd name="connsiteX171" fmla="*/ 2260313 w 4114165"/>
              <a:gd name="connsiteY171" fmla="*/ 1692285 h 3063250"/>
              <a:gd name="connsiteX172" fmla="*/ 2266928 w 4114165"/>
              <a:gd name="connsiteY172" fmla="*/ 1714838 h 3063250"/>
              <a:gd name="connsiteX173" fmla="*/ 2276838 w 4114165"/>
              <a:gd name="connsiteY173" fmla="*/ 1762439 h 3063250"/>
              <a:gd name="connsiteX174" fmla="*/ 2286748 w 4114165"/>
              <a:gd name="connsiteY174" fmla="*/ 1827060 h 3063250"/>
              <a:gd name="connsiteX175" fmla="*/ 2296670 w 4114165"/>
              <a:gd name="connsiteY175" fmla="*/ 1908954 h 3063250"/>
              <a:gd name="connsiteX176" fmla="*/ 2309888 w 4114165"/>
              <a:gd name="connsiteY176" fmla="*/ 2044185 h 3063250"/>
              <a:gd name="connsiteX177" fmla="*/ 2326400 w 4114165"/>
              <a:gd name="connsiteY177" fmla="*/ 2246051 h 3063250"/>
              <a:gd name="connsiteX178" fmla="*/ 2352847 w 4114165"/>
              <a:gd name="connsiteY178" fmla="*/ 2572067 h 3063250"/>
              <a:gd name="connsiteX179" fmla="*/ 2366064 w 4114165"/>
              <a:gd name="connsiteY179" fmla="*/ 2700929 h 3063250"/>
              <a:gd name="connsiteX180" fmla="*/ 2375975 w 4114165"/>
              <a:gd name="connsiteY180" fmla="*/ 2775427 h 3063250"/>
              <a:gd name="connsiteX181" fmla="*/ 2385884 w 4114165"/>
              <a:gd name="connsiteY181" fmla="*/ 2830398 h 3063250"/>
              <a:gd name="connsiteX182" fmla="*/ 2395807 w 4114165"/>
              <a:gd name="connsiteY182" fmla="*/ 2867312 h 3063250"/>
              <a:gd name="connsiteX183" fmla="*/ 2402409 w 4114165"/>
              <a:gd name="connsiteY183" fmla="*/ 2883268 h 3063250"/>
              <a:gd name="connsiteX184" fmla="*/ 2409024 w 4114165"/>
              <a:gd name="connsiteY184" fmla="*/ 2893563 h 3063250"/>
              <a:gd name="connsiteX185" fmla="*/ 2415627 w 4114165"/>
              <a:gd name="connsiteY185" fmla="*/ 2899350 h 3063250"/>
              <a:gd name="connsiteX186" fmla="*/ 2422242 w 4114165"/>
              <a:gd name="connsiteY186" fmla="*/ 2901668 h 3063250"/>
              <a:gd name="connsiteX187" fmla="*/ 2428844 w 4114165"/>
              <a:gd name="connsiteY187" fmla="*/ 2901402 h 3063250"/>
              <a:gd name="connsiteX188" fmla="*/ 2438766 w 4114165"/>
              <a:gd name="connsiteY188" fmla="*/ 2897273 h 3063250"/>
              <a:gd name="connsiteX189" fmla="*/ 2448676 w 4114165"/>
              <a:gd name="connsiteY189" fmla="*/ 2889726 h 3063250"/>
              <a:gd name="connsiteX190" fmla="*/ 2461894 w 4114165"/>
              <a:gd name="connsiteY190" fmla="*/ 2875454 h 3063250"/>
              <a:gd name="connsiteX191" fmla="*/ 2478418 w 4114165"/>
              <a:gd name="connsiteY191" fmla="*/ 2852749 h 3063250"/>
              <a:gd name="connsiteX192" fmla="*/ 2501546 w 4114165"/>
              <a:gd name="connsiteY192" fmla="*/ 2820306 h 3063250"/>
              <a:gd name="connsiteX193" fmla="*/ 2511456 w 4114165"/>
              <a:gd name="connsiteY193" fmla="*/ 2810061 h 3063250"/>
              <a:gd name="connsiteX194" fmla="*/ 2521378 w 4114165"/>
              <a:gd name="connsiteY194" fmla="*/ 2803945 h 3063250"/>
              <a:gd name="connsiteX195" fmla="*/ 2527980 w 4114165"/>
              <a:gd name="connsiteY195" fmla="*/ 2802564 h 3063250"/>
              <a:gd name="connsiteX196" fmla="*/ 2534596 w 4114165"/>
              <a:gd name="connsiteY196" fmla="*/ 2803464 h 3063250"/>
              <a:gd name="connsiteX197" fmla="*/ 2541198 w 4114165"/>
              <a:gd name="connsiteY197" fmla="*/ 2806592 h 3063250"/>
              <a:gd name="connsiteX198" fmla="*/ 2551120 w 4114165"/>
              <a:gd name="connsiteY198" fmla="*/ 2815215 h 3063250"/>
              <a:gd name="connsiteX199" fmla="*/ 2561030 w 4114165"/>
              <a:gd name="connsiteY199" fmla="*/ 2828271 h 3063250"/>
              <a:gd name="connsiteX200" fmla="*/ 2570940 w 4114165"/>
              <a:gd name="connsiteY200" fmla="*/ 2845810 h 3063250"/>
              <a:gd name="connsiteX201" fmla="*/ 2584158 w 4114165"/>
              <a:gd name="connsiteY201" fmla="*/ 2876189 h 3063250"/>
              <a:gd name="connsiteX202" fmla="*/ 2603990 w 4114165"/>
              <a:gd name="connsiteY202" fmla="*/ 2931768 h 3063250"/>
              <a:gd name="connsiteX203" fmla="*/ 2617207 w 4114165"/>
              <a:gd name="connsiteY203" fmla="*/ 2966795 h 3063250"/>
              <a:gd name="connsiteX204" fmla="*/ 2627117 w 4114165"/>
              <a:gd name="connsiteY204" fmla="*/ 2986220 h 3063250"/>
              <a:gd name="connsiteX205" fmla="*/ 2633732 w 4114165"/>
              <a:gd name="connsiteY205" fmla="*/ 2993894 h 3063250"/>
              <a:gd name="connsiteX206" fmla="*/ 2640334 w 4114165"/>
              <a:gd name="connsiteY206" fmla="*/ 2996060 h 3063250"/>
              <a:gd name="connsiteX207" fmla="*/ 2643642 w 4114165"/>
              <a:gd name="connsiteY207" fmla="*/ 2994781 h 3063250"/>
              <a:gd name="connsiteX208" fmla="*/ 2650257 w 4114165"/>
              <a:gd name="connsiteY208" fmla="*/ 2986942 h 3063250"/>
              <a:gd name="connsiteX209" fmla="*/ 2656859 w 4114165"/>
              <a:gd name="connsiteY209" fmla="*/ 2971366 h 3063250"/>
              <a:gd name="connsiteX210" fmla="*/ 2663474 w 4114165"/>
              <a:gd name="connsiteY210" fmla="*/ 2947357 h 3063250"/>
              <a:gd name="connsiteX211" fmla="*/ 2670077 w 4114165"/>
              <a:gd name="connsiteY211" fmla="*/ 2914280 h 3063250"/>
              <a:gd name="connsiteX212" fmla="*/ 2679999 w 4114165"/>
              <a:gd name="connsiteY212" fmla="*/ 2846646 h 3063250"/>
              <a:gd name="connsiteX213" fmla="*/ 2689909 w 4114165"/>
              <a:gd name="connsiteY213" fmla="*/ 2756698 h 3063250"/>
              <a:gd name="connsiteX214" fmla="*/ 2703127 w 4114165"/>
              <a:gd name="connsiteY214" fmla="*/ 2602181 h 3063250"/>
              <a:gd name="connsiteX215" fmla="*/ 2716344 w 4114165"/>
              <a:gd name="connsiteY215" fmla="*/ 2412092 h 3063250"/>
              <a:gd name="connsiteX216" fmla="*/ 2736176 w 4114165"/>
              <a:gd name="connsiteY216" fmla="*/ 2082213 h 3063250"/>
              <a:gd name="connsiteX217" fmla="*/ 2772521 w 4114165"/>
              <a:gd name="connsiteY217" fmla="*/ 1470652 h 3063250"/>
              <a:gd name="connsiteX218" fmla="*/ 2789046 w 4114165"/>
              <a:gd name="connsiteY218" fmla="*/ 1238622 h 3063250"/>
              <a:gd name="connsiteX219" fmla="*/ 2805571 w 4114165"/>
              <a:gd name="connsiteY219" fmla="*/ 1047862 h 3063250"/>
              <a:gd name="connsiteX220" fmla="*/ 2818788 w 4114165"/>
              <a:gd name="connsiteY220" fmla="*/ 927358 h 3063250"/>
              <a:gd name="connsiteX221" fmla="*/ 2832005 w 4114165"/>
              <a:gd name="connsiteY221" fmla="*/ 833941 h 3063250"/>
              <a:gd name="connsiteX222" fmla="*/ 2845223 w 4114165"/>
              <a:gd name="connsiteY222" fmla="*/ 764002 h 3063250"/>
              <a:gd name="connsiteX223" fmla="*/ 2855133 w 4114165"/>
              <a:gd name="connsiteY223" fmla="*/ 724885 h 3063250"/>
              <a:gd name="connsiteX224" fmla="*/ 2865042 w 4114165"/>
              <a:gd name="connsiteY224" fmla="*/ 696152 h 3063250"/>
              <a:gd name="connsiteX225" fmla="*/ 2874965 w 4114165"/>
              <a:gd name="connsiteY225" fmla="*/ 677220 h 3063250"/>
              <a:gd name="connsiteX226" fmla="*/ 2881567 w 4114165"/>
              <a:gd name="connsiteY226" fmla="*/ 670028 h 3063250"/>
              <a:gd name="connsiteX227" fmla="*/ 2888182 w 4114165"/>
              <a:gd name="connsiteY227" fmla="*/ 667368 h 3063250"/>
              <a:gd name="connsiteX228" fmla="*/ 2894785 w 4114165"/>
              <a:gd name="connsiteY228" fmla="*/ 669622 h 3063250"/>
              <a:gd name="connsiteX229" fmla="*/ 2901400 w 4114165"/>
              <a:gd name="connsiteY229" fmla="*/ 677182 h 3063250"/>
              <a:gd name="connsiteX230" fmla="*/ 2908002 w 4114165"/>
              <a:gd name="connsiteY230" fmla="*/ 690415 h 3063250"/>
              <a:gd name="connsiteX231" fmla="*/ 2914617 w 4114165"/>
              <a:gd name="connsiteY231" fmla="*/ 709562 h 3063250"/>
              <a:gd name="connsiteX232" fmla="*/ 2924527 w 4114165"/>
              <a:gd name="connsiteY232" fmla="*/ 749616 h 3063250"/>
              <a:gd name="connsiteX233" fmla="*/ 2934450 w 4114165"/>
              <a:gd name="connsiteY233" fmla="*/ 803296 h 3063250"/>
              <a:gd name="connsiteX234" fmla="*/ 2947667 w 4114165"/>
              <a:gd name="connsiteY234" fmla="*/ 895814 h 3063250"/>
              <a:gd name="connsiteX235" fmla="*/ 2960884 w 4114165"/>
              <a:gd name="connsiteY235" fmla="*/ 1012101 h 3063250"/>
              <a:gd name="connsiteX236" fmla="*/ 2977409 w 4114165"/>
              <a:gd name="connsiteY236" fmla="*/ 1187779 h 3063250"/>
              <a:gd name="connsiteX237" fmla="*/ 3017061 w 4114165"/>
              <a:gd name="connsiteY237" fmla="*/ 1634110 h 3063250"/>
              <a:gd name="connsiteX238" fmla="*/ 3030278 w 4114165"/>
              <a:gd name="connsiteY238" fmla="*/ 1742115 h 3063250"/>
              <a:gd name="connsiteX239" fmla="*/ 3040188 w 4114165"/>
              <a:gd name="connsiteY239" fmla="*/ 1800265 h 3063250"/>
              <a:gd name="connsiteX240" fmla="*/ 3046803 w 4114165"/>
              <a:gd name="connsiteY240" fmla="*/ 1827313 h 3063250"/>
              <a:gd name="connsiteX241" fmla="*/ 3053406 w 4114165"/>
              <a:gd name="connsiteY241" fmla="*/ 1844928 h 3063250"/>
              <a:gd name="connsiteX242" fmla="*/ 3060021 w 4114165"/>
              <a:gd name="connsiteY242" fmla="*/ 1853413 h 3063250"/>
              <a:gd name="connsiteX243" fmla="*/ 3063315 w 4114165"/>
              <a:gd name="connsiteY243" fmla="*/ 1854388 h 3063250"/>
              <a:gd name="connsiteX244" fmla="*/ 3066623 w 4114165"/>
              <a:gd name="connsiteY244" fmla="*/ 1853299 h 3063250"/>
              <a:gd name="connsiteX245" fmla="*/ 3073238 w 4114165"/>
              <a:gd name="connsiteY245" fmla="*/ 1845245 h 3063250"/>
              <a:gd name="connsiteX246" fmla="*/ 3079840 w 4114165"/>
              <a:gd name="connsiteY246" fmla="*/ 1829960 h 3063250"/>
              <a:gd name="connsiteX247" fmla="*/ 3086456 w 4114165"/>
              <a:gd name="connsiteY247" fmla="*/ 1808129 h 3063250"/>
              <a:gd name="connsiteX248" fmla="*/ 3096365 w 4114165"/>
              <a:gd name="connsiteY248" fmla="*/ 1764782 h 3063250"/>
              <a:gd name="connsiteX249" fmla="*/ 3109583 w 4114165"/>
              <a:gd name="connsiteY249" fmla="*/ 1692285 h 3063250"/>
              <a:gd name="connsiteX250" fmla="*/ 3145940 w 4114165"/>
              <a:gd name="connsiteY250" fmla="*/ 1482986 h 3063250"/>
              <a:gd name="connsiteX251" fmla="*/ 3162452 w 4114165"/>
              <a:gd name="connsiteY251" fmla="*/ 1409665 h 3063250"/>
              <a:gd name="connsiteX252" fmla="*/ 3178977 w 4114165"/>
              <a:gd name="connsiteY252" fmla="*/ 1351098 h 3063250"/>
              <a:gd name="connsiteX253" fmla="*/ 3192194 w 4114165"/>
              <a:gd name="connsiteY253" fmla="*/ 1313348 h 3063250"/>
              <a:gd name="connsiteX254" fmla="*/ 3205412 w 4114165"/>
              <a:gd name="connsiteY254" fmla="*/ 1283678 h 3063250"/>
              <a:gd name="connsiteX255" fmla="*/ 3215334 w 4114165"/>
              <a:gd name="connsiteY255" fmla="*/ 1267773 h 3063250"/>
              <a:gd name="connsiteX256" fmla="*/ 3221936 w 4114165"/>
              <a:gd name="connsiteY256" fmla="*/ 1260745 h 3063250"/>
              <a:gd name="connsiteX257" fmla="*/ 3228551 w 4114165"/>
              <a:gd name="connsiteY257" fmla="*/ 1256705 h 3063250"/>
              <a:gd name="connsiteX258" fmla="*/ 3235154 w 4114165"/>
              <a:gd name="connsiteY258" fmla="*/ 1255730 h 3063250"/>
              <a:gd name="connsiteX259" fmla="*/ 3241769 w 4114165"/>
              <a:gd name="connsiteY259" fmla="*/ 1257820 h 3063250"/>
              <a:gd name="connsiteX260" fmla="*/ 3248371 w 4114165"/>
              <a:gd name="connsiteY260" fmla="*/ 1263088 h 3063250"/>
              <a:gd name="connsiteX261" fmla="*/ 3254986 w 4114165"/>
              <a:gd name="connsiteY261" fmla="*/ 1271661 h 3063250"/>
              <a:gd name="connsiteX262" fmla="*/ 3264896 w 4114165"/>
              <a:gd name="connsiteY262" fmla="*/ 1291099 h 3063250"/>
              <a:gd name="connsiteX263" fmla="*/ 3274819 w 4114165"/>
              <a:gd name="connsiteY263" fmla="*/ 1319161 h 3063250"/>
              <a:gd name="connsiteX264" fmla="*/ 3284729 w 4114165"/>
              <a:gd name="connsiteY264" fmla="*/ 1356796 h 3063250"/>
              <a:gd name="connsiteX265" fmla="*/ 3294638 w 4114165"/>
              <a:gd name="connsiteY265" fmla="*/ 1405106 h 3063250"/>
              <a:gd name="connsiteX266" fmla="*/ 3304548 w 4114165"/>
              <a:gd name="connsiteY266" fmla="*/ 1465029 h 3063250"/>
              <a:gd name="connsiteX267" fmla="*/ 3317766 w 4114165"/>
              <a:gd name="connsiteY267" fmla="*/ 1564322 h 3063250"/>
              <a:gd name="connsiteX268" fmla="*/ 3330996 w 4114165"/>
              <a:gd name="connsiteY268" fmla="*/ 1685636 h 3063250"/>
              <a:gd name="connsiteX269" fmla="*/ 3347508 w 4114165"/>
              <a:gd name="connsiteY269" fmla="*/ 1862923 h 3063250"/>
              <a:gd name="connsiteX270" fmla="*/ 3406993 w 4114165"/>
              <a:gd name="connsiteY270" fmla="*/ 2532355 h 3063250"/>
              <a:gd name="connsiteX271" fmla="*/ 3423517 w 4114165"/>
              <a:gd name="connsiteY271" fmla="*/ 2676071 h 3063250"/>
              <a:gd name="connsiteX272" fmla="*/ 3440042 w 4114165"/>
              <a:gd name="connsiteY272" fmla="*/ 2794878 h 3063250"/>
              <a:gd name="connsiteX273" fmla="*/ 3453260 w 4114165"/>
              <a:gd name="connsiteY273" fmla="*/ 2872884 h 3063250"/>
              <a:gd name="connsiteX274" fmla="*/ 3466477 w 4114165"/>
              <a:gd name="connsiteY274" fmla="*/ 2936720 h 3063250"/>
              <a:gd name="connsiteX275" fmla="*/ 3479694 w 4114165"/>
              <a:gd name="connsiteY275" fmla="*/ 2986828 h 3063250"/>
              <a:gd name="connsiteX276" fmla="*/ 3489604 w 4114165"/>
              <a:gd name="connsiteY276" fmla="*/ 3015675 h 3063250"/>
              <a:gd name="connsiteX277" fmla="*/ 3499526 w 4114165"/>
              <a:gd name="connsiteY277" fmla="*/ 3037329 h 3063250"/>
              <a:gd name="connsiteX278" fmla="*/ 3509436 w 4114165"/>
              <a:gd name="connsiteY278" fmla="*/ 3052108 h 3063250"/>
              <a:gd name="connsiteX279" fmla="*/ 3519346 w 4114165"/>
              <a:gd name="connsiteY279" fmla="*/ 3060642 h 3063250"/>
              <a:gd name="connsiteX280" fmla="*/ 3525962 w 4114165"/>
              <a:gd name="connsiteY280" fmla="*/ 3063150 h 3063250"/>
              <a:gd name="connsiteX281" fmla="*/ 3532564 w 4114165"/>
              <a:gd name="connsiteY281" fmla="*/ 3063251 h 3063250"/>
              <a:gd name="connsiteX282" fmla="*/ 3539179 w 4114165"/>
              <a:gd name="connsiteY282" fmla="*/ 3060947 h 3063250"/>
              <a:gd name="connsiteX283" fmla="*/ 3545781 w 4114165"/>
              <a:gd name="connsiteY283" fmla="*/ 3056261 h 3063250"/>
              <a:gd name="connsiteX284" fmla="*/ 3555704 w 4114165"/>
              <a:gd name="connsiteY284" fmla="*/ 3044826 h 3063250"/>
              <a:gd name="connsiteX285" fmla="*/ 3565614 w 4114165"/>
              <a:gd name="connsiteY285" fmla="*/ 3028149 h 3063250"/>
              <a:gd name="connsiteX286" fmla="*/ 3575523 w 4114165"/>
              <a:gd name="connsiteY286" fmla="*/ 3006076 h 3063250"/>
              <a:gd name="connsiteX287" fmla="*/ 3585446 w 4114165"/>
              <a:gd name="connsiteY287" fmla="*/ 2978141 h 3063250"/>
              <a:gd name="connsiteX288" fmla="*/ 3598663 w 4114165"/>
              <a:gd name="connsiteY288" fmla="*/ 2930705 h 3063250"/>
              <a:gd name="connsiteX289" fmla="*/ 3611881 w 4114165"/>
              <a:gd name="connsiteY289" fmla="*/ 2871288 h 3063250"/>
              <a:gd name="connsiteX290" fmla="*/ 3628405 w 4114165"/>
              <a:gd name="connsiteY290" fmla="*/ 2782582 h 3063250"/>
              <a:gd name="connsiteX291" fmla="*/ 3664750 w 4114165"/>
              <a:gd name="connsiteY291" fmla="*/ 2563380 h 3063250"/>
              <a:gd name="connsiteX292" fmla="*/ 3691185 w 4114165"/>
              <a:gd name="connsiteY292" fmla="*/ 2412674 h 3063250"/>
              <a:gd name="connsiteX293" fmla="*/ 3707710 w 4114165"/>
              <a:gd name="connsiteY293" fmla="*/ 2331693 h 3063250"/>
              <a:gd name="connsiteX294" fmla="*/ 3720927 w 4114165"/>
              <a:gd name="connsiteY294" fmla="*/ 2279532 h 3063250"/>
              <a:gd name="connsiteX295" fmla="*/ 3730837 w 4114165"/>
              <a:gd name="connsiteY295" fmla="*/ 2250090 h 3063250"/>
              <a:gd name="connsiteX296" fmla="*/ 3740759 w 4114165"/>
              <a:gd name="connsiteY296" fmla="*/ 2229956 h 3063250"/>
              <a:gd name="connsiteX297" fmla="*/ 3747362 w 4114165"/>
              <a:gd name="connsiteY297" fmla="*/ 2221978 h 3063250"/>
              <a:gd name="connsiteX298" fmla="*/ 3753977 w 4114165"/>
              <a:gd name="connsiteY298" fmla="*/ 2218470 h 3063250"/>
              <a:gd name="connsiteX299" fmla="*/ 3760579 w 4114165"/>
              <a:gd name="connsiteY299" fmla="*/ 2219483 h 3063250"/>
              <a:gd name="connsiteX300" fmla="*/ 3767194 w 4114165"/>
              <a:gd name="connsiteY300" fmla="*/ 2225017 h 3063250"/>
              <a:gd name="connsiteX301" fmla="*/ 3773796 w 4114165"/>
              <a:gd name="connsiteY301" fmla="*/ 2234945 h 3063250"/>
              <a:gd name="connsiteX302" fmla="*/ 3783719 w 4114165"/>
              <a:gd name="connsiteY302" fmla="*/ 2257498 h 3063250"/>
              <a:gd name="connsiteX303" fmla="*/ 3793629 w 4114165"/>
              <a:gd name="connsiteY303" fmla="*/ 2287751 h 3063250"/>
              <a:gd name="connsiteX304" fmla="*/ 3810154 w 4114165"/>
              <a:gd name="connsiteY304" fmla="*/ 2348788 h 3063250"/>
              <a:gd name="connsiteX305" fmla="*/ 3836589 w 4114165"/>
              <a:gd name="connsiteY305" fmla="*/ 2448461 h 3063250"/>
              <a:gd name="connsiteX306" fmla="*/ 3849806 w 4114165"/>
              <a:gd name="connsiteY306" fmla="*/ 2487654 h 3063250"/>
              <a:gd name="connsiteX307" fmla="*/ 3859716 w 4114165"/>
              <a:gd name="connsiteY307" fmla="*/ 2508472 h 3063250"/>
              <a:gd name="connsiteX308" fmla="*/ 3866331 w 4114165"/>
              <a:gd name="connsiteY308" fmla="*/ 2517476 h 3063250"/>
              <a:gd name="connsiteX309" fmla="*/ 3872933 w 4114165"/>
              <a:gd name="connsiteY309" fmla="*/ 2522313 h 3063250"/>
              <a:gd name="connsiteX310" fmla="*/ 3879548 w 4114165"/>
              <a:gd name="connsiteY310" fmla="*/ 2522984 h 3063250"/>
              <a:gd name="connsiteX311" fmla="*/ 3886150 w 4114165"/>
              <a:gd name="connsiteY311" fmla="*/ 2519654 h 3063250"/>
              <a:gd name="connsiteX312" fmla="*/ 3892765 w 4114165"/>
              <a:gd name="connsiteY312" fmla="*/ 2512613 h 3063250"/>
              <a:gd name="connsiteX313" fmla="*/ 3902675 w 4114165"/>
              <a:gd name="connsiteY313" fmla="*/ 2496087 h 3063250"/>
              <a:gd name="connsiteX314" fmla="*/ 3915893 w 4114165"/>
              <a:gd name="connsiteY314" fmla="*/ 2466177 h 3063250"/>
              <a:gd name="connsiteX315" fmla="*/ 3939032 w 4114165"/>
              <a:gd name="connsiteY315" fmla="*/ 2410826 h 3063250"/>
              <a:gd name="connsiteX316" fmla="*/ 3948943 w 4114165"/>
              <a:gd name="connsiteY316" fmla="*/ 2393604 h 3063250"/>
              <a:gd name="connsiteX317" fmla="*/ 3955545 w 4114165"/>
              <a:gd name="connsiteY317" fmla="*/ 2385879 h 3063250"/>
              <a:gd name="connsiteX318" fmla="*/ 3962160 w 4114165"/>
              <a:gd name="connsiteY318" fmla="*/ 2381497 h 3063250"/>
              <a:gd name="connsiteX319" fmla="*/ 3968775 w 4114165"/>
              <a:gd name="connsiteY319" fmla="*/ 2380687 h 3063250"/>
              <a:gd name="connsiteX320" fmla="*/ 3975377 w 4114165"/>
              <a:gd name="connsiteY320" fmla="*/ 2383562 h 3063250"/>
              <a:gd name="connsiteX321" fmla="*/ 3981992 w 4114165"/>
              <a:gd name="connsiteY321" fmla="*/ 2390184 h 3063250"/>
              <a:gd name="connsiteX322" fmla="*/ 3988595 w 4114165"/>
              <a:gd name="connsiteY322" fmla="*/ 2400606 h 3063250"/>
              <a:gd name="connsiteX323" fmla="*/ 3998504 w 4114165"/>
              <a:gd name="connsiteY323" fmla="*/ 2422932 h 3063250"/>
              <a:gd name="connsiteX324" fmla="*/ 4011734 w 4114165"/>
              <a:gd name="connsiteY324" fmla="*/ 2462365 h 3063250"/>
              <a:gd name="connsiteX325" fmla="*/ 4034862 w 4114165"/>
              <a:gd name="connsiteY325" fmla="*/ 2535128 h 3063250"/>
              <a:gd name="connsiteX326" fmla="*/ 4044771 w 4114165"/>
              <a:gd name="connsiteY326" fmla="*/ 2557023 h 3063250"/>
              <a:gd name="connsiteX327" fmla="*/ 4051386 w 4114165"/>
              <a:gd name="connsiteY327" fmla="*/ 2565419 h 3063250"/>
              <a:gd name="connsiteX328" fmla="*/ 4054681 w 4114165"/>
              <a:gd name="connsiteY328" fmla="*/ 2567344 h 3063250"/>
              <a:gd name="connsiteX329" fmla="*/ 4057989 w 4114165"/>
              <a:gd name="connsiteY329" fmla="*/ 2567584 h 3063250"/>
              <a:gd name="connsiteX330" fmla="*/ 4061296 w 4114165"/>
              <a:gd name="connsiteY330" fmla="*/ 2566090 h 3063250"/>
              <a:gd name="connsiteX331" fmla="*/ 4067911 w 4114165"/>
              <a:gd name="connsiteY331" fmla="*/ 2557454 h 3063250"/>
              <a:gd name="connsiteX332" fmla="*/ 4074514 w 4114165"/>
              <a:gd name="connsiteY332" fmla="*/ 2541131 h 3063250"/>
              <a:gd name="connsiteX333" fmla="*/ 4081129 w 4114165"/>
              <a:gd name="connsiteY333" fmla="*/ 2517134 h 3063250"/>
              <a:gd name="connsiteX334" fmla="*/ 4091038 w 4114165"/>
              <a:gd name="connsiteY334" fmla="*/ 2467532 h 3063250"/>
              <a:gd name="connsiteX335" fmla="*/ 4100948 w 4114165"/>
              <a:gd name="connsiteY335" fmla="*/ 2403215 h 3063250"/>
              <a:gd name="connsiteX336" fmla="*/ 4114166 w 4114165"/>
              <a:gd name="connsiteY336" fmla="*/ 2298223 h 3063250"/>
              <a:gd name="connsiteX337" fmla="*/ 4114166 w 4114165"/>
              <a:gd name="connsiteY337" fmla="*/ 2298223 h 306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</a:cxnLst>
            <a:rect l="l" t="t" r="r" b="b"/>
            <a:pathLst>
              <a:path w="4114165" h="3063250">
                <a:moveTo>
                  <a:pt x="0" y="962866"/>
                </a:moveTo>
                <a:lnTo>
                  <a:pt x="13219" y="938578"/>
                </a:lnTo>
                <a:lnTo>
                  <a:pt x="29741" y="914936"/>
                </a:lnTo>
                <a:lnTo>
                  <a:pt x="52873" y="887165"/>
                </a:lnTo>
                <a:lnTo>
                  <a:pt x="79309" y="860382"/>
                </a:lnTo>
                <a:lnTo>
                  <a:pt x="99137" y="843895"/>
                </a:lnTo>
                <a:lnTo>
                  <a:pt x="109050" y="838551"/>
                </a:lnTo>
                <a:lnTo>
                  <a:pt x="118964" y="836816"/>
                </a:lnTo>
                <a:lnTo>
                  <a:pt x="125574" y="838272"/>
                </a:lnTo>
                <a:lnTo>
                  <a:pt x="132182" y="842248"/>
                </a:lnTo>
                <a:lnTo>
                  <a:pt x="138791" y="849049"/>
                </a:lnTo>
                <a:lnTo>
                  <a:pt x="145401" y="859078"/>
                </a:lnTo>
                <a:lnTo>
                  <a:pt x="155315" y="880859"/>
                </a:lnTo>
                <a:lnTo>
                  <a:pt x="165228" y="911631"/>
                </a:lnTo>
                <a:lnTo>
                  <a:pt x="175142" y="951773"/>
                </a:lnTo>
                <a:lnTo>
                  <a:pt x="188360" y="1018952"/>
                </a:lnTo>
                <a:lnTo>
                  <a:pt x="204883" y="1119511"/>
                </a:lnTo>
                <a:lnTo>
                  <a:pt x="237928" y="1325872"/>
                </a:lnTo>
                <a:lnTo>
                  <a:pt x="251146" y="1392203"/>
                </a:lnTo>
                <a:lnTo>
                  <a:pt x="264365" y="1444629"/>
                </a:lnTo>
                <a:lnTo>
                  <a:pt x="274279" y="1474666"/>
                </a:lnTo>
                <a:lnTo>
                  <a:pt x="284192" y="1497675"/>
                </a:lnTo>
                <a:lnTo>
                  <a:pt x="297410" y="1521267"/>
                </a:lnTo>
                <a:lnTo>
                  <a:pt x="323847" y="1565120"/>
                </a:lnTo>
                <a:lnTo>
                  <a:pt x="340373" y="1598538"/>
                </a:lnTo>
                <a:lnTo>
                  <a:pt x="363500" y="1652395"/>
                </a:lnTo>
                <a:lnTo>
                  <a:pt x="386628" y="1713129"/>
                </a:lnTo>
                <a:lnTo>
                  <a:pt x="406460" y="1772988"/>
                </a:lnTo>
                <a:lnTo>
                  <a:pt x="422985" y="1832430"/>
                </a:lnTo>
                <a:lnTo>
                  <a:pt x="439510" y="1903407"/>
                </a:lnTo>
                <a:lnTo>
                  <a:pt x="456035" y="1987175"/>
                </a:lnTo>
                <a:lnTo>
                  <a:pt x="472547" y="2085024"/>
                </a:lnTo>
                <a:lnTo>
                  <a:pt x="502289" y="2284990"/>
                </a:lnTo>
                <a:lnTo>
                  <a:pt x="518814" y="2386930"/>
                </a:lnTo>
                <a:lnTo>
                  <a:pt x="532031" y="2452703"/>
                </a:lnTo>
                <a:lnTo>
                  <a:pt x="541941" y="2490718"/>
                </a:lnTo>
                <a:lnTo>
                  <a:pt x="551864" y="2518717"/>
                </a:lnTo>
                <a:lnTo>
                  <a:pt x="561774" y="2537066"/>
                </a:lnTo>
                <a:lnTo>
                  <a:pt x="568389" y="2544335"/>
                </a:lnTo>
                <a:lnTo>
                  <a:pt x="574991" y="2548070"/>
                </a:lnTo>
                <a:lnTo>
                  <a:pt x="581606" y="2548741"/>
                </a:lnTo>
                <a:lnTo>
                  <a:pt x="588208" y="2546969"/>
                </a:lnTo>
                <a:lnTo>
                  <a:pt x="598131" y="2541042"/>
                </a:lnTo>
                <a:lnTo>
                  <a:pt x="644385" y="2506927"/>
                </a:lnTo>
                <a:lnTo>
                  <a:pt x="670820" y="2490034"/>
                </a:lnTo>
                <a:lnTo>
                  <a:pt x="687345" y="2476269"/>
                </a:lnTo>
                <a:lnTo>
                  <a:pt x="700562" y="2461681"/>
                </a:lnTo>
                <a:lnTo>
                  <a:pt x="710485" y="2447156"/>
                </a:lnTo>
                <a:lnTo>
                  <a:pt x="720395" y="2427478"/>
                </a:lnTo>
                <a:lnTo>
                  <a:pt x="730305" y="2399808"/>
                </a:lnTo>
                <a:lnTo>
                  <a:pt x="740214" y="2360615"/>
                </a:lnTo>
                <a:lnTo>
                  <a:pt x="750137" y="2306011"/>
                </a:lnTo>
                <a:lnTo>
                  <a:pt x="760047" y="2232146"/>
                </a:lnTo>
                <a:lnTo>
                  <a:pt x="769957" y="2135437"/>
                </a:lnTo>
                <a:lnTo>
                  <a:pt x="779879" y="2013021"/>
                </a:lnTo>
                <a:lnTo>
                  <a:pt x="793097" y="1806394"/>
                </a:lnTo>
                <a:lnTo>
                  <a:pt x="806314" y="1550988"/>
                </a:lnTo>
                <a:lnTo>
                  <a:pt x="826134" y="1101061"/>
                </a:lnTo>
                <a:lnTo>
                  <a:pt x="852581" y="502805"/>
                </a:lnTo>
                <a:lnTo>
                  <a:pt x="865798" y="268992"/>
                </a:lnTo>
                <a:lnTo>
                  <a:pt x="875708" y="140161"/>
                </a:lnTo>
                <a:lnTo>
                  <a:pt x="885618" y="54144"/>
                </a:lnTo>
                <a:lnTo>
                  <a:pt x="892233" y="19833"/>
                </a:lnTo>
                <a:lnTo>
                  <a:pt x="898835" y="2645"/>
                </a:lnTo>
                <a:lnTo>
                  <a:pt x="902143" y="0"/>
                </a:lnTo>
                <a:lnTo>
                  <a:pt x="905450" y="1042"/>
                </a:lnTo>
                <a:lnTo>
                  <a:pt x="908758" y="5543"/>
                </a:lnTo>
                <a:lnTo>
                  <a:pt x="915360" y="23974"/>
                </a:lnTo>
                <a:lnTo>
                  <a:pt x="921975" y="53496"/>
                </a:lnTo>
                <a:lnTo>
                  <a:pt x="931885" y="114728"/>
                </a:lnTo>
                <a:lnTo>
                  <a:pt x="945103" y="219005"/>
                </a:lnTo>
                <a:lnTo>
                  <a:pt x="991370" y="608560"/>
                </a:lnTo>
                <a:lnTo>
                  <a:pt x="1007895" y="717439"/>
                </a:lnTo>
                <a:lnTo>
                  <a:pt x="1057457" y="1020560"/>
                </a:lnTo>
                <a:lnTo>
                  <a:pt x="1070674" y="1129034"/>
                </a:lnTo>
                <a:lnTo>
                  <a:pt x="1083891" y="1261492"/>
                </a:lnTo>
                <a:lnTo>
                  <a:pt x="1100416" y="1462079"/>
                </a:lnTo>
                <a:lnTo>
                  <a:pt x="1123543" y="1789577"/>
                </a:lnTo>
                <a:lnTo>
                  <a:pt x="1146683" y="2110389"/>
                </a:lnTo>
                <a:lnTo>
                  <a:pt x="1159901" y="2255687"/>
                </a:lnTo>
                <a:lnTo>
                  <a:pt x="1169810" y="2336454"/>
                </a:lnTo>
                <a:lnTo>
                  <a:pt x="1176425" y="2375343"/>
                </a:lnTo>
                <a:lnTo>
                  <a:pt x="1183028" y="2401809"/>
                </a:lnTo>
                <a:lnTo>
                  <a:pt x="1189643" y="2415701"/>
                </a:lnTo>
                <a:lnTo>
                  <a:pt x="1192950" y="2417917"/>
                </a:lnTo>
                <a:lnTo>
                  <a:pt x="1196245" y="2417030"/>
                </a:lnTo>
                <a:lnTo>
                  <a:pt x="1199553" y="2413054"/>
                </a:lnTo>
                <a:lnTo>
                  <a:pt x="1206168" y="2396073"/>
                </a:lnTo>
                <a:lnTo>
                  <a:pt x="1212770" y="2367517"/>
                </a:lnTo>
                <a:lnTo>
                  <a:pt x="1222680" y="2304808"/>
                </a:lnTo>
                <a:lnTo>
                  <a:pt x="1232602" y="2221471"/>
                </a:lnTo>
                <a:lnTo>
                  <a:pt x="1249127" y="2051011"/>
                </a:lnTo>
                <a:lnTo>
                  <a:pt x="1278857" y="1738519"/>
                </a:lnTo>
                <a:lnTo>
                  <a:pt x="1292087" y="1631108"/>
                </a:lnTo>
                <a:lnTo>
                  <a:pt x="1301997" y="1571186"/>
                </a:lnTo>
                <a:lnTo>
                  <a:pt x="1311907" y="1530802"/>
                </a:lnTo>
                <a:lnTo>
                  <a:pt x="1318522" y="1515125"/>
                </a:lnTo>
                <a:lnTo>
                  <a:pt x="1325124" y="1508553"/>
                </a:lnTo>
                <a:lnTo>
                  <a:pt x="1328431" y="1508692"/>
                </a:lnTo>
                <a:lnTo>
                  <a:pt x="1331739" y="1511098"/>
                </a:lnTo>
                <a:lnTo>
                  <a:pt x="1338341" y="1522673"/>
                </a:lnTo>
                <a:lnTo>
                  <a:pt x="1344956" y="1543098"/>
                </a:lnTo>
                <a:lnTo>
                  <a:pt x="1351559" y="1572135"/>
                </a:lnTo>
                <a:lnTo>
                  <a:pt x="1361481" y="1631273"/>
                </a:lnTo>
                <a:lnTo>
                  <a:pt x="1371391" y="1708025"/>
                </a:lnTo>
                <a:lnTo>
                  <a:pt x="1384608" y="1834709"/>
                </a:lnTo>
                <a:lnTo>
                  <a:pt x="1401133" y="2023810"/>
                </a:lnTo>
                <a:lnTo>
                  <a:pt x="1437478" y="2455958"/>
                </a:lnTo>
                <a:lnTo>
                  <a:pt x="1450695" y="2573840"/>
                </a:lnTo>
                <a:lnTo>
                  <a:pt x="1460618" y="2638271"/>
                </a:lnTo>
                <a:lnTo>
                  <a:pt x="1467220" y="2669055"/>
                </a:lnTo>
                <a:lnTo>
                  <a:pt x="1473835" y="2690241"/>
                </a:lnTo>
                <a:lnTo>
                  <a:pt x="1480438" y="2702360"/>
                </a:lnTo>
                <a:lnTo>
                  <a:pt x="1483745" y="2705260"/>
                </a:lnTo>
                <a:lnTo>
                  <a:pt x="1487053" y="2706222"/>
                </a:lnTo>
                <a:lnTo>
                  <a:pt x="1490360" y="2705361"/>
                </a:lnTo>
                <a:lnTo>
                  <a:pt x="1496963" y="2698700"/>
                </a:lnTo>
                <a:lnTo>
                  <a:pt x="1503577" y="2686265"/>
                </a:lnTo>
                <a:lnTo>
                  <a:pt x="1513487" y="2658861"/>
                </a:lnTo>
                <a:lnTo>
                  <a:pt x="1526705" y="2610120"/>
                </a:lnTo>
                <a:lnTo>
                  <a:pt x="1543229" y="2536635"/>
                </a:lnTo>
                <a:lnTo>
                  <a:pt x="1579574" y="2357488"/>
                </a:lnTo>
                <a:lnTo>
                  <a:pt x="1615932" y="2168830"/>
                </a:lnTo>
                <a:lnTo>
                  <a:pt x="1639059" y="2033219"/>
                </a:lnTo>
                <a:lnTo>
                  <a:pt x="1658891" y="1899823"/>
                </a:lnTo>
                <a:lnTo>
                  <a:pt x="1688633" y="1675189"/>
                </a:lnTo>
                <a:lnTo>
                  <a:pt x="1724978" y="1405069"/>
                </a:lnTo>
                <a:lnTo>
                  <a:pt x="1754720" y="1207660"/>
                </a:lnTo>
                <a:lnTo>
                  <a:pt x="1777847" y="1072404"/>
                </a:lnTo>
                <a:lnTo>
                  <a:pt x="1794372" y="994322"/>
                </a:lnTo>
                <a:lnTo>
                  <a:pt x="1807590" y="945860"/>
                </a:lnTo>
                <a:lnTo>
                  <a:pt x="1820807" y="909731"/>
                </a:lnTo>
                <a:lnTo>
                  <a:pt x="1830717" y="890394"/>
                </a:lnTo>
                <a:lnTo>
                  <a:pt x="1840639" y="877921"/>
                </a:lnTo>
                <a:lnTo>
                  <a:pt x="1847242" y="873653"/>
                </a:lnTo>
                <a:lnTo>
                  <a:pt x="1853857" y="872881"/>
                </a:lnTo>
                <a:lnTo>
                  <a:pt x="1860459" y="875768"/>
                </a:lnTo>
                <a:lnTo>
                  <a:pt x="1867074" y="882378"/>
                </a:lnTo>
                <a:lnTo>
                  <a:pt x="1873676" y="892762"/>
                </a:lnTo>
                <a:lnTo>
                  <a:pt x="1883599" y="915227"/>
                </a:lnTo>
                <a:lnTo>
                  <a:pt x="1893509" y="945480"/>
                </a:lnTo>
                <a:lnTo>
                  <a:pt x="1906726" y="996386"/>
                </a:lnTo>
                <a:lnTo>
                  <a:pt x="1919944" y="1058398"/>
                </a:lnTo>
                <a:lnTo>
                  <a:pt x="1933161" y="1132137"/>
                </a:lnTo>
                <a:lnTo>
                  <a:pt x="1949686" y="1241687"/>
                </a:lnTo>
                <a:lnTo>
                  <a:pt x="1966211" y="1370713"/>
                </a:lnTo>
                <a:lnTo>
                  <a:pt x="1986043" y="1548658"/>
                </a:lnTo>
                <a:lnTo>
                  <a:pt x="2035605" y="2011729"/>
                </a:lnTo>
                <a:lnTo>
                  <a:pt x="2048822" y="2106628"/>
                </a:lnTo>
                <a:lnTo>
                  <a:pt x="2058732" y="2163043"/>
                </a:lnTo>
                <a:lnTo>
                  <a:pt x="2068655" y="2205123"/>
                </a:lnTo>
                <a:lnTo>
                  <a:pt x="2075257" y="2224738"/>
                </a:lnTo>
                <a:lnTo>
                  <a:pt x="2081872" y="2237528"/>
                </a:lnTo>
                <a:lnTo>
                  <a:pt x="2088474" y="2243581"/>
                </a:lnTo>
                <a:lnTo>
                  <a:pt x="2091782" y="2244151"/>
                </a:lnTo>
                <a:lnTo>
                  <a:pt x="2095089" y="2243151"/>
                </a:lnTo>
                <a:lnTo>
                  <a:pt x="2101692" y="2236591"/>
                </a:lnTo>
                <a:lnTo>
                  <a:pt x="2108307" y="2224359"/>
                </a:lnTo>
                <a:lnTo>
                  <a:pt x="2118217" y="2196525"/>
                </a:lnTo>
                <a:lnTo>
                  <a:pt x="2128127" y="2159193"/>
                </a:lnTo>
                <a:lnTo>
                  <a:pt x="2141357" y="2098485"/>
                </a:lnTo>
                <a:lnTo>
                  <a:pt x="2164484" y="1975626"/>
                </a:lnTo>
                <a:lnTo>
                  <a:pt x="2200829" y="1779712"/>
                </a:lnTo>
                <a:lnTo>
                  <a:pt x="2214046" y="1723006"/>
                </a:lnTo>
                <a:lnTo>
                  <a:pt x="2223968" y="1691525"/>
                </a:lnTo>
                <a:lnTo>
                  <a:pt x="2230571" y="1677165"/>
                </a:lnTo>
                <a:lnTo>
                  <a:pt x="2237186" y="1668845"/>
                </a:lnTo>
                <a:lnTo>
                  <a:pt x="2240493" y="1667085"/>
                </a:lnTo>
                <a:lnTo>
                  <a:pt x="2243788" y="1666971"/>
                </a:lnTo>
                <a:lnTo>
                  <a:pt x="2247096" y="1668554"/>
                </a:lnTo>
                <a:lnTo>
                  <a:pt x="2253711" y="1676912"/>
                </a:lnTo>
                <a:lnTo>
                  <a:pt x="2260313" y="1692285"/>
                </a:lnTo>
                <a:lnTo>
                  <a:pt x="2266928" y="1714838"/>
                </a:lnTo>
                <a:lnTo>
                  <a:pt x="2276838" y="1762439"/>
                </a:lnTo>
                <a:lnTo>
                  <a:pt x="2286748" y="1827060"/>
                </a:lnTo>
                <a:lnTo>
                  <a:pt x="2296670" y="1908954"/>
                </a:lnTo>
                <a:lnTo>
                  <a:pt x="2309888" y="2044185"/>
                </a:lnTo>
                <a:lnTo>
                  <a:pt x="2326400" y="2246051"/>
                </a:lnTo>
                <a:lnTo>
                  <a:pt x="2352847" y="2572067"/>
                </a:lnTo>
                <a:lnTo>
                  <a:pt x="2366064" y="2700929"/>
                </a:lnTo>
                <a:lnTo>
                  <a:pt x="2375975" y="2775427"/>
                </a:lnTo>
                <a:lnTo>
                  <a:pt x="2385884" y="2830398"/>
                </a:lnTo>
                <a:lnTo>
                  <a:pt x="2395807" y="2867312"/>
                </a:lnTo>
                <a:lnTo>
                  <a:pt x="2402409" y="2883268"/>
                </a:lnTo>
                <a:lnTo>
                  <a:pt x="2409024" y="2893563"/>
                </a:lnTo>
                <a:lnTo>
                  <a:pt x="2415627" y="2899350"/>
                </a:lnTo>
                <a:lnTo>
                  <a:pt x="2422242" y="2901668"/>
                </a:lnTo>
                <a:lnTo>
                  <a:pt x="2428844" y="2901402"/>
                </a:lnTo>
                <a:lnTo>
                  <a:pt x="2438766" y="2897273"/>
                </a:lnTo>
                <a:lnTo>
                  <a:pt x="2448676" y="2889726"/>
                </a:lnTo>
                <a:lnTo>
                  <a:pt x="2461894" y="2875454"/>
                </a:lnTo>
                <a:lnTo>
                  <a:pt x="2478418" y="2852749"/>
                </a:lnTo>
                <a:lnTo>
                  <a:pt x="2501546" y="2820306"/>
                </a:lnTo>
                <a:lnTo>
                  <a:pt x="2511456" y="2810061"/>
                </a:lnTo>
                <a:lnTo>
                  <a:pt x="2521378" y="2803945"/>
                </a:lnTo>
                <a:lnTo>
                  <a:pt x="2527980" y="2802564"/>
                </a:lnTo>
                <a:lnTo>
                  <a:pt x="2534596" y="2803464"/>
                </a:lnTo>
                <a:lnTo>
                  <a:pt x="2541198" y="2806592"/>
                </a:lnTo>
                <a:lnTo>
                  <a:pt x="2551120" y="2815215"/>
                </a:lnTo>
                <a:lnTo>
                  <a:pt x="2561030" y="2828271"/>
                </a:lnTo>
                <a:lnTo>
                  <a:pt x="2570940" y="2845810"/>
                </a:lnTo>
                <a:lnTo>
                  <a:pt x="2584158" y="2876189"/>
                </a:lnTo>
                <a:lnTo>
                  <a:pt x="2603990" y="2931768"/>
                </a:lnTo>
                <a:lnTo>
                  <a:pt x="2617207" y="2966795"/>
                </a:lnTo>
                <a:lnTo>
                  <a:pt x="2627117" y="2986220"/>
                </a:lnTo>
                <a:lnTo>
                  <a:pt x="2633732" y="2993894"/>
                </a:lnTo>
                <a:lnTo>
                  <a:pt x="2640334" y="2996060"/>
                </a:lnTo>
                <a:lnTo>
                  <a:pt x="2643642" y="2994781"/>
                </a:lnTo>
                <a:lnTo>
                  <a:pt x="2650257" y="2986942"/>
                </a:lnTo>
                <a:lnTo>
                  <a:pt x="2656859" y="2971366"/>
                </a:lnTo>
                <a:lnTo>
                  <a:pt x="2663474" y="2947357"/>
                </a:lnTo>
                <a:lnTo>
                  <a:pt x="2670077" y="2914280"/>
                </a:lnTo>
                <a:lnTo>
                  <a:pt x="2679999" y="2846646"/>
                </a:lnTo>
                <a:lnTo>
                  <a:pt x="2689909" y="2756698"/>
                </a:lnTo>
                <a:lnTo>
                  <a:pt x="2703127" y="2602181"/>
                </a:lnTo>
                <a:lnTo>
                  <a:pt x="2716344" y="2412092"/>
                </a:lnTo>
                <a:lnTo>
                  <a:pt x="2736176" y="2082213"/>
                </a:lnTo>
                <a:lnTo>
                  <a:pt x="2772521" y="1470652"/>
                </a:lnTo>
                <a:lnTo>
                  <a:pt x="2789046" y="1238622"/>
                </a:lnTo>
                <a:lnTo>
                  <a:pt x="2805571" y="1047862"/>
                </a:lnTo>
                <a:lnTo>
                  <a:pt x="2818788" y="927358"/>
                </a:lnTo>
                <a:lnTo>
                  <a:pt x="2832005" y="833941"/>
                </a:lnTo>
                <a:lnTo>
                  <a:pt x="2845223" y="764002"/>
                </a:lnTo>
                <a:lnTo>
                  <a:pt x="2855133" y="724885"/>
                </a:lnTo>
                <a:lnTo>
                  <a:pt x="2865042" y="696152"/>
                </a:lnTo>
                <a:lnTo>
                  <a:pt x="2874965" y="677220"/>
                </a:lnTo>
                <a:lnTo>
                  <a:pt x="2881567" y="670028"/>
                </a:lnTo>
                <a:lnTo>
                  <a:pt x="2888182" y="667368"/>
                </a:lnTo>
                <a:lnTo>
                  <a:pt x="2894785" y="669622"/>
                </a:lnTo>
                <a:lnTo>
                  <a:pt x="2901400" y="677182"/>
                </a:lnTo>
                <a:lnTo>
                  <a:pt x="2908002" y="690415"/>
                </a:lnTo>
                <a:lnTo>
                  <a:pt x="2914617" y="709562"/>
                </a:lnTo>
                <a:lnTo>
                  <a:pt x="2924527" y="749616"/>
                </a:lnTo>
                <a:lnTo>
                  <a:pt x="2934450" y="803296"/>
                </a:lnTo>
                <a:lnTo>
                  <a:pt x="2947667" y="895814"/>
                </a:lnTo>
                <a:lnTo>
                  <a:pt x="2960884" y="1012101"/>
                </a:lnTo>
                <a:lnTo>
                  <a:pt x="2977409" y="1187779"/>
                </a:lnTo>
                <a:lnTo>
                  <a:pt x="3017061" y="1634110"/>
                </a:lnTo>
                <a:lnTo>
                  <a:pt x="3030278" y="1742115"/>
                </a:lnTo>
                <a:lnTo>
                  <a:pt x="3040188" y="1800265"/>
                </a:lnTo>
                <a:lnTo>
                  <a:pt x="3046803" y="1827313"/>
                </a:lnTo>
                <a:lnTo>
                  <a:pt x="3053406" y="1844928"/>
                </a:lnTo>
                <a:lnTo>
                  <a:pt x="3060021" y="1853413"/>
                </a:lnTo>
                <a:lnTo>
                  <a:pt x="3063315" y="1854388"/>
                </a:lnTo>
                <a:lnTo>
                  <a:pt x="3066623" y="1853299"/>
                </a:lnTo>
                <a:lnTo>
                  <a:pt x="3073238" y="1845245"/>
                </a:lnTo>
                <a:lnTo>
                  <a:pt x="3079840" y="1829960"/>
                </a:lnTo>
                <a:lnTo>
                  <a:pt x="3086456" y="1808129"/>
                </a:lnTo>
                <a:lnTo>
                  <a:pt x="3096365" y="1764782"/>
                </a:lnTo>
                <a:lnTo>
                  <a:pt x="3109583" y="1692285"/>
                </a:lnTo>
                <a:lnTo>
                  <a:pt x="3145940" y="1482986"/>
                </a:lnTo>
                <a:lnTo>
                  <a:pt x="3162452" y="1409665"/>
                </a:lnTo>
                <a:lnTo>
                  <a:pt x="3178977" y="1351098"/>
                </a:lnTo>
                <a:lnTo>
                  <a:pt x="3192194" y="1313348"/>
                </a:lnTo>
                <a:lnTo>
                  <a:pt x="3205412" y="1283678"/>
                </a:lnTo>
                <a:lnTo>
                  <a:pt x="3215334" y="1267773"/>
                </a:lnTo>
                <a:lnTo>
                  <a:pt x="3221936" y="1260745"/>
                </a:lnTo>
                <a:lnTo>
                  <a:pt x="3228551" y="1256705"/>
                </a:lnTo>
                <a:lnTo>
                  <a:pt x="3235154" y="1255730"/>
                </a:lnTo>
                <a:lnTo>
                  <a:pt x="3241769" y="1257820"/>
                </a:lnTo>
                <a:lnTo>
                  <a:pt x="3248371" y="1263088"/>
                </a:lnTo>
                <a:lnTo>
                  <a:pt x="3254986" y="1271661"/>
                </a:lnTo>
                <a:lnTo>
                  <a:pt x="3264896" y="1291099"/>
                </a:lnTo>
                <a:lnTo>
                  <a:pt x="3274819" y="1319161"/>
                </a:lnTo>
                <a:lnTo>
                  <a:pt x="3284729" y="1356796"/>
                </a:lnTo>
                <a:lnTo>
                  <a:pt x="3294638" y="1405106"/>
                </a:lnTo>
                <a:lnTo>
                  <a:pt x="3304548" y="1465029"/>
                </a:lnTo>
                <a:lnTo>
                  <a:pt x="3317766" y="1564322"/>
                </a:lnTo>
                <a:lnTo>
                  <a:pt x="3330996" y="1685636"/>
                </a:lnTo>
                <a:lnTo>
                  <a:pt x="3347508" y="1862923"/>
                </a:lnTo>
                <a:lnTo>
                  <a:pt x="3406993" y="2532355"/>
                </a:lnTo>
                <a:lnTo>
                  <a:pt x="3423517" y="2676071"/>
                </a:lnTo>
                <a:lnTo>
                  <a:pt x="3440042" y="2794878"/>
                </a:lnTo>
                <a:lnTo>
                  <a:pt x="3453260" y="2872884"/>
                </a:lnTo>
                <a:lnTo>
                  <a:pt x="3466477" y="2936720"/>
                </a:lnTo>
                <a:lnTo>
                  <a:pt x="3479694" y="2986828"/>
                </a:lnTo>
                <a:lnTo>
                  <a:pt x="3489604" y="3015675"/>
                </a:lnTo>
                <a:lnTo>
                  <a:pt x="3499526" y="3037329"/>
                </a:lnTo>
                <a:lnTo>
                  <a:pt x="3509436" y="3052108"/>
                </a:lnTo>
                <a:lnTo>
                  <a:pt x="3519346" y="3060642"/>
                </a:lnTo>
                <a:lnTo>
                  <a:pt x="3525962" y="3063150"/>
                </a:lnTo>
                <a:lnTo>
                  <a:pt x="3532564" y="3063251"/>
                </a:lnTo>
                <a:lnTo>
                  <a:pt x="3539179" y="3060947"/>
                </a:lnTo>
                <a:lnTo>
                  <a:pt x="3545781" y="3056261"/>
                </a:lnTo>
                <a:lnTo>
                  <a:pt x="3555704" y="3044826"/>
                </a:lnTo>
                <a:lnTo>
                  <a:pt x="3565614" y="3028149"/>
                </a:lnTo>
                <a:lnTo>
                  <a:pt x="3575523" y="3006076"/>
                </a:lnTo>
                <a:lnTo>
                  <a:pt x="3585446" y="2978141"/>
                </a:lnTo>
                <a:lnTo>
                  <a:pt x="3598663" y="2930705"/>
                </a:lnTo>
                <a:lnTo>
                  <a:pt x="3611881" y="2871288"/>
                </a:lnTo>
                <a:lnTo>
                  <a:pt x="3628405" y="2782582"/>
                </a:lnTo>
                <a:lnTo>
                  <a:pt x="3664750" y="2563380"/>
                </a:lnTo>
                <a:lnTo>
                  <a:pt x="3691185" y="2412674"/>
                </a:lnTo>
                <a:lnTo>
                  <a:pt x="3707710" y="2331693"/>
                </a:lnTo>
                <a:lnTo>
                  <a:pt x="3720927" y="2279532"/>
                </a:lnTo>
                <a:lnTo>
                  <a:pt x="3730837" y="2250090"/>
                </a:lnTo>
                <a:lnTo>
                  <a:pt x="3740759" y="2229956"/>
                </a:lnTo>
                <a:lnTo>
                  <a:pt x="3747362" y="2221978"/>
                </a:lnTo>
                <a:lnTo>
                  <a:pt x="3753977" y="2218470"/>
                </a:lnTo>
                <a:lnTo>
                  <a:pt x="3760579" y="2219483"/>
                </a:lnTo>
                <a:lnTo>
                  <a:pt x="3767194" y="2225017"/>
                </a:lnTo>
                <a:lnTo>
                  <a:pt x="3773796" y="2234945"/>
                </a:lnTo>
                <a:lnTo>
                  <a:pt x="3783719" y="2257498"/>
                </a:lnTo>
                <a:lnTo>
                  <a:pt x="3793629" y="2287751"/>
                </a:lnTo>
                <a:lnTo>
                  <a:pt x="3810154" y="2348788"/>
                </a:lnTo>
                <a:lnTo>
                  <a:pt x="3836589" y="2448461"/>
                </a:lnTo>
                <a:lnTo>
                  <a:pt x="3849806" y="2487654"/>
                </a:lnTo>
                <a:lnTo>
                  <a:pt x="3859716" y="2508472"/>
                </a:lnTo>
                <a:lnTo>
                  <a:pt x="3866331" y="2517476"/>
                </a:lnTo>
                <a:lnTo>
                  <a:pt x="3872933" y="2522313"/>
                </a:lnTo>
                <a:lnTo>
                  <a:pt x="3879548" y="2522984"/>
                </a:lnTo>
                <a:lnTo>
                  <a:pt x="3886150" y="2519654"/>
                </a:lnTo>
                <a:lnTo>
                  <a:pt x="3892765" y="2512613"/>
                </a:lnTo>
                <a:lnTo>
                  <a:pt x="3902675" y="2496087"/>
                </a:lnTo>
                <a:lnTo>
                  <a:pt x="3915893" y="2466177"/>
                </a:lnTo>
                <a:lnTo>
                  <a:pt x="3939032" y="2410826"/>
                </a:lnTo>
                <a:lnTo>
                  <a:pt x="3948943" y="2393604"/>
                </a:lnTo>
                <a:lnTo>
                  <a:pt x="3955545" y="2385879"/>
                </a:lnTo>
                <a:lnTo>
                  <a:pt x="3962160" y="2381497"/>
                </a:lnTo>
                <a:lnTo>
                  <a:pt x="3968775" y="2380687"/>
                </a:lnTo>
                <a:lnTo>
                  <a:pt x="3975377" y="2383562"/>
                </a:lnTo>
                <a:lnTo>
                  <a:pt x="3981992" y="2390184"/>
                </a:lnTo>
                <a:lnTo>
                  <a:pt x="3988595" y="2400606"/>
                </a:lnTo>
                <a:lnTo>
                  <a:pt x="3998504" y="2422932"/>
                </a:lnTo>
                <a:lnTo>
                  <a:pt x="4011734" y="2462365"/>
                </a:lnTo>
                <a:lnTo>
                  <a:pt x="4034862" y="2535128"/>
                </a:lnTo>
                <a:lnTo>
                  <a:pt x="4044771" y="2557023"/>
                </a:lnTo>
                <a:lnTo>
                  <a:pt x="4051386" y="2565419"/>
                </a:lnTo>
                <a:lnTo>
                  <a:pt x="4054681" y="2567344"/>
                </a:lnTo>
                <a:lnTo>
                  <a:pt x="4057989" y="2567584"/>
                </a:lnTo>
                <a:lnTo>
                  <a:pt x="4061296" y="2566090"/>
                </a:lnTo>
                <a:lnTo>
                  <a:pt x="4067911" y="2557454"/>
                </a:lnTo>
                <a:lnTo>
                  <a:pt x="4074514" y="2541131"/>
                </a:lnTo>
                <a:lnTo>
                  <a:pt x="4081129" y="2517134"/>
                </a:lnTo>
                <a:lnTo>
                  <a:pt x="4091038" y="2467532"/>
                </a:lnTo>
                <a:lnTo>
                  <a:pt x="4100948" y="2403215"/>
                </a:lnTo>
                <a:lnTo>
                  <a:pt x="4114166" y="2298223"/>
                </a:lnTo>
                <a:lnTo>
                  <a:pt x="4114166" y="2298223"/>
                </a:lnTo>
              </a:path>
            </a:pathLst>
          </a:custGeom>
          <a:solidFill>
            <a:srgbClr val="000000"/>
          </a:solidFill>
          <a:ln w="9525" cap="sq">
            <a:solidFill>
              <a:srgbClr val="ED7D31"/>
            </a:solidFill>
            <a:prstDash val="solid"/>
            <a:round/>
          </a:ln>
        </p:spPr>
        <p:txBody>
          <a:bodyPr rtlCol="0" anchor="ctr"/>
          <a:lstStyle/>
          <a:p>
            <a:endParaRPr lang="en-US">
              <a:solidFill>
                <a:srgbClr val="ED7D31"/>
              </a:solidFill>
            </a:endParaRPr>
          </a:p>
        </p:txBody>
      </p:sp>
      <p:sp>
        <p:nvSpPr>
          <p:cNvPr id="62" name="Figura a mano libera 61">
            <a:extLst>
              <a:ext uri="{FF2B5EF4-FFF2-40B4-BE49-F238E27FC236}">
                <a16:creationId xmlns:a16="http://schemas.microsoft.com/office/drawing/2014/main" id="{8B045C5B-0E3B-48FA-767B-81556251A4B2}"/>
              </a:ext>
            </a:extLst>
          </p:cNvPr>
          <p:cNvSpPr/>
          <p:nvPr/>
        </p:nvSpPr>
        <p:spPr>
          <a:xfrm>
            <a:off x="6771064" y="4962932"/>
            <a:ext cx="601475" cy="307777"/>
          </a:xfrm>
          <a:custGeom>
            <a:avLst/>
            <a:gdLst>
              <a:gd name="connsiteX0" fmla="*/ 0 w 4114165"/>
              <a:gd name="connsiteY0" fmla="*/ 962866 h 3063250"/>
              <a:gd name="connsiteX1" fmla="*/ 13219 w 4114165"/>
              <a:gd name="connsiteY1" fmla="*/ 938578 h 3063250"/>
              <a:gd name="connsiteX2" fmla="*/ 29741 w 4114165"/>
              <a:gd name="connsiteY2" fmla="*/ 914936 h 3063250"/>
              <a:gd name="connsiteX3" fmla="*/ 52873 w 4114165"/>
              <a:gd name="connsiteY3" fmla="*/ 887165 h 3063250"/>
              <a:gd name="connsiteX4" fmla="*/ 79309 w 4114165"/>
              <a:gd name="connsiteY4" fmla="*/ 860382 h 3063250"/>
              <a:gd name="connsiteX5" fmla="*/ 99137 w 4114165"/>
              <a:gd name="connsiteY5" fmla="*/ 843895 h 3063250"/>
              <a:gd name="connsiteX6" fmla="*/ 109050 w 4114165"/>
              <a:gd name="connsiteY6" fmla="*/ 838551 h 3063250"/>
              <a:gd name="connsiteX7" fmla="*/ 118964 w 4114165"/>
              <a:gd name="connsiteY7" fmla="*/ 836816 h 3063250"/>
              <a:gd name="connsiteX8" fmla="*/ 125574 w 4114165"/>
              <a:gd name="connsiteY8" fmla="*/ 838272 h 3063250"/>
              <a:gd name="connsiteX9" fmla="*/ 132182 w 4114165"/>
              <a:gd name="connsiteY9" fmla="*/ 842248 h 3063250"/>
              <a:gd name="connsiteX10" fmla="*/ 138791 w 4114165"/>
              <a:gd name="connsiteY10" fmla="*/ 849049 h 3063250"/>
              <a:gd name="connsiteX11" fmla="*/ 145401 w 4114165"/>
              <a:gd name="connsiteY11" fmla="*/ 859078 h 3063250"/>
              <a:gd name="connsiteX12" fmla="*/ 155315 w 4114165"/>
              <a:gd name="connsiteY12" fmla="*/ 880859 h 3063250"/>
              <a:gd name="connsiteX13" fmla="*/ 165228 w 4114165"/>
              <a:gd name="connsiteY13" fmla="*/ 911631 h 3063250"/>
              <a:gd name="connsiteX14" fmla="*/ 175142 w 4114165"/>
              <a:gd name="connsiteY14" fmla="*/ 951773 h 3063250"/>
              <a:gd name="connsiteX15" fmla="*/ 188360 w 4114165"/>
              <a:gd name="connsiteY15" fmla="*/ 1018952 h 3063250"/>
              <a:gd name="connsiteX16" fmla="*/ 204883 w 4114165"/>
              <a:gd name="connsiteY16" fmla="*/ 1119511 h 3063250"/>
              <a:gd name="connsiteX17" fmla="*/ 237928 w 4114165"/>
              <a:gd name="connsiteY17" fmla="*/ 1325872 h 3063250"/>
              <a:gd name="connsiteX18" fmla="*/ 251146 w 4114165"/>
              <a:gd name="connsiteY18" fmla="*/ 1392203 h 3063250"/>
              <a:gd name="connsiteX19" fmla="*/ 264365 w 4114165"/>
              <a:gd name="connsiteY19" fmla="*/ 1444629 h 3063250"/>
              <a:gd name="connsiteX20" fmla="*/ 274279 w 4114165"/>
              <a:gd name="connsiteY20" fmla="*/ 1474666 h 3063250"/>
              <a:gd name="connsiteX21" fmla="*/ 284192 w 4114165"/>
              <a:gd name="connsiteY21" fmla="*/ 1497675 h 3063250"/>
              <a:gd name="connsiteX22" fmla="*/ 297410 w 4114165"/>
              <a:gd name="connsiteY22" fmla="*/ 1521267 h 3063250"/>
              <a:gd name="connsiteX23" fmla="*/ 323847 w 4114165"/>
              <a:gd name="connsiteY23" fmla="*/ 1565120 h 3063250"/>
              <a:gd name="connsiteX24" fmla="*/ 340373 w 4114165"/>
              <a:gd name="connsiteY24" fmla="*/ 1598538 h 3063250"/>
              <a:gd name="connsiteX25" fmla="*/ 363500 w 4114165"/>
              <a:gd name="connsiteY25" fmla="*/ 1652395 h 3063250"/>
              <a:gd name="connsiteX26" fmla="*/ 386628 w 4114165"/>
              <a:gd name="connsiteY26" fmla="*/ 1713129 h 3063250"/>
              <a:gd name="connsiteX27" fmla="*/ 406460 w 4114165"/>
              <a:gd name="connsiteY27" fmla="*/ 1772988 h 3063250"/>
              <a:gd name="connsiteX28" fmla="*/ 422985 w 4114165"/>
              <a:gd name="connsiteY28" fmla="*/ 1832430 h 3063250"/>
              <a:gd name="connsiteX29" fmla="*/ 439510 w 4114165"/>
              <a:gd name="connsiteY29" fmla="*/ 1903407 h 3063250"/>
              <a:gd name="connsiteX30" fmla="*/ 456035 w 4114165"/>
              <a:gd name="connsiteY30" fmla="*/ 1987175 h 3063250"/>
              <a:gd name="connsiteX31" fmla="*/ 472547 w 4114165"/>
              <a:gd name="connsiteY31" fmla="*/ 2085024 h 3063250"/>
              <a:gd name="connsiteX32" fmla="*/ 502289 w 4114165"/>
              <a:gd name="connsiteY32" fmla="*/ 2284990 h 3063250"/>
              <a:gd name="connsiteX33" fmla="*/ 518814 w 4114165"/>
              <a:gd name="connsiteY33" fmla="*/ 2386930 h 3063250"/>
              <a:gd name="connsiteX34" fmla="*/ 532031 w 4114165"/>
              <a:gd name="connsiteY34" fmla="*/ 2452703 h 3063250"/>
              <a:gd name="connsiteX35" fmla="*/ 541941 w 4114165"/>
              <a:gd name="connsiteY35" fmla="*/ 2490718 h 3063250"/>
              <a:gd name="connsiteX36" fmla="*/ 551864 w 4114165"/>
              <a:gd name="connsiteY36" fmla="*/ 2518717 h 3063250"/>
              <a:gd name="connsiteX37" fmla="*/ 561774 w 4114165"/>
              <a:gd name="connsiteY37" fmla="*/ 2537066 h 3063250"/>
              <a:gd name="connsiteX38" fmla="*/ 568389 w 4114165"/>
              <a:gd name="connsiteY38" fmla="*/ 2544335 h 3063250"/>
              <a:gd name="connsiteX39" fmla="*/ 574991 w 4114165"/>
              <a:gd name="connsiteY39" fmla="*/ 2548070 h 3063250"/>
              <a:gd name="connsiteX40" fmla="*/ 581606 w 4114165"/>
              <a:gd name="connsiteY40" fmla="*/ 2548741 h 3063250"/>
              <a:gd name="connsiteX41" fmla="*/ 588208 w 4114165"/>
              <a:gd name="connsiteY41" fmla="*/ 2546969 h 3063250"/>
              <a:gd name="connsiteX42" fmla="*/ 598131 w 4114165"/>
              <a:gd name="connsiteY42" fmla="*/ 2541042 h 3063250"/>
              <a:gd name="connsiteX43" fmla="*/ 644385 w 4114165"/>
              <a:gd name="connsiteY43" fmla="*/ 2506927 h 3063250"/>
              <a:gd name="connsiteX44" fmla="*/ 670820 w 4114165"/>
              <a:gd name="connsiteY44" fmla="*/ 2490034 h 3063250"/>
              <a:gd name="connsiteX45" fmla="*/ 687345 w 4114165"/>
              <a:gd name="connsiteY45" fmla="*/ 2476269 h 3063250"/>
              <a:gd name="connsiteX46" fmla="*/ 700562 w 4114165"/>
              <a:gd name="connsiteY46" fmla="*/ 2461681 h 3063250"/>
              <a:gd name="connsiteX47" fmla="*/ 710485 w 4114165"/>
              <a:gd name="connsiteY47" fmla="*/ 2447156 h 3063250"/>
              <a:gd name="connsiteX48" fmla="*/ 720395 w 4114165"/>
              <a:gd name="connsiteY48" fmla="*/ 2427478 h 3063250"/>
              <a:gd name="connsiteX49" fmla="*/ 730305 w 4114165"/>
              <a:gd name="connsiteY49" fmla="*/ 2399808 h 3063250"/>
              <a:gd name="connsiteX50" fmla="*/ 740214 w 4114165"/>
              <a:gd name="connsiteY50" fmla="*/ 2360615 h 3063250"/>
              <a:gd name="connsiteX51" fmla="*/ 750137 w 4114165"/>
              <a:gd name="connsiteY51" fmla="*/ 2306011 h 3063250"/>
              <a:gd name="connsiteX52" fmla="*/ 760047 w 4114165"/>
              <a:gd name="connsiteY52" fmla="*/ 2232146 h 3063250"/>
              <a:gd name="connsiteX53" fmla="*/ 769957 w 4114165"/>
              <a:gd name="connsiteY53" fmla="*/ 2135437 h 3063250"/>
              <a:gd name="connsiteX54" fmla="*/ 779879 w 4114165"/>
              <a:gd name="connsiteY54" fmla="*/ 2013021 h 3063250"/>
              <a:gd name="connsiteX55" fmla="*/ 793097 w 4114165"/>
              <a:gd name="connsiteY55" fmla="*/ 1806394 h 3063250"/>
              <a:gd name="connsiteX56" fmla="*/ 806314 w 4114165"/>
              <a:gd name="connsiteY56" fmla="*/ 1550988 h 3063250"/>
              <a:gd name="connsiteX57" fmla="*/ 826134 w 4114165"/>
              <a:gd name="connsiteY57" fmla="*/ 1101061 h 3063250"/>
              <a:gd name="connsiteX58" fmla="*/ 852581 w 4114165"/>
              <a:gd name="connsiteY58" fmla="*/ 502805 h 3063250"/>
              <a:gd name="connsiteX59" fmla="*/ 865798 w 4114165"/>
              <a:gd name="connsiteY59" fmla="*/ 268992 h 3063250"/>
              <a:gd name="connsiteX60" fmla="*/ 875708 w 4114165"/>
              <a:gd name="connsiteY60" fmla="*/ 140161 h 3063250"/>
              <a:gd name="connsiteX61" fmla="*/ 885618 w 4114165"/>
              <a:gd name="connsiteY61" fmla="*/ 54144 h 3063250"/>
              <a:gd name="connsiteX62" fmla="*/ 892233 w 4114165"/>
              <a:gd name="connsiteY62" fmla="*/ 19833 h 3063250"/>
              <a:gd name="connsiteX63" fmla="*/ 898835 w 4114165"/>
              <a:gd name="connsiteY63" fmla="*/ 2645 h 3063250"/>
              <a:gd name="connsiteX64" fmla="*/ 902143 w 4114165"/>
              <a:gd name="connsiteY64" fmla="*/ 0 h 3063250"/>
              <a:gd name="connsiteX65" fmla="*/ 905450 w 4114165"/>
              <a:gd name="connsiteY65" fmla="*/ 1042 h 3063250"/>
              <a:gd name="connsiteX66" fmla="*/ 908758 w 4114165"/>
              <a:gd name="connsiteY66" fmla="*/ 5543 h 3063250"/>
              <a:gd name="connsiteX67" fmla="*/ 915360 w 4114165"/>
              <a:gd name="connsiteY67" fmla="*/ 23974 h 3063250"/>
              <a:gd name="connsiteX68" fmla="*/ 921975 w 4114165"/>
              <a:gd name="connsiteY68" fmla="*/ 53496 h 3063250"/>
              <a:gd name="connsiteX69" fmla="*/ 931885 w 4114165"/>
              <a:gd name="connsiteY69" fmla="*/ 114728 h 3063250"/>
              <a:gd name="connsiteX70" fmla="*/ 945103 w 4114165"/>
              <a:gd name="connsiteY70" fmla="*/ 219005 h 3063250"/>
              <a:gd name="connsiteX71" fmla="*/ 991370 w 4114165"/>
              <a:gd name="connsiteY71" fmla="*/ 608560 h 3063250"/>
              <a:gd name="connsiteX72" fmla="*/ 1007895 w 4114165"/>
              <a:gd name="connsiteY72" fmla="*/ 717439 h 3063250"/>
              <a:gd name="connsiteX73" fmla="*/ 1057457 w 4114165"/>
              <a:gd name="connsiteY73" fmla="*/ 1020560 h 3063250"/>
              <a:gd name="connsiteX74" fmla="*/ 1070674 w 4114165"/>
              <a:gd name="connsiteY74" fmla="*/ 1129034 h 3063250"/>
              <a:gd name="connsiteX75" fmla="*/ 1083891 w 4114165"/>
              <a:gd name="connsiteY75" fmla="*/ 1261492 h 3063250"/>
              <a:gd name="connsiteX76" fmla="*/ 1100416 w 4114165"/>
              <a:gd name="connsiteY76" fmla="*/ 1462079 h 3063250"/>
              <a:gd name="connsiteX77" fmla="*/ 1123543 w 4114165"/>
              <a:gd name="connsiteY77" fmla="*/ 1789577 h 3063250"/>
              <a:gd name="connsiteX78" fmla="*/ 1146683 w 4114165"/>
              <a:gd name="connsiteY78" fmla="*/ 2110389 h 3063250"/>
              <a:gd name="connsiteX79" fmla="*/ 1159901 w 4114165"/>
              <a:gd name="connsiteY79" fmla="*/ 2255687 h 3063250"/>
              <a:gd name="connsiteX80" fmla="*/ 1169810 w 4114165"/>
              <a:gd name="connsiteY80" fmla="*/ 2336454 h 3063250"/>
              <a:gd name="connsiteX81" fmla="*/ 1176425 w 4114165"/>
              <a:gd name="connsiteY81" fmla="*/ 2375343 h 3063250"/>
              <a:gd name="connsiteX82" fmla="*/ 1183028 w 4114165"/>
              <a:gd name="connsiteY82" fmla="*/ 2401809 h 3063250"/>
              <a:gd name="connsiteX83" fmla="*/ 1189643 w 4114165"/>
              <a:gd name="connsiteY83" fmla="*/ 2415701 h 3063250"/>
              <a:gd name="connsiteX84" fmla="*/ 1192950 w 4114165"/>
              <a:gd name="connsiteY84" fmla="*/ 2417917 h 3063250"/>
              <a:gd name="connsiteX85" fmla="*/ 1196245 w 4114165"/>
              <a:gd name="connsiteY85" fmla="*/ 2417030 h 3063250"/>
              <a:gd name="connsiteX86" fmla="*/ 1199553 w 4114165"/>
              <a:gd name="connsiteY86" fmla="*/ 2413054 h 3063250"/>
              <a:gd name="connsiteX87" fmla="*/ 1206168 w 4114165"/>
              <a:gd name="connsiteY87" fmla="*/ 2396073 h 3063250"/>
              <a:gd name="connsiteX88" fmla="*/ 1212770 w 4114165"/>
              <a:gd name="connsiteY88" fmla="*/ 2367517 h 3063250"/>
              <a:gd name="connsiteX89" fmla="*/ 1222680 w 4114165"/>
              <a:gd name="connsiteY89" fmla="*/ 2304808 h 3063250"/>
              <a:gd name="connsiteX90" fmla="*/ 1232602 w 4114165"/>
              <a:gd name="connsiteY90" fmla="*/ 2221471 h 3063250"/>
              <a:gd name="connsiteX91" fmla="*/ 1249127 w 4114165"/>
              <a:gd name="connsiteY91" fmla="*/ 2051011 h 3063250"/>
              <a:gd name="connsiteX92" fmla="*/ 1278857 w 4114165"/>
              <a:gd name="connsiteY92" fmla="*/ 1738519 h 3063250"/>
              <a:gd name="connsiteX93" fmla="*/ 1292087 w 4114165"/>
              <a:gd name="connsiteY93" fmla="*/ 1631108 h 3063250"/>
              <a:gd name="connsiteX94" fmla="*/ 1301997 w 4114165"/>
              <a:gd name="connsiteY94" fmla="*/ 1571186 h 3063250"/>
              <a:gd name="connsiteX95" fmla="*/ 1311907 w 4114165"/>
              <a:gd name="connsiteY95" fmla="*/ 1530802 h 3063250"/>
              <a:gd name="connsiteX96" fmla="*/ 1318522 w 4114165"/>
              <a:gd name="connsiteY96" fmla="*/ 1515125 h 3063250"/>
              <a:gd name="connsiteX97" fmla="*/ 1325124 w 4114165"/>
              <a:gd name="connsiteY97" fmla="*/ 1508553 h 3063250"/>
              <a:gd name="connsiteX98" fmla="*/ 1328431 w 4114165"/>
              <a:gd name="connsiteY98" fmla="*/ 1508692 h 3063250"/>
              <a:gd name="connsiteX99" fmla="*/ 1331739 w 4114165"/>
              <a:gd name="connsiteY99" fmla="*/ 1511098 h 3063250"/>
              <a:gd name="connsiteX100" fmla="*/ 1338341 w 4114165"/>
              <a:gd name="connsiteY100" fmla="*/ 1522673 h 3063250"/>
              <a:gd name="connsiteX101" fmla="*/ 1344956 w 4114165"/>
              <a:gd name="connsiteY101" fmla="*/ 1543098 h 3063250"/>
              <a:gd name="connsiteX102" fmla="*/ 1351559 w 4114165"/>
              <a:gd name="connsiteY102" fmla="*/ 1572135 h 3063250"/>
              <a:gd name="connsiteX103" fmla="*/ 1361481 w 4114165"/>
              <a:gd name="connsiteY103" fmla="*/ 1631273 h 3063250"/>
              <a:gd name="connsiteX104" fmla="*/ 1371391 w 4114165"/>
              <a:gd name="connsiteY104" fmla="*/ 1708025 h 3063250"/>
              <a:gd name="connsiteX105" fmla="*/ 1384608 w 4114165"/>
              <a:gd name="connsiteY105" fmla="*/ 1834709 h 3063250"/>
              <a:gd name="connsiteX106" fmla="*/ 1401133 w 4114165"/>
              <a:gd name="connsiteY106" fmla="*/ 2023810 h 3063250"/>
              <a:gd name="connsiteX107" fmla="*/ 1437478 w 4114165"/>
              <a:gd name="connsiteY107" fmla="*/ 2455958 h 3063250"/>
              <a:gd name="connsiteX108" fmla="*/ 1450695 w 4114165"/>
              <a:gd name="connsiteY108" fmla="*/ 2573840 h 3063250"/>
              <a:gd name="connsiteX109" fmla="*/ 1460618 w 4114165"/>
              <a:gd name="connsiteY109" fmla="*/ 2638271 h 3063250"/>
              <a:gd name="connsiteX110" fmla="*/ 1467220 w 4114165"/>
              <a:gd name="connsiteY110" fmla="*/ 2669055 h 3063250"/>
              <a:gd name="connsiteX111" fmla="*/ 1473835 w 4114165"/>
              <a:gd name="connsiteY111" fmla="*/ 2690241 h 3063250"/>
              <a:gd name="connsiteX112" fmla="*/ 1480438 w 4114165"/>
              <a:gd name="connsiteY112" fmla="*/ 2702360 h 3063250"/>
              <a:gd name="connsiteX113" fmla="*/ 1483745 w 4114165"/>
              <a:gd name="connsiteY113" fmla="*/ 2705260 h 3063250"/>
              <a:gd name="connsiteX114" fmla="*/ 1487053 w 4114165"/>
              <a:gd name="connsiteY114" fmla="*/ 2706222 h 3063250"/>
              <a:gd name="connsiteX115" fmla="*/ 1490360 w 4114165"/>
              <a:gd name="connsiteY115" fmla="*/ 2705361 h 3063250"/>
              <a:gd name="connsiteX116" fmla="*/ 1496963 w 4114165"/>
              <a:gd name="connsiteY116" fmla="*/ 2698700 h 3063250"/>
              <a:gd name="connsiteX117" fmla="*/ 1503577 w 4114165"/>
              <a:gd name="connsiteY117" fmla="*/ 2686265 h 3063250"/>
              <a:gd name="connsiteX118" fmla="*/ 1513487 w 4114165"/>
              <a:gd name="connsiteY118" fmla="*/ 2658861 h 3063250"/>
              <a:gd name="connsiteX119" fmla="*/ 1526705 w 4114165"/>
              <a:gd name="connsiteY119" fmla="*/ 2610120 h 3063250"/>
              <a:gd name="connsiteX120" fmla="*/ 1543229 w 4114165"/>
              <a:gd name="connsiteY120" fmla="*/ 2536635 h 3063250"/>
              <a:gd name="connsiteX121" fmla="*/ 1579574 w 4114165"/>
              <a:gd name="connsiteY121" fmla="*/ 2357488 h 3063250"/>
              <a:gd name="connsiteX122" fmla="*/ 1615932 w 4114165"/>
              <a:gd name="connsiteY122" fmla="*/ 2168830 h 3063250"/>
              <a:gd name="connsiteX123" fmla="*/ 1639059 w 4114165"/>
              <a:gd name="connsiteY123" fmla="*/ 2033219 h 3063250"/>
              <a:gd name="connsiteX124" fmla="*/ 1658891 w 4114165"/>
              <a:gd name="connsiteY124" fmla="*/ 1899823 h 3063250"/>
              <a:gd name="connsiteX125" fmla="*/ 1688633 w 4114165"/>
              <a:gd name="connsiteY125" fmla="*/ 1675189 h 3063250"/>
              <a:gd name="connsiteX126" fmla="*/ 1724978 w 4114165"/>
              <a:gd name="connsiteY126" fmla="*/ 1405069 h 3063250"/>
              <a:gd name="connsiteX127" fmla="*/ 1754720 w 4114165"/>
              <a:gd name="connsiteY127" fmla="*/ 1207660 h 3063250"/>
              <a:gd name="connsiteX128" fmla="*/ 1777847 w 4114165"/>
              <a:gd name="connsiteY128" fmla="*/ 1072404 h 3063250"/>
              <a:gd name="connsiteX129" fmla="*/ 1794372 w 4114165"/>
              <a:gd name="connsiteY129" fmla="*/ 994322 h 3063250"/>
              <a:gd name="connsiteX130" fmla="*/ 1807590 w 4114165"/>
              <a:gd name="connsiteY130" fmla="*/ 945860 h 3063250"/>
              <a:gd name="connsiteX131" fmla="*/ 1820807 w 4114165"/>
              <a:gd name="connsiteY131" fmla="*/ 909731 h 3063250"/>
              <a:gd name="connsiteX132" fmla="*/ 1830717 w 4114165"/>
              <a:gd name="connsiteY132" fmla="*/ 890394 h 3063250"/>
              <a:gd name="connsiteX133" fmla="*/ 1840639 w 4114165"/>
              <a:gd name="connsiteY133" fmla="*/ 877921 h 3063250"/>
              <a:gd name="connsiteX134" fmla="*/ 1847242 w 4114165"/>
              <a:gd name="connsiteY134" fmla="*/ 873653 h 3063250"/>
              <a:gd name="connsiteX135" fmla="*/ 1853857 w 4114165"/>
              <a:gd name="connsiteY135" fmla="*/ 872881 h 3063250"/>
              <a:gd name="connsiteX136" fmla="*/ 1860459 w 4114165"/>
              <a:gd name="connsiteY136" fmla="*/ 875768 h 3063250"/>
              <a:gd name="connsiteX137" fmla="*/ 1867074 w 4114165"/>
              <a:gd name="connsiteY137" fmla="*/ 882378 h 3063250"/>
              <a:gd name="connsiteX138" fmla="*/ 1873676 w 4114165"/>
              <a:gd name="connsiteY138" fmla="*/ 892762 h 3063250"/>
              <a:gd name="connsiteX139" fmla="*/ 1883599 w 4114165"/>
              <a:gd name="connsiteY139" fmla="*/ 915227 h 3063250"/>
              <a:gd name="connsiteX140" fmla="*/ 1893509 w 4114165"/>
              <a:gd name="connsiteY140" fmla="*/ 945480 h 3063250"/>
              <a:gd name="connsiteX141" fmla="*/ 1906726 w 4114165"/>
              <a:gd name="connsiteY141" fmla="*/ 996386 h 3063250"/>
              <a:gd name="connsiteX142" fmla="*/ 1919944 w 4114165"/>
              <a:gd name="connsiteY142" fmla="*/ 1058398 h 3063250"/>
              <a:gd name="connsiteX143" fmla="*/ 1933161 w 4114165"/>
              <a:gd name="connsiteY143" fmla="*/ 1132137 h 3063250"/>
              <a:gd name="connsiteX144" fmla="*/ 1949686 w 4114165"/>
              <a:gd name="connsiteY144" fmla="*/ 1241687 h 3063250"/>
              <a:gd name="connsiteX145" fmla="*/ 1966211 w 4114165"/>
              <a:gd name="connsiteY145" fmla="*/ 1370713 h 3063250"/>
              <a:gd name="connsiteX146" fmla="*/ 1986043 w 4114165"/>
              <a:gd name="connsiteY146" fmla="*/ 1548658 h 3063250"/>
              <a:gd name="connsiteX147" fmla="*/ 2035605 w 4114165"/>
              <a:gd name="connsiteY147" fmla="*/ 2011729 h 3063250"/>
              <a:gd name="connsiteX148" fmla="*/ 2048822 w 4114165"/>
              <a:gd name="connsiteY148" fmla="*/ 2106628 h 3063250"/>
              <a:gd name="connsiteX149" fmla="*/ 2058732 w 4114165"/>
              <a:gd name="connsiteY149" fmla="*/ 2163043 h 3063250"/>
              <a:gd name="connsiteX150" fmla="*/ 2068655 w 4114165"/>
              <a:gd name="connsiteY150" fmla="*/ 2205123 h 3063250"/>
              <a:gd name="connsiteX151" fmla="*/ 2075257 w 4114165"/>
              <a:gd name="connsiteY151" fmla="*/ 2224738 h 3063250"/>
              <a:gd name="connsiteX152" fmla="*/ 2081872 w 4114165"/>
              <a:gd name="connsiteY152" fmla="*/ 2237528 h 3063250"/>
              <a:gd name="connsiteX153" fmla="*/ 2088474 w 4114165"/>
              <a:gd name="connsiteY153" fmla="*/ 2243581 h 3063250"/>
              <a:gd name="connsiteX154" fmla="*/ 2091782 w 4114165"/>
              <a:gd name="connsiteY154" fmla="*/ 2244151 h 3063250"/>
              <a:gd name="connsiteX155" fmla="*/ 2095089 w 4114165"/>
              <a:gd name="connsiteY155" fmla="*/ 2243151 h 3063250"/>
              <a:gd name="connsiteX156" fmla="*/ 2101692 w 4114165"/>
              <a:gd name="connsiteY156" fmla="*/ 2236591 h 3063250"/>
              <a:gd name="connsiteX157" fmla="*/ 2108307 w 4114165"/>
              <a:gd name="connsiteY157" fmla="*/ 2224359 h 3063250"/>
              <a:gd name="connsiteX158" fmla="*/ 2118217 w 4114165"/>
              <a:gd name="connsiteY158" fmla="*/ 2196525 h 3063250"/>
              <a:gd name="connsiteX159" fmla="*/ 2128127 w 4114165"/>
              <a:gd name="connsiteY159" fmla="*/ 2159193 h 3063250"/>
              <a:gd name="connsiteX160" fmla="*/ 2141357 w 4114165"/>
              <a:gd name="connsiteY160" fmla="*/ 2098485 h 3063250"/>
              <a:gd name="connsiteX161" fmla="*/ 2164484 w 4114165"/>
              <a:gd name="connsiteY161" fmla="*/ 1975626 h 3063250"/>
              <a:gd name="connsiteX162" fmla="*/ 2200829 w 4114165"/>
              <a:gd name="connsiteY162" fmla="*/ 1779712 h 3063250"/>
              <a:gd name="connsiteX163" fmla="*/ 2214046 w 4114165"/>
              <a:gd name="connsiteY163" fmla="*/ 1723006 h 3063250"/>
              <a:gd name="connsiteX164" fmla="*/ 2223968 w 4114165"/>
              <a:gd name="connsiteY164" fmla="*/ 1691525 h 3063250"/>
              <a:gd name="connsiteX165" fmla="*/ 2230571 w 4114165"/>
              <a:gd name="connsiteY165" fmla="*/ 1677165 h 3063250"/>
              <a:gd name="connsiteX166" fmla="*/ 2237186 w 4114165"/>
              <a:gd name="connsiteY166" fmla="*/ 1668845 h 3063250"/>
              <a:gd name="connsiteX167" fmla="*/ 2240493 w 4114165"/>
              <a:gd name="connsiteY167" fmla="*/ 1667085 h 3063250"/>
              <a:gd name="connsiteX168" fmla="*/ 2243788 w 4114165"/>
              <a:gd name="connsiteY168" fmla="*/ 1666971 h 3063250"/>
              <a:gd name="connsiteX169" fmla="*/ 2247096 w 4114165"/>
              <a:gd name="connsiteY169" fmla="*/ 1668554 h 3063250"/>
              <a:gd name="connsiteX170" fmla="*/ 2253711 w 4114165"/>
              <a:gd name="connsiteY170" fmla="*/ 1676912 h 3063250"/>
              <a:gd name="connsiteX171" fmla="*/ 2260313 w 4114165"/>
              <a:gd name="connsiteY171" fmla="*/ 1692285 h 3063250"/>
              <a:gd name="connsiteX172" fmla="*/ 2266928 w 4114165"/>
              <a:gd name="connsiteY172" fmla="*/ 1714838 h 3063250"/>
              <a:gd name="connsiteX173" fmla="*/ 2276838 w 4114165"/>
              <a:gd name="connsiteY173" fmla="*/ 1762439 h 3063250"/>
              <a:gd name="connsiteX174" fmla="*/ 2286748 w 4114165"/>
              <a:gd name="connsiteY174" fmla="*/ 1827060 h 3063250"/>
              <a:gd name="connsiteX175" fmla="*/ 2296670 w 4114165"/>
              <a:gd name="connsiteY175" fmla="*/ 1908954 h 3063250"/>
              <a:gd name="connsiteX176" fmla="*/ 2309888 w 4114165"/>
              <a:gd name="connsiteY176" fmla="*/ 2044185 h 3063250"/>
              <a:gd name="connsiteX177" fmla="*/ 2326400 w 4114165"/>
              <a:gd name="connsiteY177" fmla="*/ 2246051 h 3063250"/>
              <a:gd name="connsiteX178" fmla="*/ 2352847 w 4114165"/>
              <a:gd name="connsiteY178" fmla="*/ 2572067 h 3063250"/>
              <a:gd name="connsiteX179" fmla="*/ 2366064 w 4114165"/>
              <a:gd name="connsiteY179" fmla="*/ 2700929 h 3063250"/>
              <a:gd name="connsiteX180" fmla="*/ 2375975 w 4114165"/>
              <a:gd name="connsiteY180" fmla="*/ 2775427 h 3063250"/>
              <a:gd name="connsiteX181" fmla="*/ 2385884 w 4114165"/>
              <a:gd name="connsiteY181" fmla="*/ 2830398 h 3063250"/>
              <a:gd name="connsiteX182" fmla="*/ 2395807 w 4114165"/>
              <a:gd name="connsiteY182" fmla="*/ 2867312 h 3063250"/>
              <a:gd name="connsiteX183" fmla="*/ 2402409 w 4114165"/>
              <a:gd name="connsiteY183" fmla="*/ 2883268 h 3063250"/>
              <a:gd name="connsiteX184" fmla="*/ 2409024 w 4114165"/>
              <a:gd name="connsiteY184" fmla="*/ 2893563 h 3063250"/>
              <a:gd name="connsiteX185" fmla="*/ 2415627 w 4114165"/>
              <a:gd name="connsiteY185" fmla="*/ 2899350 h 3063250"/>
              <a:gd name="connsiteX186" fmla="*/ 2422242 w 4114165"/>
              <a:gd name="connsiteY186" fmla="*/ 2901668 h 3063250"/>
              <a:gd name="connsiteX187" fmla="*/ 2428844 w 4114165"/>
              <a:gd name="connsiteY187" fmla="*/ 2901402 h 3063250"/>
              <a:gd name="connsiteX188" fmla="*/ 2438766 w 4114165"/>
              <a:gd name="connsiteY188" fmla="*/ 2897273 h 3063250"/>
              <a:gd name="connsiteX189" fmla="*/ 2448676 w 4114165"/>
              <a:gd name="connsiteY189" fmla="*/ 2889726 h 3063250"/>
              <a:gd name="connsiteX190" fmla="*/ 2461894 w 4114165"/>
              <a:gd name="connsiteY190" fmla="*/ 2875454 h 3063250"/>
              <a:gd name="connsiteX191" fmla="*/ 2478418 w 4114165"/>
              <a:gd name="connsiteY191" fmla="*/ 2852749 h 3063250"/>
              <a:gd name="connsiteX192" fmla="*/ 2501546 w 4114165"/>
              <a:gd name="connsiteY192" fmla="*/ 2820306 h 3063250"/>
              <a:gd name="connsiteX193" fmla="*/ 2511456 w 4114165"/>
              <a:gd name="connsiteY193" fmla="*/ 2810061 h 3063250"/>
              <a:gd name="connsiteX194" fmla="*/ 2521378 w 4114165"/>
              <a:gd name="connsiteY194" fmla="*/ 2803945 h 3063250"/>
              <a:gd name="connsiteX195" fmla="*/ 2527980 w 4114165"/>
              <a:gd name="connsiteY195" fmla="*/ 2802564 h 3063250"/>
              <a:gd name="connsiteX196" fmla="*/ 2534596 w 4114165"/>
              <a:gd name="connsiteY196" fmla="*/ 2803464 h 3063250"/>
              <a:gd name="connsiteX197" fmla="*/ 2541198 w 4114165"/>
              <a:gd name="connsiteY197" fmla="*/ 2806592 h 3063250"/>
              <a:gd name="connsiteX198" fmla="*/ 2551120 w 4114165"/>
              <a:gd name="connsiteY198" fmla="*/ 2815215 h 3063250"/>
              <a:gd name="connsiteX199" fmla="*/ 2561030 w 4114165"/>
              <a:gd name="connsiteY199" fmla="*/ 2828271 h 3063250"/>
              <a:gd name="connsiteX200" fmla="*/ 2570940 w 4114165"/>
              <a:gd name="connsiteY200" fmla="*/ 2845810 h 3063250"/>
              <a:gd name="connsiteX201" fmla="*/ 2584158 w 4114165"/>
              <a:gd name="connsiteY201" fmla="*/ 2876189 h 3063250"/>
              <a:gd name="connsiteX202" fmla="*/ 2603990 w 4114165"/>
              <a:gd name="connsiteY202" fmla="*/ 2931768 h 3063250"/>
              <a:gd name="connsiteX203" fmla="*/ 2617207 w 4114165"/>
              <a:gd name="connsiteY203" fmla="*/ 2966795 h 3063250"/>
              <a:gd name="connsiteX204" fmla="*/ 2627117 w 4114165"/>
              <a:gd name="connsiteY204" fmla="*/ 2986220 h 3063250"/>
              <a:gd name="connsiteX205" fmla="*/ 2633732 w 4114165"/>
              <a:gd name="connsiteY205" fmla="*/ 2993894 h 3063250"/>
              <a:gd name="connsiteX206" fmla="*/ 2640334 w 4114165"/>
              <a:gd name="connsiteY206" fmla="*/ 2996060 h 3063250"/>
              <a:gd name="connsiteX207" fmla="*/ 2643642 w 4114165"/>
              <a:gd name="connsiteY207" fmla="*/ 2994781 h 3063250"/>
              <a:gd name="connsiteX208" fmla="*/ 2650257 w 4114165"/>
              <a:gd name="connsiteY208" fmla="*/ 2986942 h 3063250"/>
              <a:gd name="connsiteX209" fmla="*/ 2656859 w 4114165"/>
              <a:gd name="connsiteY209" fmla="*/ 2971366 h 3063250"/>
              <a:gd name="connsiteX210" fmla="*/ 2663474 w 4114165"/>
              <a:gd name="connsiteY210" fmla="*/ 2947357 h 3063250"/>
              <a:gd name="connsiteX211" fmla="*/ 2670077 w 4114165"/>
              <a:gd name="connsiteY211" fmla="*/ 2914280 h 3063250"/>
              <a:gd name="connsiteX212" fmla="*/ 2679999 w 4114165"/>
              <a:gd name="connsiteY212" fmla="*/ 2846646 h 3063250"/>
              <a:gd name="connsiteX213" fmla="*/ 2689909 w 4114165"/>
              <a:gd name="connsiteY213" fmla="*/ 2756698 h 3063250"/>
              <a:gd name="connsiteX214" fmla="*/ 2703127 w 4114165"/>
              <a:gd name="connsiteY214" fmla="*/ 2602181 h 3063250"/>
              <a:gd name="connsiteX215" fmla="*/ 2716344 w 4114165"/>
              <a:gd name="connsiteY215" fmla="*/ 2412092 h 3063250"/>
              <a:gd name="connsiteX216" fmla="*/ 2736176 w 4114165"/>
              <a:gd name="connsiteY216" fmla="*/ 2082213 h 3063250"/>
              <a:gd name="connsiteX217" fmla="*/ 2772521 w 4114165"/>
              <a:gd name="connsiteY217" fmla="*/ 1470652 h 3063250"/>
              <a:gd name="connsiteX218" fmla="*/ 2789046 w 4114165"/>
              <a:gd name="connsiteY218" fmla="*/ 1238622 h 3063250"/>
              <a:gd name="connsiteX219" fmla="*/ 2805571 w 4114165"/>
              <a:gd name="connsiteY219" fmla="*/ 1047862 h 3063250"/>
              <a:gd name="connsiteX220" fmla="*/ 2818788 w 4114165"/>
              <a:gd name="connsiteY220" fmla="*/ 927358 h 3063250"/>
              <a:gd name="connsiteX221" fmla="*/ 2832005 w 4114165"/>
              <a:gd name="connsiteY221" fmla="*/ 833941 h 3063250"/>
              <a:gd name="connsiteX222" fmla="*/ 2845223 w 4114165"/>
              <a:gd name="connsiteY222" fmla="*/ 764002 h 3063250"/>
              <a:gd name="connsiteX223" fmla="*/ 2855133 w 4114165"/>
              <a:gd name="connsiteY223" fmla="*/ 724885 h 3063250"/>
              <a:gd name="connsiteX224" fmla="*/ 2865042 w 4114165"/>
              <a:gd name="connsiteY224" fmla="*/ 696152 h 3063250"/>
              <a:gd name="connsiteX225" fmla="*/ 2874965 w 4114165"/>
              <a:gd name="connsiteY225" fmla="*/ 677220 h 3063250"/>
              <a:gd name="connsiteX226" fmla="*/ 2881567 w 4114165"/>
              <a:gd name="connsiteY226" fmla="*/ 670028 h 3063250"/>
              <a:gd name="connsiteX227" fmla="*/ 2888182 w 4114165"/>
              <a:gd name="connsiteY227" fmla="*/ 667368 h 3063250"/>
              <a:gd name="connsiteX228" fmla="*/ 2894785 w 4114165"/>
              <a:gd name="connsiteY228" fmla="*/ 669622 h 3063250"/>
              <a:gd name="connsiteX229" fmla="*/ 2901400 w 4114165"/>
              <a:gd name="connsiteY229" fmla="*/ 677182 h 3063250"/>
              <a:gd name="connsiteX230" fmla="*/ 2908002 w 4114165"/>
              <a:gd name="connsiteY230" fmla="*/ 690415 h 3063250"/>
              <a:gd name="connsiteX231" fmla="*/ 2914617 w 4114165"/>
              <a:gd name="connsiteY231" fmla="*/ 709562 h 3063250"/>
              <a:gd name="connsiteX232" fmla="*/ 2924527 w 4114165"/>
              <a:gd name="connsiteY232" fmla="*/ 749616 h 3063250"/>
              <a:gd name="connsiteX233" fmla="*/ 2934450 w 4114165"/>
              <a:gd name="connsiteY233" fmla="*/ 803296 h 3063250"/>
              <a:gd name="connsiteX234" fmla="*/ 2947667 w 4114165"/>
              <a:gd name="connsiteY234" fmla="*/ 895814 h 3063250"/>
              <a:gd name="connsiteX235" fmla="*/ 2960884 w 4114165"/>
              <a:gd name="connsiteY235" fmla="*/ 1012101 h 3063250"/>
              <a:gd name="connsiteX236" fmla="*/ 2977409 w 4114165"/>
              <a:gd name="connsiteY236" fmla="*/ 1187779 h 3063250"/>
              <a:gd name="connsiteX237" fmla="*/ 3017061 w 4114165"/>
              <a:gd name="connsiteY237" fmla="*/ 1634110 h 3063250"/>
              <a:gd name="connsiteX238" fmla="*/ 3030278 w 4114165"/>
              <a:gd name="connsiteY238" fmla="*/ 1742115 h 3063250"/>
              <a:gd name="connsiteX239" fmla="*/ 3040188 w 4114165"/>
              <a:gd name="connsiteY239" fmla="*/ 1800265 h 3063250"/>
              <a:gd name="connsiteX240" fmla="*/ 3046803 w 4114165"/>
              <a:gd name="connsiteY240" fmla="*/ 1827313 h 3063250"/>
              <a:gd name="connsiteX241" fmla="*/ 3053406 w 4114165"/>
              <a:gd name="connsiteY241" fmla="*/ 1844928 h 3063250"/>
              <a:gd name="connsiteX242" fmla="*/ 3060021 w 4114165"/>
              <a:gd name="connsiteY242" fmla="*/ 1853413 h 3063250"/>
              <a:gd name="connsiteX243" fmla="*/ 3063315 w 4114165"/>
              <a:gd name="connsiteY243" fmla="*/ 1854388 h 3063250"/>
              <a:gd name="connsiteX244" fmla="*/ 3066623 w 4114165"/>
              <a:gd name="connsiteY244" fmla="*/ 1853299 h 3063250"/>
              <a:gd name="connsiteX245" fmla="*/ 3073238 w 4114165"/>
              <a:gd name="connsiteY245" fmla="*/ 1845245 h 3063250"/>
              <a:gd name="connsiteX246" fmla="*/ 3079840 w 4114165"/>
              <a:gd name="connsiteY246" fmla="*/ 1829960 h 3063250"/>
              <a:gd name="connsiteX247" fmla="*/ 3086456 w 4114165"/>
              <a:gd name="connsiteY247" fmla="*/ 1808129 h 3063250"/>
              <a:gd name="connsiteX248" fmla="*/ 3096365 w 4114165"/>
              <a:gd name="connsiteY248" fmla="*/ 1764782 h 3063250"/>
              <a:gd name="connsiteX249" fmla="*/ 3109583 w 4114165"/>
              <a:gd name="connsiteY249" fmla="*/ 1692285 h 3063250"/>
              <a:gd name="connsiteX250" fmla="*/ 3145940 w 4114165"/>
              <a:gd name="connsiteY250" fmla="*/ 1482986 h 3063250"/>
              <a:gd name="connsiteX251" fmla="*/ 3162452 w 4114165"/>
              <a:gd name="connsiteY251" fmla="*/ 1409665 h 3063250"/>
              <a:gd name="connsiteX252" fmla="*/ 3178977 w 4114165"/>
              <a:gd name="connsiteY252" fmla="*/ 1351098 h 3063250"/>
              <a:gd name="connsiteX253" fmla="*/ 3192194 w 4114165"/>
              <a:gd name="connsiteY253" fmla="*/ 1313348 h 3063250"/>
              <a:gd name="connsiteX254" fmla="*/ 3205412 w 4114165"/>
              <a:gd name="connsiteY254" fmla="*/ 1283678 h 3063250"/>
              <a:gd name="connsiteX255" fmla="*/ 3215334 w 4114165"/>
              <a:gd name="connsiteY255" fmla="*/ 1267773 h 3063250"/>
              <a:gd name="connsiteX256" fmla="*/ 3221936 w 4114165"/>
              <a:gd name="connsiteY256" fmla="*/ 1260745 h 3063250"/>
              <a:gd name="connsiteX257" fmla="*/ 3228551 w 4114165"/>
              <a:gd name="connsiteY257" fmla="*/ 1256705 h 3063250"/>
              <a:gd name="connsiteX258" fmla="*/ 3235154 w 4114165"/>
              <a:gd name="connsiteY258" fmla="*/ 1255730 h 3063250"/>
              <a:gd name="connsiteX259" fmla="*/ 3241769 w 4114165"/>
              <a:gd name="connsiteY259" fmla="*/ 1257820 h 3063250"/>
              <a:gd name="connsiteX260" fmla="*/ 3248371 w 4114165"/>
              <a:gd name="connsiteY260" fmla="*/ 1263088 h 3063250"/>
              <a:gd name="connsiteX261" fmla="*/ 3254986 w 4114165"/>
              <a:gd name="connsiteY261" fmla="*/ 1271661 h 3063250"/>
              <a:gd name="connsiteX262" fmla="*/ 3264896 w 4114165"/>
              <a:gd name="connsiteY262" fmla="*/ 1291099 h 3063250"/>
              <a:gd name="connsiteX263" fmla="*/ 3274819 w 4114165"/>
              <a:gd name="connsiteY263" fmla="*/ 1319161 h 3063250"/>
              <a:gd name="connsiteX264" fmla="*/ 3284729 w 4114165"/>
              <a:gd name="connsiteY264" fmla="*/ 1356796 h 3063250"/>
              <a:gd name="connsiteX265" fmla="*/ 3294638 w 4114165"/>
              <a:gd name="connsiteY265" fmla="*/ 1405106 h 3063250"/>
              <a:gd name="connsiteX266" fmla="*/ 3304548 w 4114165"/>
              <a:gd name="connsiteY266" fmla="*/ 1465029 h 3063250"/>
              <a:gd name="connsiteX267" fmla="*/ 3317766 w 4114165"/>
              <a:gd name="connsiteY267" fmla="*/ 1564322 h 3063250"/>
              <a:gd name="connsiteX268" fmla="*/ 3330996 w 4114165"/>
              <a:gd name="connsiteY268" fmla="*/ 1685636 h 3063250"/>
              <a:gd name="connsiteX269" fmla="*/ 3347508 w 4114165"/>
              <a:gd name="connsiteY269" fmla="*/ 1862923 h 3063250"/>
              <a:gd name="connsiteX270" fmla="*/ 3406993 w 4114165"/>
              <a:gd name="connsiteY270" fmla="*/ 2532355 h 3063250"/>
              <a:gd name="connsiteX271" fmla="*/ 3423517 w 4114165"/>
              <a:gd name="connsiteY271" fmla="*/ 2676071 h 3063250"/>
              <a:gd name="connsiteX272" fmla="*/ 3440042 w 4114165"/>
              <a:gd name="connsiteY272" fmla="*/ 2794878 h 3063250"/>
              <a:gd name="connsiteX273" fmla="*/ 3453260 w 4114165"/>
              <a:gd name="connsiteY273" fmla="*/ 2872884 h 3063250"/>
              <a:gd name="connsiteX274" fmla="*/ 3466477 w 4114165"/>
              <a:gd name="connsiteY274" fmla="*/ 2936720 h 3063250"/>
              <a:gd name="connsiteX275" fmla="*/ 3479694 w 4114165"/>
              <a:gd name="connsiteY275" fmla="*/ 2986828 h 3063250"/>
              <a:gd name="connsiteX276" fmla="*/ 3489604 w 4114165"/>
              <a:gd name="connsiteY276" fmla="*/ 3015675 h 3063250"/>
              <a:gd name="connsiteX277" fmla="*/ 3499526 w 4114165"/>
              <a:gd name="connsiteY277" fmla="*/ 3037329 h 3063250"/>
              <a:gd name="connsiteX278" fmla="*/ 3509436 w 4114165"/>
              <a:gd name="connsiteY278" fmla="*/ 3052108 h 3063250"/>
              <a:gd name="connsiteX279" fmla="*/ 3519346 w 4114165"/>
              <a:gd name="connsiteY279" fmla="*/ 3060642 h 3063250"/>
              <a:gd name="connsiteX280" fmla="*/ 3525962 w 4114165"/>
              <a:gd name="connsiteY280" fmla="*/ 3063150 h 3063250"/>
              <a:gd name="connsiteX281" fmla="*/ 3532564 w 4114165"/>
              <a:gd name="connsiteY281" fmla="*/ 3063251 h 3063250"/>
              <a:gd name="connsiteX282" fmla="*/ 3539179 w 4114165"/>
              <a:gd name="connsiteY282" fmla="*/ 3060947 h 3063250"/>
              <a:gd name="connsiteX283" fmla="*/ 3545781 w 4114165"/>
              <a:gd name="connsiteY283" fmla="*/ 3056261 h 3063250"/>
              <a:gd name="connsiteX284" fmla="*/ 3555704 w 4114165"/>
              <a:gd name="connsiteY284" fmla="*/ 3044826 h 3063250"/>
              <a:gd name="connsiteX285" fmla="*/ 3565614 w 4114165"/>
              <a:gd name="connsiteY285" fmla="*/ 3028149 h 3063250"/>
              <a:gd name="connsiteX286" fmla="*/ 3575523 w 4114165"/>
              <a:gd name="connsiteY286" fmla="*/ 3006076 h 3063250"/>
              <a:gd name="connsiteX287" fmla="*/ 3585446 w 4114165"/>
              <a:gd name="connsiteY287" fmla="*/ 2978141 h 3063250"/>
              <a:gd name="connsiteX288" fmla="*/ 3598663 w 4114165"/>
              <a:gd name="connsiteY288" fmla="*/ 2930705 h 3063250"/>
              <a:gd name="connsiteX289" fmla="*/ 3611881 w 4114165"/>
              <a:gd name="connsiteY289" fmla="*/ 2871288 h 3063250"/>
              <a:gd name="connsiteX290" fmla="*/ 3628405 w 4114165"/>
              <a:gd name="connsiteY290" fmla="*/ 2782582 h 3063250"/>
              <a:gd name="connsiteX291" fmla="*/ 3664750 w 4114165"/>
              <a:gd name="connsiteY291" fmla="*/ 2563380 h 3063250"/>
              <a:gd name="connsiteX292" fmla="*/ 3691185 w 4114165"/>
              <a:gd name="connsiteY292" fmla="*/ 2412674 h 3063250"/>
              <a:gd name="connsiteX293" fmla="*/ 3707710 w 4114165"/>
              <a:gd name="connsiteY293" fmla="*/ 2331693 h 3063250"/>
              <a:gd name="connsiteX294" fmla="*/ 3720927 w 4114165"/>
              <a:gd name="connsiteY294" fmla="*/ 2279532 h 3063250"/>
              <a:gd name="connsiteX295" fmla="*/ 3730837 w 4114165"/>
              <a:gd name="connsiteY295" fmla="*/ 2250090 h 3063250"/>
              <a:gd name="connsiteX296" fmla="*/ 3740759 w 4114165"/>
              <a:gd name="connsiteY296" fmla="*/ 2229956 h 3063250"/>
              <a:gd name="connsiteX297" fmla="*/ 3747362 w 4114165"/>
              <a:gd name="connsiteY297" fmla="*/ 2221978 h 3063250"/>
              <a:gd name="connsiteX298" fmla="*/ 3753977 w 4114165"/>
              <a:gd name="connsiteY298" fmla="*/ 2218470 h 3063250"/>
              <a:gd name="connsiteX299" fmla="*/ 3760579 w 4114165"/>
              <a:gd name="connsiteY299" fmla="*/ 2219483 h 3063250"/>
              <a:gd name="connsiteX300" fmla="*/ 3767194 w 4114165"/>
              <a:gd name="connsiteY300" fmla="*/ 2225017 h 3063250"/>
              <a:gd name="connsiteX301" fmla="*/ 3773796 w 4114165"/>
              <a:gd name="connsiteY301" fmla="*/ 2234945 h 3063250"/>
              <a:gd name="connsiteX302" fmla="*/ 3783719 w 4114165"/>
              <a:gd name="connsiteY302" fmla="*/ 2257498 h 3063250"/>
              <a:gd name="connsiteX303" fmla="*/ 3793629 w 4114165"/>
              <a:gd name="connsiteY303" fmla="*/ 2287751 h 3063250"/>
              <a:gd name="connsiteX304" fmla="*/ 3810154 w 4114165"/>
              <a:gd name="connsiteY304" fmla="*/ 2348788 h 3063250"/>
              <a:gd name="connsiteX305" fmla="*/ 3836589 w 4114165"/>
              <a:gd name="connsiteY305" fmla="*/ 2448461 h 3063250"/>
              <a:gd name="connsiteX306" fmla="*/ 3849806 w 4114165"/>
              <a:gd name="connsiteY306" fmla="*/ 2487654 h 3063250"/>
              <a:gd name="connsiteX307" fmla="*/ 3859716 w 4114165"/>
              <a:gd name="connsiteY307" fmla="*/ 2508472 h 3063250"/>
              <a:gd name="connsiteX308" fmla="*/ 3866331 w 4114165"/>
              <a:gd name="connsiteY308" fmla="*/ 2517476 h 3063250"/>
              <a:gd name="connsiteX309" fmla="*/ 3872933 w 4114165"/>
              <a:gd name="connsiteY309" fmla="*/ 2522313 h 3063250"/>
              <a:gd name="connsiteX310" fmla="*/ 3879548 w 4114165"/>
              <a:gd name="connsiteY310" fmla="*/ 2522984 h 3063250"/>
              <a:gd name="connsiteX311" fmla="*/ 3886150 w 4114165"/>
              <a:gd name="connsiteY311" fmla="*/ 2519654 h 3063250"/>
              <a:gd name="connsiteX312" fmla="*/ 3892765 w 4114165"/>
              <a:gd name="connsiteY312" fmla="*/ 2512613 h 3063250"/>
              <a:gd name="connsiteX313" fmla="*/ 3902675 w 4114165"/>
              <a:gd name="connsiteY313" fmla="*/ 2496087 h 3063250"/>
              <a:gd name="connsiteX314" fmla="*/ 3915893 w 4114165"/>
              <a:gd name="connsiteY314" fmla="*/ 2466177 h 3063250"/>
              <a:gd name="connsiteX315" fmla="*/ 3939032 w 4114165"/>
              <a:gd name="connsiteY315" fmla="*/ 2410826 h 3063250"/>
              <a:gd name="connsiteX316" fmla="*/ 3948943 w 4114165"/>
              <a:gd name="connsiteY316" fmla="*/ 2393604 h 3063250"/>
              <a:gd name="connsiteX317" fmla="*/ 3955545 w 4114165"/>
              <a:gd name="connsiteY317" fmla="*/ 2385879 h 3063250"/>
              <a:gd name="connsiteX318" fmla="*/ 3962160 w 4114165"/>
              <a:gd name="connsiteY318" fmla="*/ 2381497 h 3063250"/>
              <a:gd name="connsiteX319" fmla="*/ 3968775 w 4114165"/>
              <a:gd name="connsiteY319" fmla="*/ 2380687 h 3063250"/>
              <a:gd name="connsiteX320" fmla="*/ 3975377 w 4114165"/>
              <a:gd name="connsiteY320" fmla="*/ 2383562 h 3063250"/>
              <a:gd name="connsiteX321" fmla="*/ 3981992 w 4114165"/>
              <a:gd name="connsiteY321" fmla="*/ 2390184 h 3063250"/>
              <a:gd name="connsiteX322" fmla="*/ 3988595 w 4114165"/>
              <a:gd name="connsiteY322" fmla="*/ 2400606 h 3063250"/>
              <a:gd name="connsiteX323" fmla="*/ 3998504 w 4114165"/>
              <a:gd name="connsiteY323" fmla="*/ 2422932 h 3063250"/>
              <a:gd name="connsiteX324" fmla="*/ 4011734 w 4114165"/>
              <a:gd name="connsiteY324" fmla="*/ 2462365 h 3063250"/>
              <a:gd name="connsiteX325" fmla="*/ 4034862 w 4114165"/>
              <a:gd name="connsiteY325" fmla="*/ 2535128 h 3063250"/>
              <a:gd name="connsiteX326" fmla="*/ 4044771 w 4114165"/>
              <a:gd name="connsiteY326" fmla="*/ 2557023 h 3063250"/>
              <a:gd name="connsiteX327" fmla="*/ 4051386 w 4114165"/>
              <a:gd name="connsiteY327" fmla="*/ 2565419 h 3063250"/>
              <a:gd name="connsiteX328" fmla="*/ 4054681 w 4114165"/>
              <a:gd name="connsiteY328" fmla="*/ 2567344 h 3063250"/>
              <a:gd name="connsiteX329" fmla="*/ 4057989 w 4114165"/>
              <a:gd name="connsiteY329" fmla="*/ 2567584 h 3063250"/>
              <a:gd name="connsiteX330" fmla="*/ 4061296 w 4114165"/>
              <a:gd name="connsiteY330" fmla="*/ 2566090 h 3063250"/>
              <a:gd name="connsiteX331" fmla="*/ 4067911 w 4114165"/>
              <a:gd name="connsiteY331" fmla="*/ 2557454 h 3063250"/>
              <a:gd name="connsiteX332" fmla="*/ 4074514 w 4114165"/>
              <a:gd name="connsiteY332" fmla="*/ 2541131 h 3063250"/>
              <a:gd name="connsiteX333" fmla="*/ 4081129 w 4114165"/>
              <a:gd name="connsiteY333" fmla="*/ 2517134 h 3063250"/>
              <a:gd name="connsiteX334" fmla="*/ 4091038 w 4114165"/>
              <a:gd name="connsiteY334" fmla="*/ 2467532 h 3063250"/>
              <a:gd name="connsiteX335" fmla="*/ 4100948 w 4114165"/>
              <a:gd name="connsiteY335" fmla="*/ 2403215 h 3063250"/>
              <a:gd name="connsiteX336" fmla="*/ 4114166 w 4114165"/>
              <a:gd name="connsiteY336" fmla="*/ 2298223 h 3063250"/>
              <a:gd name="connsiteX337" fmla="*/ 4114166 w 4114165"/>
              <a:gd name="connsiteY337" fmla="*/ 2298223 h 306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</a:cxnLst>
            <a:rect l="l" t="t" r="r" b="b"/>
            <a:pathLst>
              <a:path w="4114165" h="3063250">
                <a:moveTo>
                  <a:pt x="0" y="962866"/>
                </a:moveTo>
                <a:lnTo>
                  <a:pt x="13219" y="938578"/>
                </a:lnTo>
                <a:lnTo>
                  <a:pt x="29741" y="914936"/>
                </a:lnTo>
                <a:lnTo>
                  <a:pt x="52873" y="887165"/>
                </a:lnTo>
                <a:lnTo>
                  <a:pt x="79309" y="860382"/>
                </a:lnTo>
                <a:lnTo>
                  <a:pt x="99137" y="843895"/>
                </a:lnTo>
                <a:lnTo>
                  <a:pt x="109050" y="838551"/>
                </a:lnTo>
                <a:lnTo>
                  <a:pt x="118964" y="836816"/>
                </a:lnTo>
                <a:lnTo>
                  <a:pt x="125574" y="838272"/>
                </a:lnTo>
                <a:lnTo>
                  <a:pt x="132182" y="842248"/>
                </a:lnTo>
                <a:lnTo>
                  <a:pt x="138791" y="849049"/>
                </a:lnTo>
                <a:lnTo>
                  <a:pt x="145401" y="859078"/>
                </a:lnTo>
                <a:lnTo>
                  <a:pt x="155315" y="880859"/>
                </a:lnTo>
                <a:lnTo>
                  <a:pt x="165228" y="911631"/>
                </a:lnTo>
                <a:lnTo>
                  <a:pt x="175142" y="951773"/>
                </a:lnTo>
                <a:lnTo>
                  <a:pt x="188360" y="1018952"/>
                </a:lnTo>
                <a:lnTo>
                  <a:pt x="204883" y="1119511"/>
                </a:lnTo>
                <a:lnTo>
                  <a:pt x="237928" y="1325872"/>
                </a:lnTo>
                <a:lnTo>
                  <a:pt x="251146" y="1392203"/>
                </a:lnTo>
                <a:lnTo>
                  <a:pt x="264365" y="1444629"/>
                </a:lnTo>
                <a:lnTo>
                  <a:pt x="274279" y="1474666"/>
                </a:lnTo>
                <a:lnTo>
                  <a:pt x="284192" y="1497675"/>
                </a:lnTo>
                <a:lnTo>
                  <a:pt x="297410" y="1521267"/>
                </a:lnTo>
                <a:lnTo>
                  <a:pt x="323847" y="1565120"/>
                </a:lnTo>
                <a:lnTo>
                  <a:pt x="340373" y="1598538"/>
                </a:lnTo>
                <a:lnTo>
                  <a:pt x="363500" y="1652395"/>
                </a:lnTo>
                <a:lnTo>
                  <a:pt x="386628" y="1713129"/>
                </a:lnTo>
                <a:lnTo>
                  <a:pt x="406460" y="1772988"/>
                </a:lnTo>
                <a:lnTo>
                  <a:pt x="422985" y="1832430"/>
                </a:lnTo>
                <a:lnTo>
                  <a:pt x="439510" y="1903407"/>
                </a:lnTo>
                <a:lnTo>
                  <a:pt x="456035" y="1987175"/>
                </a:lnTo>
                <a:lnTo>
                  <a:pt x="472547" y="2085024"/>
                </a:lnTo>
                <a:lnTo>
                  <a:pt x="502289" y="2284990"/>
                </a:lnTo>
                <a:lnTo>
                  <a:pt x="518814" y="2386930"/>
                </a:lnTo>
                <a:lnTo>
                  <a:pt x="532031" y="2452703"/>
                </a:lnTo>
                <a:lnTo>
                  <a:pt x="541941" y="2490718"/>
                </a:lnTo>
                <a:lnTo>
                  <a:pt x="551864" y="2518717"/>
                </a:lnTo>
                <a:lnTo>
                  <a:pt x="561774" y="2537066"/>
                </a:lnTo>
                <a:lnTo>
                  <a:pt x="568389" y="2544335"/>
                </a:lnTo>
                <a:lnTo>
                  <a:pt x="574991" y="2548070"/>
                </a:lnTo>
                <a:lnTo>
                  <a:pt x="581606" y="2548741"/>
                </a:lnTo>
                <a:lnTo>
                  <a:pt x="588208" y="2546969"/>
                </a:lnTo>
                <a:lnTo>
                  <a:pt x="598131" y="2541042"/>
                </a:lnTo>
                <a:lnTo>
                  <a:pt x="644385" y="2506927"/>
                </a:lnTo>
                <a:lnTo>
                  <a:pt x="670820" y="2490034"/>
                </a:lnTo>
                <a:lnTo>
                  <a:pt x="687345" y="2476269"/>
                </a:lnTo>
                <a:lnTo>
                  <a:pt x="700562" y="2461681"/>
                </a:lnTo>
                <a:lnTo>
                  <a:pt x="710485" y="2447156"/>
                </a:lnTo>
                <a:lnTo>
                  <a:pt x="720395" y="2427478"/>
                </a:lnTo>
                <a:lnTo>
                  <a:pt x="730305" y="2399808"/>
                </a:lnTo>
                <a:lnTo>
                  <a:pt x="740214" y="2360615"/>
                </a:lnTo>
                <a:lnTo>
                  <a:pt x="750137" y="2306011"/>
                </a:lnTo>
                <a:lnTo>
                  <a:pt x="760047" y="2232146"/>
                </a:lnTo>
                <a:lnTo>
                  <a:pt x="769957" y="2135437"/>
                </a:lnTo>
                <a:lnTo>
                  <a:pt x="779879" y="2013021"/>
                </a:lnTo>
                <a:lnTo>
                  <a:pt x="793097" y="1806394"/>
                </a:lnTo>
                <a:lnTo>
                  <a:pt x="806314" y="1550988"/>
                </a:lnTo>
                <a:lnTo>
                  <a:pt x="826134" y="1101061"/>
                </a:lnTo>
                <a:lnTo>
                  <a:pt x="852581" y="502805"/>
                </a:lnTo>
                <a:lnTo>
                  <a:pt x="865798" y="268992"/>
                </a:lnTo>
                <a:lnTo>
                  <a:pt x="875708" y="140161"/>
                </a:lnTo>
                <a:lnTo>
                  <a:pt x="885618" y="54144"/>
                </a:lnTo>
                <a:lnTo>
                  <a:pt x="892233" y="19833"/>
                </a:lnTo>
                <a:lnTo>
                  <a:pt x="898835" y="2645"/>
                </a:lnTo>
                <a:lnTo>
                  <a:pt x="902143" y="0"/>
                </a:lnTo>
                <a:lnTo>
                  <a:pt x="905450" y="1042"/>
                </a:lnTo>
                <a:lnTo>
                  <a:pt x="908758" y="5543"/>
                </a:lnTo>
                <a:lnTo>
                  <a:pt x="915360" y="23974"/>
                </a:lnTo>
                <a:lnTo>
                  <a:pt x="921975" y="53496"/>
                </a:lnTo>
                <a:lnTo>
                  <a:pt x="931885" y="114728"/>
                </a:lnTo>
                <a:lnTo>
                  <a:pt x="945103" y="219005"/>
                </a:lnTo>
                <a:lnTo>
                  <a:pt x="991370" y="608560"/>
                </a:lnTo>
                <a:lnTo>
                  <a:pt x="1007895" y="717439"/>
                </a:lnTo>
                <a:lnTo>
                  <a:pt x="1057457" y="1020560"/>
                </a:lnTo>
                <a:lnTo>
                  <a:pt x="1070674" y="1129034"/>
                </a:lnTo>
                <a:lnTo>
                  <a:pt x="1083891" y="1261492"/>
                </a:lnTo>
                <a:lnTo>
                  <a:pt x="1100416" y="1462079"/>
                </a:lnTo>
                <a:lnTo>
                  <a:pt x="1123543" y="1789577"/>
                </a:lnTo>
                <a:lnTo>
                  <a:pt x="1146683" y="2110389"/>
                </a:lnTo>
                <a:lnTo>
                  <a:pt x="1159901" y="2255687"/>
                </a:lnTo>
                <a:lnTo>
                  <a:pt x="1169810" y="2336454"/>
                </a:lnTo>
                <a:lnTo>
                  <a:pt x="1176425" y="2375343"/>
                </a:lnTo>
                <a:lnTo>
                  <a:pt x="1183028" y="2401809"/>
                </a:lnTo>
                <a:lnTo>
                  <a:pt x="1189643" y="2415701"/>
                </a:lnTo>
                <a:lnTo>
                  <a:pt x="1192950" y="2417917"/>
                </a:lnTo>
                <a:lnTo>
                  <a:pt x="1196245" y="2417030"/>
                </a:lnTo>
                <a:lnTo>
                  <a:pt x="1199553" y="2413054"/>
                </a:lnTo>
                <a:lnTo>
                  <a:pt x="1206168" y="2396073"/>
                </a:lnTo>
                <a:lnTo>
                  <a:pt x="1212770" y="2367517"/>
                </a:lnTo>
                <a:lnTo>
                  <a:pt x="1222680" y="2304808"/>
                </a:lnTo>
                <a:lnTo>
                  <a:pt x="1232602" y="2221471"/>
                </a:lnTo>
                <a:lnTo>
                  <a:pt x="1249127" y="2051011"/>
                </a:lnTo>
                <a:lnTo>
                  <a:pt x="1278857" y="1738519"/>
                </a:lnTo>
                <a:lnTo>
                  <a:pt x="1292087" y="1631108"/>
                </a:lnTo>
                <a:lnTo>
                  <a:pt x="1301997" y="1571186"/>
                </a:lnTo>
                <a:lnTo>
                  <a:pt x="1311907" y="1530802"/>
                </a:lnTo>
                <a:lnTo>
                  <a:pt x="1318522" y="1515125"/>
                </a:lnTo>
                <a:lnTo>
                  <a:pt x="1325124" y="1508553"/>
                </a:lnTo>
                <a:lnTo>
                  <a:pt x="1328431" y="1508692"/>
                </a:lnTo>
                <a:lnTo>
                  <a:pt x="1331739" y="1511098"/>
                </a:lnTo>
                <a:lnTo>
                  <a:pt x="1338341" y="1522673"/>
                </a:lnTo>
                <a:lnTo>
                  <a:pt x="1344956" y="1543098"/>
                </a:lnTo>
                <a:lnTo>
                  <a:pt x="1351559" y="1572135"/>
                </a:lnTo>
                <a:lnTo>
                  <a:pt x="1361481" y="1631273"/>
                </a:lnTo>
                <a:lnTo>
                  <a:pt x="1371391" y="1708025"/>
                </a:lnTo>
                <a:lnTo>
                  <a:pt x="1384608" y="1834709"/>
                </a:lnTo>
                <a:lnTo>
                  <a:pt x="1401133" y="2023810"/>
                </a:lnTo>
                <a:lnTo>
                  <a:pt x="1437478" y="2455958"/>
                </a:lnTo>
                <a:lnTo>
                  <a:pt x="1450695" y="2573840"/>
                </a:lnTo>
                <a:lnTo>
                  <a:pt x="1460618" y="2638271"/>
                </a:lnTo>
                <a:lnTo>
                  <a:pt x="1467220" y="2669055"/>
                </a:lnTo>
                <a:lnTo>
                  <a:pt x="1473835" y="2690241"/>
                </a:lnTo>
                <a:lnTo>
                  <a:pt x="1480438" y="2702360"/>
                </a:lnTo>
                <a:lnTo>
                  <a:pt x="1483745" y="2705260"/>
                </a:lnTo>
                <a:lnTo>
                  <a:pt x="1487053" y="2706222"/>
                </a:lnTo>
                <a:lnTo>
                  <a:pt x="1490360" y="2705361"/>
                </a:lnTo>
                <a:lnTo>
                  <a:pt x="1496963" y="2698700"/>
                </a:lnTo>
                <a:lnTo>
                  <a:pt x="1503577" y="2686265"/>
                </a:lnTo>
                <a:lnTo>
                  <a:pt x="1513487" y="2658861"/>
                </a:lnTo>
                <a:lnTo>
                  <a:pt x="1526705" y="2610120"/>
                </a:lnTo>
                <a:lnTo>
                  <a:pt x="1543229" y="2536635"/>
                </a:lnTo>
                <a:lnTo>
                  <a:pt x="1579574" y="2357488"/>
                </a:lnTo>
                <a:lnTo>
                  <a:pt x="1615932" y="2168830"/>
                </a:lnTo>
                <a:lnTo>
                  <a:pt x="1639059" y="2033219"/>
                </a:lnTo>
                <a:lnTo>
                  <a:pt x="1658891" y="1899823"/>
                </a:lnTo>
                <a:lnTo>
                  <a:pt x="1688633" y="1675189"/>
                </a:lnTo>
                <a:lnTo>
                  <a:pt x="1724978" y="1405069"/>
                </a:lnTo>
                <a:lnTo>
                  <a:pt x="1754720" y="1207660"/>
                </a:lnTo>
                <a:lnTo>
                  <a:pt x="1777847" y="1072404"/>
                </a:lnTo>
                <a:lnTo>
                  <a:pt x="1794372" y="994322"/>
                </a:lnTo>
                <a:lnTo>
                  <a:pt x="1807590" y="945860"/>
                </a:lnTo>
                <a:lnTo>
                  <a:pt x="1820807" y="909731"/>
                </a:lnTo>
                <a:lnTo>
                  <a:pt x="1830717" y="890394"/>
                </a:lnTo>
                <a:lnTo>
                  <a:pt x="1840639" y="877921"/>
                </a:lnTo>
                <a:lnTo>
                  <a:pt x="1847242" y="873653"/>
                </a:lnTo>
                <a:lnTo>
                  <a:pt x="1853857" y="872881"/>
                </a:lnTo>
                <a:lnTo>
                  <a:pt x="1860459" y="875768"/>
                </a:lnTo>
                <a:lnTo>
                  <a:pt x="1867074" y="882378"/>
                </a:lnTo>
                <a:lnTo>
                  <a:pt x="1873676" y="892762"/>
                </a:lnTo>
                <a:lnTo>
                  <a:pt x="1883599" y="915227"/>
                </a:lnTo>
                <a:lnTo>
                  <a:pt x="1893509" y="945480"/>
                </a:lnTo>
                <a:lnTo>
                  <a:pt x="1906726" y="996386"/>
                </a:lnTo>
                <a:lnTo>
                  <a:pt x="1919944" y="1058398"/>
                </a:lnTo>
                <a:lnTo>
                  <a:pt x="1933161" y="1132137"/>
                </a:lnTo>
                <a:lnTo>
                  <a:pt x="1949686" y="1241687"/>
                </a:lnTo>
                <a:lnTo>
                  <a:pt x="1966211" y="1370713"/>
                </a:lnTo>
                <a:lnTo>
                  <a:pt x="1986043" y="1548658"/>
                </a:lnTo>
                <a:lnTo>
                  <a:pt x="2035605" y="2011729"/>
                </a:lnTo>
                <a:lnTo>
                  <a:pt x="2048822" y="2106628"/>
                </a:lnTo>
                <a:lnTo>
                  <a:pt x="2058732" y="2163043"/>
                </a:lnTo>
                <a:lnTo>
                  <a:pt x="2068655" y="2205123"/>
                </a:lnTo>
                <a:lnTo>
                  <a:pt x="2075257" y="2224738"/>
                </a:lnTo>
                <a:lnTo>
                  <a:pt x="2081872" y="2237528"/>
                </a:lnTo>
                <a:lnTo>
                  <a:pt x="2088474" y="2243581"/>
                </a:lnTo>
                <a:lnTo>
                  <a:pt x="2091782" y="2244151"/>
                </a:lnTo>
                <a:lnTo>
                  <a:pt x="2095089" y="2243151"/>
                </a:lnTo>
                <a:lnTo>
                  <a:pt x="2101692" y="2236591"/>
                </a:lnTo>
                <a:lnTo>
                  <a:pt x="2108307" y="2224359"/>
                </a:lnTo>
                <a:lnTo>
                  <a:pt x="2118217" y="2196525"/>
                </a:lnTo>
                <a:lnTo>
                  <a:pt x="2128127" y="2159193"/>
                </a:lnTo>
                <a:lnTo>
                  <a:pt x="2141357" y="2098485"/>
                </a:lnTo>
                <a:lnTo>
                  <a:pt x="2164484" y="1975626"/>
                </a:lnTo>
                <a:lnTo>
                  <a:pt x="2200829" y="1779712"/>
                </a:lnTo>
                <a:lnTo>
                  <a:pt x="2214046" y="1723006"/>
                </a:lnTo>
                <a:lnTo>
                  <a:pt x="2223968" y="1691525"/>
                </a:lnTo>
                <a:lnTo>
                  <a:pt x="2230571" y="1677165"/>
                </a:lnTo>
                <a:lnTo>
                  <a:pt x="2237186" y="1668845"/>
                </a:lnTo>
                <a:lnTo>
                  <a:pt x="2240493" y="1667085"/>
                </a:lnTo>
                <a:lnTo>
                  <a:pt x="2243788" y="1666971"/>
                </a:lnTo>
                <a:lnTo>
                  <a:pt x="2247096" y="1668554"/>
                </a:lnTo>
                <a:lnTo>
                  <a:pt x="2253711" y="1676912"/>
                </a:lnTo>
                <a:lnTo>
                  <a:pt x="2260313" y="1692285"/>
                </a:lnTo>
                <a:lnTo>
                  <a:pt x="2266928" y="1714838"/>
                </a:lnTo>
                <a:lnTo>
                  <a:pt x="2276838" y="1762439"/>
                </a:lnTo>
                <a:lnTo>
                  <a:pt x="2286748" y="1827060"/>
                </a:lnTo>
                <a:lnTo>
                  <a:pt x="2296670" y="1908954"/>
                </a:lnTo>
                <a:lnTo>
                  <a:pt x="2309888" y="2044185"/>
                </a:lnTo>
                <a:lnTo>
                  <a:pt x="2326400" y="2246051"/>
                </a:lnTo>
                <a:lnTo>
                  <a:pt x="2352847" y="2572067"/>
                </a:lnTo>
                <a:lnTo>
                  <a:pt x="2366064" y="2700929"/>
                </a:lnTo>
                <a:lnTo>
                  <a:pt x="2375975" y="2775427"/>
                </a:lnTo>
                <a:lnTo>
                  <a:pt x="2385884" y="2830398"/>
                </a:lnTo>
                <a:lnTo>
                  <a:pt x="2395807" y="2867312"/>
                </a:lnTo>
                <a:lnTo>
                  <a:pt x="2402409" y="2883268"/>
                </a:lnTo>
                <a:lnTo>
                  <a:pt x="2409024" y="2893563"/>
                </a:lnTo>
                <a:lnTo>
                  <a:pt x="2415627" y="2899350"/>
                </a:lnTo>
                <a:lnTo>
                  <a:pt x="2422242" y="2901668"/>
                </a:lnTo>
                <a:lnTo>
                  <a:pt x="2428844" y="2901402"/>
                </a:lnTo>
                <a:lnTo>
                  <a:pt x="2438766" y="2897273"/>
                </a:lnTo>
                <a:lnTo>
                  <a:pt x="2448676" y="2889726"/>
                </a:lnTo>
                <a:lnTo>
                  <a:pt x="2461894" y="2875454"/>
                </a:lnTo>
                <a:lnTo>
                  <a:pt x="2478418" y="2852749"/>
                </a:lnTo>
                <a:lnTo>
                  <a:pt x="2501546" y="2820306"/>
                </a:lnTo>
                <a:lnTo>
                  <a:pt x="2511456" y="2810061"/>
                </a:lnTo>
                <a:lnTo>
                  <a:pt x="2521378" y="2803945"/>
                </a:lnTo>
                <a:lnTo>
                  <a:pt x="2527980" y="2802564"/>
                </a:lnTo>
                <a:lnTo>
                  <a:pt x="2534596" y="2803464"/>
                </a:lnTo>
                <a:lnTo>
                  <a:pt x="2541198" y="2806592"/>
                </a:lnTo>
                <a:lnTo>
                  <a:pt x="2551120" y="2815215"/>
                </a:lnTo>
                <a:lnTo>
                  <a:pt x="2561030" y="2828271"/>
                </a:lnTo>
                <a:lnTo>
                  <a:pt x="2570940" y="2845810"/>
                </a:lnTo>
                <a:lnTo>
                  <a:pt x="2584158" y="2876189"/>
                </a:lnTo>
                <a:lnTo>
                  <a:pt x="2603990" y="2931768"/>
                </a:lnTo>
                <a:lnTo>
                  <a:pt x="2617207" y="2966795"/>
                </a:lnTo>
                <a:lnTo>
                  <a:pt x="2627117" y="2986220"/>
                </a:lnTo>
                <a:lnTo>
                  <a:pt x="2633732" y="2993894"/>
                </a:lnTo>
                <a:lnTo>
                  <a:pt x="2640334" y="2996060"/>
                </a:lnTo>
                <a:lnTo>
                  <a:pt x="2643642" y="2994781"/>
                </a:lnTo>
                <a:lnTo>
                  <a:pt x="2650257" y="2986942"/>
                </a:lnTo>
                <a:lnTo>
                  <a:pt x="2656859" y="2971366"/>
                </a:lnTo>
                <a:lnTo>
                  <a:pt x="2663474" y="2947357"/>
                </a:lnTo>
                <a:lnTo>
                  <a:pt x="2670077" y="2914280"/>
                </a:lnTo>
                <a:lnTo>
                  <a:pt x="2679999" y="2846646"/>
                </a:lnTo>
                <a:lnTo>
                  <a:pt x="2689909" y="2756698"/>
                </a:lnTo>
                <a:lnTo>
                  <a:pt x="2703127" y="2602181"/>
                </a:lnTo>
                <a:lnTo>
                  <a:pt x="2716344" y="2412092"/>
                </a:lnTo>
                <a:lnTo>
                  <a:pt x="2736176" y="2082213"/>
                </a:lnTo>
                <a:lnTo>
                  <a:pt x="2772521" y="1470652"/>
                </a:lnTo>
                <a:lnTo>
                  <a:pt x="2789046" y="1238622"/>
                </a:lnTo>
                <a:lnTo>
                  <a:pt x="2805571" y="1047862"/>
                </a:lnTo>
                <a:lnTo>
                  <a:pt x="2818788" y="927358"/>
                </a:lnTo>
                <a:lnTo>
                  <a:pt x="2832005" y="833941"/>
                </a:lnTo>
                <a:lnTo>
                  <a:pt x="2845223" y="764002"/>
                </a:lnTo>
                <a:lnTo>
                  <a:pt x="2855133" y="724885"/>
                </a:lnTo>
                <a:lnTo>
                  <a:pt x="2865042" y="696152"/>
                </a:lnTo>
                <a:lnTo>
                  <a:pt x="2874965" y="677220"/>
                </a:lnTo>
                <a:lnTo>
                  <a:pt x="2881567" y="670028"/>
                </a:lnTo>
                <a:lnTo>
                  <a:pt x="2888182" y="667368"/>
                </a:lnTo>
                <a:lnTo>
                  <a:pt x="2894785" y="669622"/>
                </a:lnTo>
                <a:lnTo>
                  <a:pt x="2901400" y="677182"/>
                </a:lnTo>
                <a:lnTo>
                  <a:pt x="2908002" y="690415"/>
                </a:lnTo>
                <a:lnTo>
                  <a:pt x="2914617" y="709562"/>
                </a:lnTo>
                <a:lnTo>
                  <a:pt x="2924527" y="749616"/>
                </a:lnTo>
                <a:lnTo>
                  <a:pt x="2934450" y="803296"/>
                </a:lnTo>
                <a:lnTo>
                  <a:pt x="2947667" y="895814"/>
                </a:lnTo>
                <a:lnTo>
                  <a:pt x="2960884" y="1012101"/>
                </a:lnTo>
                <a:lnTo>
                  <a:pt x="2977409" y="1187779"/>
                </a:lnTo>
                <a:lnTo>
                  <a:pt x="3017061" y="1634110"/>
                </a:lnTo>
                <a:lnTo>
                  <a:pt x="3030278" y="1742115"/>
                </a:lnTo>
                <a:lnTo>
                  <a:pt x="3040188" y="1800265"/>
                </a:lnTo>
                <a:lnTo>
                  <a:pt x="3046803" y="1827313"/>
                </a:lnTo>
                <a:lnTo>
                  <a:pt x="3053406" y="1844928"/>
                </a:lnTo>
                <a:lnTo>
                  <a:pt x="3060021" y="1853413"/>
                </a:lnTo>
                <a:lnTo>
                  <a:pt x="3063315" y="1854388"/>
                </a:lnTo>
                <a:lnTo>
                  <a:pt x="3066623" y="1853299"/>
                </a:lnTo>
                <a:lnTo>
                  <a:pt x="3073238" y="1845245"/>
                </a:lnTo>
                <a:lnTo>
                  <a:pt x="3079840" y="1829960"/>
                </a:lnTo>
                <a:lnTo>
                  <a:pt x="3086456" y="1808129"/>
                </a:lnTo>
                <a:lnTo>
                  <a:pt x="3096365" y="1764782"/>
                </a:lnTo>
                <a:lnTo>
                  <a:pt x="3109583" y="1692285"/>
                </a:lnTo>
                <a:lnTo>
                  <a:pt x="3145940" y="1482986"/>
                </a:lnTo>
                <a:lnTo>
                  <a:pt x="3162452" y="1409665"/>
                </a:lnTo>
                <a:lnTo>
                  <a:pt x="3178977" y="1351098"/>
                </a:lnTo>
                <a:lnTo>
                  <a:pt x="3192194" y="1313348"/>
                </a:lnTo>
                <a:lnTo>
                  <a:pt x="3205412" y="1283678"/>
                </a:lnTo>
                <a:lnTo>
                  <a:pt x="3215334" y="1267773"/>
                </a:lnTo>
                <a:lnTo>
                  <a:pt x="3221936" y="1260745"/>
                </a:lnTo>
                <a:lnTo>
                  <a:pt x="3228551" y="1256705"/>
                </a:lnTo>
                <a:lnTo>
                  <a:pt x="3235154" y="1255730"/>
                </a:lnTo>
                <a:lnTo>
                  <a:pt x="3241769" y="1257820"/>
                </a:lnTo>
                <a:lnTo>
                  <a:pt x="3248371" y="1263088"/>
                </a:lnTo>
                <a:lnTo>
                  <a:pt x="3254986" y="1271661"/>
                </a:lnTo>
                <a:lnTo>
                  <a:pt x="3264896" y="1291099"/>
                </a:lnTo>
                <a:lnTo>
                  <a:pt x="3274819" y="1319161"/>
                </a:lnTo>
                <a:lnTo>
                  <a:pt x="3284729" y="1356796"/>
                </a:lnTo>
                <a:lnTo>
                  <a:pt x="3294638" y="1405106"/>
                </a:lnTo>
                <a:lnTo>
                  <a:pt x="3304548" y="1465029"/>
                </a:lnTo>
                <a:lnTo>
                  <a:pt x="3317766" y="1564322"/>
                </a:lnTo>
                <a:lnTo>
                  <a:pt x="3330996" y="1685636"/>
                </a:lnTo>
                <a:lnTo>
                  <a:pt x="3347508" y="1862923"/>
                </a:lnTo>
                <a:lnTo>
                  <a:pt x="3406993" y="2532355"/>
                </a:lnTo>
                <a:lnTo>
                  <a:pt x="3423517" y="2676071"/>
                </a:lnTo>
                <a:lnTo>
                  <a:pt x="3440042" y="2794878"/>
                </a:lnTo>
                <a:lnTo>
                  <a:pt x="3453260" y="2872884"/>
                </a:lnTo>
                <a:lnTo>
                  <a:pt x="3466477" y="2936720"/>
                </a:lnTo>
                <a:lnTo>
                  <a:pt x="3479694" y="2986828"/>
                </a:lnTo>
                <a:lnTo>
                  <a:pt x="3489604" y="3015675"/>
                </a:lnTo>
                <a:lnTo>
                  <a:pt x="3499526" y="3037329"/>
                </a:lnTo>
                <a:lnTo>
                  <a:pt x="3509436" y="3052108"/>
                </a:lnTo>
                <a:lnTo>
                  <a:pt x="3519346" y="3060642"/>
                </a:lnTo>
                <a:lnTo>
                  <a:pt x="3525962" y="3063150"/>
                </a:lnTo>
                <a:lnTo>
                  <a:pt x="3532564" y="3063251"/>
                </a:lnTo>
                <a:lnTo>
                  <a:pt x="3539179" y="3060947"/>
                </a:lnTo>
                <a:lnTo>
                  <a:pt x="3545781" y="3056261"/>
                </a:lnTo>
                <a:lnTo>
                  <a:pt x="3555704" y="3044826"/>
                </a:lnTo>
                <a:lnTo>
                  <a:pt x="3565614" y="3028149"/>
                </a:lnTo>
                <a:lnTo>
                  <a:pt x="3575523" y="3006076"/>
                </a:lnTo>
                <a:lnTo>
                  <a:pt x="3585446" y="2978141"/>
                </a:lnTo>
                <a:lnTo>
                  <a:pt x="3598663" y="2930705"/>
                </a:lnTo>
                <a:lnTo>
                  <a:pt x="3611881" y="2871288"/>
                </a:lnTo>
                <a:lnTo>
                  <a:pt x="3628405" y="2782582"/>
                </a:lnTo>
                <a:lnTo>
                  <a:pt x="3664750" y="2563380"/>
                </a:lnTo>
                <a:lnTo>
                  <a:pt x="3691185" y="2412674"/>
                </a:lnTo>
                <a:lnTo>
                  <a:pt x="3707710" y="2331693"/>
                </a:lnTo>
                <a:lnTo>
                  <a:pt x="3720927" y="2279532"/>
                </a:lnTo>
                <a:lnTo>
                  <a:pt x="3730837" y="2250090"/>
                </a:lnTo>
                <a:lnTo>
                  <a:pt x="3740759" y="2229956"/>
                </a:lnTo>
                <a:lnTo>
                  <a:pt x="3747362" y="2221978"/>
                </a:lnTo>
                <a:lnTo>
                  <a:pt x="3753977" y="2218470"/>
                </a:lnTo>
                <a:lnTo>
                  <a:pt x="3760579" y="2219483"/>
                </a:lnTo>
                <a:lnTo>
                  <a:pt x="3767194" y="2225017"/>
                </a:lnTo>
                <a:lnTo>
                  <a:pt x="3773796" y="2234945"/>
                </a:lnTo>
                <a:lnTo>
                  <a:pt x="3783719" y="2257498"/>
                </a:lnTo>
                <a:lnTo>
                  <a:pt x="3793629" y="2287751"/>
                </a:lnTo>
                <a:lnTo>
                  <a:pt x="3810154" y="2348788"/>
                </a:lnTo>
                <a:lnTo>
                  <a:pt x="3836589" y="2448461"/>
                </a:lnTo>
                <a:lnTo>
                  <a:pt x="3849806" y="2487654"/>
                </a:lnTo>
                <a:lnTo>
                  <a:pt x="3859716" y="2508472"/>
                </a:lnTo>
                <a:lnTo>
                  <a:pt x="3866331" y="2517476"/>
                </a:lnTo>
                <a:lnTo>
                  <a:pt x="3872933" y="2522313"/>
                </a:lnTo>
                <a:lnTo>
                  <a:pt x="3879548" y="2522984"/>
                </a:lnTo>
                <a:lnTo>
                  <a:pt x="3886150" y="2519654"/>
                </a:lnTo>
                <a:lnTo>
                  <a:pt x="3892765" y="2512613"/>
                </a:lnTo>
                <a:lnTo>
                  <a:pt x="3902675" y="2496087"/>
                </a:lnTo>
                <a:lnTo>
                  <a:pt x="3915893" y="2466177"/>
                </a:lnTo>
                <a:lnTo>
                  <a:pt x="3939032" y="2410826"/>
                </a:lnTo>
                <a:lnTo>
                  <a:pt x="3948943" y="2393604"/>
                </a:lnTo>
                <a:lnTo>
                  <a:pt x="3955545" y="2385879"/>
                </a:lnTo>
                <a:lnTo>
                  <a:pt x="3962160" y="2381497"/>
                </a:lnTo>
                <a:lnTo>
                  <a:pt x="3968775" y="2380687"/>
                </a:lnTo>
                <a:lnTo>
                  <a:pt x="3975377" y="2383562"/>
                </a:lnTo>
                <a:lnTo>
                  <a:pt x="3981992" y="2390184"/>
                </a:lnTo>
                <a:lnTo>
                  <a:pt x="3988595" y="2400606"/>
                </a:lnTo>
                <a:lnTo>
                  <a:pt x="3998504" y="2422932"/>
                </a:lnTo>
                <a:lnTo>
                  <a:pt x="4011734" y="2462365"/>
                </a:lnTo>
                <a:lnTo>
                  <a:pt x="4034862" y="2535128"/>
                </a:lnTo>
                <a:lnTo>
                  <a:pt x="4044771" y="2557023"/>
                </a:lnTo>
                <a:lnTo>
                  <a:pt x="4051386" y="2565419"/>
                </a:lnTo>
                <a:lnTo>
                  <a:pt x="4054681" y="2567344"/>
                </a:lnTo>
                <a:lnTo>
                  <a:pt x="4057989" y="2567584"/>
                </a:lnTo>
                <a:lnTo>
                  <a:pt x="4061296" y="2566090"/>
                </a:lnTo>
                <a:lnTo>
                  <a:pt x="4067911" y="2557454"/>
                </a:lnTo>
                <a:lnTo>
                  <a:pt x="4074514" y="2541131"/>
                </a:lnTo>
                <a:lnTo>
                  <a:pt x="4081129" y="2517134"/>
                </a:lnTo>
                <a:lnTo>
                  <a:pt x="4091038" y="2467532"/>
                </a:lnTo>
                <a:lnTo>
                  <a:pt x="4100948" y="2403215"/>
                </a:lnTo>
                <a:lnTo>
                  <a:pt x="4114166" y="2298223"/>
                </a:lnTo>
                <a:lnTo>
                  <a:pt x="4114166" y="2298223"/>
                </a:lnTo>
              </a:path>
            </a:pathLst>
          </a:custGeom>
          <a:solidFill>
            <a:srgbClr val="000000"/>
          </a:solidFill>
          <a:ln w="9525" cap="sq">
            <a:solidFill>
              <a:srgbClr val="ED7D31"/>
            </a:solidFill>
            <a:prstDash val="solid"/>
            <a:round/>
          </a:ln>
        </p:spPr>
        <p:txBody>
          <a:bodyPr rtlCol="0" anchor="ctr"/>
          <a:lstStyle/>
          <a:p>
            <a:endParaRPr lang="en-US">
              <a:solidFill>
                <a:srgbClr val="ED7D31"/>
              </a:solidFill>
            </a:endParaRPr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7F94CE02-ADC4-13B5-3803-F4CFB5CD8CE0}"/>
              </a:ext>
            </a:extLst>
          </p:cNvPr>
          <p:cNvSpPr/>
          <p:nvPr/>
        </p:nvSpPr>
        <p:spPr>
          <a:xfrm>
            <a:off x="1021278" y="1624697"/>
            <a:ext cx="587829" cy="587829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sellaDiTesto 89">
                <a:extLst>
                  <a:ext uri="{FF2B5EF4-FFF2-40B4-BE49-F238E27FC236}">
                    <a16:creationId xmlns:a16="http://schemas.microsoft.com/office/drawing/2014/main" id="{B387ECD6-064C-3BE4-1258-1B8A936D67A9}"/>
                  </a:ext>
                </a:extLst>
              </p:cNvPr>
              <p:cNvSpPr txBox="1"/>
              <p:nvPr/>
            </p:nvSpPr>
            <p:spPr>
              <a:xfrm>
                <a:off x="1131199" y="173394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0" name="CasellaDiTesto 89">
                <a:extLst>
                  <a:ext uri="{FF2B5EF4-FFF2-40B4-BE49-F238E27FC236}">
                    <a16:creationId xmlns:a16="http://schemas.microsoft.com/office/drawing/2014/main" id="{B387ECD6-064C-3BE4-1258-1B8A936D6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199" y="1733945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75150212-B5AB-2356-A9EF-B3E95901FBE6}"/>
              </a:ext>
            </a:extLst>
          </p:cNvPr>
          <p:cNvSpPr txBox="1"/>
          <p:nvPr/>
        </p:nvSpPr>
        <p:spPr>
          <a:xfrm>
            <a:off x="1609106" y="1733945"/>
            <a:ext cx="3475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observation (e.g., speech envelope)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asellaDiTesto 93">
                <a:extLst>
                  <a:ext uri="{FF2B5EF4-FFF2-40B4-BE49-F238E27FC236}">
                    <a16:creationId xmlns:a16="http://schemas.microsoft.com/office/drawing/2014/main" id="{0E8597DD-6C15-FD29-ABA6-8745258611AF}"/>
                  </a:ext>
                </a:extLst>
              </p:cNvPr>
              <p:cNvSpPr txBox="1"/>
              <p:nvPr/>
            </p:nvSpPr>
            <p:spPr>
              <a:xfrm>
                <a:off x="9660577" y="4607718"/>
                <a:ext cx="6921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CasellaDiTesto 93">
                <a:extLst>
                  <a:ext uri="{FF2B5EF4-FFF2-40B4-BE49-F238E27FC236}">
                    <a16:creationId xmlns:a16="http://schemas.microsoft.com/office/drawing/2014/main" id="{0E8597DD-6C15-FD29-ABA6-87452586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577" y="4607718"/>
                <a:ext cx="692113" cy="276999"/>
              </a:xfrm>
              <a:prstGeom prst="rect">
                <a:avLst/>
              </a:prstGeom>
              <a:blipFill>
                <a:blip r:embed="rId7"/>
                <a:stretch>
                  <a:fillRect l="-5357" t="-869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Figura a mano libera 100">
            <a:extLst>
              <a:ext uri="{FF2B5EF4-FFF2-40B4-BE49-F238E27FC236}">
                <a16:creationId xmlns:a16="http://schemas.microsoft.com/office/drawing/2014/main" id="{4FFE880A-BD0F-9929-0612-C6C80E3D9DBF}"/>
              </a:ext>
            </a:extLst>
          </p:cNvPr>
          <p:cNvSpPr/>
          <p:nvPr/>
        </p:nvSpPr>
        <p:spPr>
          <a:xfrm>
            <a:off x="6589192" y="1630041"/>
            <a:ext cx="3071385" cy="587829"/>
          </a:xfrm>
          <a:custGeom>
            <a:avLst/>
            <a:gdLst>
              <a:gd name="connsiteX0" fmla="*/ 0 w 4114165"/>
              <a:gd name="connsiteY0" fmla="*/ 3011446 h 3063504"/>
              <a:gd name="connsiteX1" fmla="*/ 3185 w 4114165"/>
              <a:gd name="connsiteY1" fmla="*/ 3013332 h 3063504"/>
              <a:gd name="connsiteX2" fmla="*/ 9554 w 4114165"/>
              <a:gd name="connsiteY2" fmla="*/ 2826245 h 3063504"/>
              <a:gd name="connsiteX3" fmla="*/ 12738 w 4114165"/>
              <a:gd name="connsiteY3" fmla="*/ 2838655 h 3063504"/>
              <a:gd name="connsiteX4" fmla="*/ 15922 w 4114165"/>
              <a:gd name="connsiteY4" fmla="*/ 2924828 h 3063504"/>
              <a:gd name="connsiteX5" fmla="*/ 19106 w 4114165"/>
              <a:gd name="connsiteY5" fmla="*/ 2725369 h 3063504"/>
              <a:gd name="connsiteX6" fmla="*/ 22291 w 4114165"/>
              <a:gd name="connsiteY6" fmla="*/ 2641399 h 3063504"/>
              <a:gd name="connsiteX7" fmla="*/ 25475 w 4114165"/>
              <a:gd name="connsiteY7" fmla="*/ 2821179 h 3063504"/>
              <a:gd name="connsiteX8" fmla="*/ 28660 w 4114165"/>
              <a:gd name="connsiteY8" fmla="*/ 2514627 h 3063504"/>
              <a:gd name="connsiteX9" fmla="*/ 31843 w 4114165"/>
              <a:gd name="connsiteY9" fmla="*/ 2618250 h 3063504"/>
              <a:gd name="connsiteX10" fmla="*/ 35028 w 4114165"/>
              <a:gd name="connsiteY10" fmla="*/ 2254674 h 3063504"/>
              <a:gd name="connsiteX11" fmla="*/ 38212 w 4114165"/>
              <a:gd name="connsiteY11" fmla="*/ 2269567 h 3063504"/>
              <a:gd name="connsiteX12" fmla="*/ 44582 w 4114165"/>
              <a:gd name="connsiteY12" fmla="*/ 1843155 h 3063504"/>
              <a:gd name="connsiteX13" fmla="*/ 47765 w 4114165"/>
              <a:gd name="connsiteY13" fmla="*/ 1889465 h 3063504"/>
              <a:gd name="connsiteX14" fmla="*/ 50950 w 4114165"/>
              <a:gd name="connsiteY14" fmla="*/ 1451074 h 3063504"/>
              <a:gd name="connsiteX15" fmla="*/ 54134 w 4114165"/>
              <a:gd name="connsiteY15" fmla="*/ 1745876 h 3063504"/>
              <a:gd name="connsiteX16" fmla="*/ 57319 w 4114165"/>
              <a:gd name="connsiteY16" fmla="*/ 1707861 h 3063504"/>
              <a:gd name="connsiteX17" fmla="*/ 60503 w 4114165"/>
              <a:gd name="connsiteY17" fmla="*/ 1736163 h 3063504"/>
              <a:gd name="connsiteX18" fmla="*/ 66871 w 4114165"/>
              <a:gd name="connsiteY18" fmla="*/ 1595803 h 3063504"/>
              <a:gd name="connsiteX19" fmla="*/ 70056 w 4114165"/>
              <a:gd name="connsiteY19" fmla="*/ 1611164 h 3063504"/>
              <a:gd name="connsiteX20" fmla="*/ 73240 w 4114165"/>
              <a:gd name="connsiteY20" fmla="*/ 1610809 h 3063504"/>
              <a:gd name="connsiteX21" fmla="*/ 76425 w 4114165"/>
              <a:gd name="connsiteY21" fmla="*/ 1814308 h 3063504"/>
              <a:gd name="connsiteX22" fmla="*/ 79608 w 4114165"/>
              <a:gd name="connsiteY22" fmla="*/ 1666945 h 3063504"/>
              <a:gd name="connsiteX23" fmla="*/ 82793 w 4114165"/>
              <a:gd name="connsiteY23" fmla="*/ 1683737 h 3063504"/>
              <a:gd name="connsiteX24" fmla="*/ 85978 w 4114165"/>
              <a:gd name="connsiteY24" fmla="*/ 1724374 h 3063504"/>
              <a:gd name="connsiteX25" fmla="*/ 89162 w 4114165"/>
              <a:gd name="connsiteY25" fmla="*/ 1786398 h 3063504"/>
              <a:gd name="connsiteX26" fmla="*/ 92347 w 4114165"/>
              <a:gd name="connsiteY26" fmla="*/ 1745293 h 3063504"/>
              <a:gd name="connsiteX27" fmla="*/ 95530 w 4114165"/>
              <a:gd name="connsiteY27" fmla="*/ 1727286 h 3063504"/>
              <a:gd name="connsiteX28" fmla="*/ 98715 w 4114165"/>
              <a:gd name="connsiteY28" fmla="*/ 1781827 h 3063504"/>
              <a:gd name="connsiteX29" fmla="*/ 101899 w 4114165"/>
              <a:gd name="connsiteY29" fmla="*/ 1772203 h 3063504"/>
              <a:gd name="connsiteX30" fmla="*/ 105084 w 4114165"/>
              <a:gd name="connsiteY30" fmla="*/ 1830365 h 3063504"/>
              <a:gd name="connsiteX31" fmla="*/ 108268 w 4114165"/>
              <a:gd name="connsiteY31" fmla="*/ 1860162 h 3063504"/>
              <a:gd name="connsiteX32" fmla="*/ 111452 w 4114165"/>
              <a:gd name="connsiteY32" fmla="*/ 1854540 h 3063504"/>
              <a:gd name="connsiteX33" fmla="*/ 124190 w 4114165"/>
              <a:gd name="connsiteY33" fmla="*/ 2026178 h 3063504"/>
              <a:gd name="connsiteX34" fmla="*/ 127373 w 4114165"/>
              <a:gd name="connsiteY34" fmla="*/ 1988302 h 3063504"/>
              <a:gd name="connsiteX35" fmla="*/ 133742 w 4114165"/>
              <a:gd name="connsiteY35" fmla="*/ 1778623 h 3063504"/>
              <a:gd name="connsiteX36" fmla="*/ 136927 w 4114165"/>
              <a:gd name="connsiteY36" fmla="*/ 1775546 h 3063504"/>
              <a:gd name="connsiteX37" fmla="*/ 140112 w 4114165"/>
              <a:gd name="connsiteY37" fmla="*/ 1739620 h 3063504"/>
              <a:gd name="connsiteX38" fmla="*/ 143296 w 4114165"/>
              <a:gd name="connsiteY38" fmla="*/ 1765352 h 3063504"/>
              <a:gd name="connsiteX39" fmla="*/ 146480 w 4114165"/>
              <a:gd name="connsiteY39" fmla="*/ 1810927 h 3063504"/>
              <a:gd name="connsiteX40" fmla="*/ 152849 w 4114165"/>
              <a:gd name="connsiteY40" fmla="*/ 1709469 h 3063504"/>
              <a:gd name="connsiteX41" fmla="*/ 156033 w 4114165"/>
              <a:gd name="connsiteY41" fmla="*/ 1680153 h 3063504"/>
              <a:gd name="connsiteX42" fmla="*/ 159218 w 4114165"/>
              <a:gd name="connsiteY42" fmla="*/ 1678089 h 3063504"/>
              <a:gd name="connsiteX43" fmla="*/ 162401 w 4114165"/>
              <a:gd name="connsiteY43" fmla="*/ 1664945 h 3063504"/>
              <a:gd name="connsiteX44" fmla="*/ 165586 w 4114165"/>
              <a:gd name="connsiteY44" fmla="*/ 1675164 h 3063504"/>
              <a:gd name="connsiteX45" fmla="*/ 168770 w 4114165"/>
              <a:gd name="connsiteY45" fmla="*/ 1620218 h 3063504"/>
              <a:gd name="connsiteX46" fmla="*/ 171955 w 4114165"/>
              <a:gd name="connsiteY46" fmla="*/ 1594144 h 3063504"/>
              <a:gd name="connsiteX47" fmla="*/ 175140 w 4114165"/>
              <a:gd name="connsiteY47" fmla="*/ 1608986 h 3063504"/>
              <a:gd name="connsiteX48" fmla="*/ 178323 w 4114165"/>
              <a:gd name="connsiteY48" fmla="*/ 1606884 h 3063504"/>
              <a:gd name="connsiteX49" fmla="*/ 181508 w 4114165"/>
              <a:gd name="connsiteY49" fmla="*/ 1608441 h 3063504"/>
              <a:gd name="connsiteX50" fmla="*/ 184692 w 4114165"/>
              <a:gd name="connsiteY50" fmla="*/ 1602160 h 3063504"/>
              <a:gd name="connsiteX51" fmla="*/ 187877 w 4114165"/>
              <a:gd name="connsiteY51" fmla="*/ 1607871 h 3063504"/>
              <a:gd name="connsiteX52" fmla="*/ 191061 w 4114165"/>
              <a:gd name="connsiteY52" fmla="*/ 1561270 h 3063504"/>
              <a:gd name="connsiteX53" fmla="*/ 194245 w 4114165"/>
              <a:gd name="connsiteY53" fmla="*/ 1591447 h 3063504"/>
              <a:gd name="connsiteX54" fmla="*/ 200614 w 4114165"/>
              <a:gd name="connsiteY54" fmla="*/ 1561156 h 3063504"/>
              <a:gd name="connsiteX55" fmla="*/ 206983 w 4114165"/>
              <a:gd name="connsiteY55" fmla="*/ 1586116 h 3063504"/>
              <a:gd name="connsiteX56" fmla="*/ 210166 w 4114165"/>
              <a:gd name="connsiteY56" fmla="*/ 1617799 h 3063504"/>
              <a:gd name="connsiteX57" fmla="*/ 213351 w 4114165"/>
              <a:gd name="connsiteY57" fmla="*/ 1602755 h 3063504"/>
              <a:gd name="connsiteX58" fmla="*/ 216535 w 4114165"/>
              <a:gd name="connsiteY58" fmla="*/ 1596981 h 3063504"/>
              <a:gd name="connsiteX59" fmla="*/ 219720 w 4114165"/>
              <a:gd name="connsiteY59" fmla="*/ 1570641 h 3063504"/>
              <a:gd name="connsiteX60" fmla="*/ 222905 w 4114165"/>
              <a:gd name="connsiteY60" fmla="*/ 1594195 h 3063504"/>
              <a:gd name="connsiteX61" fmla="*/ 226089 w 4114165"/>
              <a:gd name="connsiteY61" fmla="*/ 1556180 h 3063504"/>
              <a:gd name="connsiteX62" fmla="*/ 229272 w 4114165"/>
              <a:gd name="connsiteY62" fmla="*/ 1552989 h 3063504"/>
              <a:gd name="connsiteX63" fmla="*/ 232457 w 4114165"/>
              <a:gd name="connsiteY63" fmla="*/ 1561714 h 3063504"/>
              <a:gd name="connsiteX64" fmla="*/ 238826 w 4114165"/>
              <a:gd name="connsiteY64" fmla="*/ 1454734 h 3063504"/>
              <a:gd name="connsiteX65" fmla="*/ 248379 w 4114165"/>
              <a:gd name="connsiteY65" fmla="*/ 1211852 h 3063504"/>
              <a:gd name="connsiteX66" fmla="*/ 251563 w 4114165"/>
              <a:gd name="connsiteY66" fmla="*/ 1302015 h 3063504"/>
              <a:gd name="connsiteX67" fmla="*/ 254748 w 4114165"/>
              <a:gd name="connsiteY67" fmla="*/ 1329861 h 3063504"/>
              <a:gd name="connsiteX68" fmla="*/ 257933 w 4114165"/>
              <a:gd name="connsiteY68" fmla="*/ 1292593 h 3063504"/>
              <a:gd name="connsiteX69" fmla="*/ 261116 w 4114165"/>
              <a:gd name="connsiteY69" fmla="*/ 1329114 h 3063504"/>
              <a:gd name="connsiteX70" fmla="*/ 264300 w 4114165"/>
              <a:gd name="connsiteY70" fmla="*/ 1279094 h 3063504"/>
              <a:gd name="connsiteX71" fmla="*/ 267485 w 4114165"/>
              <a:gd name="connsiteY71" fmla="*/ 1355023 h 3063504"/>
              <a:gd name="connsiteX72" fmla="*/ 270670 w 4114165"/>
              <a:gd name="connsiteY72" fmla="*/ 1329405 h 3063504"/>
              <a:gd name="connsiteX73" fmla="*/ 273854 w 4114165"/>
              <a:gd name="connsiteY73" fmla="*/ 1335243 h 3063504"/>
              <a:gd name="connsiteX74" fmla="*/ 277037 w 4114165"/>
              <a:gd name="connsiteY74" fmla="*/ 1297063 h 3063504"/>
              <a:gd name="connsiteX75" fmla="*/ 280222 w 4114165"/>
              <a:gd name="connsiteY75" fmla="*/ 1222008 h 3063504"/>
              <a:gd name="connsiteX76" fmla="*/ 283407 w 4114165"/>
              <a:gd name="connsiteY76" fmla="*/ 1184943 h 3063504"/>
              <a:gd name="connsiteX77" fmla="*/ 286591 w 4114165"/>
              <a:gd name="connsiteY77" fmla="*/ 1180510 h 3063504"/>
              <a:gd name="connsiteX78" fmla="*/ 289776 w 4114165"/>
              <a:gd name="connsiteY78" fmla="*/ 1181283 h 3063504"/>
              <a:gd name="connsiteX79" fmla="*/ 292959 w 4114165"/>
              <a:gd name="connsiteY79" fmla="*/ 1142799 h 3063504"/>
              <a:gd name="connsiteX80" fmla="*/ 296144 w 4114165"/>
              <a:gd name="connsiteY80" fmla="*/ 1200240 h 3063504"/>
              <a:gd name="connsiteX81" fmla="*/ 302513 w 4114165"/>
              <a:gd name="connsiteY81" fmla="*/ 1061286 h 3063504"/>
              <a:gd name="connsiteX82" fmla="*/ 305698 w 4114165"/>
              <a:gd name="connsiteY82" fmla="*/ 1043367 h 3063504"/>
              <a:gd name="connsiteX83" fmla="*/ 308881 w 4114165"/>
              <a:gd name="connsiteY83" fmla="*/ 1015761 h 3063504"/>
              <a:gd name="connsiteX84" fmla="*/ 312065 w 4114165"/>
              <a:gd name="connsiteY84" fmla="*/ 1020636 h 3063504"/>
              <a:gd name="connsiteX85" fmla="*/ 315250 w 4114165"/>
              <a:gd name="connsiteY85" fmla="*/ 995728 h 3063504"/>
              <a:gd name="connsiteX86" fmla="*/ 324803 w 4114165"/>
              <a:gd name="connsiteY86" fmla="*/ 1044659 h 3063504"/>
              <a:gd name="connsiteX87" fmla="*/ 327987 w 4114165"/>
              <a:gd name="connsiteY87" fmla="*/ 1045304 h 3063504"/>
              <a:gd name="connsiteX88" fmla="*/ 331172 w 4114165"/>
              <a:gd name="connsiteY88" fmla="*/ 978037 h 3063504"/>
              <a:gd name="connsiteX89" fmla="*/ 334354 w 4114165"/>
              <a:gd name="connsiteY89" fmla="*/ 967488 h 3063504"/>
              <a:gd name="connsiteX90" fmla="*/ 337535 w 4114165"/>
              <a:gd name="connsiteY90" fmla="*/ 942922 h 3063504"/>
              <a:gd name="connsiteX91" fmla="*/ 343909 w 4114165"/>
              <a:gd name="connsiteY91" fmla="*/ 1069605 h 3063504"/>
              <a:gd name="connsiteX92" fmla="*/ 347090 w 4114165"/>
              <a:gd name="connsiteY92" fmla="*/ 1001996 h 3063504"/>
              <a:gd name="connsiteX93" fmla="*/ 350283 w 4114165"/>
              <a:gd name="connsiteY93" fmla="*/ 1035959 h 3063504"/>
              <a:gd name="connsiteX94" fmla="*/ 353464 w 4114165"/>
              <a:gd name="connsiteY94" fmla="*/ 1037035 h 3063504"/>
              <a:gd name="connsiteX95" fmla="*/ 356645 w 4114165"/>
              <a:gd name="connsiteY95" fmla="*/ 1209180 h 3063504"/>
              <a:gd name="connsiteX96" fmla="*/ 359825 w 4114165"/>
              <a:gd name="connsiteY96" fmla="*/ 1224300 h 3063504"/>
              <a:gd name="connsiteX97" fmla="*/ 366200 w 4114165"/>
              <a:gd name="connsiteY97" fmla="*/ 1319275 h 3063504"/>
              <a:gd name="connsiteX98" fmla="*/ 369380 w 4114165"/>
              <a:gd name="connsiteY98" fmla="*/ 1254337 h 3063504"/>
              <a:gd name="connsiteX99" fmla="*/ 372574 w 4114165"/>
              <a:gd name="connsiteY99" fmla="*/ 1298140 h 3063504"/>
              <a:gd name="connsiteX100" fmla="*/ 375755 w 4114165"/>
              <a:gd name="connsiteY100" fmla="*/ 1247778 h 3063504"/>
              <a:gd name="connsiteX101" fmla="*/ 378935 w 4114165"/>
              <a:gd name="connsiteY101" fmla="*/ 1301951 h 3063504"/>
              <a:gd name="connsiteX102" fmla="*/ 382116 w 4114165"/>
              <a:gd name="connsiteY102" fmla="*/ 1294214 h 3063504"/>
              <a:gd name="connsiteX103" fmla="*/ 385310 w 4114165"/>
              <a:gd name="connsiteY103" fmla="*/ 1319591 h 3063504"/>
              <a:gd name="connsiteX104" fmla="*/ 388490 w 4114165"/>
              <a:gd name="connsiteY104" fmla="*/ 1313690 h 3063504"/>
              <a:gd name="connsiteX105" fmla="*/ 391671 w 4114165"/>
              <a:gd name="connsiteY105" fmla="*/ 1316970 h 3063504"/>
              <a:gd name="connsiteX106" fmla="*/ 394865 w 4114165"/>
              <a:gd name="connsiteY106" fmla="*/ 1262986 h 3063504"/>
              <a:gd name="connsiteX107" fmla="*/ 401226 w 4114165"/>
              <a:gd name="connsiteY107" fmla="*/ 1288414 h 3063504"/>
              <a:gd name="connsiteX108" fmla="*/ 404407 w 4114165"/>
              <a:gd name="connsiteY108" fmla="*/ 1275067 h 3063504"/>
              <a:gd name="connsiteX109" fmla="*/ 407601 w 4114165"/>
              <a:gd name="connsiteY109" fmla="*/ 1332723 h 3063504"/>
              <a:gd name="connsiteX110" fmla="*/ 413962 w 4114165"/>
              <a:gd name="connsiteY110" fmla="*/ 1099706 h 3063504"/>
              <a:gd name="connsiteX111" fmla="*/ 426698 w 4114165"/>
              <a:gd name="connsiteY111" fmla="*/ 106593 h 3063504"/>
              <a:gd name="connsiteX112" fmla="*/ 429891 w 4114165"/>
              <a:gd name="connsiteY112" fmla="*/ 163744 h 3063504"/>
              <a:gd name="connsiteX113" fmla="*/ 433072 w 4114165"/>
              <a:gd name="connsiteY113" fmla="*/ 272852 h 3063504"/>
              <a:gd name="connsiteX114" fmla="*/ 436253 w 4114165"/>
              <a:gd name="connsiteY114" fmla="*/ 264073 h 3063504"/>
              <a:gd name="connsiteX115" fmla="*/ 442627 w 4114165"/>
              <a:gd name="connsiteY115" fmla="*/ 0 h 3063504"/>
              <a:gd name="connsiteX116" fmla="*/ 448989 w 4114165"/>
              <a:gd name="connsiteY116" fmla="*/ 212600 h 3063504"/>
              <a:gd name="connsiteX117" fmla="*/ 452182 w 4114165"/>
              <a:gd name="connsiteY117" fmla="*/ 53217 h 3063504"/>
              <a:gd name="connsiteX118" fmla="*/ 455363 w 4114165"/>
              <a:gd name="connsiteY118" fmla="*/ 35493 h 3063504"/>
              <a:gd name="connsiteX119" fmla="*/ 458544 w 4114165"/>
              <a:gd name="connsiteY119" fmla="*/ 61732 h 3063504"/>
              <a:gd name="connsiteX120" fmla="*/ 468099 w 4114165"/>
              <a:gd name="connsiteY120" fmla="*/ 648880 h 3063504"/>
              <a:gd name="connsiteX121" fmla="*/ 474473 w 4114165"/>
              <a:gd name="connsiteY121" fmla="*/ 828686 h 3063504"/>
              <a:gd name="connsiteX122" fmla="*/ 477654 w 4114165"/>
              <a:gd name="connsiteY122" fmla="*/ 981747 h 3063504"/>
              <a:gd name="connsiteX123" fmla="*/ 480835 w 4114165"/>
              <a:gd name="connsiteY123" fmla="*/ 1056676 h 3063504"/>
              <a:gd name="connsiteX124" fmla="*/ 499945 w 4114165"/>
              <a:gd name="connsiteY124" fmla="*/ 1995963 h 3063504"/>
              <a:gd name="connsiteX125" fmla="*/ 506306 w 4114165"/>
              <a:gd name="connsiteY125" fmla="*/ 2089444 h 3063504"/>
              <a:gd name="connsiteX126" fmla="*/ 515861 w 4114165"/>
              <a:gd name="connsiteY126" fmla="*/ 2169159 h 3063504"/>
              <a:gd name="connsiteX127" fmla="*/ 519042 w 4114165"/>
              <a:gd name="connsiteY127" fmla="*/ 2238212 h 3063504"/>
              <a:gd name="connsiteX128" fmla="*/ 522235 w 4114165"/>
              <a:gd name="connsiteY128" fmla="*/ 2227980 h 3063504"/>
              <a:gd name="connsiteX129" fmla="*/ 525416 w 4114165"/>
              <a:gd name="connsiteY129" fmla="*/ 2306214 h 3063504"/>
              <a:gd name="connsiteX130" fmla="*/ 528597 w 4114165"/>
              <a:gd name="connsiteY130" fmla="*/ 2337277 h 3063504"/>
              <a:gd name="connsiteX131" fmla="*/ 531791 w 4114165"/>
              <a:gd name="connsiteY131" fmla="*/ 2346281 h 3063504"/>
              <a:gd name="connsiteX132" fmla="*/ 538152 w 4114165"/>
              <a:gd name="connsiteY132" fmla="*/ 2373532 h 3063504"/>
              <a:gd name="connsiteX133" fmla="*/ 541333 w 4114165"/>
              <a:gd name="connsiteY133" fmla="*/ 2419740 h 3063504"/>
              <a:gd name="connsiteX134" fmla="*/ 544526 w 4114165"/>
              <a:gd name="connsiteY134" fmla="*/ 2436253 h 3063504"/>
              <a:gd name="connsiteX135" fmla="*/ 550888 w 4114165"/>
              <a:gd name="connsiteY135" fmla="*/ 2604245 h 3063504"/>
              <a:gd name="connsiteX136" fmla="*/ 557262 w 4114165"/>
              <a:gd name="connsiteY136" fmla="*/ 2762219 h 3063504"/>
              <a:gd name="connsiteX137" fmla="*/ 563624 w 4114165"/>
              <a:gd name="connsiteY137" fmla="*/ 2916876 h 3063504"/>
              <a:gd name="connsiteX138" fmla="*/ 566817 w 4114165"/>
              <a:gd name="connsiteY138" fmla="*/ 2948433 h 3063504"/>
              <a:gd name="connsiteX139" fmla="*/ 569998 w 4114165"/>
              <a:gd name="connsiteY139" fmla="*/ 2949953 h 3063504"/>
              <a:gd name="connsiteX140" fmla="*/ 579553 w 4114165"/>
              <a:gd name="connsiteY140" fmla="*/ 2905732 h 3063504"/>
              <a:gd name="connsiteX141" fmla="*/ 585915 w 4114165"/>
              <a:gd name="connsiteY141" fmla="*/ 2936086 h 3063504"/>
              <a:gd name="connsiteX142" fmla="*/ 589108 w 4114165"/>
              <a:gd name="connsiteY142" fmla="*/ 2986638 h 3063504"/>
              <a:gd name="connsiteX143" fmla="*/ 592289 w 4114165"/>
              <a:gd name="connsiteY143" fmla="*/ 2980851 h 3063504"/>
              <a:gd name="connsiteX144" fmla="*/ 595470 w 4114165"/>
              <a:gd name="connsiteY144" fmla="*/ 3017587 h 3063504"/>
              <a:gd name="connsiteX145" fmla="*/ 598650 w 4114165"/>
              <a:gd name="connsiteY145" fmla="*/ 3005962 h 3063504"/>
              <a:gd name="connsiteX146" fmla="*/ 601844 w 4114165"/>
              <a:gd name="connsiteY146" fmla="*/ 3021335 h 3063504"/>
              <a:gd name="connsiteX147" fmla="*/ 605025 w 4114165"/>
              <a:gd name="connsiteY147" fmla="*/ 3001467 h 3063504"/>
              <a:gd name="connsiteX148" fmla="*/ 608205 w 4114165"/>
              <a:gd name="connsiteY148" fmla="*/ 2999694 h 3063504"/>
              <a:gd name="connsiteX149" fmla="*/ 611399 w 4114165"/>
              <a:gd name="connsiteY149" fmla="*/ 3008976 h 3063504"/>
              <a:gd name="connsiteX150" fmla="*/ 614580 w 4114165"/>
              <a:gd name="connsiteY150" fmla="*/ 2974747 h 3063504"/>
              <a:gd name="connsiteX151" fmla="*/ 617760 w 4114165"/>
              <a:gd name="connsiteY151" fmla="*/ 2990247 h 3063504"/>
              <a:gd name="connsiteX152" fmla="*/ 620941 w 4114165"/>
              <a:gd name="connsiteY152" fmla="*/ 2914571 h 3063504"/>
              <a:gd name="connsiteX153" fmla="*/ 624135 w 4114165"/>
              <a:gd name="connsiteY153" fmla="*/ 2993438 h 3063504"/>
              <a:gd name="connsiteX154" fmla="*/ 627315 w 4114165"/>
              <a:gd name="connsiteY154" fmla="*/ 2906277 h 3063504"/>
              <a:gd name="connsiteX155" fmla="*/ 630496 w 4114165"/>
              <a:gd name="connsiteY155" fmla="*/ 2932984 h 3063504"/>
              <a:gd name="connsiteX156" fmla="*/ 633690 w 4114165"/>
              <a:gd name="connsiteY156" fmla="*/ 2767576 h 3063504"/>
              <a:gd name="connsiteX157" fmla="*/ 636870 w 4114165"/>
              <a:gd name="connsiteY157" fmla="*/ 2826485 h 3063504"/>
              <a:gd name="connsiteX158" fmla="*/ 640051 w 4114165"/>
              <a:gd name="connsiteY158" fmla="*/ 2799196 h 3063504"/>
              <a:gd name="connsiteX159" fmla="*/ 643232 w 4114165"/>
              <a:gd name="connsiteY159" fmla="*/ 2831943 h 3063504"/>
              <a:gd name="connsiteX160" fmla="*/ 646426 w 4114165"/>
              <a:gd name="connsiteY160" fmla="*/ 2681453 h 3063504"/>
              <a:gd name="connsiteX161" fmla="*/ 649606 w 4114165"/>
              <a:gd name="connsiteY161" fmla="*/ 2708654 h 3063504"/>
              <a:gd name="connsiteX162" fmla="*/ 652787 w 4114165"/>
              <a:gd name="connsiteY162" fmla="*/ 2870946 h 3063504"/>
              <a:gd name="connsiteX163" fmla="*/ 655981 w 4114165"/>
              <a:gd name="connsiteY163" fmla="*/ 2515703 h 3063504"/>
              <a:gd name="connsiteX164" fmla="*/ 659161 w 4114165"/>
              <a:gd name="connsiteY164" fmla="*/ 2685087 h 3063504"/>
              <a:gd name="connsiteX165" fmla="*/ 662342 w 4114165"/>
              <a:gd name="connsiteY165" fmla="*/ 1744647 h 3063504"/>
              <a:gd name="connsiteX166" fmla="*/ 668716 w 4114165"/>
              <a:gd name="connsiteY166" fmla="*/ 1481428 h 3063504"/>
              <a:gd name="connsiteX167" fmla="*/ 671897 w 4114165"/>
              <a:gd name="connsiteY167" fmla="*/ 1603059 h 3063504"/>
              <a:gd name="connsiteX168" fmla="*/ 675078 w 4114165"/>
              <a:gd name="connsiteY168" fmla="*/ 1584469 h 3063504"/>
              <a:gd name="connsiteX169" fmla="*/ 678259 w 4114165"/>
              <a:gd name="connsiteY169" fmla="*/ 1607631 h 3063504"/>
              <a:gd name="connsiteX170" fmla="*/ 681452 w 4114165"/>
              <a:gd name="connsiteY170" fmla="*/ 1604680 h 3063504"/>
              <a:gd name="connsiteX171" fmla="*/ 684633 w 4114165"/>
              <a:gd name="connsiteY171" fmla="*/ 1275637 h 3063504"/>
              <a:gd name="connsiteX172" fmla="*/ 687814 w 4114165"/>
              <a:gd name="connsiteY172" fmla="*/ 1501386 h 3063504"/>
              <a:gd name="connsiteX173" fmla="*/ 691007 w 4114165"/>
              <a:gd name="connsiteY173" fmla="*/ 1211206 h 3063504"/>
              <a:gd name="connsiteX174" fmla="*/ 694188 w 4114165"/>
              <a:gd name="connsiteY174" fmla="*/ 1600970 h 3063504"/>
              <a:gd name="connsiteX175" fmla="*/ 697369 w 4114165"/>
              <a:gd name="connsiteY175" fmla="*/ 1080141 h 3063504"/>
              <a:gd name="connsiteX176" fmla="*/ 700550 w 4114165"/>
              <a:gd name="connsiteY176" fmla="*/ 1550570 h 3063504"/>
              <a:gd name="connsiteX177" fmla="*/ 703743 w 4114165"/>
              <a:gd name="connsiteY177" fmla="*/ 1284008 h 3063504"/>
              <a:gd name="connsiteX178" fmla="*/ 706924 w 4114165"/>
              <a:gd name="connsiteY178" fmla="*/ 1613367 h 3063504"/>
              <a:gd name="connsiteX179" fmla="*/ 710105 w 4114165"/>
              <a:gd name="connsiteY179" fmla="*/ 1411489 h 3063504"/>
              <a:gd name="connsiteX180" fmla="*/ 713298 w 4114165"/>
              <a:gd name="connsiteY180" fmla="*/ 1407690 h 3063504"/>
              <a:gd name="connsiteX181" fmla="*/ 716479 w 4114165"/>
              <a:gd name="connsiteY181" fmla="*/ 1894404 h 3063504"/>
              <a:gd name="connsiteX182" fmla="*/ 719660 w 4114165"/>
              <a:gd name="connsiteY182" fmla="*/ 1220412 h 3063504"/>
              <a:gd name="connsiteX183" fmla="*/ 722840 w 4114165"/>
              <a:gd name="connsiteY183" fmla="*/ 1962405 h 3063504"/>
              <a:gd name="connsiteX184" fmla="*/ 726034 w 4114165"/>
              <a:gd name="connsiteY184" fmla="*/ 1431066 h 3063504"/>
              <a:gd name="connsiteX185" fmla="*/ 729215 w 4114165"/>
              <a:gd name="connsiteY185" fmla="*/ 2100461 h 3063504"/>
              <a:gd name="connsiteX186" fmla="*/ 732395 w 4114165"/>
              <a:gd name="connsiteY186" fmla="*/ 1845042 h 3063504"/>
              <a:gd name="connsiteX187" fmla="*/ 735589 w 4114165"/>
              <a:gd name="connsiteY187" fmla="*/ 2177327 h 3063504"/>
              <a:gd name="connsiteX188" fmla="*/ 738770 w 4114165"/>
              <a:gd name="connsiteY188" fmla="*/ 2353549 h 3063504"/>
              <a:gd name="connsiteX189" fmla="*/ 741950 w 4114165"/>
              <a:gd name="connsiteY189" fmla="*/ 2300896 h 3063504"/>
              <a:gd name="connsiteX190" fmla="*/ 745131 w 4114165"/>
              <a:gd name="connsiteY190" fmla="*/ 2571371 h 3063504"/>
              <a:gd name="connsiteX191" fmla="*/ 748325 w 4114165"/>
              <a:gd name="connsiteY191" fmla="*/ 2227879 h 3063504"/>
              <a:gd name="connsiteX192" fmla="*/ 751505 w 4114165"/>
              <a:gd name="connsiteY192" fmla="*/ 2581793 h 3063504"/>
              <a:gd name="connsiteX193" fmla="*/ 754686 w 4114165"/>
              <a:gd name="connsiteY193" fmla="*/ 2147214 h 3063504"/>
              <a:gd name="connsiteX194" fmla="*/ 757880 w 4114165"/>
              <a:gd name="connsiteY194" fmla="*/ 2506915 h 3063504"/>
              <a:gd name="connsiteX195" fmla="*/ 761061 w 4114165"/>
              <a:gd name="connsiteY195" fmla="*/ 2098713 h 3063504"/>
              <a:gd name="connsiteX196" fmla="*/ 764241 w 4114165"/>
              <a:gd name="connsiteY196" fmla="*/ 2375698 h 3063504"/>
              <a:gd name="connsiteX197" fmla="*/ 767422 w 4114165"/>
              <a:gd name="connsiteY197" fmla="*/ 2074754 h 3063504"/>
              <a:gd name="connsiteX198" fmla="*/ 770616 w 4114165"/>
              <a:gd name="connsiteY198" fmla="*/ 2073589 h 3063504"/>
              <a:gd name="connsiteX199" fmla="*/ 773796 w 4114165"/>
              <a:gd name="connsiteY199" fmla="*/ 2025519 h 3063504"/>
              <a:gd name="connsiteX200" fmla="*/ 776977 w 4114165"/>
              <a:gd name="connsiteY200" fmla="*/ 1733998 h 3063504"/>
              <a:gd name="connsiteX201" fmla="*/ 780158 w 4114165"/>
              <a:gd name="connsiteY201" fmla="*/ 2112238 h 3063504"/>
              <a:gd name="connsiteX202" fmla="*/ 783351 w 4114165"/>
              <a:gd name="connsiteY202" fmla="*/ 1632742 h 3063504"/>
              <a:gd name="connsiteX203" fmla="*/ 786532 w 4114165"/>
              <a:gd name="connsiteY203" fmla="*/ 1981907 h 3063504"/>
              <a:gd name="connsiteX204" fmla="*/ 789713 w 4114165"/>
              <a:gd name="connsiteY204" fmla="*/ 1791514 h 3063504"/>
              <a:gd name="connsiteX205" fmla="*/ 796087 w 4114165"/>
              <a:gd name="connsiteY205" fmla="*/ 2454476 h 3063504"/>
              <a:gd name="connsiteX206" fmla="*/ 802449 w 4114165"/>
              <a:gd name="connsiteY206" fmla="*/ 2696243 h 3063504"/>
              <a:gd name="connsiteX207" fmla="*/ 805642 w 4114165"/>
              <a:gd name="connsiteY207" fmla="*/ 2628356 h 3063504"/>
              <a:gd name="connsiteX208" fmla="*/ 808823 w 4114165"/>
              <a:gd name="connsiteY208" fmla="*/ 2769881 h 3063504"/>
              <a:gd name="connsiteX209" fmla="*/ 812004 w 4114165"/>
              <a:gd name="connsiteY209" fmla="*/ 2580539 h 3063504"/>
              <a:gd name="connsiteX210" fmla="*/ 815197 w 4114165"/>
              <a:gd name="connsiteY210" fmla="*/ 2709971 h 3063504"/>
              <a:gd name="connsiteX211" fmla="*/ 818378 w 4114165"/>
              <a:gd name="connsiteY211" fmla="*/ 2534571 h 3063504"/>
              <a:gd name="connsiteX212" fmla="*/ 821559 w 4114165"/>
              <a:gd name="connsiteY212" fmla="*/ 2621429 h 3063504"/>
              <a:gd name="connsiteX213" fmla="*/ 824740 w 4114165"/>
              <a:gd name="connsiteY213" fmla="*/ 2635802 h 3063504"/>
              <a:gd name="connsiteX214" fmla="*/ 827933 w 4114165"/>
              <a:gd name="connsiteY214" fmla="*/ 2639259 h 3063504"/>
              <a:gd name="connsiteX215" fmla="*/ 831114 w 4114165"/>
              <a:gd name="connsiteY215" fmla="*/ 2616376 h 3063504"/>
              <a:gd name="connsiteX216" fmla="*/ 834295 w 4114165"/>
              <a:gd name="connsiteY216" fmla="*/ 2571029 h 3063504"/>
              <a:gd name="connsiteX217" fmla="*/ 837488 w 4114165"/>
              <a:gd name="connsiteY217" fmla="*/ 2589986 h 3063504"/>
              <a:gd name="connsiteX218" fmla="*/ 840669 w 4114165"/>
              <a:gd name="connsiteY218" fmla="*/ 2514221 h 3063504"/>
              <a:gd name="connsiteX219" fmla="*/ 843850 w 4114165"/>
              <a:gd name="connsiteY219" fmla="*/ 2581413 h 3063504"/>
              <a:gd name="connsiteX220" fmla="*/ 847030 w 4114165"/>
              <a:gd name="connsiteY220" fmla="*/ 2497746 h 3063504"/>
              <a:gd name="connsiteX221" fmla="*/ 850224 w 4114165"/>
              <a:gd name="connsiteY221" fmla="*/ 2528885 h 3063504"/>
              <a:gd name="connsiteX222" fmla="*/ 853405 w 4114165"/>
              <a:gd name="connsiteY222" fmla="*/ 2497772 h 3063504"/>
              <a:gd name="connsiteX223" fmla="*/ 856585 w 4114165"/>
              <a:gd name="connsiteY223" fmla="*/ 2518577 h 3063504"/>
              <a:gd name="connsiteX224" fmla="*/ 859766 w 4114165"/>
              <a:gd name="connsiteY224" fmla="*/ 2520110 h 3063504"/>
              <a:gd name="connsiteX225" fmla="*/ 862960 w 4114165"/>
              <a:gd name="connsiteY225" fmla="*/ 2511511 h 3063504"/>
              <a:gd name="connsiteX226" fmla="*/ 866140 w 4114165"/>
              <a:gd name="connsiteY226" fmla="*/ 2537446 h 3063504"/>
              <a:gd name="connsiteX227" fmla="*/ 869321 w 4114165"/>
              <a:gd name="connsiteY227" fmla="*/ 2525023 h 3063504"/>
              <a:gd name="connsiteX228" fmla="*/ 872515 w 4114165"/>
              <a:gd name="connsiteY228" fmla="*/ 2567850 h 3063504"/>
              <a:gd name="connsiteX229" fmla="*/ 875695 w 4114165"/>
              <a:gd name="connsiteY229" fmla="*/ 2560379 h 3063504"/>
              <a:gd name="connsiteX230" fmla="*/ 878876 w 4114165"/>
              <a:gd name="connsiteY230" fmla="*/ 2622214 h 3063504"/>
              <a:gd name="connsiteX231" fmla="*/ 882057 w 4114165"/>
              <a:gd name="connsiteY231" fmla="*/ 2628989 h 3063504"/>
              <a:gd name="connsiteX232" fmla="*/ 885250 w 4114165"/>
              <a:gd name="connsiteY232" fmla="*/ 2672475 h 3063504"/>
              <a:gd name="connsiteX233" fmla="*/ 888431 w 4114165"/>
              <a:gd name="connsiteY233" fmla="*/ 2665966 h 3063504"/>
              <a:gd name="connsiteX234" fmla="*/ 894805 w 4114165"/>
              <a:gd name="connsiteY234" fmla="*/ 2728117 h 3063504"/>
              <a:gd name="connsiteX235" fmla="*/ 897986 w 4114165"/>
              <a:gd name="connsiteY235" fmla="*/ 2743997 h 3063504"/>
              <a:gd name="connsiteX236" fmla="*/ 901167 w 4114165"/>
              <a:gd name="connsiteY236" fmla="*/ 2781999 h 3063504"/>
              <a:gd name="connsiteX237" fmla="*/ 904348 w 4114165"/>
              <a:gd name="connsiteY237" fmla="*/ 2768082 h 3063504"/>
              <a:gd name="connsiteX238" fmla="*/ 907541 w 4114165"/>
              <a:gd name="connsiteY238" fmla="*/ 2802248 h 3063504"/>
              <a:gd name="connsiteX239" fmla="*/ 910722 w 4114165"/>
              <a:gd name="connsiteY239" fmla="*/ 2763574 h 3063504"/>
              <a:gd name="connsiteX240" fmla="*/ 913903 w 4114165"/>
              <a:gd name="connsiteY240" fmla="*/ 2755774 h 3063504"/>
              <a:gd name="connsiteX241" fmla="*/ 917096 w 4114165"/>
              <a:gd name="connsiteY241" fmla="*/ 2743604 h 3063504"/>
              <a:gd name="connsiteX242" fmla="*/ 920277 w 4114165"/>
              <a:gd name="connsiteY242" fmla="*/ 2747112 h 3063504"/>
              <a:gd name="connsiteX243" fmla="*/ 929832 w 4114165"/>
              <a:gd name="connsiteY243" fmla="*/ 2494492 h 3063504"/>
              <a:gd name="connsiteX244" fmla="*/ 945749 w 4114165"/>
              <a:gd name="connsiteY244" fmla="*/ 1907485 h 3063504"/>
              <a:gd name="connsiteX245" fmla="*/ 952123 w 4114165"/>
              <a:gd name="connsiteY245" fmla="*/ 1838229 h 3063504"/>
              <a:gd name="connsiteX246" fmla="*/ 955304 w 4114165"/>
              <a:gd name="connsiteY246" fmla="*/ 1782612 h 3063504"/>
              <a:gd name="connsiteX247" fmla="*/ 958485 w 4114165"/>
              <a:gd name="connsiteY247" fmla="*/ 1689372 h 3063504"/>
              <a:gd name="connsiteX248" fmla="*/ 961665 w 4114165"/>
              <a:gd name="connsiteY248" fmla="*/ 1657030 h 3063504"/>
              <a:gd name="connsiteX249" fmla="*/ 964859 w 4114165"/>
              <a:gd name="connsiteY249" fmla="*/ 1549747 h 3063504"/>
              <a:gd name="connsiteX250" fmla="*/ 968040 w 4114165"/>
              <a:gd name="connsiteY250" fmla="*/ 1500284 h 3063504"/>
              <a:gd name="connsiteX251" fmla="*/ 974414 w 4114165"/>
              <a:gd name="connsiteY251" fmla="*/ 1298000 h 3063504"/>
              <a:gd name="connsiteX252" fmla="*/ 980776 w 4114165"/>
              <a:gd name="connsiteY252" fmla="*/ 1110786 h 3063504"/>
              <a:gd name="connsiteX253" fmla="*/ 987150 w 4114165"/>
              <a:gd name="connsiteY253" fmla="*/ 823912 h 3063504"/>
              <a:gd name="connsiteX254" fmla="*/ 990331 w 4114165"/>
              <a:gd name="connsiteY254" fmla="*/ 704864 h 3063504"/>
              <a:gd name="connsiteX255" fmla="*/ 993511 w 4114165"/>
              <a:gd name="connsiteY255" fmla="*/ 662873 h 3063504"/>
              <a:gd name="connsiteX256" fmla="*/ 996705 w 4114165"/>
              <a:gd name="connsiteY256" fmla="*/ 671053 h 3063504"/>
              <a:gd name="connsiteX257" fmla="*/ 999886 w 4114165"/>
              <a:gd name="connsiteY257" fmla="*/ 570015 h 3063504"/>
              <a:gd name="connsiteX258" fmla="*/ 1006247 w 4114165"/>
              <a:gd name="connsiteY258" fmla="*/ 530037 h 3063504"/>
              <a:gd name="connsiteX259" fmla="*/ 1009441 w 4114165"/>
              <a:gd name="connsiteY259" fmla="*/ 603419 h 3063504"/>
              <a:gd name="connsiteX260" fmla="*/ 1012621 w 4114165"/>
              <a:gd name="connsiteY260" fmla="*/ 548202 h 3063504"/>
              <a:gd name="connsiteX261" fmla="*/ 1015802 w 4114165"/>
              <a:gd name="connsiteY261" fmla="*/ 568308 h 3063504"/>
              <a:gd name="connsiteX262" fmla="*/ 1022176 w 4114165"/>
              <a:gd name="connsiteY262" fmla="*/ 655566 h 3063504"/>
              <a:gd name="connsiteX263" fmla="*/ 1025357 w 4114165"/>
              <a:gd name="connsiteY263" fmla="*/ 612777 h 3063504"/>
              <a:gd name="connsiteX264" fmla="*/ 1028538 w 4114165"/>
              <a:gd name="connsiteY264" fmla="*/ 618653 h 3063504"/>
              <a:gd name="connsiteX265" fmla="*/ 1031731 w 4114165"/>
              <a:gd name="connsiteY265" fmla="*/ 556261 h 3063504"/>
              <a:gd name="connsiteX266" fmla="*/ 1034912 w 4114165"/>
              <a:gd name="connsiteY266" fmla="*/ 562606 h 3063504"/>
              <a:gd name="connsiteX267" fmla="*/ 1038093 w 4114165"/>
              <a:gd name="connsiteY267" fmla="*/ 590553 h 3063504"/>
              <a:gd name="connsiteX268" fmla="*/ 1041274 w 4114165"/>
              <a:gd name="connsiteY268" fmla="*/ 574483 h 3063504"/>
              <a:gd name="connsiteX269" fmla="*/ 1044467 w 4114165"/>
              <a:gd name="connsiteY269" fmla="*/ 675701 h 3063504"/>
              <a:gd name="connsiteX270" fmla="*/ 1047648 w 4114165"/>
              <a:gd name="connsiteY270" fmla="*/ 698381 h 3063504"/>
              <a:gd name="connsiteX271" fmla="*/ 1050829 w 4114165"/>
              <a:gd name="connsiteY271" fmla="*/ 809577 h 3063504"/>
              <a:gd name="connsiteX272" fmla="*/ 1054022 w 4114165"/>
              <a:gd name="connsiteY272" fmla="*/ 769941 h 3063504"/>
              <a:gd name="connsiteX273" fmla="*/ 1057203 w 4114165"/>
              <a:gd name="connsiteY273" fmla="*/ 800903 h 3063504"/>
              <a:gd name="connsiteX274" fmla="*/ 1060384 w 4114165"/>
              <a:gd name="connsiteY274" fmla="*/ 932880 h 3063504"/>
              <a:gd name="connsiteX275" fmla="*/ 1063565 w 4114165"/>
              <a:gd name="connsiteY275" fmla="*/ 1147700 h 3063504"/>
              <a:gd name="connsiteX276" fmla="*/ 1066758 w 4114165"/>
              <a:gd name="connsiteY276" fmla="*/ 1071745 h 3063504"/>
              <a:gd name="connsiteX277" fmla="*/ 1069939 w 4114165"/>
              <a:gd name="connsiteY277" fmla="*/ 1202304 h 3063504"/>
              <a:gd name="connsiteX278" fmla="*/ 1073120 w 4114165"/>
              <a:gd name="connsiteY278" fmla="*/ 1529979 h 3063504"/>
              <a:gd name="connsiteX279" fmla="*/ 1076313 w 4114165"/>
              <a:gd name="connsiteY279" fmla="*/ 1482593 h 3063504"/>
              <a:gd name="connsiteX280" fmla="*/ 1082675 w 4114165"/>
              <a:gd name="connsiteY280" fmla="*/ 2071639 h 3063504"/>
              <a:gd name="connsiteX281" fmla="*/ 1098604 w 4114165"/>
              <a:gd name="connsiteY281" fmla="*/ 2722254 h 3063504"/>
              <a:gd name="connsiteX282" fmla="*/ 1101785 w 4114165"/>
              <a:gd name="connsiteY282" fmla="*/ 2668372 h 3063504"/>
              <a:gd name="connsiteX283" fmla="*/ 1104965 w 4114165"/>
              <a:gd name="connsiteY283" fmla="*/ 2693027 h 3063504"/>
              <a:gd name="connsiteX284" fmla="*/ 1108146 w 4114165"/>
              <a:gd name="connsiteY284" fmla="*/ 2737741 h 3063504"/>
              <a:gd name="connsiteX285" fmla="*/ 1111340 w 4114165"/>
              <a:gd name="connsiteY285" fmla="*/ 2813645 h 3063504"/>
              <a:gd name="connsiteX286" fmla="*/ 1117701 w 4114165"/>
              <a:gd name="connsiteY286" fmla="*/ 2823890 h 3063504"/>
              <a:gd name="connsiteX287" fmla="*/ 1120895 w 4114165"/>
              <a:gd name="connsiteY287" fmla="*/ 2892626 h 3063504"/>
              <a:gd name="connsiteX288" fmla="*/ 1124076 w 4114165"/>
              <a:gd name="connsiteY288" fmla="*/ 2892752 h 3063504"/>
              <a:gd name="connsiteX289" fmla="*/ 1127256 w 4114165"/>
              <a:gd name="connsiteY289" fmla="*/ 2909152 h 3063504"/>
              <a:gd name="connsiteX290" fmla="*/ 1130437 w 4114165"/>
              <a:gd name="connsiteY290" fmla="*/ 2907847 h 3063504"/>
              <a:gd name="connsiteX291" fmla="*/ 1133631 w 4114165"/>
              <a:gd name="connsiteY291" fmla="*/ 2903187 h 3063504"/>
              <a:gd name="connsiteX292" fmla="*/ 1136811 w 4114165"/>
              <a:gd name="connsiteY292" fmla="*/ 2901452 h 3063504"/>
              <a:gd name="connsiteX293" fmla="*/ 1139992 w 4114165"/>
              <a:gd name="connsiteY293" fmla="*/ 2903719 h 3063504"/>
              <a:gd name="connsiteX294" fmla="*/ 1143173 w 4114165"/>
              <a:gd name="connsiteY294" fmla="*/ 2875973 h 3063504"/>
              <a:gd name="connsiteX295" fmla="*/ 1146367 w 4114165"/>
              <a:gd name="connsiteY295" fmla="*/ 2829348 h 3063504"/>
              <a:gd name="connsiteX296" fmla="*/ 1149547 w 4114165"/>
              <a:gd name="connsiteY296" fmla="*/ 2875822 h 3063504"/>
              <a:gd name="connsiteX297" fmla="*/ 1152728 w 4114165"/>
              <a:gd name="connsiteY297" fmla="*/ 2885281 h 3063504"/>
              <a:gd name="connsiteX298" fmla="*/ 1155922 w 4114165"/>
              <a:gd name="connsiteY298" fmla="*/ 2836110 h 3063504"/>
              <a:gd name="connsiteX299" fmla="*/ 1159102 w 4114165"/>
              <a:gd name="connsiteY299" fmla="*/ 2830234 h 3063504"/>
              <a:gd name="connsiteX300" fmla="*/ 1165464 w 4114165"/>
              <a:gd name="connsiteY300" fmla="*/ 2770020 h 3063504"/>
              <a:gd name="connsiteX301" fmla="*/ 1168657 w 4114165"/>
              <a:gd name="connsiteY301" fmla="*/ 2684568 h 3063504"/>
              <a:gd name="connsiteX302" fmla="*/ 1171838 w 4114165"/>
              <a:gd name="connsiteY302" fmla="*/ 2705792 h 3063504"/>
              <a:gd name="connsiteX303" fmla="*/ 1175019 w 4114165"/>
              <a:gd name="connsiteY303" fmla="*/ 2747188 h 3063504"/>
              <a:gd name="connsiteX304" fmla="*/ 1178212 w 4114165"/>
              <a:gd name="connsiteY304" fmla="*/ 2624379 h 3063504"/>
              <a:gd name="connsiteX305" fmla="*/ 1181393 w 4114165"/>
              <a:gd name="connsiteY305" fmla="*/ 2615464 h 3063504"/>
              <a:gd name="connsiteX306" fmla="*/ 1184574 w 4114165"/>
              <a:gd name="connsiteY306" fmla="*/ 2621023 h 3063504"/>
              <a:gd name="connsiteX307" fmla="*/ 1187755 w 4114165"/>
              <a:gd name="connsiteY307" fmla="*/ 2640588 h 3063504"/>
              <a:gd name="connsiteX308" fmla="*/ 1194129 w 4114165"/>
              <a:gd name="connsiteY308" fmla="*/ 2445852 h 3063504"/>
              <a:gd name="connsiteX309" fmla="*/ 1197310 w 4114165"/>
              <a:gd name="connsiteY309" fmla="*/ 2619871 h 3063504"/>
              <a:gd name="connsiteX310" fmla="*/ 1200503 w 4114165"/>
              <a:gd name="connsiteY310" fmla="*/ 2622759 h 3063504"/>
              <a:gd name="connsiteX311" fmla="*/ 1203684 w 4114165"/>
              <a:gd name="connsiteY311" fmla="*/ 2517843 h 3063504"/>
              <a:gd name="connsiteX312" fmla="*/ 1206865 w 4114165"/>
              <a:gd name="connsiteY312" fmla="*/ 2481955 h 3063504"/>
              <a:gd name="connsiteX313" fmla="*/ 1210046 w 4114165"/>
              <a:gd name="connsiteY313" fmla="*/ 2505610 h 3063504"/>
              <a:gd name="connsiteX314" fmla="*/ 1216420 w 4114165"/>
              <a:gd name="connsiteY314" fmla="*/ 2610057 h 3063504"/>
              <a:gd name="connsiteX315" fmla="*/ 1219601 w 4114165"/>
              <a:gd name="connsiteY315" fmla="*/ 2630876 h 3063504"/>
              <a:gd name="connsiteX316" fmla="*/ 1225975 w 4114165"/>
              <a:gd name="connsiteY316" fmla="*/ 2720164 h 3063504"/>
              <a:gd name="connsiteX317" fmla="*/ 1229156 w 4114165"/>
              <a:gd name="connsiteY317" fmla="*/ 2747276 h 3063504"/>
              <a:gd name="connsiteX318" fmla="*/ 1232336 w 4114165"/>
              <a:gd name="connsiteY318" fmla="*/ 2713162 h 3063504"/>
              <a:gd name="connsiteX319" fmla="*/ 1235530 w 4114165"/>
              <a:gd name="connsiteY319" fmla="*/ 2730206 h 3063504"/>
              <a:gd name="connsiteX320" fmla="*/ 1238711 w 4114165"/>
              <a:gd name="connsiteY320" fmla="*/ 2842694 h 3063504"/>
              <a:gd name="connsiteX321" fmla="*/ 1241891 w 4114165"/>
              <a:gd name="connsiteY321" fmla="*/ 2837477 h 3063504"/>
              <a:gd name="connsiteX322" fmla="*/ 1245072 w 4114165"/>
              <a:gd name="connsiteY322" fmla="*/ 2805173 h 3063504"/>
              <a:gd name="connsiteX323" fmla="*/ 1248266 w 4114165"/>
              <a:gd name="connsiteY323" fmla="*/ 2791092 h 3063504"/>
              <a:gd name="connsiteX324" fmla="*/ 1251446 w 4114165"/>
              <a:gd name="connsiteY324" fmla="*/ 2825131 h 3063504"/>
              <a:gd name="connsiteX325" fmla="*/ 1254627 w 4114165"/>
              <a:gd name="connsiteY325" fmla="*/ 2843416 h 3063504"/>
              <a:gd name="connsiteX326" fmla="*/ 1257821 w 4114165"/>
              <a:gd name="connsiteY326" fmla="*/ 2842099 h 3063504"/>
              <a:gd name="connsiteX327" fmla="*/ 1261001 w 4114165"/>
              <a:gd name="connsiteY327" fmla="*/ 2824738 h 3063504"/>
              <a:gd name="connsiteX328" fmla="*/ 1267363 w 4114165"/>
              <a:gd name="connsiteY328" fmla="*/ 2890840 h 3063504"/>
              <a:gd name="connsiteX329" fmla="*/ 1270556 w 4114165"/>
              <a:gd name="connsiteY329" fmla="*/ 2845405 h 3063504"/>
              <a:gd name="connsiteX330" fmla="*/ 1273737 w 4114165"/>
              <a:gd name="connsiteY330" fmla="*/ 2841314 h 3063504"/>
              <a:gd name="connsiteX331" fmla="*/ 1280112 w 4114165"/>
              <a:gd name="connsiteY331" fmla="*/ 2472635 h 3063504"/>
              <a:gd name="connsiteX332" fmla="*/ 1286473 w 4114165"/>
              <a:gd name="connsiteY332" fmla="*/ 2380472 h 3063504"/>
              <a:gd name="connsiteX333" fmla="*/ 1289654 w 4114165"/>
              <a:gd name="connsiteY333" fmla="*/ 2486590 h 3063504"/>
              <a:gd name="connsiteX334" fmla="*/ 1292847 w 4114165"/>
              <a:gd name="connsiteY334" fmla="*/ 2640094 h 3063504"/>
              <a:gd name="connsiteX335" fmla="*/ 1296028 w 4114165"/>
              <a:gd name="connsiteY335" fmla="*/ 2663939 h 3063504"/>
              <a:gd name="connsiteX336" fmla="*/ 1299209 w 4114165"/>
              <a:gd name="connsiteY336" fmla="*/ 2713833 h 3063504"/>
              <a:gd name="connsiteX337" fmla="*/ 1302390 w 4114165"/>
              <a:gd name="connsiteY337" fmla="*/ 2711756 h 3063504"/>
              <a:gd name="connsiteX338" fmla="*/ 1305583 w 4114165"/>
              <a:gd name="connsiteY338" fmla="*/ 2728814 h 3063504"/>
              <a:gd name="connsiteX339" fmla="*/ 1308764 w 4114165"/>
              <a:gd name="connsiteY339" fmla="*/ 2734373 h 3063504"/>
              <a:gd name="connsiteX340" fmla="*/ 1311945 w 4114165"/>
              <a:gd name="connsiteY340" fmla="*/ 2716518 h 3063504"/>
              <a:gd name="connsiteX341" fmla="*/ 1315138 w 4114165"/>
              <a:gd name="connsiteY341" fmla="*/ 2738083 h 3063504"/>
              <a:gd name="connsiteX342" fmla="*/ 1318319 w 4114165"/>
              <a:gd name="connsiteY342" fmla="*/ 2716441 h 3063504"/>
              <a:gd name="connsiteX343" fmla="*/ 1321500 w 4114165"/>
              <a:gd name="connsiteY343" fmla="*/ 2764334 h 3063504"/>
              <a:gd name="connsiteX344" fmla="*/ 1324681 w 4114165"/>
              <a:gd name="connsiteY344" fmla="*/ 2723583 h 3063504"/>
              <a:gd name="connsiteX345" fmla="*/ 1327874 w 4114165"/>
              <a:gd name="connsiteY345" fmla="*/ 2779049 h 3063504"/>
              <a:gd name="connsiteX346" fmla="*/ 1331055 w 4114165"/>
              <a:gd name="connsiteY346" fmla="*/ 2687734 h 3063504"/>
              <a:gd name="connsiteX347" fmla="*/ 1334236 w 4114165"/>
              <a:gd name="connsiteY347" fmla="*/ 2754279 h 3063504"/>
              <a:gd name="connsiteX348" fmla="*/ 1337429 w 4114165"/>
              <a:gd name="connsiteY348" fmla="*/ 2645856 h 3063504"/>
              <a:gd name="connsiteX349" fmla="*/ 1340610 w 4114165"/>
              <a:gd name="connsiteY349" fmla="*/ 2717936 h 3063504"/>
              <a:gd name="connsiteX350" fmla="*/ 1343791 w 4114165"/>
              <a:gd name="connsiteY350" fmla="*/ 2672234 h 3063504"/>
              <a:gd name="connsiteX351" fmla="*/ 1346971 w 4114165"/>
              <a:gd name="connsiteY351" fmla="*/ 2745010 h 3063504"/>
              <a:gd name="connsiteX352" fmla="*/ 1353346 w 4114165"/>
              <a:gd name="connsiteY352" fmla="*/ 2678490 h 3063504"/>
              <a:gd name="connsiteX353" fmla="*/ 1356526 w 4114165"/>
              <a:gd name="connsiteY353" fmla="*/ 2667181 h 3063504"/>
              <a:gd name="connsiteX354" fmla="*/ 1359720 w 4114165"/>
              <a:gd name="connsiteY354" fmla="*/ 2358653 h 3063504"/>
              <a:gd name="connsiteX355" fmla="*/ 1362901 w 4114165"/>
              <a:gd name="connsiteY355" fmla="*/ 2541485 h 3063504"/>
              <a:gd name="connsiteX356" fmla="*/ 1366081 w 4114165"/>
              <a:gd name="connsiteY356" fmla="*/ 2069018 h 3063504"/>
              <a:gd name="connsiteX357" fmla="*/ 1369262 w 4114165"/>
              <a:gd name="connsiteY357" fmla="*/ 2275810 h 3063504"/>
              <a:gd name="connsiteX358" fmla="*/ 1372456 w 4114165"/>
              <a:gd name="connsiteY358" fmla="*/ 1632742 h 3063504"/>
              <a:gd name="connsiteX359" fmla="*/ 1375636 w 4114165"/>
              <a:gd name="connsiteY359" fmla="*/ 1659791 h 3063504"/>
              <a:gd name="connsiteX360" fmla="*/ 1378817 w 4114165"/>
              <a:gd name="connsiteY360" fmla="*/ 1076456 h 3063504"/>
              <a:gd name="connsiteX361" fmla="*/ 1382011 w 4114165"/>
              <a:gd name="connsiteY361" fmla="*/ 926282 h 3063504"/>
              <a:gd name="connsiteX362" fmla="*/ 1385191 w 4114165"/>
              <a:gd name="connsiteY362" fmla="*/ 1092615 h 3063504"/>
              <a:gd name="connsiteX363" fmla="*/ 1388372 w 4114165"/>
              <a:gd name="connsiteY363" fmla="*/ 918089 h 3063504"/>
              <a:gd name="connsiteX364" fmla="*/ 1391553 w 4114165"/>
              <a:gd name="connsiteY364" fmla="*/ 1138709 h 3063504"/>
              <a:gd name="connsiteX365" fmla="*/ 1394746 w 4114165"/>
              <a:gd name="connsiteY365" fmla="*/ 571059 h 3063504"/>
              <a:gd name="connsiteX366" fmla="*/ 1397927 w 4114165"/>
              <a:gd name="connsiteY366" fmla="*/ 1172520 h 3063504"/>
              <a:gd name="connsiteX367" fmla="*/ 1401108 w 4114165"/>
              <a:gd name="connsiteY367" fmla="*/ 478485 h 3063504"/>
              <a:gd name="connsiteX368" fmla="*/ 1404289 w 4114165"/>
              <a:gd name="connsiteY368" fmla="*/ 1044773 h 3063504"/>
              <a:gd name="connsiteX369" fmla="*/ 1407482 w 4114165"/>
              <a:gd name="connsiteY369" fmla="*/ 527467 h 3063504"/>
              <a:gd name="connsiteX370" fmla="*/ 1410663 w 4114165"/>
              <a:gd name="connsiteY370" fmla="*/ 1033793 h 3063504"/>
              <a:gd name="connsiteX371" fmla="*/ 1413844 w 4114165"/>
              <a:gd name="connsiteY371" fmla="*/ 568747 h 3063504"/>
              <a:gd name="connsiteX372" fmla="*/ 1417037 w 4114165"/>
              <a:gd name="connsiteY372" fmla="*/ 612435 h 3063504"/>
              <a:gd name="connsiteX373" fmla="*/ 1420218 w 4114165"/>
              <a:gd name="connsiteY373" fmla="*/ 780857 h 3063504"/>
              <a:gd name="connsiteX374" fmla="*/ 1423399 w 4114165"/>
              <a:gd name="connsiteY374" fmla="*/ 331837 h 3063504"/>
              <a:gd name="connsiteX375" fmla="*/ 1426580 w 4114165"/>
              <a:gd name="connsiteY375" fmla="*/ 1069694 h 3063504"/>
              <a:gd name="connsiteX376" fmla="*/ 1429773 w 4114165"/>
              <a:gd name="connsiteY376" fmla="*/ 329314 h 3063504"/>
              <a:gd name="connsiteX377" fmla="*/ 1432954 w 4114165"/>
              <a:gd name="connsiteY377" fmla="*/ 1268508 h 3063504"/>
              <a:gd name="connsiteX378" fmla="*/ 1436135 w 4114165"/>
              <a:gd name="connsiteY378" fmla="*/ 267892 h 3063504"/>
              <a:gd name="connsiteX379" fmla="*/ 1439328 w 4114165"/>
              <a:gd name="connsiteY379" fmla="*/ 1156007 h 3063504"/>
              <a:gd name="connsiteX380" fmla="*/ 1442509 w 4114165"/>
              <a:gd name="connsiteY380" fmla="*/ 613055 h 3063504"/>
              <a:gd name="connsiteX381" fmla="*/ 1445690 w 4114165"/>
              <a:gd name="connsiteY381" fmla="*/ 957396 h 3063504"/>
              <a:gd name="connsiteX382" fmla="*/ 1448870 w 4114165"/>
              <a:gd name="connsiteY382" fmla="*/ 1082800 h 3063504"/>
              <a:gd name="connsiteX383" fmla="*/ 1452064 w 4114165"/>
              <a:gd name="connsiteY383" fmla="*/ 832776 h 3063504"/>
              <a:gd name="connsiteX384" fmla="*/ 1455245 w 4114165"/>
              <a:gd name="connsiteY384" fmla="*/ 1393304 h 3063504"/>
              <a:gd name="connsiteX385" fmla="*/ 1458426 w 4114165"/>
              <a:gd name="connsiteY385" fmla="*/ 752149 h 3063504"/>
              <a:gd name="connsiteX386" fmla="*/ 1461619 w 4114165"/>
              <a:gd name="connsiteY386" fmla="*/ 1571984 h 3063504"/>
              <a:gd name="connsiteX387" fmla="*/ 1464800 w 4114165"/>
              <a:gd name="connsiteY387" fmla="*/ 775424 h 3063504"/>
              <a:gd name="connsiteX388" fmla="*/ 1467981 w 4114165"/>
              <a:gd name="connsiteY388" fmla="*/ 1737379 h 3063504"/>
              <a:gd name="connsiteX389" fmla="*/ 1471161 w 4114165"/>
              <a:gd name="connsiteY389" fmla="*/ 1500018 h 3063504"/>
              <a:gd name="connsiteX390" fmla="*/ 1477536 w 4114165"/>
              <a:gd name="connsiteY390" fmla="*/ 2132524 h 3063504"/>
              <a:gd name="connsiteX391" fmla="*/ 1480716 w 4114165"/>
              <a:gd name="connsiteY391" fmla="*/ 2150050 h 3063504"/>
              <a:gd name="connsiteX392" fmla="*/ 1483897 w 4114165"/>
              <a:gd name="connsiteY392" fmla="*/ 2514753 h 3063504"/>
              <a:gd name="connsiteX393" fmla="*/ 1487091 w 4114165"/>
              <a:gd name="connsiteY393" fmla="*/ 2296058 h 3063504"/>
              <a:gd name="connsiteX394" fmla="*/ 1490272 w 4114165"/>
              <a:gd name="connsiteY394" fmla="*/ 2543157 h 3063504"/>
              <a:gd name="connsiteX395" fmla="*/ 1493452 w 4114165"/>
              <a:gd name="connsiteY395" fmla="*/ 2427820 h 3063504"/>
              <a:gd name="connsiteX396" fmla="*/ 1496646 w 4114165"/>
              <a:gd name="connsiteY396" fmla="*/ 2618643 h 3063504"/>
              <a:gd name="connsiteX397" fmla="*/ 1499827 w 4114165"/>
              <a:gd name="connsiteY397" fmla="*/ 2483373 h 3063504"/>
              <a:gd name="connsiteX398" fmla="*/ 1503007 w 4114165"/>
              <a:gd name="connsiteY398" fmla="*/ 2647819 h 3063504"/>
              <a:gd name="connsiteX399" fmla="*/ 1506188 w 4114165"/>
              <a:gd name="connsiteY399" fmla="*/ 2560176 h 3063504"/>
              <a:gd name="connsiteX400" fmla="*/ 1509382 w 4114165"/>
              <a:gd name="connsiteY400" fmla="*/ 2679579 h 3063504"/>
              <a:gd name="connsiteX401" fmla="*/ 1512562 w 4114165"/>
              <a:gd name="connsiteY401" fmla="*/ 2647591 h 3063504"/>
              <a:gd name="connsiteX402" fmla="*/ 1515743 w 4114165"/>
              <a:gd name="connsiteY402" fmla="*/ 2665915 h 3063504"/>
              <a:gd name="connsiteX403" fmla="*/ 1518937 w 4114165"/>
              <a:gd name="connsiteY403" fmla="*/ 2695813 h 3063504"/>
              <a:gd name="connsiteX404" fmla="*/ 1522117 w 4114165"/>
              <a:gd name="connsiteY404" fmla="*/ 2660267 h 3063504"/>
              <a:gd name="connsiteX405" fmla="*/ 1528479 w 4114165"/>
              <a:gd name="connsiteY405" fmla="*/ 2815810 h 3063504"/>
              <a:gd name="connsiteX406" fmla="*/ 1531672 w 4114165"/>
              <a:gd name="connsiteY406" fmla="*/ 2780721 h 3063504"/>
              <a:gd name="connsiteX407" fmla="*/ 1534853 w 4114165"/>
              <a:gd name="connsiteY407" fmla="*/ 2686594 h 3063504"/>
              <a:gd name="connsiteX408" fmla="*/ 1538034 w 4114165"/>
              <a:gd name="connsiteY408" fmla="*/ 2519654 h 3063504"/>
              <a:gd name="connsiteX409" fmla="*/ 1544408 w 4114165"/>
              <a:gd name="connsiteY409" fmla="*/ 2791294 h 3063504"/>
              <a:gd name="connsiteX410" fmla="*/ 1550770 w 4114165"/>
              <a:gd name="connsiteY410" fmla="*/ 2490326 h 3063504"/>
              <a:gd name="connsiteX411" fmla="*/ 1553963 w 4114165"/>
              <a:gd name="connsiteY411" fmla="*/ 2036739 h 3063504"/>
              <a:gd name="connsiteX412" fmla="*/ 1557144 w 4114165"/>
              <a:gd name="connsiteY412" fmla="*/ 2266755 h 3063504"/>
              <a:gd name="connsiteX413" fmla="*/ 1560325 w 4114165"/>
              <a:gd name="connsiteY413" fmla="*/ 2047921 h 3063504"/>
              <a:gd name="connsiteX414" fmla="*/ 1563518 w 4114165"/>
              <a:gd name="connsiteY414" fmla="*/ 1945791 h 3063504"/>
              <a:gd name="connsiteX415" fmla="*/ 1569880 w 4114165"/>
              <a:gd name="connsiteY415" fmla="*/ 1585407 h 3063504"/>
              <a:gd name="connsiteX416" fmla="*/ 1573060 w 4114165"/>
              <a:gd name="connsiteY416" fmla="*/ 1686422 h 3063504"/>
              <a:gd name="connsiteX417" fmla="*/ 1576254 w 4114165"/>
              <a:gd name="connsiteY417" fmla="*/ 1572490 h 3063504"/>
              <a:gd name="connsiteX418" fmla="*/ 1579435 w 4114165"/>
              <a:gd name="connsiteY418" fmla="*/ 1699313 h 3063504"/>
              <a:gd name="connsiteX419" fmla="*/ 1582615 w 4114165"/>
              <a:gd name="connsiteY419" fmla="*/ 1615393 h 3063504"/>
              <a:gd name="connsiteX420" fmla="*/ 1585796 w 4114165"/>
              <a:gd name="connsiteY420" fmla="*/ 1656422 h 3063504"/>
              <a:gd name="connsiteX421" fmla="*/ 1588990 w 4114165"/>
              <a:gd name="connsiteY421" fmla="*/ 1489685 h 3063504"/>
              <a:gd name="connsiteX422" fmla="*/ 1592171 w 4114165"/>
              <a:gd name="connsiteY422" fmla="*/ 1543377 h 3063504"/>
              <a:gd name="connsiteX423" fmla="*/ 1598545 w 4114165"/>
              <a:gd name="connsiteY423" fmla="*/ 1738708 h 3063504"/>
              <a:gd name="connsiteX424" fmla="*/ 1601726 w 4114165"/>
              <a:gd name="connsiteY424" fmla="*/ 1743761 h 3063504"/>
              <a:gd name="connsiteX425" fmla="*/ 1604906 w 4114165"/>
              <a:gd name="connsiteY425" fmla="*/ 1826984 h 3063504"/>
              <a:gd name="connsiteX426" fmla="*/ 1608087 w 4114165"/>
              <a:gd name="connsiteY426" fmla="*/ 2031826 h 3063504"/>
              <a:gd name="connsiteX427" fmla="*/ 1611281 w 4114165"/>
              <a:gd name="connsiteY427" fmla="*/ 1971080 h 3063504"/>
              <a:gd name="connsiteX428" fmla="*/ 1614461 w 4114165"/>
              <a:gd name="connsiteY428" fmla="*/ 1988834 h 3063504"/>
              <a:gd name="connsiteX429" fmla="*/ 1617642 w 4114165"/>
              <a:gd name="connsiteY429" fmla="*/ 2065611 h 3063504"/>
              <a:gd name="connsiteX430" fmla="*/ 1627197 w 4114165"/>
              <a:gd name="connsiteY430" fmla="*/ 2478245 h 3063504"/>
              <a:gd name="connsiteX431" fmla="*/ 1630378 w 4114165"/>
              <a:gd name="connsiteY431" fmla="*/ 2545436 h 3063504"/>
              <a:gd name="connsiteX432" fmla="*/ 1633572 w 4114165"/>
              <a:gd name="connsiteY432" fmla="*/ 2507510 h 3063504"/>
              <a:gd name="connsiteX433" fmla="*/ 1636752 w 4114165"/>
              <a:gd name="connsiteY433" fmla="*/ 2489857 h 3063504"/>
              <a:gd name="connsiteX434" fmla="*/ 1639933 w 4114165"/>
              <a:gd name="connsiteY434" fmla="*/ 2558036 h 3063504"/>
              <a:gd name="connsiteX435" fmla="*/ 1643127 w 4114165"/>
              <a:gd name="connsiteY435" fmla="*/ 2591797 h 3063504"/>
              <a:gd name="connsiteX436" fmla="*/ 1646307 w 4114165"/>
              <a:gd name="connsiteY436" fmla="*/ 2720000 h 3063504"/>
              <a:gd name="connsiteX437" fmla="*/ 1649488 w 4114165"/>
              <a:gd name="connsiteY437" fmla="*/ 2720418 h 3063504"/>
              <a:gd name="connsiteX438" fmla="*/ 1652669 w 4114165"/>
              <a:gd name="connsiteY438" fmla="*/ 2679692 h 3063504"/>
              <a:gd name="connsiteX439" fmla="*/ 1655862 w 4114165"/>
              <a:gd name="connsiteY439" fmla="*/ 2800564 h 3063504"/>
              <a:gd name="connsiteX440" fmla="*/ 1659043 w 4114165"/>
              <a:gd name="connsiteY440" fmla="*/ 2775731 h 3063504"/>
              <a:gd name="connsiteX441" fmla="*/ 1662224 w 4114165"/>
              <a:gd name="connsiteY441" fmla="*/ 2796486 h 3063504"/>
              <a:gd name="connsiteX442" fmla="*/ 1665405 w 4114165"/>
              <a:gd name="connsiteY442" fmla="*/ 2764663 h 3063504"/>
              <a:gd name="connsiteX443" fmla="*/ 1668598 w 4114165"/>
              <a:gd name="connsiteY443" fmla="*/ 2795676 h 3063504"/>
              <a:gd name="connsiteX444" fmla="*/ 1671779 w 4114165"/>
              <a:gd name="connsiteY444" fmla="*/ 2795372 h 3063504"/>
              <a:gd name="connsiteX445" fmla="*/ 1674960 w 4114165"/>
              <a:gd name="connsiteY445" fmla="*/ 2791826 h 3063504"/>
              <a:gd name="connsiteX446" fmla="*/ 1678153 w 4114165"/>
              <a:gd name="connsiteY446" fmla="*/ 2833222 h 3063504"/>
              <a:gd name="connsiteX447" fmla="*/ 1681334 w 4114165"/>
              <a:gd name="connsiteY447" fmla="*/ 2751645 h 3063504"/>
              <a:gd name="connsiteX448" fmla="*/ 1684515 w 4114165"/>
              <a:gd name="connsiteY448" fmla="*/ 2737437 h 3063504"/>
              <a:gd name="connsiteX449" fmla="*/ 1687696 w 4114165"/>
              <a:gd name="connsiteY449" fmla="*/ 2806186 h 3063504"/>
              <a:gd name="connsiteX450" fmla="*/ 1690889 w 4114165"/>
              <a:gd name="connsiteY450" fmla="*/ 2761612 h 3063504"/>
              <a:gd name="connsiteX451" fmla="*/ 1694070 w 4114165"/>
              <a:gd name="connsiteY451" fmla="*/ 2644071 h 3063504"/>
              <a:gd name="connsiteX452" fmla="*/ 1697251 w 4114165"/>
              <a:gd name="connsiteY452" fmla="*/ 2695459 h 3063504"/>
              <a:gd name="connsiteX453" fmla="*/ 1700444 w 4114165"/>
              <a:gd name="connsiteY453" fmla="*/ 2683517 h 3063504"/>
              <a:gd name="connsiteX454" fmla="*/ 1706806 w 4114165"/>
              <a:gd name="connsiteY454" fmla="*/ 2640462 h 3063504"/>
              <a:gd name="connsiteX455" fmla="*/ 1709986 w 4114165"/>
              <a:gd name="connsiteY455" fmla="*/ 2655480 h 3063504"/>
              <a:gd name="connsiteX456" fmla="*/ 1713180 w 4114165"/>
              <a:gd name="connsiteY456" fmla="*/ 2678148 h 3063504"/>
              <a:gd name="connsiteX457" fmla="*/ 1716361 w 4114165"/>
              <a:gd name="connsiteY457" fmla="*/ 2671221 h 3063504"/>
              <a:gd name="connsiteX458" fmla="*/ 1719541 w 4114165"/>
              <a:gd name="connsiteY458" fmla="*/ 2705336 h 3063504"/>
              <a:gd name="connsiteX459" fmla="*/ 1722735 w 4114165"/>
              <a:gd name="connsiteY459" fmla="*/ 2649782 h 3063504"/>
              <a:gd name="connsiteX460" fmla="*/ 1725916 w 4114165"/>
              <a:gd name="connsiteY460" fmla="*/ 2660444 h 3063504"/>
              <a:gd name="connsiteX461" fmla="*/ 1729096 w 4114165"/>
              <a:gd name="connsiteY461" fmla="*/ 2640867 h 3063504"/>
              <a:gd name="connsiteX462" fmla="*/ 1732277 w 4114165"/>
              <a:gd name="connsiteY462" fmla="*/ 2689697 h 3063504"/>
              <a:gd name="connsiteX463" fmla="*/ 1735471 w 4114165"/>
              <a:gd name="connsiteY463" fmla="*/ 2630825 h 3063504"/>
              <a:gd name="connsiteX464" fmla="*/ 1738651 w 4114165"/>
              <a:gd name="connsiteY464" fmla="*/ 2511283 h 3063504"/>
              <a:gd name="connsiteX465" fmla="*/ 1741832 w 4114165"/>
              <a:gd name="connsiteY465" fmla="*/ 2552756 h 3063504"/>
              <a:gd name="connsiteX466" fmla="*/ 1745026 w 4114165"/>
              <a:gd name="connsiteY466" fmla="*/ 2638752 h 3063504"/>
              <a:gd name="connsiteX467" fmla="*/ 1748206 w 4114165"/>
              <a:gd name="connsiteY467" fmla="*/ 2672449 h 3063504"/>
              <a:gd name="connsiteX468" fmla="*/ 1751387 w 4114165"/>
              <a:gd name="connsiteY468" fmla="*/ 2600699 h 3063504"/>
              <a:gd name="connsiteX469" fmla="*/ 1754568 w 4114165"/>
              <a:gd name="connsiteY469" fmla="*/ 2607854 h 3063504"/>
              <a:gd name="connsiteX470" fmla="*/ 1757761 w 4114165"/>
              <a:gd name="connsiteY470" fmla="*/ 2554174 h 3063504"/>
              <a:gd name="connsiteX471" fmla="*/ 1764123 w 4114165"/>
              <a:gd name="connsiteY471" fmla="*/ 2656861 h 3063504"/>
              <a:gd name="connsiteX472" fmla="*/ 1767304 w 4114165"/>
              <a:gd name="connsiteY472" fmla="*/ 2637182 h 3063504"/>
              <a:gd name="connsiteX473" fmla="*/ 1770497 w 4114165"/>
              <a:gd name="connsiteY473" fmla="*/ 2647009 h 3063504"/>
              <a:gd name="connsiteX474" fmla="*/ 1773678 w 4114165"/>
              <a:gd name="connsiteY474" fmla="*/ 2689266 h 3063504"/>
              <a:gd name="connsiteX475" fmla="*/ 1776859 w 4114165"/>
              <a:gd name="connsiteY475" fmla="*/ 2796423 h 3063504"/>
              <a:gd name="connsiteX476" fmla="*/ 1783233 w 4114165"/>
              <a:gd name="connsiteY476" fmla="*/ 2736867 h 3063504"/>
              <a:gd name="connsiteX477" fmla="*/ 1786414 w 4114165"/>
              <a:gd name="connsiteY477" fmla="*/ 2744237 h 3063504"/>
              <a:gd name="connsiteX478" fmla="*/ 1789595 w 4114165"/>
              <a:gd name="connsiteY478" fmla="*/ 2723951 h 3063504"/>
              <a:gd name="connsiteX479" fmla="*/ 1792788 w 4114165"/>
              <a:gd name="connsiteY479" fmla="*/ 2755419 h 3063504"/>
              <a:gd name="connsiteX480" fmla="*/ 1795969 w 4114165"/>
              <a:gd name="connsiteY480" fmla="*/ 2804439 h 3063504"/>
              <a:gd name="connsiteX481" fmla="*/ 1799150 w 4114165"/>
              <a:gd name="connsiteY481" fmla="*/ 2831171 h 3063504"/>
              <a:gd name="connsiteX482" fmla="*/ 1802343 w 4114165"/>
              <a:gd name="connsiteY482" fmla="*/ 2718619 h 3063504"/>
              <a:gd name="connsiteX483" fmla="*/ 1805524 w 4114165"/>
              <a:gd name="connsiteY483" fmla="*/ 2766943 h 3063504"/>
              <a:gd name="connsiteX484" fmla="*/ 1808705 w 4114165"/>
              <a:gd name="connsiteY484" fmla="*/ 2691204 h 3063504"/>
              <a:gd name="connsiteX485" fmla="*/ 1815079 w 4114165"/>
              <a:gd name="connsiteY485" fmla="*/ 2299819 h 3063504"/>
              <a:gd name="connsiteX486" fmla="*/ 1818260 w 4114165"/>
              <a:gd name="connsiteY486" fmla="*/ 2202730 h 3063504"/>
              <a:gd name="connsiteX487" fmla="*/ 1821441 w 4114165"/>
              <a:gd name="connsiteY487" fmla="*/ 2325386 h 3063504"/>
              <a:gd name="connsiteX488" fmla="*/ 1824634 w 4114165"/>
              <a:gd name="connsiteY488" fmla="*/ 2331300 h 3063504"/>
              <a:gd name="connsiteX489" fmla="*/ 1827815 w 4114165"/>
              <a:gd name="connsiteY489" fmla="*/ 2431821 h 3063504"/>
              <a:gd name="connsiteX490" fmla="*/ 1834176 w 4114165"/>
              <a:gd name="connsiteY490" fmla="*/ 2852863 h 3063504"/>
              <a:gd name="connsiteX491" fmla="*/ 1837370 w 4114165"/>
              <a:gd name="connsiteY491" fmla="*/ 2823687 h 3063504"/>
              <a:gd name="connsiteX492" fmla="*/ 1840551 w 4114165"/>
              <a:gd name="connsiteY492" fmla="*/ 2745922 h 3063504"/>
              <a:gd name="connsiteX493" fmla="*/ 1843731 w 4114165"/>
              <a:gd name="connsiteY493" fmla="*/ 2531937 h 3063504"/>
              <a:gd name="connsiteX494" fmla="*/ 1846912 w 4114165"/>
              <a:gd name="connsiteY494" fmla="*/ 2413143 h 3063504"/>
              <a:gd name="connsiteX495" fmla="*/ 1850106 w 4114165"/>
              <a:gd name="connsiteY495" fmla="*/ 2441091 h 3063504"/>
              <a:gd name="connsiteX496" fmla="*/ 1853286 w 4114165"/>
              <a:gd name="connsiteY496" fmla="*/ 2411332 h 3063504"/>
              <a:gd name="connsiteX497" fmla="*/ 1856467 w 4114165"/>
              <a:gd name="connsiteY497" fmla="*/ 2408787 h 3063504"/>
              <a:gd name="connsiteX498" fmla="*/ 1859661 w 4114165"/>
              <a:gd name="connsiteY498" fmla="*/ 2227752 h 3063504"/>
              <a:gd name="connsiteX499" fmla="*/ 1862841 w 4114165"/>
              <a:gd name="connsiteY499" fmla="*/ 2223219 h 3063504"/>
              <a:gd name="connsiteX500" fmla="*/ 1866022 w 4114165"/>
              <a:gd name="connsiteY500" fmla="*/ 2150012 h 3063504"/>
              <a:gd name="connsiteX501" fmla="*/ 1869203 w 4114165"/>
              <a:gd name="connsiteY501" fmla="*/ 2222282 h 3063504"/>
              <a:gd name="connsiteX502" fmla="*/ 1872396 w 4114165"/>
              <a:gd name="connsiteY502" fmla="*/ 2116265 h 3063504"/>
              <a:gd name="connsiteX503" fmla="*/ 1875577 w 4114165"/>
              <a:gd name="connsiteY503" fmla="*/ 2150063 h 3063504"/>
              <a:gd name="connsiteX504" fmla="*/ 1881951 w 4114165"/>
              <a:gd name="connsiteY504" fmla="*/ 2062433 h 3063504"/>
              <a:gd name="connsiteX505" fmla="*/ 1885132 w 4114165"/>
              <a:gd name="connsiteY505" fmla="*/ 2064294 h 3063504"/>
              <a:gd name="connsiteX506" fmla="*/ 1888313 w 4114165"/>
              <a:gd name="connsiteY506" fmla="*/ 2008247 h 3063504"/>
              <a:gd name="connsiteX507" fmla="*/ 1891494 w 4114165"/>
              <a:gd name="connsiteY507" fmla="*/ 2117493 h 3063504"/>
              <a:gd name="connsiteX508" fmla="*/ 1894687 w 4114165"/>
              <a:gd name="connsiteY508" fmla="*/ 1969054 h 3063504"/>
              <a:gd name="connsiteX509" fmla="*/ 1897868 w 4114165"/>
              <a:gd name="connsiteY509" fmla="*/ 2191307 h 3063504"/>
              <a:gd name="connsiteX510" fmla="*/ 1901049 w 4114165"/>
              <a:gd name="connsiteY510" fmla="*/ 2022658 h 3063504"/>
              <a:gd name="connsiteX511" fmla="*/ 1904242 w 4114165"/>
              <a:gd name="connsiteY511" fmla="*/ 2215988 h 3063504"/>
              <a:gd name="connsiteX512" fmla="*/ 1907423 w 4114165"/>
              <a:gd name="connsiteY512" fmla="*/ 1937218 h 3063504"/>
              <a:gd name="connsiteX513" fmla="*/ 1910604 w 4114165"/>
              <a:gd name="connsiteY513" fmla="*/ 2103057 h 3063504"/>
              <a:gd name="connsiteX514" fmla="*/ 1916978 w 4114165"/>
              <a:gd name="connsiteY514" fmla="*/ 2012235 h 3063504"/>
              <a:gd name="connsiteX515" fmla="*/ 1920159 w 4114165"/>
              <a:gd name="connsiteY515" fmla="*/ 2171464 h 3063504"/>
              <a:gd name="connsiteX516" fmla="*/ 1923340 w 4114165"/>
              <a:gd name="connsiteY516" fmla="*/ 1790210 h 3063504"/>
              <a:gd name="connsiteX517" fmla="*/ 1926520 w 4114165"/>
              <a:gd name="connsiteY517" fmla="*/ 2366187 h 3063504"/>
              <a:gd name="connsiteX518" fmla="*/ 1929714 w 4114165"/>
              <a:gd name="connsiteY518" fmla="*/ 1631476 h 3063504"/>
              <a:gd name="connsiteX519" fmla="*/ 1932895 w 4114165"/>
              <a:gd name="connsiteY519" fmla="*/ 2269149 h 3063504"/>
              <a:gd name="connsiteX520" fmla="*/ 1936075 w 4114165"/>
              <a:gd name="connsiteY520" fmla="*/ 1478655 h 3063504"/>
              <a:gd name="connsiteX521" fmla="*/ 1939269 w 4114165"/>
              <a:gd name="connsiteY521" fmla="*/ 1710608 h 3063504"/>
              <a:gd name="connsiteX522" fmla="*/ 1942450 w 4114165"/>
              <a:gd name="connsiteY522" fmla="*/ 1817107 h 3063504"/>
              <a:gd name="connsiteX523" fmla="*/ 1945631 w 4114165"/>
              <a:gd name="connsiteY523" fmla="*/ 1149561 h 3063504"/>
              <a:gd name="connsiteX524" fmla="*/ 1948811 w 4114165"/>
              <a:gd name="connsiteY524" fmla="*/ 2165955 h 3063504"/>
              <a:gd name="connsiteX525" fmla="*/ 1952005 w 4114165"/>
              <a:gd name="connsiteY525" fmla="*/ 846592 h 3063504"/>
              <a:gd name="connsiteX526" fmla="*/ 1955186 w 4114165"/>
              <a:gd name="connsiteY526" fmla="*/ 1950350 h 3063504"/>
              <a:gd name="connsiteX527" fmla="*/ 1958366 w 4114165"/>
              <a:gd name="connsiteY527" fmla="*/ 864169 h 3063504"/>
              <a:gd name="connsiteX528" fmla="*/ 1961560 w 4114165"/>
              <a:gd name="connsiteY528" fmla="*/ 1399560 h 3063504"/>
              <a:gd name="connsiteX529" fmla="*/ 1964741 w 4114165"/>
              <a:gd name="connsiteY529" fmla="*/ 1303623 h 3063504"/>
              <a:gd name="connsiteX530" fmla="*/ 1967921 w 4114165"/>
              <a:gd name="connsiteY530" fmla="*/ 789202 h 3063504"/>
              <a:gd name="connsiteX531" fmla="*/ 1971102 w 4114165"/>
              <a:gd name="connsiteY531" fmla="*/ 1617673 h 3063504"/>
              <a:gd name="connsiteX532" fmla="*/ 1974296 w 4114165"/>
              <a:gd name="connsiteY532" fmla="*/ 501977 h 3063504"/>
              <a:gd name="connsiteX533" fmla="*/ 1977477 w 4114165"/>
              <a:gd name="connsiteY533" fmla="*/ 1724918 h 3063504"/>
              <a:gd name="connsiteX534" fmla="*/ 1980657 w 4114165"/>
              <a:gd name="connsiteY534" fmla="*/ 540785 h 3063504"/>
              <a:gd name="connsiteX535" fmla="*/ 1983851 w 4114165"/>
              <a:gd name="connsiteY535" fmla="*/ 1270926 h 3063504"/>
              <a:gd name="connsiteX536" fmla="*/ 1987032 w 4114165"/>
              <a:gd name="connsiteY536" fmla="*/ 845186 h 3063504"/>
              <a:gd name="connsiteX537" fmla="*/ 1993393 w 4114165"/>
              <a:gd name="connsiteY537" fmla="*/ 1188248 h 3063504"/>
              <a:gd name="connsiteX538" fmla="*/ 1996587 w 4114165"/>
              <a:gd name="connsiteY538" fmla="*/ 828990 h 3063504"/>
              <a:gd name="connsiteX539" fmla="*/ 1999767 w 4114165"/>
              <a:gd name="connsiteY539" fmla="*/ 1529232 h 3063504"/>
              <a:gd name="connsiteX540" fmla="*/ 2002948 w 4114165"/>
              <a:gd name="connsiteY540" fmla="*/ 867398 h 3063504"/>
              <a:gd name="connsiteX541" fmla="*/ 2006142 w 4114165"/>
              <a:gd name="connsiteY541" fmla="*/ 1526636 h 3063504"/>
              <a:gd name="connsiteX542" fmla="*/ 2009322 w 4114165"/>
              <a:gd name="connsiteY542" fmla="*/ 947050 h 3063504"/>
              <a:gd name="connsiteX543" fmla="*/ 2012503 w 4114165"/>
              <a:gd name="connsiteY543" fmla="*/ 1598918 h 3063504"/>
              <a:gd name="connsiteX544" fmla="*/ 2015684 w 4114165"/>
              <a:gd name="connsiteY544" fmla="*/ 1262733 h 3063504"/>
              <a:gd name="connsiteX545" fmla="*/ 2018877 w 4114165"/>
              <a:gd name="connsiteY545" fmla="*/ 1568362 h 3063504"/>
              <a:gd name="connsiteX546" fmla="*/ 2022058 w 4114165"/>
              <a:gd name="connsiteY546" fmla="*/ 1696438 h 3063504"/>
              <a:gd name="connsiteX547" fmla="*/ 2025239 w 4114165"/>
              <a:gd name="connsiteY547" fmla="*/ 1640530 h 3063504"/>
              <a:gd name="connsiteX548" fmla="*/ 2028420 w 4114165"/>
              <a:gd name="connsiteY548" fmla="*/ 1925378 h 3063504"/>
              <a:gd name="connsiteX549" fmla="*/ 2031613 w 4114165"/>
              <a:gd name="connsiteY549" fmla="*/ 1618471 h 3063504"/>
              <a:gd name="connsiteX550" fmla="*/ 2034794 w 4114165"/>
              <a:gd name="connsiteY550" fmla="*/ 2157408 h 3063504"/>
              <a:gd name="connsiteX551" fmla="*/ 2037975 w 4114165"/>
              <a:gd name="connsiteY551" fmla="*/ 1957366 h 3063504"/>
              <a:gd name="connsiteX552" fmla="*/ 2041168 w 4114165"/>
              <a:gd name="connsiteY552" fmla="*/ 2357956 h 3063504"/>
              <a:gd name="connsiteX553" fmla="*/ 2044349 w 4114165"/>
              <a:gd name="connsiteY553" fmla="*/ 2274214 h 3063504"/>
              <a:gd name="connsiteX554" fmla="*/ 2047530 w 4114165"/>
              <a:gd name="connsiteY554" fmla="*/ 2456160 h 3063504"/>
              <a:gd name="connsiteX555" fmla="*/ 2050711 w 4114165"/>
              <a:gd name="connsiteY555" fmla="*/ 2483753 h 3063504"/>
              <a:gd name="connsiteX556" fmla="*/ 2053904 w 4114165"/>
              <a:gd name="connsiteY556" fmla="*/ 2551363 h 3063504"/>
              <a:gd name="connsiteX557" fmla="*/ 2063459 w 4114165"/>
              <a:gd name="connsiteY557" fmla="*/ 2850027 h 3063504"/>
              <a:gd name="connsiteX558" fmla="*/ 2066640 w 4114165"/>
              <a:gd name="connsiteY558" fmla="*/ 2850698 h 3063504"/>
              <a:gd name="connsiteX559" fmla="*/ 2069821 w 4114165"/>
              <a:gd name="connsiteY559" fmla="*/ 2919308 h 3063504"/>
              <a:gd name="connsiteX560" fmla="*/ 2073001 w 4114165"/>
              <a:gd name="connsiteY560" fmla="*/ 2817925 h 3063504"/>
              <a:gd name="connsiteX561" fmla="*/ 2076195 w 4114165"/>
              <a:gd name="connsiteY561" fmla="*/ 2931122 h 3063504"/>
              <a:gd name="connsiteX562" fmla="*/ 2079376 w 4114165"/>
              <a:gd name="connsiteY562" fmla="*/ 2871744 h 3063504"/>
              <a:gd name="connsiteX563" fmla="*/ 2082556 w 4114165"/>
              <a:gd name="connsiteY563" fmla="*/ 2969986 h 3063504"/>
              <a:gd name="connsiteX564" fmla="*/ 2085750 w 4114165"/>
              <a:gd name="connsiteY564" fmla="*/ 2951561 h 3063504"/>
              <a:gd name="connsiteX565" fmla="*/ 2088931 w 4114165"/>
              <a:gd name="connsiteY565" fmla="*/ 2984789 h 3063504"/>
              <a:gd name="connsiteX566" fmla="*/ 2092111 w 4114165"/>
              <a:gd name="connsiteY566" fmla="*/ 2969315 h 3063504"/>
              <a:gd name="connsiteX567" fmla="*/ 2095292 w 4114165"/>
              <a:gd name="connsiteY567" fmla="*/ 2967314 h 3063504"/>
              <a:gd name="connsiteX568" fmla="*/ 2098486 w 4114165"/>
              <a:gd name="connsiteY568" fmla="*/ 2976229 h 3063504"/>
              <a:gd name="connsiteX569" fmla="*/ 2101666 w 4114165"/>
              <a:gd name="connsiteY569" fmla="*/ 2978280 h 3063504"/>
              <a:gd name="connsiteX570" fmla="*/ 2104847 w 4114165"/>
              <a:gd name="connsiteY570" fmla="*/ 2986499 h 3063504"/>
              <a:gd name="connsiteX571" fmla="*/ 2108028 w 4114165"/>
              <a:gd name="connsiteY571" fmla="*/ 2960919 h 3063504"/>
              <a:gd name="connsiteX572" fmla="*/ 2111222 w 4114165"/>
              <a:gd name="connsiteY572" fmla="*/ 2976609 h 3063504"/>
              <a:gd name="connsiteX573" fmla="*/ 2114402 w 4114165"/>
              <a:gd name="connsiteY573" fmla="*/ 2965301 h 3063504"/>
              <a:gd name="connsiteX574" fmla="*/ 2117583 w 4114165"/>
              <a:gd name="connsiteY574" fmla="*/ 3007077 h 3063504"/>
              <a:gd name="connsiteX575" fmla="*/ 2120777 w 4114165"/>
              <a:gd name="connsiteY575" fmla="*/ 2964338 h 3063504"/>
              <a:gd name="connsiteX576" fmla="*/ 2123957 w 4114165"/>
              <a:gd name="connsiteY576" fmla="*/ 2959425 h 3063504"/>
              <a:gd name="connsiteX577" fmla="*/ 2127138 w 4114165"/>
              <a:gd name="connsiteY577" fmla="*/ 2922904 h 3063504"/>
              <a:gd name="connsiteX578" fmla="*/ 2130319 w 4114165"/>
              <a:gd name="connsiteY578" fmla="*/ 2967719 h 3063504"/>
              <a:gd name="connsiteX579" fmla="*/ 2133512 w 4114165"/>
              <a:gd name="connsiteY579" fmla="*/ 2748100 h 3063504"/>
              <a:gd name="connsiteX580" fmla="*/ 2136693 w 4114165"/>
              <a:gd name="connsiteY580" fmla="*/ 2770425 h 3063504"/>
              <a:gd name="connsiteX581" fmla="*/ 2139874 w 4114165"/>
              <a:gd name="connsiteY581" fmla="*/ 2840744 h 3063504"/>
              <a:gd name="connsiteX582" fmla="*/ 2143068 w 4114165"/>
              <a:gd name="connsiteY582" fmla="*/ 2520490 h 3063504"/>
              <a:gd name="connsiteX583" fmla="*/ 2155803 w 4114165"/>
              <a:gd name="connsiteY583" fmla="*/ 2802843 h 3063504"/>
              <a:gd name="connsiteX584" fmla="*/ 2158984 w 4114165"/>
              <a:gd name="connsiteY584" fmla="*/ 2808542 h 3063504"/>
              <a:gd name="connsiteX585" fmla="*/ 2165358 w 4114165"/>
              <a:gd name="connsiteY585" fmla="*/ 2716695 h 3063504"/>
              <a:gd name="connsiteX586" fmla="*/ 2168539 w 4114165"/>
              <a:gd name="connsiteY586" fmla="*/ 2878050 h 3063504"/>
              <a:gd name="connsiteX587" fmla="*/ 2171720 w 4114165"/>
              <a:gd name="connsiteY587" fmla="*/ 2791725 h 3063504"/>
              <a:gd name="connsiteX588" fmla="*/ 2174901 w 4114165"/>
              <a:gd name="connsiteY588" fmla="*/ 2656911 h 3063504"/>
              <a:gd name="connsiteX589" fmla="*/ 2178094 w 4114165"/>
              <a:gd name="connsiteY589" fmla="*/ 2667789 h 3063504"/>
              <a:gd name="connsiteX590" fmla="*/ 2184456 w 4114165"/>
              <a:gd name="connsiteY590" fmla="*/ 2001358 h 3063504"/>
              <a:gd name="connsiteX591" fmla="*/ 2187649 w 4114165"/>
              <a:gd name="connsiteY591" fmla="*/ 2232932 h 3063504"/>
              <a:gd name="connsiteX592" fmla="*/ 2190830 w 4114165"/>
              <a:gd name="connsiteY592" fmla="*/ 2350396 h 3063504"/>
              <a:gd name="connsiteX593" fmla="*/ 2194011 w 4114165"/>
              <a:gd name="connsiteY593" fmla="*/ 2318029 h 3063504"/>
              <a:gd name="connsiteX594" fmla="*/ 2197192 w 4114165"/>
              <a:gd name="connsiteY594" fmla="*/ 2241720 h 3063504"/>
              <a:gd name="connsiteX595" fmla="*/ 2200385 w 4114165"/>
              <a:gd name="connsiteY595" fmla="*/ 2286801 h 3063504"/>
              <a:gd name="connsiteX596" fmla="*/ 2203566 w 4114165"/>
              <a:gd name="connsiteY596" fmla="*/ 2371265 h 3063504"/>
              <a:gd name="connsiteX597" fmla="*/ 2206747 w 4114165"/>
              <a:gd name="connsiteY597" fmla="*/ 2299768 h 3063504"/>
              <a:gd name="connsiteX598" fmla="*/ 2209927 w 4114165"/>
              <a:gd name="connsiteY598" fmla="*/ 2269744 h 3063504"/>
              <a:gd name="connsiteX599" fmla="*/ 2213121 w 4114165"/>
              <a:gd name="connsiteY599" fmla="*/ 2346103 h 3063504"/>
              <a:gd name="connsiteX600" fmla="*/ 2216302 w 4114165"/>
              <a:gd name="connsiteY600" fmla="*/ 2368999 h 3063504"/>
              <a:gd name="connsiteX601" fmla="*/ 2219482 w 4114165"/>
              <a:gd name="connsiteY601" fmla="*/ 2328628 h 3063504"/>
              <a:gd name="connsiteX602" fmla="*/ 2222676 w 4114165"/>
              <a:gd name="connsiteY602" fmla="*/ 2314243 h 3063504"/>
              <a:gd name="connsiteX603" fmla="*/ 2232218 w 4114165"/>
              <a:gd name="connsiteY603" fmla="*/ 1898848 h 3063504"/>
              <a:gd name="connsiteX604" fmla="*/ 2235412 w 4114165"/>
              <a:gd name="connsiteY604" fmla="*/ 1656663 h 3063504"/>
              <a:gd name="connsiteX605" fmla="*/ 2238592 w 4114165"/>
              <a:gd name="connsiteY605" fmla="*/ 1296050 h 3063504"/>
              <a:gd name="connsiteX606" fmla="*/ 2244967 w 4114165"/>
              <a:gd name="connsiteY606" fmla="*/ 875173 h 3063504"/>
              <a:gd name="connsiteX607" fmla="*/ 2248147 w 4114165"/>
              <a:gd name="connsiteY607" fmla="*/ 593693 h 3063504"/>
              <a:gd name="connsiteX608" fmla="*/ 2251328 w 4114165"/>
              <a:gd name="connsiteY608" fmla="*/ 644612 h 3063504"/>
              <a:gd name="connsiteX609" fmla="*/ 2254509 w 4114165"/>
              <a:gd name="connsiteY609" fmla="*/ 515406 h 3063504"/>
              <a:gd name="connsiteX610" fmla="*/ 2257702 w 4114165"/>
              <a:gd name="connsiteY610" fmla="*/ 504589 h 3063504"/>
              <a:gd name="connsiteX611" fmla="*/ 2260883 w 4114165"/>
              <a:gd name="connsiteY611" fmla="*/ 533884 h 3063504"/>
              <a:gd name="connsiteX612" fmla="*/ 2264064 w 4114165"/>
              <a:gd name="connsiteY612" fmla="*/ 440313 h 3063504"/>
              <a:gd name="connsiteX613" fmla="*/ 2267257 w 4114165"/>
              <a:gd name="connsiteY613" fmla="*/ 452684 h 3063504"/>
              <a:gd name="connsiteX614" fmla="*/ 2270438 w 4114165"/>
              <a:gd name="connsiteY614" fmla="*/ 500866 h 3063504"/>
              <a:gd name="connsiteX615" fmla="*/ 2273619 w 4114165"/>
              <a:gd name="connsiteY615" fmla="*/ 629986 h 3063504"/>
              <a:gd name="connsiteX616" fmla="*/ 2276800 w 4114165"/>
              <a:gd name="connsiteY616" fmla="*/ 641320 h 3063504"/>
              <a:gd name="connsiteX617" fmla="*/ 2283174 w 4114165"/>
              <a:gd name="connsiteY617" fmla="*/ 799763 h 3063504"/>
              <a:gd name="connsiteX618" fmla="*/ 2286355 w 4114165"/>
              <a:gd name="connsiteY618" fmla="*/ 849492 h 3063504"/>
              <a:gd name="connsiteX619" fmla="*/ 2295910 w 4114165"/>
              <a:gd name="connsiteY619" fmla="*/ 1157273 h 3063504"/>
              <a:gd name="connsiteX620" fmla="*/ 2299091 w 4114165"/>
              <a:gd name="connsiteY620" fmla="*/ 1247360 h 3063504"/>
              <a:gd name="connsiteX621" fmla="*/ 2305465 w 4114165"/>
              <a:gd name="connsiteY621" fmla="*/ 1627740 h 3063504"/>
              <a:gd name="connsiteX622" fmla="*/ 2327756 w 4114165"/>
              <a:gd name="connsiteY622" fmla="*/ 2527644 h 3063504"/>
              <a:gd name="connsiteX623" fmla="*/ 2330936 w 4114165"/>
              <a:gd name="connsiteY623" fmla="*/ 2536230 h 3063504"/>
              <a:gd name="connsiteX624" fmla="*/ 2334117 w 4114165"/>
              <a:gd name="connsiteY624" fmla="*/ 2575347 h 3063504"/>
              <a:gd name="connsiteX625" fmla="*/ 2337311 w 4114165"/>
              <a:gd name="connsiteY625" fmla="*/ 2567559 h 3063504"/>
              <a:gd name="connsiteX626" fmla="*/ 2340491 w 4114165"/>
              <a:gd name="connsiteY626" fmla="*/ 2657735 h 3063504"/>
              <a:gd name="connsiteX627" fmla="*/ 2343672 w 4114165"/>
              <a:gd name="connsiteY627" fmla="*/ 2677679 h 3063504"/>
              <a:gd name="connsiteX628" fmla="*/ 2346866 w 4114165"/>
              <a:gd name="connsiteY628" fmla="*/ 2676653 h 3063504"/>
              <a:gd name="connsiteX629" fmla="*/ 2350047 w 4114165"/>
              <a:gd name="connsiteY629" fmla="*/ 2718873 h 3063504"/>
              <a:gd name="connsiteX630" fmla="*/ 2353227 w 4114165"/>
              <a:gd name="connsiteY630" fmla="*/ 2727256 h 3063504"/>
              <a:gd name="connsiteX631" fmla="*/ 2359602 w 4114165"/>
              <a:gd name="connsiteY631" fmla="*/ 2758344 h 3063504"/>
              <a:gd name="connsiteX632" fmla="*/ 2362782 w 4114165"/>
              <a:gd name="connsiteY632" fmla="*/ 2709464 h 3063504"/>
              <a:gd name="connsiteX633" fmla="*/ 2365963 w 4114165"/>
              <a:gd name="connsiteY633" fmla="*/ 2701651 h 3063504"/>
              <a:gd name="connsiteX634" fmla="*/ 2369144 w 4114165"/>
              <a:gd name="connsiteY634" fmla="*/ 2749581 h 3063504"/>
              <a:gd name="connsiteX635" fmla="*/ 2372337 w 4114165"/>
              <a:gd name="connsiteY635" fmla="*/ 2738311 h 3063504"/>
              <a:gd name="connsiteX636" fmla="*/ 2375518 w 4114165"/>
              <a:gd name="connsiteY636" fmla="*/ 2683466 h 3063504"/>
              <a:gd name="connsiteX637" fmla="*/ 2381892 w 4114165"/>
              <a:gd name="connsiteY637" fmla="*/ 2760295 h 3063504"/>
              <a:gd name="connsiteX638" fmla="*/ 2385073 w 4114165"/>
              <a:gd name="connsiteY638" fmla="*/ 2736829 h 3063504"/>
              <a:gd name="connsiteX639" fmla="*/ 2388254 w 4114165"/>
              <a:gd name="connsiteY639" fmla="*/ 2701106 h 3063504"/>
              <a:gd name="connsiteX640" fmla="*/ 2391435 w 4114165"/>
              <a:gd name="connsiteY640" fmla="*/ 2683530 h 3063504"/>
              <a:gd name="connsiteX641" fmla="*/ 2394628 w 4114165"/>
              <a:gd name="connsiteY641" fmla="*/ 2730574 h 3063504"/>
              <a:gd name="connsiteX642" fmla="*/ 2397809 w 4114165"/>
              <a:gd name="connsiteY642" fmla="*/ 2662280 h 3063504"/>
              <a:gd name="connsiteX643" fmla="*/ 2400990 w 4114165"/>
              <a:gd name="connsiteY643" fmla="*/ 2633636 h 3063504"/>
              <a:gd name="connsiteX644" fmla="*/ 2404183 w 4114165"/>
              <a:gd name="connsiteY644" fmla="*/ 2647958 h 3063504"/>
              <a:gd name="connsiteX645" fmla="*/ 2407364 w 4114165"/>
              <a:gd name="connsiteY645" fmla="*/ 2741350 h 3063504"/>
              <a:gd name="connsiteX646" fmla="*/ 2410545 w 4114165"/>
              <a:gd name="connsiteY646" fmla="*/ 2674665 h 3063504"/>
              <a:gd name="connsiteX647" fmla="*/ 2413726 w 4114165"/>
              <a:gd name="connsiteY647" fmla="*/ 2647211 h 3063504"/>
              <a:gd name="connsiteX648" fmla="*/ 2416919 w 4114165"/>
              <a:gd name="connsiteY648" fmla="*/ 2707716 h 3063504"/>
              <a:gd name="connsiteX649" fmla="*/ 2420100 w 4114165"/>
              <a:gd name="connsiteY649" fmla="*/ 2636891 h 3063504"/>
              <a:gd name="connsiteX650" fmla="*/ 2423281 w 4114165"/>
              <a:gd name="connsiteY650" fmla="*/ 2730726 h 3063504"/>
              <a:gd name="connsiteX651" fmla="*/ 2426474 w 4114165"/>
              <a:gd name="connsiteY651" fmla="*/ 2679870 h 3063504"/>
              <a:gd name="connsiteX652" fmla="*/ 2429655 w 4114165"/>
              <a:gd name="connsiteY652" fmla="*/ 2703993 h 3063504"/>
              <a:gd name="connsiteX653" fmla="*/ 2432836 w 4114165"/>
              <a:gd name="connsiteY653" fmla="*/ 2809251 h 3063504"/>
              <a:gd name="connsiteX654" fmla="*/ 2436017 w 4114165"/>
              <a:gd name="connsiteY654" fmla="*/ 2763612 h 3063504"/>
              <a:gd name="connsiteX655" fmla="*/ 2439210 w 4114165"/>
              <a:gd name="connsiteY655" fmla="*/ 2782544 h 3063504"/>
              <a:gd name="connsiteX656" fmla="*/ 2442391 w 4114165"/>
              <a:gd name="connsiteY656" fmla="*/ 2865324 h 3063504"/>
              <a:gd name="connsiteX657" fmla="*/ 2445572 w 4114165"/>
              <a:gd name="connsiteY657" fmla="*/ 2880304 h 3063504"/>
              <a:gd name="connsiteX658" fmla="*/ 2448765 w 4114165"/>
              <a:gd name="connsiteY658" fmla="*/ 2785836 h 3063504"/>
              <a:gd name="connsiteX659" fmla="*/ 2451946 w 4114165"/>
              <a:gd name="connsiteY659" fmla="*/ 2807731 h 3063504"/>
              <a:gd name="connsiteX660" fmla="*/ 2455127 w 4114165"/>
              <a:gd name="connsiteY660" fmla="*/ 2849938 h 3063504"/>
              <a:gd name="connsiteX661" fmla="*/ 2458308 w 4114165"/>
              <a:gd name="connsiteY661" fmla="*/ 2849710 h 3063504"/>
              <a:gd name="connsiteX662" fmla="*/ 2461501 w 4114165"/>
              <a:gd name="connsiteY662" fmla="*/ 2889346 h 3063504"/>
              <a:gd name="connsiteX663" fmla="*/ 2464682 w 4114165"/>
              <a:gd name="connsiteY663" fmla="*/ 2898337 h 3063504"/>
              <a:gd name="connsiteX664" fmla="*/ 2467863 w 4114165"/>
              <a:gd name="connsiteY664" fmla="*/ 2934136 h 3063504"/>
              <a:gd name="connsiteX665" fmla="*/ 2477418 w 4114165"/>
              <a:gd name="connsiteY665" fmla="*/ 2787850 h 3063504"/>
              <a:gd name="connsiteX666" fmla="*/ 2480598 w 4114165"/>
              <a:gd name="connsiteY666" fmla="*/ 2852167 h 3063504"/>
              <a:gd name="connsiteX667" fmla="*/ 2483792 w 4114165"/>
              <a:gd name="connsiteY667" fmla="*/ 2877151 h 3063504"/>
              <a:gd name="connsiteX668" fmla="*/ 2486973 w 4114165"/>
              <a:gd name="connsiteY668" fmla="*/ 2878772 h 3063504"/>
              <a:gd name="connsiteX669" fmla="*/ 2490153 w 4114165"/>
              <a:gd name="connsiteY669" fmla="*/ 2869097 h 3063504"/>
              <a:gd name="connsiteX670" fmla="*/ 2493334 w 4114165"/>
              <a:gd name="connsiteY670" fmla="*/ 2704285 h 3063504"/>
              <a:gd name="connsiteX671" fmla="*/ 2496528 w 4114165"/>
              <a:gd name="connsiteY671" fmla="*/ 2715289 h 3063504"/>
              <a:gd name="connsiteX672" fmla="*/ 2499708 w 4114165"/>
              <a:gd name="connsiteY672" fmla="*/ 2345875 h 3063504"/>
              <a:gd name="connsiteX673" fmla="*/ 2502889 w 4114165"/>
              <a:gd name="connsiteY673" fmla="*/ 1782447 h 3063504"/>
              <a:gd name="connsiteX674" fmla="*/ 2506083 w 4114165"/>
              <a:gd name="connsiteY674" fmla="*/ 1608011 h 3063504"/>
              <a:gd name="connsiteX675" fmla="*/ 2509263 w 4114165"/>
              <a:gd name="connsiteY675" fmla="*/ 1562030 h 3063504"/>
              <a:gd name="connsiteX676" fmla="*/ 2512444 w 4114165"/>
              <a:gd name="connsiteY676" fmla="*/ 1481416 h 3063504"/>
              <a:gd name="connsiteX677" fmla="*/ 2518818 w 4114165"/>
              <a:gd name="connsiteY677" fmla="*/ 1498625 h 3063504"/>
              <a:gd name="connsiteX678" fmla="*/ 2521999 w 4114165"/>
              <a:gd name="connsiteY678" fmla="*/ 1532157 h 3063504"/>
              <a:gd name="connsiteX679" fmla="*/ 2525180 w 4114165"/>
              <a:gd name="connsiteY679" fmla="*/ 1514518 h 3063504"/>
              <a:gd name="connsiteX680" fmla="*/ 2528373 w 4114165"/>
              <a:gd name="connsiteY680" fmla="*/ 1432130 h 3063504"/>
              <a:gd name="connsiteX681" fmla="*/ 2531554 w 4114165"/>
              <a:gd name="connsiteY681" fmla="*/ 1431294 h 3063504"/>
              <a:gd name="connsiteX682" fmla="*/ 2534735 w 4114165"/>
              <a:gd name="connsiteY682" fmla="*/ 1413186 h 3063504"/>
              <a:gd name="connsiteX683" fmla="*/ 2537916 w 4114165"/>
              <a:gd name="connsiteY683" fmla="*/ 1511086 h 3063504"/>
              <a:gd name="connsiteX684" fmla="*/ 2541109 w 4114165"/>
              <a:gd name="connsiteY684" fmla="*/ 1427647 h 3063504"/>
              <a:gd name="connsiteX685" fmla="*/ 2544290 w 4114165"/>
              <a:gd name="connsiteY685" fmla="*/ 1460369 h 3063504"/>
              <a:gd name="connsiteX686" fmla="*/ 2550652 w 4114165"/>
              <a:gd name="connsiteY686" fmla="*/ 1651382 h 3063504"/>
              <a:gd name="connsiteX687" fmla="*/ 2553845 w 4114165"/>
              <a:gd name="connsiteY687" fmla="*/ 1886312 h 3063504"/>
              <a:gd name="connsiteX688" fmla="*/ 2560207 w 4114165"/>
              <a:gd name="connsiteY688" fmla="*/ 2090115 h 3063504"/>
              <a:gd name="connsiteX689" fmla="*/ 2563400 w 4114165"/>
              <a:gd name="connsiteY689" fmla="*/ 2090963 h 3063504"/>
              <a:gd name="connsiteX690" fmla="*/ 2566581 w 4114165"/>
              <a:gd name="connsiteY690" fmla="*/ 2006372 h 3063504"/>
              <a:gd name="connsiteX691" fmla="*/ 2569762 w 4114165"/>
              <a:gd name="connsiteY691" fmla="*/ 1971903 h 3063504"/>
              <a:gd name="connsiteX692" fmla="*/ 2572942 w 4114165"/>
              <a:gd name="connsiteY692" fmla="*/ 1987859 h 3063504"/>
              <a:gd name="connsiteX693" fmla="*/ 2579317 w 4114165"/>
              <a:gd name="connsiteY693" fmla="*/ 2167437 h 3063504"/>
              <a:gd name="connsiteX694" fmla="*/ 2582497 w 4114165"/>
              <a:gd name="connsiteY694" fmla="*/ 2167184 h 3063504"/>
              <a:gd name="connsiteX695" fmla="*/ 2588872 w 4114165"/>
              <a:gd name="connsiteY695" fmla="*/ 2209568 h 3063504"/>
              <a:gd name="connsiteX696" fmla="*/ 2598427 w 4114165"/>
              <a:gd name="connsiteY696" fmla="*/ 2462694 h 3063504"/>
              <a:gd name="connsiteX697" fmla="*/ 2601607 w 4114165"/>
              <a:gd name="connsiteY697" fmla="*/ 2500773 h 3063504"/>
              <a:gd name="connsiteX698" fmla="*/ 2611162 w 4114165"/>
              <a:gd name="connsiteY698" fmla="*/ 2806731 h 3063504"/>
              <a:gd name="connsiteX699" fmla="*/ 2614343 w 4114165"/>
              <a:gd name="connsiteY699" fmla="*/ 2888472 h 3063504"/>
              <a:gd name="connsiteX700" fmla="*/ 2617524 w 4114165"/>
              <a:gd name="connsiteY700" fmla="*/ 2880609 h 3063504"/>
              <a:gd name="connsiteX701" fmla="*/ 2620717 w 4114165"/>
              <a:gd name="connsiteY701" fmla="*/ 2920523 h 3063504"/>
              <a:gd name="connsiteX702" fmla="*/ 2623898 w 4114165"/>
              <a:gd name="connsiteY702" fmla="*/ 2910532 h 3063504"/>
              <a:gd name="connsiteX703" fmla="*/ 2627079 w 4114165"/>
              <a:gd name="connsiteY703" fmla="*/ 2940481 h 3063504"/>
              <a:gd name="connsiteX704" fmla="*/ 2633453 w 4114165"/>
              <a:gd name="connsiteY704" fmla="*/ 2957424 h 3063504"/>
              <a:gd name="connsiteX705" fmla="*/ 2636634 w 4114165"/>
              <a:gd name="connsiteY705" fmla="*/ 3004671 h 3063504"/>
              <a:gd name="connsiteX706" fmla="*/ 2639815 w 4114165"/>
              <a:gd name="connsiteY706" fmla="*/ 3009217 h 3063504"/>
              <a:gd name="connsiteX707" fmla="*/ 2643008 w 4114165"/>
              <a:gd name="connsiteY707" fmla="*/ 3025249 h 3063504"/>
              <a:gd name="connsiteX708" fmla="*/ 2646189 w 4114165"/>
              <a:gd name="connsiteY708" fmla="*/ 3020145 h 3063504"/>
              <a:gd name="connsiteX709" fmla="*/ 2649370 w 4114165"/>
              <a:gd name="connsiteY709" fmla="*/ 3036734 h 3063504"/>
              <a:gd name="connsiteX710" fmla="*/ 2652551 w 4114165"/>
              <a:gd name="connsiteY710" fmla="*/ 3017613 h 3063504"/>
              <a:gd name="connsiteX711" fmla="*/ 2655744 w 4114165"/>
              <a:gd name="connsiteY711" fmla="*/ 3025135 h 3063504"/>
              <a:gd name="connsiteX712" fmla="*/ 2658925 w 4114165"/>
              <a:gd name="connsiteY712" fmla="*/ 3026211 h 3063504"/>
              <a:gd name="connsiteX713" fmla="*/ 2662106 w 4114165"/>
              <a:gd name="connsiteY713" fmla="*/ 3043484 h 3063504"/>
              <a:gd name="connsiteX714" fmla="*/ 2665299 w 4114165"/>
              <a:gd name="connsiteY714" fmla="*/ 3041090 h 3063504"/>
              <a:gd name="connsiteX715" fmla="*/ 2668480 w 4114165"/>
              <a:gd name="connsiteY715" fmla="*/ 3036569 h 3063504"/>
              <a:gd name="connsiteX716" fmla="*/ 2671661 w 4114165"/>
              <a:gd name="connsiteY716" fmla="*/ 3044877 h 3063504"/>
              <a:gd name="connsiteX717" fmla="*/ 2674841 w 4114165"/>
              <a:gd name="connsiteY717" fmla="*/ 3032720 h 3063504"/>
              <a:gd name="connsiteX718" fmla="*/ 2678035 w 4114165"/>
              <a:gd name="connsiteY718" fmla="*/ 3051955 h 3063504"/>
              <a:gd name="connsiteX719" fmla="*/ 2681216 w 4114165"/>
              <a:gd name="connsiteY719" fmla="*/ 3027604 h 3063504"/>
              <a:gd name="connsiteX720" fmla="*/ 2684396 w 4114165"/>
              <a:gd name="connsiteY720" fmla="*/ 3063504 h 3063504"/>
              <a:gd name="connsiteX721" fmla="*/ 2687590 w 4114165"/>
              <a:gd name="connsiteY721" fmla="*/ 3027959 h 3063504"/>
              <a:gd name="connsiteX722" fmla="*/ 2690771 w 4114165"/>
              <a:gd name="connsiteY722" fmla="*/ 3063239 h 3063504"/>
              <a:gd name="connsiteX723" fmla="*/ 2693951 w 4114165"/>
              <a:gd name="connsiteY723" fmla="*/ 3022387 h 3063504"/>
              <a:gd name="connsiteX724" fmla="*/ 2697132 w 4114165"/>
              <a:gd name="connsiteY724" fmla="*/ 3055159 h 3063504"/>
              <a:gd name="connsiteX725" fmla="*/ 2700326 w 4114165"/>
              <a:gd name="connsiteY725" fmla="*/ 3015042 h 3063504"/>
              <a:gd name="connsiteX726" fmla="*/ 2703507 w 4114165"/>
              <a:gd name="connsiteY726" fmla="*/ 3029098 h 3063504"/>
              <a:gd name="connsiteX727" fmla="*/ 2706687 w 4114165"/>
              <a:gd name="connsiteY727" fmla="*/ 3023374 h 3063504"/>
              <a:gd name="connsiteX728" fmla="*/ 2709881 w 4114165"/>
              <a:gd name="connsiteY728" fmla="*/ 3009647 h 3063504"/>
              <a:gd name="connsiteX729" fmla="*/ 2713062 w 4114165"/>
              <a:gd name="connsiteY729" fmla="*/ 3033644 h 3063504"/>
              <a:gd name="connsiteX730" fmla="*/ 2716242 w 4114165"/>
              <a:gd name="connsiteY730" fmla="*/ 2920751 h 3063504"/>
              <a:gd name="connsiteX731" fmla="*/ 2719423 w 4114165"/>
              <a:gd name="connsiteY731" fmla="*/ 3048752 h 3063504"/>
              <a:gd name="connsiteX732" fmla="*/ 2722617 w 4114165"/>
              <a:gd name="connsiteY732" fmla="*/ 2843036 h 3063504"/>
              <a:gd name="connsiteX733" fmla="*/ 2725797 w 4114165"/>
              <a:gd name="connsiteY733" fmla="*/ 2786077 h 3063504"/>
              <a:gd name="connsiteX734" fmla="*/ 2728978 w 4114165"/>
              <a:gd name="connsiteY734" fmla="*/ 2556276 h 3063504"/>
              <a:gd name="connsiteX735" fmla="*/ 2732159 w 4114165"/>
              <a:gd name="connsiteY735" fmla="*/ 2734499 h 3063504"/>
              <a:gd name="connsiteX736" fmla="*/ 2735353 w 4114165"/>
              <a:gd name="connsiteY736" fmla="*/ 2543575 h 3063504"/>
              <a:gd name="connsiteX737" fmla="*/ 2738533 w 4114165"/>
              <a:gd name="connsiteY737" fmla="*/ 2707742 h 3063504"/>
              <a:gd name="connsiteX738" fmla="*/ 2741714 w 4114165"/>
              <a:gd name="connsiteY738" fmla="*/ 2453425 h 3063504"/>
              <a:gd name="connsiteX739" fmla="*/ 2744908 w 4114165"/>
              <a:gd name="connsiteY739" fmla="*/ 1655447 h 3063504"/>
              <a:gd name="connsiteX740" fmla="*/ 2748088 w 4114165"/>
              <a:gd name="connsiteY740" fmla="*/ 1718549 h 3063504"/>
              <a:gd name="connsiteX741" fmla="*/ 2751269 w 4114165"/>
              <a:gd name="connsiteY741" fmla="*/ 1458368 h 3063504"/>
              <a:gd name="connsiteX742" fmla="*/ 2754450 w 4114165"/>
              <a:gd name="connsiteY742" fmla="*/ 1717004 h 3063504"/>
              <a:gd name="connsiteX743" fmla="*/ 2757643 w 4114165"/>
              <a:gd name="connsiteY743" fmla="*/ 1229289 h 3063504"/>
              <a:gd name="connsiteX744" fmla="*/ 2760824 w 4114165"/>
              <a:gd name="connsiteY744" fmla="*/ 1562321 h 3063504"/>
              <a:gd name="connsiteX745" fmla="*/ 2764005 w 4114165"/>
              <a:gd name="connsiteY745" fmla="*/ 1551760 h 3063504"/>
              <a:gd name="connsiteX746" fmla="*/ 2767199 w 4114165"/>
              <a:gd name="connsiteY746" fmla="*/ 1347793 h 3063504"/>
              <a:gd name="connsiteX747" fmla="*/ 2770379 w 4114165"/>
              <a:gd name="connsiteY747" fmla="*/ 1343550 h 3063504"/>
              <a:gd name="connsiteX748" fmla="*/ 2773560 w 4114165"/>
              <a:gd name="connsiteY748" fmla="*/ 1304345 h 3063504"/>
              <a:gd name="connsiteX749" fmla="*/ 2776741 w 4114165"/>
              <a:gd name="connsiteY749" fmla="*/ 1548240 h 3063504"/>
              <a:gd name="connsiteX750" fmla="*/ 2779934 w 4114165"/>
              <a:gd name="connsiteY750" fmla="*/ 1319566 h 3063504"/>
              <a:gd name="connsiteX751" fmla="*/ 2783115 w 4114165"/>
              <a:gd name="connsiteY751" fmla="*/ 1482631 h 3063504"/>
              <a:gd name="connsiteX752" fmla="*/ 2786296 w 4114165"/>
              <a:gd name="connsiteY752" fmla="*/ 1443514 h 3063504"/>
              <a:gd name="connsiteX753" fmla="*/ 2789489 w 4114165"/>
              <a:gd name="connsiteY753" fmla="*/ 1552989 h 3063504"/>
              <a:gd name="connsiteX754" fmla="*/ 2792670 w 4114165"/>
              <a:gd name="connsiteY754" fmla="*/ 1539262 h 3063504"/>
              <a:gd name="connsiteX755" fmla="*/ 2795851 w 4114165"/>
              <a:gd name="connsiteY755" fmla="*/ 1809281 h 3063504"/>
              <a:gd name="connsiteX756" fmla="*/ 2799032 w 4114165"/>
              <a:gd name="connsiteY756" fmla="*/ 1595765 h 3063504"/>
              <a:gd name="connsiteX757" fmla="*/ 2802225 w 4114165"/>
              <a:gd name="connsiteY757" fmla="*/ 1867798 h 3063504"/>
              <a:gd name="connsiteX758" fmla="*/ 2805406 w 4114165"/>
              <a:gd name="connsiteY758" fmla="*/ 1864164 h 3063504"/>
              <a:gd name="connsiteX759" fmla="*/ 2808587 w 4114165"/>
              <a:gd name="connsiteY759" fmla="*/ 1906421 h 3063504"/>
              <a:gd name="connsiteX760" fmla="*/ 2811780 w 4114165"/>
              <a:gd name="connsiteY760" fmla="*/ 2144998 h 3063504"/>
              <a:gd name="connsiteX761" fmla="*/ 2814961 w 4114165"/>
              <a:gd name="connsiteY761" fmla="*/ 2067144 h 3063504"/>
              <a:gd name="connsiteX762" fmla="*/ 2818142 w 4114165"/>
              <a:gd name="connsiteY762" fmla="*/ 2270339 h 3063504"/>
              <a:gd name="connsiteX763" fmla="*/ 2821323 w 4114165"/>
              <a:gd name="connsiteY763" fmla="*/ 2064940 h 3063504"/>
              <a:gd name="connsiteX764" fmla="*/ 2824516 w 4114165"/>
              <a:gd name="connsiteY764" fmla="*/ 2089684 h 3063504"/>
              <a:gd name="connsiteX765" fmla="*/ 2827697 w 4114165"/>
              <a:gd name="connsiteY765" fmla="*/ 1934850 h 3063504"/>
              <a:gd name="connsiteX766" fmla="*/ 2830878 w 4114165"/>
              <a:gd name="connsiteY766" fmla="*/ 2050441 h 3063504"/>
              <a:gd name="connsiteX767" fmla="*/ 2834058 w 4114165"/>
              <a:gd name="connsiteY767" fmla="*/ 1936433 h 3063504"/>
              <a:gd name="connsiteX768" fmla="*/ 2837252 w 4114165"/>
              <a:gd name="connsiteY768" fmla="*/ 1983161 h 3063504"/>
              <a:gd name="connsiteX769" fmla="*/ 2840433 w 4114165"/>
              <a:gd name="connsiteY769" fmla="*/ 1981654 h 3063504"/>
              <a:gd name="connsiteX770" fmla="*/ 2843613 w 4114165"/>
              <a:gd name="connsiteY770" fmla="*/ 1923162 h 3063504"/>
              <a:gd name="connsiteX771" fmla="*/ 2846807 w 4114165"/>
              <a:gd name="connsiteY771" fmla="*/ 1949540 h 3063504"/>
              <a:gd name="connsiteX772" fmla="*/ 2849988 w 4114165"/>
              <a:gd name="connsiteY772" fmla="*/ 1890263 h 3063504"/>
              <a:gd name="connsiteX773" fmla="*/ 2853168 w 4114165"/>
              <a:gd name="connsiteY773" fmla="*/ 1943170 h 3063504"/>
              <a:gd name="connsiteX774" fmla="*/ 2856349 w 4114165"/>
              <a:gd name="connsiteY774" fmla="*/ 1903673 h 3063504"/>
              <a:gd name="connsiteX775" fmla="*/ 2859543 w 4114165"/>
              <a:gd name="connsiteY775" fmla="*/ 1948564 h 3063504"/>
              <a:gd name="connsiteX776" fmla="*/ 2862723 w 4114165"/>
              <a:gd name="connsiteY776" fmla="*/ 1935002 h 3063504"/>
              <a:gd name="connsiteX777" fmla="*/ 2865904 w 4114165"/>
              <a:gd name="connsiteY777" fmla="*/ 2011387 h 3063504"/>
              <a:gd name="connsiteX778" fmla="*/ 2869098 w 4114165"/>
              <a:gd name="connsiteY778" fmla="*/ 2005258 h 3063504"/>
              <a:gd name="connsiteX779" fmla="*/ 2872278 w 4114165"/>
              <a:gd name="connsiteY779" fmla="*/ 2058723 h 3063504"/>
              <a:gd name="connsiteX780" fmla="*/ 2875459 w 4114165"/>
              <a:gd name="connsiteY780" fmla="*/ 2025621 h 3063504"/>
              <a:gd name="connsiteX781" fmla="*/ 2878640 w 4114165"/>
              <a:gd name="connsiteY781" fmla="*/ 2106717 h 3063504"/>
              <a:gd name="connsiteX782" fmla="*/ 2885014 w 4114165"/>
              <a:gd name="connsiteY782" fmla="*/ 2094496 h 3063504"/>
              <a:gd name="connsiteX783" fmla="*/ 2888195 w 4114165"/>
              <a:gd name="connsiteY783" fmla="*/ 2130131 h 3063504"/>
              <a:gd name="connsiteX784" fmla="*/ 2891388 w 4114165"/>
              <a:gd name="connsiteY784" fmla="*/ 2116961 h 3063504"/>
              <a:gd name="connsiteX785" fmla="*/ 2894569 w 4114165"/>
              <a:gd name="connsiteY785" fmla="*/ 2158598 h 3063504"/>
              <a:gd name="connsiteX786" fmla="*/ 2897750 w 4114165"/>
              <a:gd name="connsiteY786" fmla="*/ 2139476 h 3063504"/>
              <a:gd name="connsiteX787" fmla="*/ 2900931 w 4114165"/>
              <a:gd name="connsiteY787" fmla="*/ 2179303 h 3063504"/>
              <a:gd name="connsiteX788" fmla="*/ 2904124 w 4114165"/>
              <a:gd name="connsiteY788" fmla="*/ 2123381 h 3063504"/>
              <a:gd name="connsiteX789" fmla="*/ 2907305 w 4114165"/>
              <a:gd name="connsiteY789" fmla="*/ 2153203 h 3063504"/>
              <a:gd name="connsiteX790" fmla="*/ 2910486 w 4114165"/>
              <a:gd name="connsiteY790" fmla="*/ 2118848 h 3063504"/>
              <a:gd name="connsiteX791" fmla="*/ 2913667 w 4114165"/>
              <a:gd name="connsiteY791" fmla="*/ 2124356 h 3063504"/>
              <a:gd name="connsiteX792" fmla="*/ 2916860 w 4114165"/>
              <a:gd name="connsiteY792" fmla="*/ 2111681 h 3063504"/>
              <a:gd name="connsiteX793" fmla="*/ 2920041 w 4114165"/>
              <a:gd name="connsiteY793" fmla="*/ 2118797 h 3063504"/>
              <a:gd name="connsiteX794" fmla="*/ 2926415 w 4114165"/>
              <a:gd name="connsiteY794" fmla="*/ 2074691 h 3063504"/>
              <a:gd name="connsiteX795" fmla="*/ 2929596 w 4114165"/>
              <a:gd name="connsiteY795" fmla="*/ 2081314 h 3063504"/>
              <a:gd name="connsiteX796" fmla="*/ 2932777 w 4114165"/>
              <a:gd name="connsiteY796" fmla="*/ 2075109 h 3063504"/>
              <a:gd name="connsiteX797" fmla="*/ 2935957 w 4114165"/>
              <a:gd name="connsiteY797" fmla="*/ 2102500 h 3063504"/>
              <a:gd name="connsiteX798" fmla="*/ 2939151 w 4114165"/>
              <a:gd name="connsiteY798" fmla="*/ 2076958 h 3063504"/>
              <a:gd name="connsiteX799" fmla="*/ 2942332 w 4114165"/>
              <a:gd name="connsiteY799" fmla="*/ 2124724 h 3063504"/>
              <a:gd name="connsiteX800" fmla="*/ 2945512 w 4114165"/>
              <a:gd name="connsiteY800" fmla="*/ 2110997 h 3063504"/>
              <a:gd name="connsiteX801" fmla="*/ 2948706 w 4114165"/>
              <a:gd name="connsiteY801" fmla="*/ 2173629 h 3063504"/>
              <a:gd name="connsiteX802" fmla="*/ 2951887 w 4114165"/>
              <a:gd name="connsiteY802" fmla="*/ 2166247 h 3063504"/>
              <a:gd name="connsiteX803" fmla="*/ 2955067 w 4114165"/>
              <a:gd name="connsiteY803" fmla="*/ 2198462 h 3063504"/>
              <a:gd name="connsiteX804" fmla="*/ 2958248 w 4114165"/>
              <a:gd name="connsiteY804" fmla="*/ 2174756 h 3063504"/>
              <a:gd name="connsiteX805" fmla="*/ 2961442 w 4114165"/>
              <a:gd name="connsiteY805" fmla="*/ 2233286 h 3063504"/>
              <a:gd name="connsiteX806" fmla="*/ 2964622 w 4114165"/>
              <a:gd name="connsiteY806" fmla="*/ 2253484 h 3063504"/>
              <a:gd name="connsiteX807" fmla="*/ 2967803 w 4114165"/>
              <a:gd name="connsiteY807" fmla="*/ 2300870 h 3063504"/>
              <a:gd name="connsiteX808" fmla="*/ 2974177 w 4114165"/>
              <a:gd name="connsiteY808" fmla="*/ 2461694 h 3063504"/>
              <a:gd name="connsiteX809" fmla="*/ 2977358 w 4114165"/>
              <a:gd name="connsiteY809" fmla="*/ 2547804 h 3063504"/>
              <a:gd name="connsiteX810" fmla="*/ 2980539 w 4114165"/>
              <a:gd name="connsiteY810" fmla="*/ 2549514 h 3063504"/>
              <a:gd name="connsiteX811" fmla="*/ 2983732 w 4114165"/>
              <a:gd name="connsiteY811" fmla="*/ 2586706 h 3063504"/>
              <a:gd name="connsiteX812" fmla="*/ 2986913 w 4114165"/>
              <a:gd name="connsiteY812" fmla="*/ 2362629 h 3063504"/>
              <a:gd name="connsiteX813" fmla="*/ 2990094 w 4114165"/>
              <a:gd name="connsiteY813" fmla="*/ 2527644 h 3063504"/>
              <a:gd name="connsiteX814" fmla="*/ 2993275 w 4114165"/>
              <a:gd name="connsiteY814" fmla="*/ 2429668 h 3063504"/>
              <a:gd name="connsiteX815" fmla="*/ 2996468 w 4114165"/>
              <a:gd name="connsiteY815" fmla="*/ 2387360 h 3063504"/>
              <a:gd name="connsiteX816" fmla="*/ 2999649 w 4114165"/>
              <a:gd name="connsiteY816" fmla="*/ 2296045 h 3063504"/>
              <a:gd name="connsiteX817" fmla="*/ 3002830 w 4114165"/>
              <a:gd name="connsiteY817" fmla="*/ 2136880 h 3063504"/>
              <a:gd name="connsiteX818" fmla="*/ 3006023 w 4114165"/>
              <a:gd name="connsiteY818" fmla="*/ 2097270 h 3063504"/>
              <a:gd name="connsiteX819" fmla="*/ 3009204 w 4114165"/>
              <a:gd name="connsiteY819" fmla="*/ 1934293 h 3063504"/>
              <a:gd name="connsiteX820" fmla="*/ 3012385 w 4114165"/>
              <a:gd name="connsiteY820" fmla="*/ 1944803 h 3063504"/>
              <a:gd name="connsiteX821" fmla="*/ 3015566 w 4114165"/>
              <a:gd name="connsiteY821" fmla="*/ 1826858 h 3063504"/>
              <a:gd name="connsiteX822" fmla="*/ 3018759 w 4114165"/>
              <a:gd name="connsiteY822" fmla="*/ 1821438 h 3063504"/>
              <a:gd name="connsiteX823" fmla="*/ 3021940 w 4114165"/>
              <a:gd name="connsiteY823" fmla="*/ 1704999 h 3063504"/>
              <a:gd name="connsiteX824" fmla="*/ 3025121 w 4114165"/>
              <a:gd name="connsiteY824" fmla="*/ 1738101 h 3063504"/>
              <a:gd name="connsiteX825" fmla="*/ 3028314 w 4114165"/>
              <a:gd name="connsiteY825" fmla="*/ 1638744 h 3063504"/>
              <a:gd name="connsiteX826" fmla="*/ 3031495 w 4114165"/>
              <a:gd name="connsiteY826" fmla="*/ 1634983 h 3063504"/>
              <a:gd name="connsiteX827" fmla="*/ 3034676 w 4114165"/>
              <a:gd name="connsiteY827" fmla="*/ 1617343 h 3063504"/>
              <a:gd name="connsiteX828" fmla="*/ 3044231 w 4114165"/>
              <a:gd name="connsiteY828" fmla="*/ 1465852 h 3063504"/>
              <a:gd name="connsiteX829" fmla="*/ 3047412 w 4114165"/>
              <a:gd name="connsiteY829" fmla="*/ 1387682 h 3063504"/>
              <a:gd name="connsiteX830" fmla="*/ 3050605 w 4114165"/>
              <a:gd name="connsiteY830" fmla="*/ 1255047 h 3063504"/>
              <a:gd name="connsiteX831" fmla="*/ 3053786 w 4114165"/>
              <a:gd name="connsiteY831" fmla="*/ 1385326 h 3063504"/>
              <a:gd name="connsiteX832" fmla="*/ 3060147 w 4114165"/>
              <a:gd name="connsiteY832" fmla="*/ 1201303 h 3063504"/>
              <a:gd name="connsiteX833" fmla="*/ 3063341 w 4114165"/>
              <a:gd name="connsiteY833" fmla="*/ 986889 h 3063504"/>
              <a:gd name="connsiteX834" fmla="*/ 3066522 w 4114165"/>
              <a:gd name="connsiteY834" fmla="*/ 983039 h 3063504"/>
              <a:gd name="connsiteX835" fmla="*/ 3072896 w 4114165"/>
              <a:gd name="connsiteY835" fmla="*/ 740486 h 3063504"/>
              <a:gd name="connsiteX836" fmla="*/ 3076077 w 4114165"/>
              <a:gd name="connsiteY836" fmla="*/ 756265 h 3063504"/>
              <a:gd name="connsiteX837" fmla="*/ 3079258 w 4114165"/>
              <a:gd name="connsiteY837" fmla="*/ 597188 h 3063504"/>
              <a:gd name="connsiteX838" fmla="*/ 3082438 w 4114165"/>
              <a:gd name="connsiteY838" fmla="*/ 606015 h 3063504"/>
              <a:gd name="connsiteX839" fmla="*/ 3085632 w 4114165"/>
              <a:gd name="connsiteY839" fmla="*/ 563436 h 3063504"/>
              <a:gd name="connsiteX840" fmla="*/ 3088813 w 4114165"/>
              <a:gd name="connsiteY840" fmla="*/ 771093 h 3063504"/>
              <a:gd name="connsiteX841" fmla="*/ 3091993 w 4114165"/>
              <a:gd name="connsiteY841" fmla="*/ 702648 h 3063504"/>
              <a:gd name="connsiteX842" fmla="*/ 3095174 w 4114165"/>
              <a:gd name="connsiteY842" fmla="*/ 812667 h 3063504"/>
              <a:gd name="connsiteX843" fmla="*/ 3098368 w 4114165"/>
              <a:gd name="connsiteY843" fmla="*/ 764027 h 3063504"/>
              <a:gd name="connsiteX844" fmla="*/ 3101548 w 4114165"/>
              <a:gd name="connsiteY844" fmla="*/ 850391 h 3063504"/>
              <a:gd name="connsiteX845" fmla="*/ 3104729 w 4114165"/>
              <a:gd name="connsiteY845" fmla="*/ 1024498 h 3063504"/>
              <a:gd name="connsiteX846" fmla="*/ 3107923 w 4114165"/>
              <a:gd name="connsiteY846" fmla="*/ 875312 h 3063504"/>
              <a:gd name="connsiteX847" fmla="*/ 3111104 w 4114165"/>
              <a:gd name="connsiteY847" fmla="*/ 1035668 h 3063504"/>
              <a:gd name="connsiteX848" fmla="*/ 3114284 w 4114165"/>
              <a:gd name="connsiteY848" fmla="*/ 755631 h 3063504"/>
              <a:gd name="connsiteX849" fmla="*/ 3117465 w 4114165"/>
              <a:gd name="connsiteY849" fmla="*/ 845427 h 3063504"/>
              <a:gd name="connsiteX850" fmla="*/ 3120659 w 4114165"/>
              <a:gd name="connsiteY850" fmla="*/ 820835 h 3063504"/>
              <a:gd name="connsiteX851" fmla="*/ 3123839 w 4114165"/>
              <a:gd name="connsiteY851" fmla="*/ 778641 h 3063504"/>
              <a:gd name="connsiteX852" fmla="*/ 3127020 w 4114165"/>
              <a:gd name="connsiteY852" fmla="*/ 687858 h 3063504"/>
              <a:gd name="connsiteX853" fmla="*/ 3136575 w 4114165"/>
              <a:gd name="connsiteY853" fmla="*/ 544626 h 3063504"/>
              <a:gd name="connsiteX854" fmla="*/ 3139756 w 4114165"/>
              <a:gd name="connsiteY854" fmla="*/ 540338 h 3063504"/>
              <a:gd name="connsiteX855" fmla="*/ 3142949 w 4114165"/>
              <a:gd name="connsiteY855" fmla="*/ 586466 h 3063504"/>
              <a:gd name="connsiteX856" fmla="*/ 3146130 w 4114165"/>
              <a:gd name="connsiteY856" fmla="*/ 531934 h 3063504"/>
              <a:gd name="connsiteX857" fmla="*/ 3149311 w 4114165"/>
              <a:gd name="connsiteY857" fmla="*/ 439962 h 3063504"/>
              <a:gd name="connsiteX858" fmla="*/ 3152504 w 4114165"/>
              <a:gd name="connsiteY858" fmla="*/ 685933 h 3063504"/>
              <a:gd name="connsiteX859" fmla="*/ 3155685 w 4114165"/>
              <a:gd name="connsiteY859" fmla="*/ 603786 h 3063504"/>
              <a:gd name="connsiteX860" fmla="*/ 3158866 w 4114165"/>
              <a:gd name="connsiteY860" fmla="*/ 880048 h 3063504"/>
              <a:gd name="connsiteX861" fmla="*/ 3162047 w 4114165"/>
              <a:gd name="connsiteY861" fmla="*/ 735864 h 3063504"/>
              <a:gd name="connsiteX862" fmla="*/ 3165240 w 4114165"/>
              <a:gd name="connsiteY862" fmla="*/ 1040834 h 3063504"/>
              <a:gd name="connsiteX863" fmla="*/ 3168421 w 4114165"/>
              <a:gd name="connsiteY863" fmla="*/ 1045887 h 3063504"/>
              <a:gd name="connsiteX864" fmla="*/ 3177976 w 4114165"/>
              <a:gd name="connsiteY864" fmla="*/ 1555116 h 3063504"/>
              <a:gd name="connsiteX865" fmla="*/ 3181157 w 4114165"/>
              <a:gd name="connsiteY865" fmla="*/ 2063661 h 3063504"/>
              <a:gd name="connsiteX866" fmla="*/ 3184338 w 4114165"/>
              <a:gd name="connsiteY866" fmla="*/ 1967458 h 3063504"/>
              <a:gd name="connsiteX867" fmla="*/ 3187531 w 4114165"/>
              <a:gd name="connsiteY867" fmla="*/ 2374621 h 3063504"/>
              <a:gd name="connsiteX868" fmla="*/ 3190712 w 4114165"/>
              <a:gd name="connsiteY868" fmla="*/ 2156078 h 3063504"/>
              <a:gd name="connsiteX869" fmla="*/ 3193893 w 4114165"/>
              <a:gd name="connsiteY869" fmla="*/ 2192067 h 3063504"/>
              <a:gd name="connsiteX870" fmla="*/ 3197073 w 4114165"/>
              <a:gd name="connsiteY870" fmla="*/ 2181557 h 3063504"/>
              <a:gd name="connsiteX871" fmla="*/ 3203448 w 4114165"/>
              <a:gd name="connsiteY871" fmla="*/ 2290309 h 3063504"/>
              <a:gd name="connsiteX872" fmla="*/ 3209822 w 4114165"/>
              <a:gd name="connsiteY872" fmla="*/ 2370734 h 3063504"/>
              <a:gd name="connsiteX873" fmla="*/ 3213003 w 4114165"/>
              <a:gd name="connsiteY873" fmla="*/ 2327096 h 3063504"/>
              <a:gd name="connsiteX874" fmla="*/ 3216183 w 4114165"/>
              <a:gd name="connsiteY874" fmla="*/ 2420678 h 3063504"/>
              <a:gd name="connsiteX875" fmla="*/ 3219364 w 4114165"/>
              <a:gd name="connsiteY875" fmla="*/ 2347496 h 3063504"/>
              <a:gd name="connsiteX876" fmla="*/ 3222558 w 4114165"/>
              <a:gd name="connsiteY876" fmla="*/ 2439052 h 3063504"/>
              <a:gd name="connsiteX877" fmla="*/ 3225738 w 4114165"/>
              <a:gd name="connsiteY877" fmla="*/ 2402126 h 3063504"/>
              <a:gd name="connsiteX878" fmla="*/ 3228919 w 4114165"/>
              <a:gd name="connsiteY878" fmla="*/ 2502153 h 3063504"/>
              <a:gd name="connsiteX879" fmla="*/ 3232113 w 4114165"/>
              <a:gd name="connsiteY879" fmla="*/ 2495999 h 3063504"/>
              <a:gd name="connsiteX880" fmla="*/ 3235293 w 4114165"/>
              <a:gd name="connsiteY880" fmla="*/ 2558556 h 3063504"/>
              <a:gd name="connsiteX881" fmla="*/ 3238474 w 4114165"/>
              <a:gd name="connsiteY881" fmla="*/ 2504724 h 3063504"/>
              <a:gd name="connsiteX882" fmla="*/ 3241655 w 4114165"/>
              <a:gd name="connsiteY882" fmla="*/ 2609677 h 3063504"/>
              <a:gd name="connsiteX883" fmla="*/ 3244848 w 4114165"/>
              <a:gd name="connsiteY883" fmla="*/ 2621226 h 3063504"/>
              <a:gd name="connsiteX884" fmla="*/ 3248029 w 4114165"/>
              <a:gd name="connsiteY884" fmla="*/ 2674222 h 3063504"/>
              <a:gd name="connsiteX885" fmla="*/ 3251210 w 4114165"/>
              <a:gd name="connsiteY885" fmla="*/ 2633877 h 3063504"/>
              <a:gd name="connsiteX886" fmla="*/ 3254403 w 4114165"/>
              <a:gd name="connsiteY886" fmla="*/ 2615439 h 3063504"/>
              <a:gd name="connsiteX887" fmla="*/ 3257584 w 4114165"/>
              <a:gd name="connsiteY887" fmla="*/ 2757141 h 3063504"/>
              <a:gd name="connsiteX888" fmla="*/ 3260765 w 4114165"/>
              <a:gd name="connsiteY888" fmla="*/ 2567610 h 3063504"/>
              <a:gd name="connsiteX889" fmla="*/ 3263946 w 4114165"/>
              <a:gd name="connsiteY889" fmla="*/ 2710008 h 3063504"/>
              <a:gd name="connsiteX890" fmla="*/ 3267139 w 4114165"/>
              <a:gd name="connsiteY890" fmla="*/ 2669208 h 3063504"/>
              <a:gd name="connsiteX891" fmla="*/ 3270320 w 4114165"/>
              <a:gd name="connsiteY891" fmla="*/ 2695661 h 3063504"/>
              <a:gd name="connsiteX892" fmla="*/ 3273501 w 4114165"/>
              <a:gd name="connsiteY892" fmla="*/ 2276063 h 3063504"/>
              <a:gd name="connsiteX893" fmla="*/ 3276682 w 4114165"/>
              <a:gd name="connsiteY893" fmla="*/ 2686240 h 3063504"/>
              <a:gd name="connsiteX894" fmla="*/ 3279875 w 4114165"/>
              <a:gd name="connsiteY894" fmla="*/ 2095079 h 3063504"/>
              <a:gd name="connsiteX895" fmla="*/ 3283056 w 4114165"/>
              <a:gd name="connsiteY895" fmla="*/ 2249913 h 3063504"/>
              <a:gd name="connsiteX896" fmla="*/ 3286237 w 4114165"/>
              <a:gd name="connsiteY896" fmla="*/ 2228297 h 3063504"/>
              <a:gd name="connsiteX897" fmla="*/ 3289430 w 4114165"/>
              <a:gd name="connsiteY897" fmla="*/ 1724716 h 3063504"/>
              <a:gd name="connsiteX898" fmla="*/ 3292611 w 4114165"/>
              <a:gd name="connsiteY898" fmla="*/ 2246519 h 3063504"/>
              <a:gd name="connsiteX899" fmla="*/ 3295792 w 4114165"/>
              <a:gd name="connsiteY899" fmla="*/ 1117675 h 3063504"/>
              <a:gd name="connsiteX900" fmla="*/ 3298972 w 4114165"/>
              <a:gd name="connsiteY900" fmla="*/ 1902217 h 3063504"/>
              <a:gd name="connsiteX901" fmla="*/ 3302166 w 4114165"/>
              <a:gd name="connsiteY901" fmla="*/ 998602 h 3063504"/>
              <a:gd name="connsiteX902" fmla="*/ 3305347 w 4114165"/>
              <a:gd name="connsiteY902" fmla="*/ 1384200 h 3063504"/>
              <a:gd name="connsiteX903" fmla="*/ 3311721 w 4114165"/>
              <a:gd name="connsiteY903" fmla="*/ 1143306 h 3063504"/>
              <a:gd name="connsiteX904" fmla="*/ 3314902 w 4114165"/>
              <a:gd name="connsiteY904" fmla="*/ 1440931 h 3063504"/>
              <a:gd name="connsiteX905" fmla="*/ 3318082 w 4114165"/>
              <a:gd name="connsiteY905" fmla="*/ 986699 h 3063504"/>
              <a:gd name="connsiteX906" fmla="*/ 3321263 w 4114165"/>
              <a:gd name="connsiteY906" fmla="*/ 1526978 h 3063504"/>
              <a:gd name="connsiteX907" fmla="*/ 3324457 w 4114165"/>
              <a:gd name="connsiteY907" fmla="*/ 669318 h 3063504"/>
              <a:gd name="connsiteX908" fmla="*/ 3327637 w 4114165"/>
              <a:gd name="connsiteY908" fmla="*/ 1522749 h 3063504"/>
              <a:gd name="connsiteX909" fmla="*/ 3330818 w 4114165"/>
              <a:gd name="connsiteY909" fmla="*/ 778805 h 3063504"/>
              <a:gd name="connsiteX910" fmla="*/ 3334012 w 4114165"/>
              <a:gd name="connsiteY910" fmla="*/ 1461661 h 3063504"/>
              <a:gd name="connsiteX911" fmla="*/ 3337192 w 4114165"/>
              <a:gd name="connsiteY911" fmla="*/ 1018433 h 3063504"/>
              <a:gd name="connsiteX912" fmla="*/ 3340373 w 4114165"/>
              <a:gd name="connsiteY912" fmla="*/ 1152145 h 3063504"/>
              <a:gd name="connsiteX913" fmla="*/ 3343554 w 4114165"/>
              <a:gd name="connsiteY913" fmla="*/ 1199189 h 3063504"/>
              <a:gd name="connsiteX914" fmla="*/ 3346747 w 4114165"/>
              <a:gd name="connsiteY914" fmla="*/ 938857 h 3063504"/>
              <a:gd name="connsiteX915" fmla="*/ 3349928 w 4114165"/>
              <a:gd name="connsiteY915" fmla="*/ 1449960 h 3063504"/>
              <a:gd name="connsiteX916" fmla="*/ 3353109 w 4114165"/>
              <a:gd name="connsiteY916" fmla="*/ 991207 h 3063504"/>
              <a:gd name="connsiteX917" fmla="*/ 3356290 w 4114165"/>
              <a:gd name="connsiteY917" fmla="*/ 1534323 h 3063504"/>
              <a:gd name="connsiteX918" fmla="*/ 3359483 w 4114165"/>
              <a:gd name="connsiteY918" fmla="*/ 992764 h 3063504"/>
              <a:gd name="connsiteX919" fmla="*/ 3362664 w 4114165"/>
              <a:gd name="connsiteY919" fmla="*/ 1638175 h 3063504"/>
              <a:gd name="connsiteX920" fmla="*/ 3365845 w 4114165"/>
              <a:gd name="connsiteY920" fmla="*/ 1054815 h 3063504"/>
              <a:gd name="connsiteX921" fmla="*/ 3369038 w 4114165"/>
              <a:gd name="connsiteY921" fmla="*/ 1484012 h 3063504"/>
              <a:gd name="connsiteX922" fmla="*/ 3372219 w 4114165"/>
              <a:gd name="connsiteY922" fmla="*/ 1191667 h 3063504"/>
              <a:gd name="connsiteX923" fmla="*/ 3375400 w 4114165"/>
              <a:gd name="connsiteY923" fmla="*/ 1379400 h 3063504"/>
              <a:gd name="connsiteX924" fmla="*/ 3378581 w 4114165"/>
              <a:gd name="connsiteY924" fmla="*/ 1440830 h 3063504"/>
              <a:gd name="connsiteX925" fmla="*/ 3381774 w 4114165"/>
              <a:gd name="connsiteY925" fmla="*/ 1218399 h 3063504"/>
              <a:gd name="connsiteX926" fmla="*/ 3384955 w 4114165"/>
              <a:gd name="connsiteY926" fmla="*/ 1640973 h 3063504"/>
              <a:gd name="connsiteX927" fmla="*/ 3388136 w 4114165"/>
              <a:gd name="connsiteY927" fmla="*/ 1208357 h 3063504"/>
              <a:gd name="connsiteX928" fmla="*/ 3391329 w 4114165"/>
              <a:gd name="connsiteY928" fmla="*/ 1712268 h 3063504"/>
              <a:gd name="connsiteX929" fmla="*/ 3394510 w 4114165"/>
              <a:gd name="connsiteY929" fmla="*/ 1348160 h 3063504"/>
              <a:gd name="connsiteX930" fmla="*/ 3397691 w 4114165"/>
              <a:gd name="connsiteY930" fmla="*/ 1739924 h 3063504"/>
              <a:gd name="connsiteX931" fmla="*/ 3400872 w 4114165"/>
              <a:gd name="connsiteY931" fmla="*/ 1630944 h 3063504"/>
              <a:gd name="connsiteX932" fmla="*/ 3404065 w 4114165"/>
              <a:gd name="connsiteY932" fmla="*/ 1785157 h 3063504"/>
              <a:gd name="connsiteX933" fmla="*/ 3407246 w 4114165"/>
              <a:gd name="connsiteY933" fmla="*/ 1755209 h 3063504"/>
              <a:gd name="connsiteX934" fmla="*/ 3410427 w 4114165"/>
              <a:gd name="connsiteY934" fmla="*/ 1707126 h 3063504"/>
              <a:gd name="connsiteX935" fmla="*/ 3413620 w 4114165"/>
              <a:gd name="connsiteY935" fmla="*/ 1782245 h 3063504"/>
              <a:gd name="connsiteX936" fmla="*/ 3416801 w 4114165"/>
              <a:gd name="connsiteY936" fmla="*/ 1690828 h 3063504"/>
              <a:gd name="connsiteX937" fmla="*/ 3419982 w 4114165"/>
              <a:gd name="connsiteY937" fmla="*/ 1891162 h 3063504"/>
              <a:gd name="connsiteX938" fmla="*/ 3423163 w 4114165"/>
              <a:gd name="connsiteY938" fmla="*/ 1842978 h 3063504"/>
              <a:gd name="connsiteX939" fmla="*/ 3426356 w 4114165"/>
              <a:gd name="connsiteY939" fmla="*/ 1883285 h 3063504"/>
              <a:gd name="connsiteX940" fmla="*/ 3429537 w 4114165"/>
              <a:gd name="connsiteY940" fmla="*/ 1830568 h 3063504"/>
              <a:gd name="connsiteX941" fmla="*/ 3432718 w 4114165"/>
              <a:gd name="connsiteY941" fmla="*/ 1925125 h 3063504"/>
              <a:gd name="connsiteX942" fmla="*/ 3435911 w 4114165"/>
              <a:gd name="connsiteY942" fmla="*/ 1861568 h 3063504"/>
              <a:gd name="connsiteX943" fmla="*/ 3439092 w 4114165"/>
              <a:gd name="connsiteY943" fmla="*/ 1992468 h 3063504"/>
              <a:gd name="connsiteX944" fmla="*/ 3442273 w 4114165"/>
              <a:gd name="connsiteY944" fmla="*/ 2001750 h 3063504"/>
              <a:gd name="connsiteX945" fmla="*/ 3445453 w 4114165"/>
              <a:gd name="connsiteY945" fmla="*/ 2021037 h 3063504"/>
              <a:gd name="connsiteX946" fmla="*/ 3448647 w 4114165"/>
              <a:gd name="connsiteY946" fmla="*/ 2079414 h 3063504"/>
              <a:gd name="connsiteX947" fmla="*/ 3451828 w 4114165"/>
              <a:gd name="connsiteY947" fmla="*/ 2093572 h 3063504"/>
              <a:gd name="connsiteX948" fmla="*/ 3455008 w 4114165"/>
              <a:gd name="connsiteY948" fmla="*/ 2090090 h 3063504"/>
              <a:gd name="connsiteX949" fmla="*/ 3458189 w 4114165"/>
              <a:gd name="connsiteY949" fmla="*/ 2207643 h 3063504"/>
              <a:gd name="connsiteX950" fmla="*/ 3461383 w 4114165"/>
              <a:gd name="connsiteY950" fmla="*/ 2216786 h 3063504"/>
              <a:gd name="connsiteX951" fmla="*/ 3464564 w 4114165"/>
              <a:gd name="connsiteY951" fmla="*/ 2214658 h 3063504"/>
              <a:gd name="connsiteX952" fmla="*/ 3467744 w 4114165"/>
              <a:gd name="connsiteY952" fmla="*/ 2342254 h 3063504"/>
              <a:gd name="connsiteX953" fmla="*/ 3470938 w 4114165"/>
              <a:gd name="connsiteY953" fmla="*/ 2375812 h 3063504"/>
              <a:gd name="connsiteX954" fmla="*/ 3474119 w 4114165"/>
              <a:gd name="connsiteY954" fmla="*/ 2456072 h 3063504"/>
              <a:gd name="connsiteX955" fmla="*/ 3477299 w 4114165"/>
              <a:gd name="connsiteY955" fmla="*/ 2484488 h 3063504"/>
              <a:gd name="connsiteX956" fmla="*/ 3490035 w 4114165"/>
              <a:gd name="connsiteY956" fmla="*/ 2697003 h 3063504"/>
              <a:gd name="connsiteX957" fmla="*/ 3502771 w 4114165"/>
              <a:gd name="connsiteY957" fmla="*/ 2946762 h 3063504"/>
              <a:gd name="connsiteX958" fmla="*/ 3509145 w 4114165"/>
              <a:gd name="connsiteY958" fmla="*/ 2842758 h 3063504"/>
              <a:gd name="connsiteX959" fmla="*/ 3515519 w 4114165"/>
              <a:gd name="connsiteY959" fmla="*/ 2807795 h 3063504"/>
              <a:gd name="connsiteX960" fmla="*/ 3518700 w 4114165"/>
              <a:gd name="connsiteY960" fmla="*/ 2760370 h 3063504"/>
              <a:gd name="connsiteX961" fmla="*/ 3525062 w 4114165"/>
              <a:gd name="connsiteY961" fmla="*/ 2827879 h 3063504"/>
              <a:gd name="connsiteX962" fmla="*/ 3528255 w 4114165"/>
              <a:gd name="connsiteY962" fmla="*/ 2815861 h 3063504"/>
              <a:gd name="connsiteX963" fmla="*/ 3534617 w 4114165"/>
              <a:gd name="connsiteY963" fmla="*/ 2864374 h 3063504"/>
              <a:gd name="connsiteX964" fmla="*/ 3537797 w 4114165"/>
              <a:gd name="connsiteY964" fmla="*/ 2863842 h 3063504"/>
              <a:gd name="connsiteX965" fmla="*/ 3540991 w 4114165"/>
              <a:gd name="connsiteY965" fmla="*/ 2847051 h 3063504"/>
              <a:gd name="connsiteX966" fmla="*/ 3544172 w 4114165"/>
              <a:gd name="connsiteY966" fmla="*/ 2881533 h 3063504"/>
              <a:gd name="connsiteX967" fmla="*/ 3547353 w 4114165"/>
              <a:gd name="connsiteY967" fmla="*/ 2860664 h 3063504"/>
              <a:gd name="connsiteX968" fmla="*/ 3550546 w 4114165"/>
              <a:gd name="connsiteY968" fmla="*/ 2801830 h 3063504"/>
              <a:gd name="connsiteX969" fmla="*/ 3556908 w 4114165"/>
              <a:gd name="connsiteY969" fmla="*/ 2785457 h 3063504"/>
              <a:gd name="connsiteX970" fmla="*/ 3563282 w 4114165"/>
              <a:gd name="connsiteY970" fmla="*/ 2861702 h 3063504"/>
              <a:gd name="connsiteX971" fmla="*/ 3566463 w 4114165"/>
              <a:gd name="connsiteY971" fmla="*/ 2837224 h 3063504"/>
              <a:gd name="connsiteX972" fmla="*/ 3569643 w 4114165"/>
              <a:gd name="connsiteY972" fmla="*/ 2846405 h 3063504"/>
              <a:gd name="connsiteX973" fmla="*/ 3572837 w 4114165"/>
              <a:gd name="connsiteY973" fmla="*/ 2897451 h 3063504"/>
              <a:gd name="connsiteX974" fmla="*/ 3576018 w 4114165"/>
              <a:gd name="connsiteY974" fmla="*/ 2891106 h 3063504"/>
              <a:gd name="connsiteX975" fmla="*/ 3579198 w 4114165"/>
              <a:gd name="connsiteY975" fmla="*/ 2858840 h 3063504"/>
              <a:gd name="connsiteX976" fmla="*/ 3582379 w 4114165"/>
              <a:gd name="connsiteY976" fmla="*/ 2854142 h 3063504"/>
              <a:gd name="connsiteX977" fmla="*/ 3585573 w 4114165"/>
              <a:gd name="connsiteY977" fmla="*/ 2862563 h 3063504"/>
              <a:gd name="connsiteX978" fmla="*/ 3588753 w 4114165"/>
              <a:gd name="connsiteY978" fmla="*/ 2841251 h 3063504"/>
              <a:gd name="connsiteX979" fmla="*/ 3591934 w 4114165"/>
              <a:gd name="connsiteY979" fmla="*/ 2856143 h 3063504"/>
              <a:gd name="connsiteX980" fmla="*/ 3595128 w 4114165"/>
              <a:gd name="connsiteY980" fmla="*/ 2894513 h 3063504"/>
              <a:gd name="connsiteX981" fmla="*/ 3598308 w 4114165"/>
              <a:gd name="connsiteY981" fmla="*/ 2846874 h 3063504"/>
              <a:gd name="connsiteX982" fmla="*/ 3601489 w 4114165"/>
              <a:gd name="connsiteY982" fmla="*/ 2829601 h 3063504"/>
              <a:gd name="connsiteX983" fmla="*/ 3604670 w 4114165"/>
              <a:gd name="connsiteY983" fmla="*/ 2915762 h 3063504"/>
              <a:gd name="connsiteX984" fmla="*/ 3607863 w 4114165"/>
              <a:gd name="connsiteY984" fmla="*/ 2844974 h 3063504"/>
              <a:gd name="connsiteX985" fmla="*/ 3611044 w 4114165"/>
              <a:gd name="connsiteY985" fmla="*/ 2836692 h 3063504"/>
              <a:gd name="connsiteX986" fmla="*/ 3614225 w 4114165"/>
              <a:gd name="connsiteY986" fmla="*/ 2856814 h 3063504"/>
              <a:gd name="connsiteX987" fmla="*/ 3623780 w 4114165"/>
              <a:gd name="connsiteY987" fmla="*/ 2745098 h 3063504"/>
              <a:gd name="connsiteX988" fmla="*/ 3626961 w 4114165"/>
              <a:gd name="connsiteY988" fmla="*/ 2773946 h 3063504"/>
              <a:gd name="connsiteX989" fmla="*/ 3630154 w 4114165"/>
              <a:gd name="connsiteY989" fmla="*/ 2601041 h 3063504"/>
              <a:gd name="connsiteX990" fmla="*/ 3639696 w 4114165"/>
              <a:gd name="connsiteY990" fmla="*/ 1685459 h 3063504"/>
              <a:gd name="connsiteX991" fmla="*/ 3646071 w 4114165"/>
              <a:gd name="connsiteY991" fmla="*/ 1252805 h 3063504"/>
              <a:gd name="connsiteX992" fmla="*/ 3649251 w 4114165"/>
              <a:gd name="connsiteY992" fmla="*/ 1297684 h 3063504"/>
              <a:gd name="connsiteX993" fmla="*/ 3652445 w 4114165"/>
              <a:gd name="connsiteY993" fmla="*/ 1489330 h 3063504"/>
              <a:gd name="connsiteX994" fmla="*/ 3655626 w 4114165"/>
              <a:gd name="connsiteY994" fmla="*/ 1397306 h 3063504"/>
              <a:gd name="connsiteX995" fmla="*/ 3661987 w 4114165"/>
              <a:gd name="connsiteY995" fmla="*/ 1027373 h 3063504"/>
              <a:gd name="connsiteX996" fmla="*/ 3668362 w 4114165"/>
              <a:gd name="connsiteY996" fmla="*/ 1159591 h 3063504"/>
              <a:gd name="connsiteX997" fmla="*/ 3671542 w 4114165"/>
              <a:gd name="connsiteY997" fmla="*/ 1120410 h 3063504"/>
              <a:gd name="connsiteX998" fmla="*/ 3674736 w 4114165"/>
              <a:gd name="connsiteY998" fmla="*/ 1104315 h 3063504"/>
              <a:gd name="connsiteX999" fmla="*/ 3677917 w 4114165"/>
              <a:gd name="connsiteY999" fmla="*/ 928815 h 3063504"/>
              <a:gd name="connsiteX1000" fmla="*/ 3681097 w 4114165"/>
              <a:gd name="connsiteY1000" fmla="*/ 979164 h 3063504"/>
              <a:gd name="connsiteX1001" fmla="*/ 3684278 w 4114165"/>
              <a:gd name="connsiteY1001" fmla="*/ 1608973 h 3063504"/>
              <a:gd name="connsiteX1002" fmla="*/ 3687472 w 4114165"/>
              <a:gd name="connsiteY1002" fmla="*/ 1528004 h 3063504"/>
              <a:gd name="connsiteX1003" fmla="*/ 3690652 w 4114165"/>
              <a:gd name="connsiteY1003" fmla="*/ 1090728 h 3063504"/>
              <a:gd name="connsiteX1004" fmla="*/ 3693833 w 4114165"/>
              <a:gd name="connsiteY1004" fmla="*/ 1363026 h 3063504"/>
              <a:gd name="connsiteX1005" fmla="*/ 3697027 w 4114165"/>
              <a:gd name="connsiteY1005" fmla="*/ 987306 h 3063504"/>
              <a:gd name="connsiteX1006" fmla="*/ 3700208 w 4114165"/>
              <a:gd name="connsiteY1006" fmla="*/ 1009771 h 3063504"/>
              <a:gd name="connsiteX1007" fmla="*/ 3703388 w 4114165"/>
              <a:gd name="connsiteY1007" fmla="*/ 947987 h 3063504"/>
              <a:gd name="connsiteX1008" fmla="*/ 3706569 w 4114165"/>
              <a:gd name="connsiteY1008" fmla="*/ 857457 h 3063504"/>
              <a:gd name="connsiteX1009" fmla="*/ 3709763 w 4114165"/>
              <a:gd name="connsiteY1009" fmla="*/ 935526 h 3063504"/>
              <a:gd name="connsiteX1010" fmla="*/ 3712943 w 4114165"/>
              <a:gd name="connsiteY1010" fmla="*/ 766028 h 3063504"/>
              <a:gd name="connsiteX1011" fmla="*/ 3716124 w 4114165"/>
              <a:gd name="connsiteY1011" fmla="*/ 800105 h 3063504"/>
              <a:gd name="connsiteX1012" fmla="*/ 3719305 w 4114165"/>
              <a:gd name="connsiteY1012" fmla="*/ 617374 h 3063504"/>
              <a:gd name="connsiteX1013" fmla="*/ 3722498 w 4114165"/>
              <a:gd name="connsiteY1013" fmla="*/ 765281 h 3063504"/>
              <a:gd name="connsiteX1014" fmla="*/ 3728860 w 4114165"/>
              <a:gd name="connsiteY1014" fmla="*/ 399180 h 3063504"/>
              <a:gd name="connsiteX1015" fmla="*/ 3732054 w 4114165"/>
              <a:gd name="connsiteY1015" fmla="*/ 403989 h 3063504"/>
              <a:gd name="connsiteX1016" fmla="*/ 3735234 w 4114165"/>
              <a:gd name="connsiteY1016" fmla="*/ 485506 h 3063504"/>
              <a:gd name="connsiteX1017" fmla="*/ 3738415 w 4114165"/>
              <a:gd name="connsiteY1017" fmla="*/ 374250 h 3063504"/>
              <a:gd name="connsiteX1018" fmla="*/ 3741596 w 4114165"/>
              <a:gd name="connsiteY1018" fmla="*/ 371702 h 3063504"/>
              <a:gd name="connsiteX1019" fmla="*/ 3744789 w 4114165"/>
              <a:gd name="connsiteY1019" fmla="*/ 344610 h 3063504"/>
              <a:gd name="connsiteX1020" fmla="*/ 3747970 w 4114165"/>
              <a:gd name="connsiteY1020" fmla="*/ 394226 h 3063504"/>
              <a:gd name="connsiteX1021" fmla="*/ 3751151 w 4114165"/>
              <a:gd name="connsiteY1021" fmla="*/ 353527 h 3063504"/>
              <a:gd name="connsiteX1022" fmla="*/ 3754344 w 4114165"/>
              <a:gd name="connsiteY1022" fmla="*/ 147922 h 3063504"/>
              <a:gd name="connsiteX1023" fmla="*/ 3757525 w 4114165"/>
              <a:gd name="connsiteY1023" fmla="*/ 391444 h 3063504"/>
              <a:gd name="connsiteX1024" fmla="*/ 3760706 w 4114165"/>
              <a:gd name="connsiteY1024" fmla="*/ 334550 h 3063504"/>
              <a:gd name="connsiteX1025" fmla="*/ 3763887 w 4114165"/>
              <a:gd name="connsiteY1025" fmla="*/ 426961 h 3063504"/>
              <a:gd name="connsiteX1026" fmla="*/ 3767080 w 4114165"/>
              <a:gd name="connsiteY1026" fmla="*/ 423509 h 3063504"/>
              <a:gd name="connsiteX1027" fmla="*/ 3770261 w 4114165"/>
              <a:gd name="connsiteY1027" fmla="*/ 573155 h 3063504"/>
              <a:gd name="connsiteX1028" fmla="*/ 3773442 w 4114165"/>
              <a:gd name="connsiteY1028" fmla="*/ 291831 h 3063504"/>
              <a:gd name="connsiteX1029" fmla="*/ 3776635 w 4114165"/>
              <a:gd name="connsiteY1029" fmla="*/ 574040 h 3063504"/>
              <a:gd name="connsiteX1030" fmla="*/ 3779816 w 4114165"/>
              <a:gd name="connsiteY1030" fmla="*/ 325796 h 3063504"/>
              <a:gd name="connsiteX1031" fmla="*/ 3789371 w 4114165"/>
              <a:gd name="connsiteY1031" fmla="*/ 598531 h 3063504"/>
              <a:gd name="connsiteX1032" fmla="*/ 3792552 w 4114165"/>
              <a:gd name="connsiteY1032" fmla="*/ 638724 h 3063504"/>
              <a:gd name="connsiteX1033" fmla="*/ 3795733 w 4114165"/>
              <a:gd name="connsiteY1033" fmla="*/ 414247 h 3063504"/>
              <a:gd name="connsiteX1034" fmla="*/ 3798926 w 4114165"/>
              <a:gd name="connsiteY1034" fmla="*/ 773740 h 3063504"/>
              <a:gd name="connsiteX1035" fmla="*/ 3802107 w 4114165"/>
              <a:gd name="connsiteY1035" fmla="*/ 351274 h 3063504"/>
              <a:gd name="connsiteX1036" fmla="*/ 3805288 w 4114165"/>
              <a:gd name="connsiteY1036" fmla="*/ 953837 h 3063504"/>
              <a:gd name="connsiteX1037" fmla="*/ 3808468 w 4114165"/>
              <a:gd name="connsiteY1037" fmla="*/ 601380 h 3063504"/>
              <a:gd name="connsiteX1038" fmla="*/ 3811662 w 4114165"/>
              <a:gd name="connsiteY1038" fmla="*/ 1166239 h 3063504"/>
              <a:gd name="connsiteX1039" fmla="*/ 3814843 w 4114165"/>
              <a:gd name="connsiteY1039" fmla="*/ 433804 h 3063504"/>
              <a:gd name="connsiteX1040" fmla="*/ 3821204 w 4114165"/>
              <a:gd name="connsiteY1040" fmla="*/ 948835 h 3063504"/>
              <a:gd name="connsiteX1041" fmla="*/ 3824398 w 4114165"/>
              <a:gd name="connsiteY1041" fmla="*/ 1039530 h 3063504"/>
              <a:gd name="connsiteX1042" fmla="*/ 3827578 w 4114165"/>
              <a:gd name="connsiteY1042" fmla="*/ 1196960 h 3063504"/>
              <a:gd name="connsiteX1043" fmla="*/ 3830759 w 4114165"/>
              <a:gd name="connsiteY1043" fmla="*/ 700078 h 3063504"/>
              <a:gd name="connsiteX1044" fmla="*/ 3833953 w 4114165"/>
              <a:gd name="connsiteY1044" fmla="*/ 1226605 h 3063504"/>
              <a:gd name="connsiteX1045" fmla="*/ 3837133 w 4114165"/>
              <a:gd name="connsiteY1045" fmla="*/ 724087 h 3063504"/>
              <a:gd name="connsiteX1046" fmla="*/ 3840314 w 4114165"/>
              <a:gd name="connsiteY1046" fmla="*/ 1564575 h 3063504"/>
              <a:gd name="connsiteX1047" fmla="*/ 3843495 w 4114165"/>
              <a:gd name="connsiteY1047" fmla="*/ 762824 h 3063504"/>
              <a:gd name="connsiteX1048" fmla="*/ 3846688 w 4114165"/>
              <a:gd name="connsiteY1048" fmla="*/ 1385998 h 3063504"/>
              <a:gd name="connsiteX1049" fmla="*/ 3849869 w 4114165"/>
              <a:gd name="connsiteY1049" fmla="*/ 804512 h 3063504"/>
              <a:gd name="connsiteX1050" fmla="*/ 3853050 w 4114165"/>
              <a:gd name="connsiteY1050" fmla="*/ 1263164 h 3063504"/>
              <a:gd name="connsiteX1051" fmla="*/ 3859424 w 4114165"/>
              <a:gd name="connsiteY1051" fmla="*/ 894776 h 3063504"/>
              <a:gd name="connsiteX1052" fmla="*/ 3862605 w 4114165"/>
              <a:gd name="connsiteY1052" fmla="*/ 1361760 h 3063504"/>
              <a:gd name="connsiteX1053" fmla="*/ 3865786 w 4114165"/>
              <a:gd name="connsiteY1053" fmla="*/ 1035364 h 3063504"/>
              <a:gd name="connsiteX1054" fmla="*/ 3868979 w 4114165"/>
              <a:gd name="connsiteY1054" fmla="*/ 1779180 h 3063504"/>
              <a:gd name="connsiteX1055" fmla="*/ 3872160 w 4114165"/>
              <a:gd name="connsiteY1055" fmla="*/ 997564 h 3063504"/>
              <a:gd name="connsiteX1056" fmla="*/ 3875341 w 4114165"/>
              <a:gd name="connsiteY1056" fmla="*/ 1754107 h 3063504"/>
              <a:gd name="connsiteX1057" fmla="*/ 3878534 w 4114165"/>
              <a:gd name="connsiteY1057" fmla="*/ 930360 h 3063504"/>
              <a:gd name="connsiteX1058" fmla="*/ 3881715 w 4114165"/>
              <a:gd name="connsiteY1058" fmla="*/ 1633527 h 3063504"/>
              <a:gd name="connsiteX1059" fmla="*/ 3884896 w 4114165"/>
              <a:gd name="connsiteY1059" fmla="*/ 988142 h 3063504"/>
              <a:gd name="connsiteX1060" fmla="*/ 3888077 w 4114165"/>
              <a:gd name="connsiteY1060" fmla="*/ 1470095 h 3063504"/>
              <a:gd name="connsiteX1061" fmla="*/ 3891270 w 4114165"/>
              <a:gd name="connsiteY1061" fmla="*/ 1700756 h 3063504"/>
              <a:gd name="connsiteX1062" fmla="*/ 3894451 w 4114165"/>
              <a:gd name="connsiteY1062" fmla="*/ 1503323 h 3063504"/>
              <a:gd name="connsiteX1063" fmla="*/ 3897632 w 4114165"/>
              <a:gd name="connsiteY1063" fmla="*/ 1666895 h 3063504"/>
              <a:gd name="connsiteX1064" fmla="*/ 3900812 w 4114165"/>
              <a:gd name="connsiteY1064" fmla="*/ 882860 h 3063504"/>
              <a:gd name="connsiteX1065" fmla="*/ 3904006 w 4114165"/>
              <a:gd name="connsiteY1065" fmla="*/ 1935433 h 3063504"/>
              <a:gd name="connsiteX1066" fmla="*/ 3907187 w 4114165"/>
              <a:gd name="connsiteY1066" fmla="*/ 1273079 h 3063504"/>
              <a:gd name="connsiteX1067" fmla="*/ 3910367 w 4114165"/>
              <a:gd name="connsiteY1067" fmla="*/ 1932976 h 3063504"/>
              <a:gd name="connsiteX1068" fmla="*/ 3913561 w 4114165"/>
              <a:gd name="connsiteY1068" fmla="*/ 1237913 h 3063504"/>
              <a:gd name="connsiteX1069" fmla="*/ 3916742 w 4114165"/>
              <a:gd name="connsiteY1069" fmla="*/ 1646178 h 3063504"/>
              <a:gd name="connsiteX1070" fmla="*/ 3919922 w 4114165"/>
              <a:gd name="connsiteY1070" fmla="*/ 1386137 h 3063504"/>
              <a:gd name="connsiteX1071" fmla="*/ 3923103 w 4114165"/>
              <a:gd name="connsiteY1071" fmla="*/ 1405689 h 3063504"/>
              <a:gd name="connsiteX1072" fmla="*/ 3926297 w 4114165"/>
              <a:gd name="connsiteY1072" fmla="*/ 1721436 h 3063504"/>
              <a:gd name="connsiteX1073" fmla="*/ 3929477 w 4114165"/>
              <a:gd name="connsiteY1073" fmla="*/ 1256174 h 3063504"/>
              <a:gd name="connsiteX1074" fmla="*/ 3932658 w 4114165"/>
              <a:gd name="connsiteY1074" fmla="*/ 1840585 h 3063504"/>
              <a:gd name="connsiteX1075" fmla="*/ 3935852 w 4114165"/>
              <a:gd name="connsiteY1075" fmla="*/ 1233937 h 3063504"/>
              <a:gd name="connsiteX1076" fmla="*/ 3939032 w 4114165"/>
              <a:gd name="connsiteY1076" fmla="*/ 1818360 h 3063504"/>
              <a:gd name="connsiteX1077" fmla="*/ 3942213 w 4114165"/>
              <a:gd name="connsiteY1077" fmla="*/ 1246410 h 3063504"/>
              <a:gd name="connsiteX1078" fmla="*/ 3945394 w 4114165"/>
              <a:gd name="connsiteY1078" fmla="*/ 1695641 h 3063504"/>
              <a:gd name="connsiteX1079" fmla="*/ 3948587 w 4114165"/>
              <a:gd name="connsiteY1079" fmla="*/ 1438360 h 3063504"/>
              <a:gd name="connsiteX1080" fmla="*/ 3951768 w 4114165"/>
              <a:gd name="connsiteY1080" fmla="*/ 1533031 h 3063504"/>
              <a:gd name="connsiteX1081" fmla="*/ 3954949 w 4114165"/>
              <a:gd name="connsiteY1081" fmla="*/ 1689461 h 3063504"/>
              <a:gd name="connsiteX1082" fmla="*/ 3958142 w 4114165"/>
              <a:gd name="connsiteY1082" fmla="*/ 1465219 h 3063504"/>
              <a:gd name="connsiteX1083" fmla="*/ 3961323 w 4114165"/>
              <a:gd name="connsiteY1083" fmla="*/ 1874066 h 3063504"/>
              <a:gd name="connsiteX1084" fmla="*/ 3964504 w 4114165"/>
              <a:gd name="connsiteY1084" fmla="*/ 1503627 h 3063504"/>
              <a:gd name="connsiteX1085" fmla="*/ 3967685 w 4114165"/>
              <a:gd name="connsiteY1085" fmla="*/ 2051517 h 3063504"/>
              <a:gd name="connsiteX1086" fmla="*/ 3970878 w 4114165"/>
              <a:gd name="connsiteY1086" fmla="*/ 1635844 h 3063504"/>
              <a:gd name="connsiteX1087" fmla="*/ 3974059 w 4114165"/>
              <a:gd name="connsiteY1087" fmla="*/ 2140755 h 3063504"/>
              <a:gd name="connsiteX1088" fmla="*/ 3977240 w 4114165"/>
              <a:gd name="connsiteY1088" fmla="*/ 1949362 h 3063504"/>
              <a:gd name="connsiteX1089" fmla="*/ 3983614 w 4114165"/>
              <a:gd name="connsiteY1089" fmla="*/ 2083910 h 3063504"/>
              <a:gd name="connsiteX1090" fmla="*/ 3986795 w 4114165"/>
              <a:gd name="connsiteY1090" fmla="*/ 1880221 h 3063504"/>
              <a:gd name="connsiteX1091" fmla="*/ 3989976 w 4114165"/>
              <a:gd name="connsiteY1091" fmla="*/ 2092382 h 3063504"/>
              <a:gd name="connsiteX1092" fmla="*/ 3993169 w 4114165"/>
              <a:gd name="connsiteY1092" fmla="*/ 1831037 h 3063504"/>
              <a:gd name="connsiteX1093" fmla="*/ 3996350 w 4114165"/>
              <a:gd name="connsiteY1093" fmla="*/ 2108350 h 3063504"/>
              <a:gd name="connsiteX1094" fmla="*/ 3999531 w 4114165"/>
              <a:gd name="connsiteY1094" fmla="*/ 1816626 h 3063504"/>
              <a:gd name="connsiteX1095" fmla="*/ 4002711 w 4114165"/>
              <a:gd name="connsiteY1095" fmla="*/ 2082669 h 3063504"/>
              <a:gd name="connsiteX1096" fmla="*/ 4005905 w 4114165"/>
              <a:gd name="connsiteY1096" fmla="*/ 1911816 h 3063504"/>
              <a:gd name="connsiteX1097" fmla="*/ 4009086 w 4114165"/>
              <a:gd name="connsiteY1097" fmla="*/ 2012299 h 3063504"/>
              <a:gd name="connsiteX1098" fmla="*/ 4012267 w 4114165"/>
              <a:gd name="connsiteY1098" fmla="*/ 1951654 h 3063504"/>
              <a:gd name="connsiteX1099" fmla="*/ 4015460 w 4114165"/>
              <a:gd name="connsiteY1099" fmla="*/ 1921731 h 3063504"/>
              <a:gd name="connsiteX1100" fmla="*/ 4018641 w 4114165"/>
              <a:gd name="connsiteY1100" fmla="*/ 2068055 h 3063504"/>
              <a:gd name="connsiteX1101" fmla="*/ 4021822 w 4114165"/>
              <a:gd name="connsiteY1101" fmla="*/ 1909688 h 3063504"/>
              <a:gd name="connsiteX1102" fmla="*/ 4025002 w 4114165"/>
              <a:gd name="connsiteY1102" fmla="*/ 2091584 h 3063504"/>
              <a:gd name="connsiteX1103" fmla="*/ 4028196 w 4114165"/>
              <a:gd name="connsiteY1103" fmla="*/ 1924200 h 3063504"/>
              <a:gd name="connsiteX1104" fmla="*/ 4031377 w 4114165"/>
              <a:gd name="connsiteY1104" fmla="*/ 2070753 h 3063504"/>
              <a:gd name="connsiteX1105" fmla="*/ 4034557 w 4114165"/>
              <a:gd name="connsiteY1105" fmla="*/ 2000851 h 3063504"/>
              <a:gd name="connsiteX1106" fmla="*/ 4037751 w 4114165"/>
              <a:gd name="connsiteY1106" fmla="*/ 2039310 h 3063504"/>
              <a:gd name="connsiteX1107" fmla="*/ 4040932 w 4114165"/>
              <a:gd name="connsiteY1107" fmla="*/ 1984123 h 3063504"/>
              <a:gd name="connsiteX1108" fmla="*/ 4047293 w 4114165"/>
              <a:gd name="connsiteY1108" fmla="*/ 2012995 h 3063504"/>
              <a:gd name="connsiteX1109" fmla="*/ 4050487 w 4114165"/>
              <a:gd name="connsiteY1109" fmla="*/ 1977234 h 3063504"/>
              <a:gd name="connsiteX1110" fmla="*/ 4053668 w 4114165"/>
              <a:gd name="connsiteY1110" fmla="*/ 2025342 h 3063504"/>
              <a:gd name="connsiteX1111" fmla="*/ 4056848 w 4114165"/>
              <a:gd name="connsiteY1111" fmla="*/ 1987023 h 3063504"/>
              <a:gd name="connsiteX1112" fmla="*/ 4060042 w 4114165"/>
              <a:gd name="connsiteY1112" fmla="*/ 2085683 h 3063504"/>
              <a:gd name="connsiteX1113" fmla="*/ 4063223 w 4114165"/>
              <a:gd name="connsiteY1113" fmla="*/ 2002561 h 3063504"/>
              <a:gd name="connsiteX1114" fmla="*/ 4066403 w 4114165"/>
              <a:gd name="connsiteY1114" fmla="*/ 2077059 h 3063504"/>
              <a:gd name="connsiteX1115" fmla="*/ 4069584 w 4114165"/>
              <a:gd name="connsiteY1115" fmla="*/ 2024430 h 3063504"/>
              <a:gd name="connsiteX1116" fmla="*/ 4072778 w 4114165"/>
              <a:gd name="connsiteY1116" fmla="*/ 2099233 h 3063504"/>
              <a:gd name="connsiteX1117" fmla="*/ 4075958 w 4114165"/>
              <a:gd name="connsiteY1117" fmla="*/ 2070398 h 3063504"/>
              <a:gd name="connsiteX1118" fmla="*/ 4079139 w 4114165"/>
              <a:gd name="connsiteY1118" fmla="*/ 2073184 h 3063504"/>
              <a:gd name="connsiteX1119" fmla="*/ 4082320 w 4114165"/>
              <a:gd name="connsiteY1119" fmla="*/ 2178036 h 3063504"/>
              <a:gd name="connsiteX1120" fmla="*/ 4085514 w 4114165"/>
              <a:gd name="connsiteY1120" fmla="*/ 2086721 h 3063504"/>
              <a:gd name="connsiteX1121" fmla="*/ 4088694 w 4114165"/>
              <a:gd name="connsiteY1121" fmla="*/ 2211505 h 3063504"/>
              <a:gd name="connsiteX1122" fmla="*/ 4091875 w 4114165"/>
              <a:gd name="connsiteY1122" fmla="*/ 2096092 h 3063504"/>
              <a:gd name="connsiteX1123" fmla="*/ 4095069 w 4114165"/>
              <a:gd name="connsiteY1123" fmla="*/ 2309392 h 3063504"/>
              <a:gd name="connsiteX1124" fmla="*/ 4098249 w 4114165"/>
              <a:gd name="connsiteY1124" fmla="*/ 2293994 h 3063504"/>
              <a:gd name="connsiteX1125" fmla="*/ 4101430 w 4114165"/>
              <a:gd name="connsiteY1125" fmla="*/ 2474357 h 3063504"/>
              <a:gd name="connsiteX1126" fmla="*/ 4104611 w 4114165"/>
              <a:gd name="connsiteY1126" fmla="*/ 2520604 h 3063504"/>
              <a:gd name="connsiteX1127" fmla="*/ 4107804 w 4114165"/>
              <a:gd name="connsiteY1127" fmla="*/ 2511904 h 3063504"/>
              <a:gd name="connsiteX1128" fmla="*/ 4110985 w 4114165"/>
              <a:gd name="connsiteY1128" fmla="*/ 2735398 h 3063504"/>
              <a:gd name="connsiteX1129" fmla="*/ 4114166 w 4114165"/>
              <a:gd name="connsiteY1129" fmla="*/ 2546905 h 3063504"/>
              <a:gd name="connsiteX1130" fmla="*/ 4114166 w 4114165"/>
              <a:gd name="connsiteY1130" fmla="*/ 2546905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</a:cxnLst>
            <a:rect l="l" t="t" r="r" b="b"/>
            <a:pathLst>
              <a:path w="4114165" h="3063504">
                <a:moveTo>
                  <a:pt x="0" y="3011446"/>
                </a:moveTo>
                <a:lnTo>
                  <a:pt x="3185" y="3013332"/>
                </a:lnTo>
                <a:lnTo>
                  <a:pt x="9554" y="2826245"/>
                </a:lnTo>
                <a:lnTo>
                  <a:pt x="12738" y="2838655"/>
                </a:lnTo>
                <a:lnTo>
                  <a:pt x="15922" y="2924828"/>
                </a:lnTo>
                <a:lnTo>
                  <a:pt x="19106" y="2725369"/>
                </a:lnTo>
                <a:lnTo>
                  <a:pt x="22291" y="2641399"/>
                </a:lnTo>
                <a:lnTo>
                  <a:pt x="25475" y="2821179"/>
                </a:lnTo>
                <a:lnTo>
                  <a:pt x="28660" y="2514627"/>
                </a:lnTo>
                <a:lnTo>
                  <a:pt x="31843" y="2618250"/>
                </a:lnTo>
                <a:lnTo>
                  <a:pt x="35028" y="2254674"/>
                </a:lnTo>
                <a:lnTo>
                  <a:pt x="38212" y="2269567"/>
                </a:lnTo>
                <a:lnTo>
                  <a:pt x="44582" y="1843155"/>
                </a:lnTo>
                <a:lnTo>
                  <a:pt x="47765" y="1889465"/>
                </a:lnTo>
                <a:lnTo>
                  <a:pt x="50950" y="1451074"/>
                </a:lnTo>
                <a:lnTo>
                  <a:pt x="54134" y="1745876"/>
                </a:lnTo>
                <a:lnTo>
                  <a:pt x="57319" y="1707861"/>
                </a:lnTo>
                <a:lnTo>
                  <a:pt x="60503" y="1736163"/>
                </a:lnTo>
                <a:lnTo>
                  <a:pt x="66871" y="1595803"/>
                </a:lnTo>
                <a:lnTo>
                  <a:pt x="70056" y="1611164"/>
                </a:lnTo>
                <a:lnTo>
                  <a:pt x="73240" y="1610809"/>
                </a:lnTo>
                <a:lnTo>
                  <a:pt x="76425" y="1814308"/>
                </a:lnTo>
                <a:lnTo>
                  <a:pt x="79608" y="1666945"/>
                </a:lnTo>
                <a:lnTo>
                  <a:pt x="82793" y="1683737"/>
                </a:lnTo>
                <a:lnTo>
                  <a:pt x="85978" y="1724374"/>
                </a:lnTo>
                <a:lnTo>
                  <a:pt x="89162" y="1786398"/>
                </a:lnTo>
                <a:lnTo>
                  <a:pt x="92347" y="1745293"/>
                </a:lnTo>
                <a:lnTo>
                  <a:pt x="95530" y="1727286"/>
                </a:lnTo>
                <a:lnTo>
                  <a:pt x="98715" y="1781827"/>
                </a:lnTo>
                <a:lnTo>
                  <a:pt x="101899" y="1772203"/>
                </a:lnTo>
                <a:lnTo>
                  <a:pt x="105084" y="1830365"/>
                </a:lnTo>
                <a:lnTo>
                  <a:pt x="108268" y="1860162"/>
                </a:lnTo>
                <a:lnTo>
                  <a:pt x="111452" y="1854540"/>
                </a:lnTo>
                <a:lnTo>
                  <a:pt x="124190" y="2026178"/>
                </a:lnTo>
                <a:lnTo>
                  <a:pt x="127373" y="1988302"/>
                </a:lnTo>
                <a:lnTo>
                  <a:pt x="133742" y="1778623"/>
                </a:lnTo>
                <a:lnTo>
                  <a:pt x="136927" y="1775546"/>
                </a:lnTo>
                <a:lnTo>
                  <a:pt x="140112" y="1739620"/>
                </a:lnTo>
                <a:lnTo>
                  <a:pt x="143296" y="1765352"/>
                </a:lnTo>
                <a:lnTo>
                  <a:pt x="146480" y="1810927"/>
                </a:lnTo>
                <a:lnTo>
                  <a:pt x="152849" y="1709469"/>
                </a:lnTo>
                <a:lnTo>
                  <a:pt x="156033" y="1680153"/>
                </a:lnTo>
                <a:lnTo>
                  <a:pt x="159218" y="1678089"/>
                </a:lnTo>
                <a:lnTo>
                  <a:pt x="162401" y="1664945"/>
                </a:lnTo>
                <a:lnTo>
                  <a:pt x="165586" y="1675164"/>
                </a:lnTo>
                <a:lnTo>
                  <a:pt x="168770" y="1620218"/>
                </a:lnTo>
                <a:lnTo>
                  <a:pt x="171955" y="1594144"/>
                </a:lnTo>
                <a:lnTo>
                  <a:pt x="175140" y="1608986"/>
                </a:lnTo>
                <a:lnTo>
                  <a:pt x="178323" y="1606884"/>
                </a:lnTo>
                <a:lnTo>
                  <a:pt x="181508" y="1608441"/>
                </a:lnTo>
                <a:lnTo>
                  <a:pt x="184692" y="1602160"/>
                </a:lnTo>
                <a:lnTo>
                  <a:pt x="187877" y="1607871"/>
                </a:lnTo>
                <a:lnTo>
                  <a:pt x="191061" y="1561270"/>
                </a:lnTo>
                <a:lnTo>
                  <a:pt x="194245" y="1591447"/>
                </a:lnTo>
                <a:lnTo>
                  <a:pt x="200614" y="1561156"/>
                </a:lnTo>
                <a:lnTo>
                  <a:pt x="206983" y="1586116"/>
                </a:lnTo>
                <a:lnTo>
                  <a:pt x="210166" y="1617799"/>
                </a:lnTo>
                <a:lnTo>
                  <a:pt x="213351" y="1602755"/>
                </a:lnTo>
                <a:lnTo>
                  <a:pt x="216535" y="1596981"/>
                </a:lnTo>
                <a:lnTo>
                  <a:pt x="219720" y="1570641"/>
                </a:lnTo>
                <a:lnTo>
                  <a:pt x="222905" y="1594195"/>
                </a:lnTo>
                <a:lnTo>
                  <a:pt x="226089" y="1556180"/>
                </a:lnTo>
                <a:lnTo>
                  <a:pt x="229272" y="1552989"/>
                </a:lnTo>
                <a:lnTo>
                  <a:pt x="232457" y="1561714"/>
                </a:lnTo>
                <a:lnTo>
                  <a:pt x="238826" y="1454734"/>
                </a:lnTo>
                <a:lnTo>
                  <a:pt x="248379" y="1211852"/>
                </a:lnTo>
                <a:lnTo>
                  <a:pt x="251563" y="1302015"/>
                </a:lnTo>
                <a:lnTo>
                  <a:pt x="254748" y="1329861"/>
                </a:lnTo>
                <a:lnTo>
                  <a:pt x="257933" y="1292593"/>
                </a:lnTo>
                <a:lnTo>
                  <a:pt x="261116" y="1329114"/>
                </a:lnTo>
                <a:lnTo>
                  <a:pt x="264300" y="1279094"/>
                </a:lnTo>
                <a:lnTo>
                  <a:pt x="267485" y="1355023"/>
                </a:lnTo>
                <a:lnTo>
                  <a:pt x="270670" y="1329405"/>
                </a:lnTo>
                <a:lnTo>
                  <a:pt x="273854" y="1335243"/>
                </a:lnTo>
                <a:lnTo>
                  <a:pt x="277037" y="1297063"/>
                </a:lnTo>
                <a:lnTo>
                  <a:pt x="280222" y="1222008"/>
                </a:lnTo>
                <a:lnTo>
                  <a:pt x="283407" y="1184943"/>
                </a:lnTo>
                <a:lnTo>
                  <a:pt x="286591" y="1180510"/>
                </a:lnTo>
                <a:lnTo>
                  <a:pt x="289776" y="1181283"/>
                </a:lnTo>
                <a:lnTo>
                  <a:pt x="292959" y="1142799"/>
                </a:lnTo>
                <a:lnTo>
                  <a:pt x="296144" y="1200240"/>
                </a:lnTo>
                <a:lnTo>
                  <a:pt x="302513" y="1061286"/>
                </a:lnTo>
                <a:lnTo>
                  <a:pt x="305698" y="1043367"/>
                </a:lnTo>
                <a:lnTo>
                  <a:pt x="308881" y="1015761"/>
                </a:lnTo>
                <a:lnTo>
                  <a:pt x="312065" y="1020636"/>
                </a:lnTo>
                <a:lnTo>
                  <a:pt x="315250" y="995728"/>
                </a:lnTo>
                <a:lnTo>
                  <a:pt x="324803" y="1044659"/>
                </a:lnTo>
                <a:lnTo>
                  <a:pt x="327987" y="1045304"/>
                </a:lnTo>
                <a:lnTo>
                  <a:pt x="331172" y="978037"/>
                </a:lnTo>
                <a:lnTo>
                  <a:pt x="334354" y="967488"/>
                </a:lnTo>
                <a:lnTo>
                  <a:pt x="337535" y="942922"/>
                </a:lnTo>
                <a:lnTo>
                  <a:pt x="343909" y="1069605"/>
                </a:lnTo>
                <a:lnTo>
                  <a:pt x="347090" y="1001996"/>
                </a:lnTo>
                <a:lnTo>
                  <a:pt x="350283" y="1035959"/>
                </a:lnTo>
                <a:lnTo>
                  <a:pt x="353464" y="1037035"/>
                </a:lnTo>
                <a:lnTo>
                  <a:pt x="356645" y="1209180"/>
                </a:lnTo>
                <a:lnTo>
                  <a:pt x="359825" y="1224300"/>
                </a:lnTo>
                <a:lnTo>
                  <a:pt x="366200" y="1319275"/>
                </a:lnTo>
                <a:lnTo>
                  <a:pt x="369380" y="1254337"/>
                </a:lnTo>
                <a:lnTo>
                  <a:pt x="372574" y="1298140"/>
                </a:lnTo>
                <a:lnTo>
                  <a:pt x="375755" y="1247778"/>
                </a:lnTo>
                <a:lnTo>
                  <a:pt x="378935" y="1301951"/>
                </a:lnTo>
                <a:lnTo>
                  <a:pt x="382116" y="1294214"/>
                </a:lnTo>
                <a:lnTo>
                  <a:pt x="385310" y="1319591"/>
                </a:lnTo>
                <a:lnTo>
                  <a:pt x="388490" y="1313690"/>
                </a:lnTo>
                <a:lnTo>
                  <a:pt x="391671" y="1316970"/>
                </a:lnTo>
                <a:lnTo>
                  <a:pt x="394865" y="1262986"/>
                </a:lnTo>
                <a:lnTo>
                  <a:pt x="401226" y="1288414"/>
                </a:lnTo>
                <a:lnTo>
                  <a:pt x="404407" y="1275067"/>
                </a:lnTo>
                <a:lnTo>
                  <a:pt x="407601" y="1332723"/>
                </a:lnTo>
                <a:lnTo>
                  <a:pt x="413962" y="1099706"/>
                </a:lnTo>
                <a:lnTo>
                  <a:pt x="426698" y="106593"/>
                </a:lnTo>
                <a:lnTo>
                  <a:pt x="429891" y="163744"/>
                </a:lnTo>
                <a:lnTo>
                  <a:pt x="433072" y="272852"/>
                </a:lnTo>
                <a:lnTo>
                  <a:pt x="436253" y="264073"/>
                </a:lnTo>
                <a:lnTo>
                  <a:pt x="442627" y="0"/>
                </a:lnTo>
                <a:lnTo>
                  <a:pt x="448989" y="212600"/>
                </a:lnTo>
                <a:lnTo>
                  <a:pt x="452182" y="53217"/>
                </a:lnTo>
                <a:lnTo>
                  <a:pt x="455363" y="35493"/>
                </a:lnTo>
                <a:lnTo>
                  <a:pt x="458544" y="61732"/>
                </a:lnTo>
                <a:lnTo>
                  <a:pt x="468099" y="648880"/>
                </a:lnTo>
                <a:lnTo>
                  <a:pt x="474473" y="828686"/>
                </a:lnTo>
                <a:lnTo>
                  <a:pt x="477654" y="981747"/>
                </a:lnTo>
                <a:lnTo>
                  <a:pt x="480835" y="1056676"/>
                </a:lnTo>
                <a:lnTo>
                  <a:pt x="499945" y="1995963"/>
                </a:lnTo>
                <a:lnTo>
                  <a:pt x="506306" y="2089444"/>
                </a:lnTo>
                <a:lnTo>
                  <a:pt x="515861" y="2169159"/>
                </a:lnTo>
                <a:lnTo>
                  <a:pt x="519042" y="2238212"/>
                </a:lnTo>
                <a:lnTo>
                  <a:pt x="522235" y="2227980"/>
                </a:lnTo>
                <a:lnTo>
                  <a:pt x="525416" y="2306214"/>
                </a:lnTo>
                <a:lnTo>
                  <a:pt x="528597" y="2337277"/>
                </a:lnTo>
                <a:lnTo>
                  <a:pt x="531791" y="2346281"/>
                </a:lnTo>
                <a:lnTo>
                  <a:pt x="538152" y="2373532"/>
                </a:lnTo>
                <a:lnTo>
                  <a:pt x="541333" y="2419740"/>
                </a:lnTo>
                <a:lnTo>
                  <a:pt x="544526" y="2436253"/>
                </a:lnTo>
                <a:lnTo>
                  <a:pt x="550888" y="2604245"/>
                </a:lnTo>
                <a:lnTo>
                  <a:pt x="557262" y="2762219"/>
                </a:lnTo>
                <a:lnTo>
                  <a:pt x="563624" y="2916876"/>
                </a:lnTo>
                <a:lnTo>
                  <a:pt x="566817" y="2948433"/>
                </a:lnTo>
                <a:lnTo>
                  <a:pt x="569998" y="2949953"/>
                </a:lnTo>
                <a:lnTo>
                  <a:pt x="579553" y="2905732"/>
                </a:lnTo>
                <a:lnTo>
                  <a:pt x="585915" y="2936086"/>
                </a:lnTo>
                <a:lnTo>
                  <a:pt x="589108" y="2986638"/>
                </a:lnTo>
                <a:lnTo>
                  <a:pt x="592289" y="2980851"/>
                </a:lnTo>
                <a:lnTo>
                  <a:pt x="595470" y="3017587"/>
                </a:lnTo>
                <a:lnTo>
                  <a:pt x="598650" y="3005962"/>
                </a:lnTo>
                <a:lnTo>
                  <a:pt x="601844" y="3021335"/>
                </a:lnTo>
                <a:lnTo>
                  <a:pt x="605025" y="3001467"/>
                </a:lnTo>
                <a:lnTo>
                  <a:pt x="608205" y="2999694"/>
                </a:lnTo>
                <a:lnTo>
                  <a:pt x="611399" y="3008976"/>
                </a:lnTo>
                <a:lnTo>
                  <a:pt x="614580" y="2974747"/>
                </a:lnTo>
                <a:lnTo>
                  <a:pt x="617760" y="2990247"/>
                </a:lnTo>
                <a:lnTo>
                  <a:pt x="620941" y="2914571"/>
                </a:lnTo>
                <a:lnTo>
                  <a:pt x="624135" y="2993438"/>
                </a:lnTo>
                <a:lnTo>
                  <a:pt x="627315" y="2906277"/>
                </a:lnTo>
                <a:lnTo>
                  <a:pt x="630496" y="2932984"/>
                </a:lnTo>
                <a:lnTo>
                  <a:pt x="633690" y="2767576"/>
                </a:lnTo>
                <a:lnTo>
                  <a:pt x="636870" y="2826485"/>
                </a:lnTo>
                <a:lnTo>
                  <a:pt x="640051" y="2799196"/>
                </a:lnTo>
                <a:lnTo>
                  <a:pt x="643232" y="2831943"/>
                </a:lnTo>
                <a:lnTo>
                  <a:pt x="646426" y="2681453"/>
                </a:lnTo>
                <a:lnTo>
                  <a:pt x="649606" y="2708654"/>
                </a:lnTo>
                <a:lnTo>
                  <a:pt x="652787" y="2870946"/>
                </a:lnTo>
                <a:lnTo>
                  <a:pt x="655981" y="2515703"/>
                </a:lnTo>
                <a:lnTo>
                  <a:pt x="659161" y="2685087"/>
                </a:lnTo>
                <a:lnTo>
                  <a:pt x="662342" y="1744647"/>
                </a:lnTo>
                <a:lnTo>
                  <a:pt x="668716" y="1481428"/>
                </a:lnTo>
                <a:lnTo>
                  <a:pt x="671897" y="1603059"/>
                </a:lnTo>
                <a:lnTo>
                  <a:pt x="675078" y="1584469"/>
                </a:lnTo>
                <a:lnTo>
                  <a:pt x="678259" y="1607631"/>
                </a:lnTo>
                <a:lnTo>
                  <a:pt x="681452" y="1604680"/>
                </a:lnTo>
                <a:lnTo>
                  <a:pt x="684633" y="1275637"/>
                </a:lnTo>
                <a:lnTo>
                  <a:pt x="687814" y="1501386"/>
                </a:lnTo>
                <a:lnTo>
                  <a:pt x="691007" y="1211206"/>
                </a:lnTo>
                <a:lnTo>
                  <a:pt x="694188" y="1600970"/>
                </a:lnTo>
                <a:lnTo>
                  <a:pt x="697369" y="1080141"/>
                </a:lnTo>
                <a:lnTo>
                  <a:pt x="700550" y="1550570"/>
                </a:lnTo>
                <a:lnTo>
                  <a:pt x="703743" y="1284008"/>
                </a:lnTo>
                <a:lnTo>
                  <a:pt x="706924" y="1613367"/>
                </a:lnTo>
                <a:lnTo>
                  <a:pt x="710105" y="1411489"/>
                </a:lnTo>
                <a:lnTo>
                  <a:pt x="713298" y="1407690"/>
                </a:lnTo>
                <a:lnTo>
                  <a:pt x="716479" y="1894404"/>
                </a:lnTo>
                <a:lnTo>
                  <a:pt x="719660" y="1220412"/>
                </a:lnTo>
                <a:lnTo>
                  <a:pt x="722840" y="1962405"/>
                </a:lnTo>
                <a:lnTo>
                  <a:pt x="726034" y="1431066"/>
                </a:lnTo>
                <a:lnTo>
                  <a:pt x="729215" y="2100461"/>
                </a:lnTo>
                <a:lnTo>
                  <a:pt x="732395" y="1845042"/>
                </a:lnTo>
                <a:lnTo>
                  <a:pt x="735589" y="2177327"/>
                </a:lnTo>
                <a:lnTo>
                  <a:pt x="738770" y="2353549"/>
                </a:lnTo>
                <a:lnTo>
                  <a:pt x="741950" y="2300896"/>
                </a:lnTo>
                <a:lnTo>
                  <a:pt x="745131" y="2571371"/>
                </a:lnTo>
                <a:lnTo>
                  <a:pt x="748325" y="2227879"/>
                </a:lnTo>
                <a:lnTo>
                  <a:pt x="751505" y="2581793"/>
                </a:lnTo>
                <a:lnTo>
                  <a:pt x="754686" y="2147214"/>
                </a:lnTo>
                <a:lnTo>
                  <a:pt x="757880" y="2506915"/>
                </a:lnTo>
                <a:lnTo>
                  <a:pt x="761061" y="2098713"/>
                </a:lnTo>
                <a:lnTo>
                  <a:pt x="764241" y="2375698"/>
                </a:lnTo>
                <a:lnTo>
                  <a:pt x="767422" y="2074754"/>
                </a:lnTo>
                <a:lnTo>
                  <a:pt x="770616" y="2073589"/>
                </a:lnTo>
                <a:lnTo>
                  <a:pt x="773796" y="2025519"/>
                </a:lnTo>
                <a:lnTo>
                  <a:pt x="776977" y="1733998"/>
                </a:lnTo>
                <a:lnTo>
                  <a:pt x="780158" y="2112238"/>
                </a:lnTo>
                <a:lnTo>
                  <a:pt x="783351" y="1632742"/>
                </a:lnTo>
                <a:lnTo>
                  <a:pt x="786532" y="1981907"/>
                </a:lnTo>
                <a:lnTo>
                  <a:pt x="789713" y="1791514"/>
                </a:lnTo>
                <a:lnTo>
                  <a:pt x="796087" y="2454476"/>
                </a:lnTo>
                <a:lnTo>
                  <a:pt x="802449" y="2696243"/>
                </a:lnTo>
                <a:lnTo>
                  <a:pt x="805642" y="2628356"/>
                </a:lnTo>
                <a:lnTo>
                  <a:pt x="808823" y="2769881"/>
                </a:lnTo>
                <a:lnTo>
                  <a:pt x="812004" y="2580539"/>
                </a:lnTo>
                <a:lnTo>
                  <a:pt x="815197" y="2709971"/>
                </a:lnTo>
                <a:lnTo>
                  <a:pt x="818378" y="2534571"/>
                </a:lnTo>
                <a:lnTo>
                  <a:pt x="821559" y="2621429"/>
                </a:lnTo>
                <a:lnTo>
                  <a:pt x="824740" y="2635802"/>
                </a:lnTo>
                <a:lnTo>
                  <a:pt x="827933" y="2639259"/>
                </a:lnTo>
                <a:lnTo>
                  <a:pt x="831114" y="2616376"/>
                </a:lnTo>
                <a:lnTo>
                  <a:pt x="834295" y="2571029"/>
                </a:lnTo>
                <a:lnTo>
                  <a:pt x="837488" y="2589986"/>
                </a:lnTo>
                <a:lnTo>
                  <a:pt x="840669" y="2514221"/>
                </a:lnTo>
                <a:lnTo>
                  <a:pt x="843850" y="2581413"/>
                </a:lnTo>
                <a:lnTo>
                  <a:pt x="847030" y="2497746"/>
                </a:lnTo>
                <a:lnTo>
                  <a:pt x="850224" y="2528885"/>
                </a:lnTo>
                <a:lnTo>
                  <a:pt x="853405" y="2497772"/>
                </a:lnTo>
                <a:lnTo>
                  <a:pt x="856585" y="2518577"/>
                </a:lnTo>
                <a:lnTo>
                  <a:pt x="859766" y="2520110"/>
                </a:lnTo>
                <a:lnTo>
                  <a:pt x="862960" y="2511511"/>
                </a:lnTo>
                <a:lnTo>
                  <a:pt x="866140" y="2537446"/>
                </a:lnTo>
                <a:lnTo>
                  <a:pt x="869321" y="2525023"/>
                </a:lnTo>
                <a:lnTo>
                  <a:pt x="872515" y="2567850"/>
                </a:lnTo>
                <a:lnTo>
                  <a:pt x="875695" y="2560379"/>
                </a:lnTo>
                <a:lnTo>
                  <a:pt x="878876" y="2622214"/>
                </a:lnTo>
                <a:lnTo>
                  <a:pt x="882057" y="2628989"/>
                </a:lnTo>
                <a:lnTo>
                  <a:pt x="885250" y="2672475"/>
                </a:lnTo>
                <a:lnTo>
                  <a:pt x="888431" y="2665966"/>
                </a:lnTo>
                <a:lnTo>
                  <a:pt x="894805" y="2728117"/>
                </a:lnTo>
                <a:lnTo>
                  <a:pt x="897986" y="2743997"/>
                </a:lnTo>
                <a:lnTo>
                  <a:pt x="901167" y="2781999"/>
                </a:lnTo>
                <a:lnTo>
                  <a:pt x="904348" y="2768082"/>
                </a:lnTo>
                <a:lnTo>
                  <a:pt x="907541" y="2802248"/>
                </a:lnTo>
                <a:lnTo>
                  <a:pt x="910722" y="2763574"/>
                </a:lnTo>
                <a:lnTo>
                  <a:pt x="913903" y="2755774"/>
                </a:lnTo>
                <a:lnTo>
                  <a:pt x="917096" y="2743604"/>
                </a:lnTo>
                <a:lnTo>
                  <a:pt x="920277" y="2747112"/>
                </a:lnTo>
                <a:lnTo>
                  <a:pt x="929832" y="2494492"/>
                </a:lnTo>
                <a:lnTo>
                  <a:pt x="945749" y="1907485"/>
                </a:lnTo>
                <a:lnTo>
                  <a:pt x="952123" y="1838229"/>
                </a:lnTo>
                <a:lnTo>
                  <a:pt x="955304" y="1782612"/>
                </a:lnTo>
                <a:lnTo>
                  <a:pt x="958485" y="1689372"/>
                </a:lnTo>
                <a:lnTo>
                  <a:pt x="961665" y="1657030"/>
                </a:lnTo>
                <a:lnTo>
                  <a:pt x="964859" y="1549747"/>
                </a:lnTo>
                <a:lnTo>
                  <a:pt x="968040" y="1500284"/>
                </a:lnTo>
                <a:lnTo>
                  <a:pt x="974414" y="1298000"/>
                </a:lnTo>
                <a:lnTo>
                  <a:pt x="980776" y="1110786"/>
                </a:lnTo>
                <a:lnTo>
                  <a:pt x="987150" y="823912"/>
                </a:lnTo>
                <a:lnTo>
                  <a:pt x="990331" y="704864"/>
                </a:lnTo>
                <a:lnTo>
                  <a:pt x="993511" y="662873"/>
                </a:lnTo>
                <a:lnTo>
                  <a:pt x="996705" y="671053"/>
                </a:lnTo>
                <a:lnTo>
                  <a:pt x="999886" y="570015"/>
                </a:lnTo>
                <a:lnTo>
                  <a:pt x="1006247" y="530037"/>
                </a:lnTo>
                <a:lnTo>
                  <a:pt x="1009441" y="603419"/>
                </a:lnTo>
                <a:lnTo>
                  <a:pt x="1012621" y="548202"/>
                </a:lnTo>
                <a:lnTo>
                  <a:pt x="1015802" y="568308"/>
                </a:lnTo>
                <a:lnTo>
                  <a:pt x="1022176" y="655566"/>
                </a:lnTo>
                <a:lnTo>
                  <a:pt x="1025357" y="612777"/>
                </a:lnTo>
                <a:lnTo>
                  <a:pt x="1028538" y="618653"/>
                </a:lnTo>
                <a:lnTo>
                  <a:pt x="1031731" y="556261"/>
                </a:lnTo>
                <a:lnTo>
                  <a:pt x="1034912" y="562606"/>
                </a:lnTo>
                <a:lnTo>
                  <a:pt x="1038093" y="590553"/>
                </a:lnTo>
                <a:lnTo>
                  <a:pt x="1041274" y="574483"/>
                </a:lnTo>
                <a:lnTo>
                  <a:pt x="1044467" y="675701"/>
                </a:lnTo>
                <a:lnTo>
                  <a:pt x="1047648" y="698381"/>
                </a:lnTo>
                <a:lnTo>
                  <a:pt x="1050829" y="809577"/>
                </a:lnTo>
                <a:lnTo>
                  <a:pt x="1054022" y="769941"/>
                </a:lnTo>
                <a:lnTo>
                  <a:pt x="1057203" y="800903"/>
                </a:lnTo>
                <a:lnTo>
                  <a:pt x="1060384" y="932880"/>
                </a:lnTo>
                <a:lnTo>
                  <a:pt x="1063565" y="1147700"/>
                </a:lnTo>
                <a:lnTo>
                  <a:pt x="1066758" y="1071745"/>
                </a:lnTo>
                <a:lnTo>
                  <a:pt x="1069939" y="1202304"/>
                </a:lnTo>
                <a:lnTo>
                  <a:pt x="1073120" y="1529979"/>
                </a:lnTo>
                <a:lnTo>
                  <a:pt x="1076313" y="1482593"/>
                </a:lnTo>
                <a:lnTo>
                  <a:pt x="1082675" y="2071639"/>
                </a:lnTo>
                <a:lnTo>
                  <a:pt x="1098604" y="2722254"/>
                </a:lnTo>
                <a:lnTo>
                  <a:pt x="1101785" y="2668372"/>
                </a:lnTo>
                <a:lnTo>
                  <a:pt x="1104965" y="2693027"/>
                </a:lnTo>
                <a:lnTo>
                  <a:pt x="1108146" y="2737741"/>
                </a:lnTo>
                <a:lnTo>
                  <a:pt x="1111340" y="2813645"/>
                </a:lnTo>
                <a:lnTo>
                  <a:pt x="1117701" y="2823890"/>
                </a:lnTo>
                <a:lnTo>
                  <a:pt x="1120895" y="2892626"/>
                </a:lnTo>
                <a:lnTo>
                  <a:pt x="1124076" y="2892752"/>
                </a:lnTo>
                <a:lnTo>
                  <a:pt x="1127256" y="2909152"/>
                </a:lnTo>
                <a:lnTo>
                  <a:pt x="1130437" y="2907847"/>
                </a:lnTo>
                <a:lnTo>
                  <a:pt x="1133631" y="2903187"/>
                </a:lnTo>
                <a:lnTo>
                  <a:pt x="1136811" y="2901452"/>
                </a:lnTo>
                <a:lnTo>
                  <a:pt x="1139992" y="2903719"/>
                </a:lnTo>
                <a:lnTo>
                  <a:pt x="1143173" y="2875973"/>
                </a:lnTo>
                <a:lnTo>
                  <a:pt x="1146367" y="2829348"/>
                </a:lnTo>
                <a:lnTo>
                  <a:pt x="1149547" y="2875822"/>
                </a:lnTo>
                <a:lnTo>
                  <a:pt x="1152728" y="2885281"/>
                </a:lnTo>
                <a:lnTo>
                  <a:pt x="1155922" y="2836110"/>
                </a:lnTo>
                <a:lnTo>
                  <a:pt x="1159102" y="2830234"/>
                </a:lnTo>
                <a:lnTo>
                  <a:pt x="1165464" y="2770020"/>
                </a:lnTo>
                <a:lnTo>
                  <a:pt x="1168657" y="2684568"/>
                </a:lnTo>
                <a:lnTo>
                  <a:pt x="1171838" y="2705792"/>
                </a:lnTo>
                <a:lnTo>
                  <a:pt x="1175019" y="2747188"/>
                </a:lnTo>
                <a:lnTo>
                  <a:pt x="1178212" y="2624379"/>
                </a:lnTo>
                <a:lnTo>
                  <a:pt x="1181393" y="2615464"/>
                </a:lnTo>
                <a:lnTo>
                  <a:pt x="1184574" y="2621023"/>
                </a:lnTo>
                <a:lnTo>
                  <a:pt x="1187755" y="2640588"/>
                </a:lnTo>
                <a:lnTo>
                  <a:pt x="1194129" y="2445852"/>
                </a:lnTo>
                <a:lnTo>
                  <a:pt x="1197310" y="2619871"/>
                </a:lnTo>
                <a:lnTo>
                  <a:pt x="1200503" y="2622759"/>
                </a:lnTo>
                <a:lnTo>
                  <a:pt x="1203684" y="2517843"/>
                </a:lnTo>
                <a:lnTo>
                  <a:pt x="1206865" y="2481955"/>
                </a:lnTo>
                <a:lnTo>
                  <a:pt x="1210046" y="2505610"/>
                </a:lnTo>
                <a:lnTo>
                  <a:pt x="1216420" y="2610057"/>
                </a:lnTo>
                <a:lnTo>
                  <a:pt x="1219601" y="2630876"/>
                </a:lnTo>
                <a:lnTo>
                  <a:pt x="1225975" y="2720164"/>
                </a:lnTo>
                <a:lnTo>
                  <a:pt x="1229156" y="2747276"/>
                </a:lnTo>
                <a:lnTo>
                  <a:pt x="1232336" y="2713162"/>
                </a:lnTo>
                <a:lnTo>
                  <a:pt x="1235530" y="2730206"/>
                </a:lnTo>
                <a:lnTo>
                  <a:pt x="1238711" y="2842694"/>
                </a:lnTo>
                <a:lnTo>
                  <a:pt x="1241891" y="2837477"/>
                </a:lnTo>
                <a:lnTo>
                  <a:pt x="1245072" y="2805173"/>
                </a:lnTo>
                <a:lnTo>
                  <a:pt x="1248266" y="2791092"/>
                </a:lnTo>
                <a:lnTo>
                  <a:pt x="1251446" y="2825131"/>
                </a:lnTo>
                <a:lnTo>
                  <a:pt x="1254627" y="2843416"/>
                </a:lnTo>
                <a:lnTo>
                  <a:pt x="1257821" y="2842099"/>
                </a:lnTo>
                <a:lnTo>
                  <a:pt x="1261001" y="2824738"/>
                </a:lnTo>
                <a:lnTo>
                  <a:pt x="1267363" y="2890840"/>
                </a:lnTo>
                <a:lnTo>
                  <a:pt x="1270556" y="2845405"/>
                </a:lnTo>
                <a:lnTo>
                  <a:pt x="1273737" y="2841314"/>
                </a:lnTo>
                <a:lnTo>
                  <a:pt x="1280112" y="2472635"/>
                </a:lnTo>
                <a:lnTo>
                  <a:pt x="1286473" y="2380472"/>
                </a:lnTo>
                <a:lnTo>
                  <a:pt x="1289654" y="2486590"/>
                </a:lnTo>
                <a:lnTo>
                  <a:pt x="1292847" y="2640094"/>
                </a:lnTo>
                <a:lnTo>
                  <a:pt x="1296028" y="2663939"/>
                </a:lnTo>
                <a:lnTo>
                  <a:pt x="1299209" y="2713833"/>
                </a:lnTo>
                <a:lnTo>
                  <a:pt x="1302390" y="2711756"/>
                </a:lnTo>
                <a:lnTo>
                  <a:pt x="1305583" y="2728814"/>
                </a:lnTo>
                <a:lnTo>
                  <a:pt x="1308764" y="2734373"/>
                </a:lnTo>
                <a:lnTo>
                  <a:pt x="1311945" y="2716518"/>
                </a:lnTo>
                <a:lnTo>
                  <a:pt x="1315138" y="2738083"/>
                </a:lnTo>
                <a:lnTo>
                  <a:pt x="1318319" y="2716441"/>
                </a:lnTo>
                <a:lnTo>
                  <a:pt x="1321500" y="2764334"/>
                </a:lnTo>
                <a:lnTo>
                  <a:pt x="1324681" y="2723583"/>
                </a:lnTo>
                <a:lnTo>
                  <a:pt x="1327874" y="2779049"/>
                </a:lnTo>
                <a:lnTo>
                  <a:pt x="1331055" y="2687734"/>
                </a:lnTo>
                <a:lnTo>
                  <a:pt x="1334236" y="2754279"/>
                </a:lnTo>
                <a:lnTo>
                  <a:pt x="1337429" y="2645856"/>
                </a:lnTo>
                <a:lnTo>
                  <a:pt x="1340610" y="2717936"/>
                </a:lnTo>
                <a:lnTo>
                  <a:pt x="1343791" y="2672234"/>
                </a:lnTo>
                <a:lnTo>
                  <a:pt x="1346971" y="2745010"/>
                </a:lnTo>
                <a:lnTo>
                  <a:pt x="1353346" y="2678490"/>
                </a:lnTo>
                <a:lnTo>
                  <a:pt x="1356526" y="2667181"/>
                </a:lnTo>
                <a:lnTo>
                  <a:pt x="1359720" y="2358653"/>
                </a:lnTo>
                <a:lnTo>
                  <a:pt x="1362901" y="2541485"/>
                </a:lnTo>
                <a:lnTo>
                  <a:pt x="1366081" y="2069018"/>
                </a:lnTo>
                <a:lnTo>
                  <a:pt x="1369262" y="2275810"/>
                </a:lnTo>
                <a:lnTo>
                  <a:pt x="1372456" y="1632742"/>
                </a:lnTo>
                <a:lnTo>
                  <a:pt x="1375636" y="1659791"/>
                </a:lnTo>
                <a:lnTo>
                  <a:pt x="1378817" y="1076456"/>
                </a:lnTo>
                <a:lnTo>
                  <a:pt x="1382011" y="926282"/>
                </a:lnTo>
                <a:lnTo>
                  <a:pt x="1385191" y="1092615"/>
                </a:lnTo>
                <a:lnTo>
                  <a:pt x="1388372" y="918089"/>
                </a:lnTo>
                <a:lnTo>
                  <a:pt x="1391553" y="1138709"/>
                </a:lnTo>
                <a:lnTo>
                  <a:pt x="1394746" y="571059"/>
                </a:lnTo>
                <a:lnTo>
                  <a:pt x="1397927" y="1172520"/>
                </a:lnTo>
                <a:lnTo>
                  <a:pt x="1401108" y="478485"/>
                </a:lnTo>
                <a:lnTo>
                  <a:pt x="1404289" y="1044773"/>
                </a:lnTo>
                <a:lnTo>
                  <a:pt x="1407482" y="527467"/>
                </a:lnTo>
                <a:lnTo>
                  <a:pt x="1410663" y="1033793"/>
                </a:lnTo>
                <a:lnTo>
                  <a:pt x="1413844" y="568747"/>
                </a:lnTo>
                <a:lnTo>
                  <a:pt x="1417037" y="612435"/>
                </a:lnTo>
                <a:lnTo>
                  <a:pt x="1420218" y="780857"/>
                </a:lnTo>
                <a:lnTo>
                  <a:pt x="1423399" y="331837"/>
                </a:lnTo>
                <a:lnTo>
                  <a:pt x="1426580" y="1069694"/>
                </a:lnTo>
                <a:lnTo>
                  <a:pt x="1429773" y="329314"/>
                </a:lnTo>
                <a:lnTo>
                  <a:pt x="1432954" y="1268508"/>
                </a:lnTo>
                <a:lnTo>
                  <a:pt x="1436135" y="267892"/>
                </a:lnTo>
                <a:lnTo>
                  <a:pt x="1439328" y="1156007"/>
                </a:lnTo>
                <a:lnTo>
                  <a:pt x="1442509" y="613055"/>
                </a:lnTo>
                <a:lnTo>
                  <a:pt x="1445690" y="957396"/>
                </a:lnTo>
                <a:lnTo>
                  <a:pt x="1448870" y="1082800"/>
                </a:lnTo>
                <a:lnTo>
                  <a:pt x="1452064" y="832776"/>
                </a:lnTo>
                <a:lnTo>
                  <a:pt x="1455245" y="1393304"/>
                </a:lnTo>
                <a:lnTo>
                  <a:pt x="1458426" y="752149"/>
                </a:lnTo>
                <a:lnTo>
                  <a:pt x="1461619" y="1571984"/>
                </a:lnTo>
                <a:lnTo>
                  <a:pt x="1464800" y="775424"/>
                </a:lnTo>
                <a:lnTo>
                  <a:pt x="1467981" y="1737379"/>
                </a:lnTo>
                <a:lnTo>
                  <a:pt x="1471161" y="1500018"/>
                </a:lnTo>
                <a:lnTo>
                  <a:pt x="1477536" y="2132524"/>
                </a:lnTo>
                <a:lnTo>
                  <a:pt x="1480716" y="2150050"/>
                </a:lnTo>
                <a:lnTo>
                  <a:pt x="1483897" y="2514753"/>
                </a:lnTo>
                <a:lnTo>
                  <a:pt x="1487091" y="2296058"/>
                </a:lnTo>
                <a:lnTo>
                  <a:pt x="1490272" y="2543157"/>
                </a:lnTo>
                <a:lnTo>
                  <a:pt x="1493452" y="2427820"/>
                </a:lnTo>
                <a:lnTo>
                  <a:pt x="1496646" y="2618643"/>
                </a:lnTo>
                <a:lnTo>
                  <a:pt x="1499827" y="2483373"/>
                </a:lnTo>
                <a:lnTo>
                  <a:pt x="1503007" y="2647819"/>
                </a:lnTo>
                <a:lnTo>
                  <a:pt x="1506188" y="2560176"/>
                </a:lnTo>
                <a:lnTo>
                  <a:pt x="1509382" y="2679579"/>
                </a:lnTo>
                <a:lnTo>
                  <a:pt x="1512562" y="2647591"/>
                </a:lnTo>
                <a:lnTo>
                  <a:pt x="1515743" y="2665915"/>
                </a:lnTo>
                <a:lnTo>
                  <a:pt x="1518937" y="2695813"/>
                </a:lnTo>
                <a:lnTo>
                  <a:pt x="1522117" y="2660267"/>
                </a:lnTo>
                <a:lnTo>
                  <a:pt x="1528479" y="2815810"/>
                </a:lnTo>
                <a:lnTo>
                  <a:pt x="1531672" y="2780721"/>
                </a:lnTo>
                <a:lnTo>
                  <a:pt x="1534853" y="2686594"/>
                </a:lnTo>
                <a:lnTo>
                  <a:pt x="1538034" y="2519654"/>
                </a:lnTo>
                <a:lnTo>
                  <a:pt x="1544408" y="2791294"/>
                </a:lnTo>
                <a:lnTo>
                  <a:pt x="1550770" y="2490326"/>
                </a:lnTo>
                <a:lnTo>
                  <a:pt x="1553963" y="2036739"/>
                </a:lnTo>
                <a:lnTo>
                  <a:pt x="1557144" y="2266755"/>
                </a:lnTo>
                <a:lnTo>
                  <a:pt x="1560325" y="2047921"/>
                </a:lnTo>
                <a:lnTo>
                  <a:pt x="1563518" y="1945791"/>
                </a:lnTo>
                <a:lnTo>
                  <a:pt x="1569880" y="1585407"/>
                </a:lnTo>
                <a:lnTo>
                  <a:pt x="1573060" y="1686422"/>
                </a:lnTo>
                <a:lnTo>
                  <a:pt x="1576254" y="1572490"/>
                </a:lnTo>
                <a:lnTo>
                  <a:pt x="1579435" y="1699313"/>
                </a:lnTo>
                <a:lnTo>
                  <a:pt x="1582615" y="1615393"/>
                </a:lnTo>
                <a:lnTo>
                  <a:pt x="1585796" y="1656422"/>
                </a:lnTo>
                <a:lnTo>
                  <a:pt x="1588990" y="1489685"/>
                </a:lnTo>
                <a:lnTo>
                  <a:pt x="1592171" y="1543377"/>
                </a:lnTo>
                <a:lnTo>
                  <a:pt x="1598545" y="1738708"/>
                </a:lnTo>
                <a:lnTo>
                  <a:pt x="1601726" y="1743761"/>
                </a:lnTo>
                <a:lnTo>
                  <a:pt x="1604906" y="1826984"/>
                </a:lnTo>
                <a:lnTo>
                  <a:pt x="1608087" y="2031826"/>
                </a:lnTo>
                <a:lnTo>
                  <a:pt x="1611281" y="1971080"/>
                </a:lnTo>
                <a:lnTo>
                  <a:pt x="1614461" y="1988834"/>
                </a:lnTo>
                <a:lnTo>
                  <a:pt x="1617642" y="2065611"/>
                </a:lnTo>
                <a:lnTo>
                  <a:pt x="1627197" y="2478245"/>
                </a:lnTo>
                <a:lnTo>
                  <a:pt x="1630378" y="2545436"/>
                </a:lnTo>
                <a:lnTo>
                  <a:pt x="1633572" y="2507510"/>
                </a:lnTo>
                <a:lnTo>
                  <a:pt x="1636752" y="2489857"/>
                </a:lnTo>
                <a:lnTo>
                  <a:pt x="1639933" y="2558036"/>
                </a:lnTo>
                <a:lnTo>
                  <a:pt x="1643127" y="2591797"/>
                </a:lnTo>
                <a:lnTo>
                  <a:pt x="1646307" y="2720000"/>
                </a:lnTo>
                <a:lnTo>
                  <a:pt x="1649488" y="2720418"/>
                </a:lnTo>
                <a:lnTo>
                  <a:pt x="1652669" y="2679692"/>
                </a:lnTo>
                <a:lnTo>
                  <a:pt x="1655862" y="2800564"/>
                </a:lnTo>
                <a:lnTo>
                  <a:pt x="1659043" y="2775731"/>
                </a:lnTo>
                <a:lnTo>
                  <a:pt x="1662224" y="2796486"/>
                </a:lnTo>
                <a:lnTo>
                  <a:pt x="1665405" y="2764663"/>
                </a:lnTo>
                <a:lnTo>
                  <a:pt x="1668598" y="2795676"/>
                </a:lnTo>
                <a:lnTo>
                  <a:pt x="1671779" y="2795372"/>
                </a:lnTo>
                <a:lnTo>
                  <a:pt x="1674960" y="2791826"/>
                </a:lnTo>
                <a:lnTo>
                  <a:pt x="1678153" y="2833222"/>
                </a:lnTo>
                <a:lnTo>
                  <a:pt x="1681334" y="2751645"/>
                </a:lnTo>
                <a:lnTo>
                  <a:pt x="1684515" y="2737437"/>
                </a:lnTo>
                <a:lnTo>
                  <a:pt x="1687696" y="2806186"/>
                </a:lnTo>
                <a:lnTo>
                  <a:pt x="1690889" y="2761612"/>
                </a:lnTo>
                <a:lnTo>
                  <a:pt x="1694070" y="2644071"/>
                </a:lnTo>
                <a:lnTo>
                  <a:pt x="1697251" y="2695459"/>
                </a:lnTo>
                <a:lnTo>
                  <a:pt x="1700444" y="2683517"/>
                </a:lnTo>
                <a:lnTo>
                  <a:pt x="1706806" y="2640462"/>
                </a:lnTo>
                <a:lnTo>
                  <a:pt x="1709986" y="2655480"/>
                </a:lnTo>
                <a:lnTo>
                  <a:pt x="1713180" y="2678148"/>
                </a:lnTo>
                <a:lnTo>
                  <a:pt x="1716361" y="2671221"/>
                </a:lnTo>
                <a:lnTo>
                  <a:pt x="1719541" y="2705336"/>
                </a:lnTo>
                <a:lnTo>
                  <a:pt x="1722735" y="2649782"/>
                </a:lnTo>
                <a:lnTo>
                  <a:pt x="1725916" y="2660444"/>
                </a:lnTo>
                <a:lnTo>
                  <a:pt x="1729096" y="2640867"/>
                </a:lnTo>
                <a:lnTo>
                  <a:pt x="1732277" y="2689697"/>
                </a:lnTo>
                <a:lnTo>
                  <a:pt x="1735471" y="2630825"/>
                </a:lnTo>
                <a:lnTo>
                  <a:pt x="1738651" y="2511283"/>
                </a:lnTo>
                <a:lnTo>
                  <a:pt x="1741832" y="2552756"/>
                </a:lnTo>
                <a:lnTo>
                  <a:pt x="1745026" y="2638752"/>
                </a:lnTo>
                <a:lnTo>
                  <a:pt x="1748206" y="2672449"/>
                </a:lnTo>
                <a:lnTo>
                  <a:pt x="1751387" y="2600699"/>
                </a:lnTo>
                <a:lnTo>
                  <a:pt x="1754568" y="2607854"/>
                </a:lnTo>
                <a:lnTo>
                  <a:pt x="1757761" y="2554174"/>
                </a:lnTo>
                <a:lnTo>
                  <a:pt x="1764123" y="2656861"/>
                </a:lnTo>
                <a:lnTo>
                  <a:pt x="1767304" y="2637182"/>
                </a:lnTo>
                <a:lnTo>
                  <a:pt x="1770497" y="2647009"/>
                </a:lnTo>
                <a:lnTo>
                  <a:pt x="1773678" y="2689266"/>
                </a:lnTo>
                <a:lnTo>
                  <a:pt x="1776859" y="2796423"/>
                </a:lnTo>
                <a:lnTo>
                  <a:pt x="1783233" y="2736867"/>
                </a:lnTo>
                <a:lnTo>
                  <a:pt x="1786414" y="2744237"/>
                </a:lnTo>
                <a:lnTo>
                  <a:pt x="1789595" y="2723951"/>
                </a:lnTo>
                <a:lnTo>
                  <a:pt x="1792788" y="2755419"/>
                </a:lnTo>
                <a:lnTo>
                  <a:pt x="1795969" y="2804439"/>
                </a:lnTo>
                <a:lnTo>
                  <a:pt x="1799150" y="2831171"/>
                </a:lnTo>
                <a:lnTo>
                  <a:pt x="1802343" y="2718619"/>
                </a:lnTo>
                <a:lnTo>
                  <a:pt x="1805524" y="2766943"/>
                </a:lnTo>
                <a:lnTo>
                  <a:pt x="1808705" y="2691204"/>
                </a:lnTo>
                <a:lnTo>
                  <a:pt x="1815079" y="2299819"/>
                </a:lnTo>
                <a:lnTo>
                  <a:pt x="1818260" y="2202730"/>
                </a:lnTo>
                <a:lnTo>
                  <a:pt x="1821441" y="2325386"/>
                </a:lnTo>
                <a:lnTo>
                  <a:pt x="1824634" y="2331300"/>
                </a:lnTo>
                <a:lnTo>
                  <a:pt x="1827815" y="2431821"/>
                </a:lnTo>
                <a:lnTo>
                  <a:pt x="1834176" y="2852863"/>
                </a:lnTo>
                <a:lnTo>
                  <a:pt x="1837370" y="2823687"/>
                </a:lnTo>
                <a:lnTo>
                  <a:pt x="1840551" y="2745922"/>
                </a:lnTo>
                <a:lnTo>
                  <a:pt x="1843731" y="2531937"/>
                </a:lnTo>
                <a:lnTo>
                  <a:pt x="1846912" y="2413143"/>
                </a:lnTo>
                <a:lnTo>
                  <a:pt x="1850106" y="2441091"/>
                </a:lnTo>
                <a:lnTo>
                  <a:pt x="1853286" y="2411332"/>
                </a:lnTo>
                <a:lnTo>
                  <a:pt x="1856467" y="2408787"/>
                </a:lnTo>
                <a:lnTo>
                  <a:pt x="1859661" y="2227752"/>
                </a:lnTo>
                <a:lnTo>
                  <a:pt x="1862841" y="2223219"/>
                </a:lnTo>
                <a:lnTo>
                  <a:pt x="1866022" y="2150012"/>
                </a:lnTo>
                <a:lnTo>
                  <a:pt x="1869203" y="2222282"/>
                </a:lnTo>
                <a:lnTo>
                  <a:pt x="1872396" y="2116265"/>
                </a:lnTo>
                <a:lnTo>
                  <a:pt x="1875577" y="2150063"/>
                </a:lnTo>
                <a:lnTo>
                  <a:pt x="1881951" y="2062433"/>
                </a:lnTo>
                <a:lnTo>
                  <a:pt x="1885132" y="2064294"/>
                </a:lnTo>
                <a:lnTo>
                  <a:pt x="1888313" y="2008247"/>
                </a:lnTo>
                <a:lnTo>
                  <a:pt x="1891494" y="2117493"/>
                </a:lnTo>
                <a:lnTo>
                  <a:pt x="1894687" y="1969054"/>
                </a:lnTo>
                <a:lnTo>
                  <a:pt x="1897868" y="2191307"/>
                </a:lnTo>
                <a:lnTo>
                  <a:pt x="1901049" y="2022658"/>
                </a:lnTo>
                <a:lnTo>
                  <a:pt x="1904242" y="2215988"/>
                </a:lnTo>
                <a:lnTo>
                  <a:pt x="1907423" y="1937218"/>
                </a:lnTo>
                <a:lnTo>
                  <a:pt x="1910604" y="2103057"/>
                </a:lnTo>
                <a:lnTo>
                  <a:pt x="1916978" y="2012235"/>
                </a:lnTo>
                <a:lnTo>
                  <a:pt x="1920159" y="2171464"/>
                </a:lnTo>
                <a:lnTo>
                  <a:pt x="1923340" y="1790210"/>
                </a:lnTo>
                <a:lnTo>
                  <a:pt x="1926520" y="2366187"/>
                </a:lnTo>
                <a:lnTo>
                  <a:pt x="1929714" y="1631476"/>
                </a:lnTo>
                <a:lnTo>
                  <a:pt x="1932895" y="2269149"/>
                </a:lnTo>
                <a:lnTo>
                  <a:pt x="1936075" y="1478655"/>
                </a:lnTo>
                <a:lnTo>
                  <a:pt x="1939269" y="1710608"/>
                </a:lnTo>
                <a:lnTo>
                  <a:pt x="1942450" y="1817107"/>
                </a:lnTo>
                <a:lnTo>
                  <a:pt x="1945631" y="1149561"/>
                </a:lnTo>
                <a:lnTo>
                  <a:pt x="1948811" y="2165955"/>
                </a:lnTo>
                <a:lnTo>
                  <a:pt x="1952005" y="846592"/>
                </a:lnTo>
                <a:lnTo>
                  <a:pt x="1955186" y="1950350"/>
                </a:lnTo>
                <a:lnTo>
                  <a:pt x="1958366" y="864169"/>
                </a:lnTo>
                <a:lnTo>
                  <a:pt x="1961560" y="1399560"/>
                </a:lnTo>
                <a:lnTo>
                  <a:pt x="1964741" y="1303623"/>
                </a:lnTo>
                <a:lnTo>
                  <a:pt x="1967921" y="789202"/>
                </a:lnTo>
                <a:lnTo>
                  <a:pt x="1971102" y="1617673"/>
                </a:lnTo>
                <a:lnTo>
                  <a:pt x="1974296" y="501977"/>
                </a:lnTo>
                <a:lnTo>
                  <a:pt x="1977477" y="1724918"/>
                </a:lnTo>
                <a:lnTo>
                  <a:pt x="1980657" y="540785"/>
                </a:lnTo>
                <a:lnTo>
                  <a:pt x="1983851" y="1270926"/>
                </a:lnTo>
                <a:lnTo>
                  <a:pt x="1987032" y="845186"/>
                </a:lnTo>
                <a:lnTo>
                  <a:pt x="1993393" y="1188248"/>
                </a:lnTo>
                <a:lnTo>
                  <a:pt x="1996587" y="828990"/>
                </a:lnTo>
                <a:lnTo>
                  <a:pt x="1999767" y="1529232"/>
                </a:lnTo>
                <a:lnTo>
                  <a:pt x="2002948" y="867398"/>
                </a:lnTo>
                <a:lnTo>
                  <a:pt x="2006142" y="1526636"/>
                </a:lnTo>
                <a:lnTo>
                  <a:pt x="2009322" y="947050"/>
                </a:lnTo>
                <a:lnTo>
                  <a:pt x="2012503" y="1598918"/>
                </a:lnTo>
                <a:lnTo>
                  <a:pt x="2015684" y="1262733"/>
                </a:lnTo>
                <a:lnTo>
                  <a:pt x="2018877" y="1568362"/>
                </a:lnTo>
                <a:lnTo>
                  <a:pt x="2022058" y="1696438"/>
                </a:lnTo>
                <a:lnTo>
                  <a:pt x="2025239" y="1640530"/>
                </a:lnTo>
                <a:lnTo>
                  <a:pt x="2028420" y="1925378"/>
                </a:lnTo>
                <a:lnTo>
                  <a:pt x="2031613" y="1618471"/>
                </a:lnTo>
                <a:lnTo>
                  <a:pt x="2034794" y="2157408"/>
                </a:lnTo>
                <a:lnTo>
                  <a:pt x="2037975" y="1957366"/>
                </a:lnTo>
                <a:lnTo>
                  <a:pt x="2041168" y="2357956"/>
                </a:lnTo>
                <a:lnTo>
                  <a:pt x="2044349" y="2274214"/>
                </a:lnTo>
                <a:lnTo>
                  <a:pt x="2047530" y="2456160"/>
                </a:lnTo>
                <a:lnTo>
                  <a:pt x="2050711" y="2483753"/>
                </a:lnTo>
                <a:lnTo>
                  <a:pt x="2053904" y="2551363"/>
                </a:lnTo>
                <a:lnTo>
                  <a:pt x="2063459" y="2850027"/>
                </a:lnTo>
                <a:lnTo>
                  <a:pt x="2066640" y="2850698"/>
                </a:lnTo>
                <a:lnTo>
                  <a:pt x="2069821" y="2919308"/>
                </a:lnTo>
                <a:lnTo>
                  <a:pt x="2073001" y="2817925"/>
                </a:lnTo>
                <a:lnTo>
                  <a:pt x="2076195" y="2931122"/>
                </a:lnTo>
                <a:lnTo>
                  <a:pt x="2079376" y="2871744"/>
                </a:lnTo>
                <a:lnTo>
                  <a:pt x="2082556" y="2969986"/>
                </a:lnTo>
                <a:lnTo>
                  <a:pt x="2085750" y="2951561"/>
                </a:lnTo>
                <a:lnTo>
                  <a:pt x="2088931" y="2984789"/>
                </a:lnTo>
                <a:lnTo>
                  <a:pt x="2092111" y="2969315"/>
                </a:lnTo>
                <a:lnTo>
                  <a:pt x="2095292" y="2967314"/>
                </a:lnTo>
                <a:lnTo>
                  <a:pt x="2098486" y="2976229"/>
                </a:lnTo>
                <a:lnTo>
                  <a:pt x="2101666" y="2978280"/>
                </a:lnTo>
                <a:lnTo>
                  <a:pt x="2104847" y="2986499"/>
                </a:lnTo>
                <a:lnTo>
                  <a:pt x="2108028" y="2960919"/>
                </a:lnTo>
                <a:lnTo>
                  <a:pt x="2111222" y="2976609"/>
                </a:lnTo>
                <a:lnTo>
                  <a:pt x="2114402" y="2965301"/>
                </a:lnTo>
                <a:lnTo>
                  <a:pt x="2117583" y="3007077"/>
                </a:lnTo>
                <a:lnTo>
                  <a:pt x="2120777" y="2964338"/>
                </a:lnTo>
                <a:lnTo>
                  <a:pt x="2123957" y="2959425"/>
                </a:lnTo>
                <a:lnTo>
                  <a:pt x="2127138" y="2922904"/>
                </a:lnTo>
                <a:lnTo>
                  <a:pt x="2130319" y="2967719"/>
                </a:lnTo>
                <a:lnTo>
                  <a:pt x="2133512" y="2748100"/>
                </a:lnTo>
                <a:lnTo>
                  <a:pt x="2136693" y="2770425"/>
                </a:lnTo>
                <a:lnTo>
                  <a:pt x="2139874" y="2840744"/>
                </a:lnTo>
                <a:lnTo>
                  <a:pt x="2143068" y="2520490"/>
                </a:lnTo>
                <a:lnTo>
                  <a:pt x="2155803" y="2802843"/>
                </a:lnTo>
                <a:lnTo>
                  <a:pt x="2158984" y="2808542"/>
                </a:lnTo>
                <a:lnTo>
                  <a:pt x="2165358" y="2716695"/>
                </a:lnTo>
                <a:lnTo>
                  <a:pt x="2168539" y="2878050"/>
                </a:lnTo>
                <a:lnTo>
                  <a:pt x="2171720" y="2791725"/>
                </a:lnTo>
                <a:lnTo>
                  <a:pt x="2174901" y="2656911"/>
                </a:lnTo>
                <a:lnTo>
                  <a:pt x="2178094" y="2667789"/>
                </a:lnTo>
                <a:lnTo>
                  <a:pt x="2184456" y="2001358"/>
                </a:lnTo>
                <a:lnTo>
                  <a:pt x="2187649" y="2232932"/>
                </a:lnTo>
                <a:lnTo>
                  <a:pt x="2190830" y="2350396"/>
                </a:lnTo>
                <a:lnTo>
                  <a:pt x="2194011" y="2318029"/>
                </a:lnTo>
                <a:lnTo>
                  <a:pt x="2197192" y="2241720"/>
                </a:lnTo>
                <a:lnTo>
                  <a:pt x="2200385" y="2286801"/>
                </a:lnTo>
                <a:lnTo>
                  <a:pt x="2203566" y="2371265"/>
                </a:lnTo>
                <a:lnTo>
                  <a:pt x="2206747" y="2299768"/>
                </a:lnTo>
                <a:lnTo>
                  <a:pt x="2209927" y="2269744"/>
                </a:lnTo>
                <a:lnTo>
                  <a:pt x="2213121" y="2346103"/>
                </a:lnTo>
                <a:lnTo>
                  <a:pt x="2216302" y="2368999"/>
                </a:lnTo>
                <a:lnTo>
                  <a:pt x="2219482" y="2328628"/>
                </a:lnTo>
                <a:lnTo>
                  <a:pt x="2222676" y="2314243"/>
                </a:lnTo>
                <a:lnTo>
                  <a:pt x="2232218" y="1898848"/>
                </a:lnTo>
                <a:lnTo>
                  <a:pt x="2235412" y="1656663"/>
                </a:lnTo>
                <a:lnTo>
                  <a:pt x="2238592" y="1296050"/>
                </a:lnTo>
                <a:lnTo>
                  <a:pt x="2244967" y="875173"/>
                </a:lnTo>
                <a:lnTo>
                  <a:pt x="2248147" y="593693"/>
                </a:lnTo>
                <a:lnTo>
                  <a:pt x="2251328" y="644612"/>
                </a:lnTo>
                <a:lnTo>
                  <a:pt x="2254509" y="515406"/>
                </a:lnTo>
                <a:lnTo>
                  <a:pt x="2257702" y="504589"/>
                </a:lnTo>
                <a:lnTo>
                  <a:pt x="2260883" y="533884"/>
                </a:lnTo>
                <a:lnTo>
                  <a:pt x="2264064" y="440313"/>
                </a:lnTo>
                <a:lnTo>
                  <a:pt x="2267257" y="452684"/>
                </a:lnTo>
                <a:lnTo>
                  <a:pt x="2270438" y="500866"/>
                </a:lnTo>
                <a:lnTo>
                  <a:pt x="2273619" y="629986"/>
                </a:lnTo>
                <a:lnTo>
                  <a:pt x="2276800" y="641320"/>
                </a:lnTo>
                <a:lnTo>
                  <a:pt x="2283174" y="799763"/>
                </a:lnTo>
                <a:lnTo>
                  <a:pt x="2286355" y="849492"/>
                </a:lnTo>
                <a:lnTo>
                  <a:pt x="2295910" y="1157273"/>
                </a:lnTo>
                <a:lnTo>
                  <a:pt x="2299091" y="1247360"/>
                </a:lnTo>
                <a:lnTo>
                  <a:pt x="2305465" y="1627740"/>
                </a:lnTo>
                <a:lnTo>
                  <a:pt x="2327756" y="2527644"/>
                </a:lnTo>
                <a:lnTo>
                  <a:pt x="2330936" y="2536230"/>
                </a:lnTo>
                <a:lnTo>
                  <a:pt x="2334117" y="2575347"/>
                </a:lnTo>
                <a:lnTo>
                  <a:pt x="2337311" y="2567559"/>
                </a:lnTo>
                <a:lnTo>
                  <a:pt x="2340491" y="2657735"/>
                </a:lnTo>
                <a:lnTo>
                  <a:pt x="2343672" y="2677679"/>
                </a:lnTo>
                <a:lnTo>
                  <a:pt x="2346866" y="2676653"/>
                </a:lnTo>
                <a:lnTo>
                  <a:pt x="2350047" y="2718873"/>
                </a:lnTo>
                <a:lnTo>
                  <a:pt x="2353227" y="2727256"/>
                </a:lnTo>
                <a:lnTo>
                  <a:pt x="2359602" y="2758344"/>
                </a:lnTo>
                <a:lnTo>
                  <a:pt x="2362782" y="2709464"/>
                </a:lnTo>
                <a:lnTo>
                  <a:pt x="2365963" y="2701651"/>
                </a:lnTo>
                <a:lnTo>
                  <a:pt x="2369144" y="2749581"/>
                </a:lnTo>
                <a:lnTo>
                  <a:pt x="2372337" y="2738311"/>
                </a:lnTo>
                <a:lnTo>
                  <a:pt x="2375518" y="2683466"/>
                </a:lnTo>
                <a:lnTo>
                  <a:pt x="2381892" y="2760295"/>
                </a:lnTo>
                <a:lnTo>
                  <a:pt x="2385073" y="2736829"/>
                </a:lnTo>
                <a:lnTo>
                  <a:pt x="2388254" y="2701106"/>
                </a:lnTo>
                <a:lnTo>
                  <a:pt x="2391435" y="2683530"/>
                </a:lnTo>
                <a:lnTo>
                  <a:pt x="2394628" y="2730574"/>
                </a:lnTo>
                <a:lnTo>
                  <a:pt x="2397809" y="2662280"/>
                </a:lnTo>
                <a:lnTo>
                  <a:pt x="2400990" y="2633636"/>
                </a:lnTo>
                <a:lnTo>
                  <a:pt x="2404183" y="2647958"/>
                </a:lnTo>
                <a:lnTo>
                  <a:pt x="2407364" y="2741350"/>
                </a:lnTo>
                <a:lnTo>
                  <a:pt x="2410545" y="2674665"/>
                </a:lnTo>
                <a:lnTo>
                  <a:pt x="2413726" y="2647211"/>
                </a:lnTo>
                <a:lnTo>
                  <a:pt x="2416919" y="2707716"/>
                </a:lnTo>
                <a:lnTo>
                  <a:pt x="2420100" y="2636891"/>
                </a:lnTo>
                <a:lnTo>
                  <a:pt x="2423281" y="2730726"/>
                </a:lnTo>
                <a:lnTo>
                  <a:pt x="2426474" y="2679870"/>
                </a:lnTo>
                <a:lnTo>
                  <a:pt x="2429655" y="2703993"/>
                </a:lnTo>
                <a:lnTo>
                  <a:pt x="2432836" y="2809251"/>
                </a:lnTo>
                <a:lnTo>
                  <a:pt x="2436017" y="2763612"/>
                </a:lnTo>
                <a:lnTo>
                  <a:pt x="2439210" y="2782544"/>
                </a:lnTo>
                <a:lnTo>
                  <a:pt x="2442391" y="2865324"/>
                </a:lnTo>
                <a:lnTo>
                  <a:pt x="2445572" y="2880304"/>
                </a:lnTo>
                <a:lnTo>
                  <a:pt x="2448765" y="2785836"/>
                </a:lnTo>
                <a:lnTo>
                  <a:pt x="2451946" y="2807731"/>
                </a:lnTo>
                <a:lnTo>
                  <a:pt x="2455127" y="2849938"/>
                </a:lnTo>
                <a:lnTo>
                  <a:pt x="2458308" y="2849710"/>
                </a:lnTo>
                <a:lnTo>
                  <a:pt x="2461501" y="2889346"/>
                </a:lnTo>
                <a:lnTo>
                  <a:pt x="2464682" y="2898337"/>
                </a:lnTo>
                <a:lnTo>
                  <a:pt x="2467863" y="2934136"/>
                </a:lnTo>
                <a:lnTo>
                  <a:pt x="2477418" y="2787850"/>
                </a:lnTo>
                <a:lnTo>
                  <a:pt x="2480598" y="2852167"/>
                </a:lnTo>
                <a:lnTo>
                  <a:pt x="2483792" y="2877151"/>
                </a:lnTo>
                <a:lnTo>
                  <a:pt x="2486973" y="2878772"/>
                </a:lnTo>
                <a:lnTo>
                  <a:pt x="2490153" y="2869097"/>
                </a:lnTo>
                <a:lnTo>
                  <a:pt x="2493334" y="2704285"/>
                </a:lnTo>
                <a:lnTo>
                  <a:pt x="2496528" y="2715289"/>
                </a:lnTo>
                <a:lnTo>
                  <a:pt x="2499708" y="2345875"/>
                </a:lnTo>
                <a:lnTo>
                  <a:pt x="2502889" y="1782447"/>
                </a:lnTo>
                <a:lnTo>
                  <a:pt x="2506083" y="1608011"/>
                </a:lnTo>
                <a:lnTo>
                  <a:pt x="2509263" y="1562030"/>
                </a:lnTo>
                <a:lnTo>
                  <a:pt x="2512444" y="1481416"/>
                </a:lnTo>
                <a:lnTo>
                  <a:pt x="2518818" y="1498625"/>
                </a:lnTo>
                <a:lnTo>
                  <a:pt x="2521999" y="1532157"/>
                </a:lnTo>
                <a:lnTo>
                  <a:pt x="2525180" y="1514518"/>
                </a:lnTo>
                <a:lnTo>
                  <a:pt x="2528373" y="1432130"/>
                </a:lnTo>
                <a:lnTo>
                  <a:pt x="2531554" y="1431294"/>
                </a:lnTo>
                <a:lnTo>
                  <a:pt x="2534735" y="1413186"/>
                </a:lnTo>
                <a:lnTo>
                  <a:pt x="2537916" y="1511086"/>
                </a:lnTo>
                <a:lnTo>
                  <a:pt x="2541109" y="1427647"/>
                </a:lnTo>
                <a:lnTo>
                  <a:pt x="2544290" y="1460369"/>
                </a:lnTo>
                <a:lnTo>
                  <a:pt x="2550652" y="1651382"/>
                </a:lnTo>
                <a:lnTo>
                  <a:pt x="2553845" y="1886312"/>
                </a:lnTo>
                <a:lnTo>
                  <a:pt x="2560207" y="2090115"/>
                </a:lnTo>
                <a:lnTo>
                  <a:pt x="2563400" y="2090963"/>
                </a:lnTo>
                <a:lnTo>
                  <a:pt x="2566581" y="2006372"/>
                </a:lnTo>
                <a:lnTo>
                  <a:pt x="2569762" y="1971903"/>
                </a:lnTo>
                <a:lnTo>
                  <a:pt x="2572942" y="1987859"/>
                </a:lnTo>
                <a:lnTo>
                  <a:pt x="2579317" y="2167437"/>
                </a:lnTo>
                <a:lnTo>
                  <a:pt x="2582497" y="2167184"/>
                </a:lnTo>
                <a:lnTo>
                  <a:pt x="2588872" y="2209568"/>
                </a:lnTo>
                <a:lnTo>
                  <a:pt x="2598427" y="2462694"/>
                </a:lnTo>
                <a:lnTo>
                  <a:pt x="2601607" y="2500773"/>
                </a:lnTo>
                <a:lnTo>
                  <a:pt x="2611162" y="2806731"/>
                </a:lnTo>
                <a:lnTo>
                  <a:pt x="2614343" y="2888472"/>
                </a:lnTo>
                <a:lnTo>
                  <a:pt x="2617524" y="2880609"/>
                </a:lnTo>
                <a:lnTo>
                  <a:pt x="2620717" y="2920523"/>
                </a:lnTo>
                <a:lnTo>
                  <a:pt x="2623898" y="2910532"/>
                </a:lnTo>
                <a:lnTo>
                  <a:pt x="2627079" y="2940481"/>
                </a:lnTo>
                <a:lnTo>
                  <a:pt x="2633453" y="2957424"/>
                </a:lnTo>
                <a:lnTo>
                  <a:pt x="2636634" y="3004671"/>
                </a:lnTo>
                <a:lnTo>
                  <a:pt x="2639815" y="3009217"/>
                </a:lnTo>
                <a:lnTo>
                  <a:pt x="2643008" y="3025249"/>
                </a:lnTo>
                <a:lnTo>
                  <a:pt x="2646189" y="3020145"/>
                </a:lnTo>
                <a:lnTo>
                  <a:pt x="2649370" y="3036734"/>
                </a:lnTo>
                <a:lnTo>
                  <a:pt x="2652551" y="3017613"/>
                </a:lnTo>
                <a:lnTo>
                  <a:pt x="2655744" y="3025135"/>
                </a:lnTo>
                <a:lnTo>
                  <a:pt x="2658925" y="3026211"/>
                </a:lnTo>
                <a:lnTo>
                  <a:pt x="2662106" y="3043484"/>
                </a:lnTo>
                <a:lnTo>
                  <a:pt x="2665299" y="3041090"/>
                </a:lnTo>
                <a:lnTo>
                  <a:pt x="2668480" y="3036569"/>
                </a:lnTo>
                <a:lnTo>
                  <a:pt x="2671661" y="3044877"/>
                </a:lnTo>
                <a:lnTo>
                  <a:pt x="2674841" y="3032720"/>
                </a:lnTo>
                <a:lnTo>
                  <a:pt x="2678035" y="3051955"/>
                </a:lnTo>
                <a:lnTo>
                  <a:pt x="2681216" y="3027604"/>
                </a:lnTo>
                <a:lnTo>
                  <a:pt x="2684396" y="3063504"/>
                </a:lnTo>
                <a:lnTo>
                  <a:pt x="2687590" y="3027959"/>
                </a:lnTo>
                <a:lnTo>
                  <a:pt x="2690771" y="3063239"/>
                </a:lnTo>
                <a:lnTo>
                  <a:pt x="2693951" y="3022387"/>
                </a:lnTo>
                <a:lnTo>
                  <a:pt x="2697132" y="3055159"/>
                </a:lnTo>
                <a:lnTo>
                  <a:pt x="2700326" y="3015042"/>
                </a:lnTo>
                <a:lnTo>
                  <a:pt x="2703507" y="3029098"/>
                </a:lnTo>
                <a:lnTo>
                  <a:pt x="2706687" y="3023374"/>
                </a:lnTo>
                <a:lnTo>
                  <a:pt x="2709881" y="3009647"/>
                </a:lnTo>
                <a:lnTo>
                  <a:pt x="2713062" y="3033644"/>
                </a:lnTo>
                <a:lnTo>
                  <a:pt x="2716242" y="2920751"/>
                </a:lnTo>
                <a:lnTo>
                  <a:pt x="2719423" y="3048752"/>
                </a:lnTo>
                <a:lnTo>
                  <a:pt x="2722617" y="2843036"/>
                </a:lnTo>
                <a:lnTo>
                  <a:pt x="2725797" y="2786077"/>
                </a:lnTo>
                <a:lnTo>
                  <a:pt x="2728978" y="2556276"/>
                </a:lnTo>
                <a:lnTo>
                  <a:pt x="2732159" y="2734499"/>
                </a:lnTo>
                <a:lnTo>
                  <a:pt x="2735353" y="2543575"/>
                </a:lnTo>
                <a:lnTo>
                  <a:pt x="2738533" y="2707742"/>
                </a:lnTo>
                <a:lnTo>
                  <a:pt x="2741714" y="2453425"/>
                </a:lnTo>
                <a:lnTo>
                  <a:pt x="2744908" y="1655447"/>
                </a:lnTo>
                <a:lnTo>
                  <a:pt x="2748088" y="1718549"/>
                </a:lnTo>
                <a:lnTo>
                  <a:pt x="2751269" y="1458368"/>
                </a:lnTo>
                <a:lnTo>
                  <a:pt x="2754450" y="1717004"/>
                </a:lnTo>
                <a:lnTo>
                  <a:pt x="2757643" y="1229289"/>
                </a:lnTo>
                <a:lnTo>
                  <a:pt x="2760824" y="1562321"/>
                </a:lnTo>
                <a:lnTo>
                  <a:pt x="2764005" y="1551760"/>
                </a:lnTo>
                <a:lnTo>
                  <a:pt x="2767199" y="1347793"/>
                </a:lnTo>
                <a:lnTo>
                  <a:pt x="2770379" y="1343550"/>
                </a:lnTo>
                <a:lnTo>
                  <a:pt x="2773560" y="1304345"/>
                </a:lnTo>
                <a:lnTo>
                  <a:pt x="2776741" y="1548240"/>
                </a:lnTo>
                <a:lnTo>
                  <a:pt x="2779934" y="1319566"/>
                </a:lnTo>
                <a:lnTo>
                  <a:pt x="2783115" y="1482631"/>
                </a:lnTo>
                <a:lnTo>
                  <a:pt x="2786296" y="1443514"/>
                </a:lnTo>
                <a:lnTo>
                  <a:pt x="2789489" y="1552989"/>
                </a:lnTo>
                <a:lnTo>
                  <a:pt x="2792670" y="1539262"/>
                </a:lnTo>
                <a:lnTo>
                  <a:pt x="2795851" y="1809281"/>
                </a:lnTo>
                <a:lnTo>
                  <a:pt x="2799032" y="1595765"/>
                </a:lnTo>
                <a:lnTo>
                  <a:pt x="2802225" y="1867798"/>
                </a:lnTo>
                <a:lnTo>
                  <a:pt x="2805406" y="1864164"/>
                </a:lnTo>
                <a:lnTo>
                  <a:pt x="2808587" y="1906421"/>
                </a:lnTo>
                <a:lnTo>
                  <a:pt x="2811780" y="2144998"/>
                </a:lnTo>
                <a:lnTo>
                  <a:pt x="2814961" y="2067144"/>
                </a:lnTo>
                <a:lnTo>
                  <a:pt x="2818142" y="2270339"/>
                </a:lnTo>
                <a:lnTo>
                  <a:pt x="2821323" y="2064940"/>
                </a:lnTo>
                <a:lnTo>
                  <a:pt x="2824516" y="2089684"/>
                </a:lnTo>
                <a:lnTo>
                  <a:pt x="2827697" y="1934850"/>
                </a:lnTo>
                <a:lnTo>
                  <a:pt x="2830878" y="2050441"/>
                </a:lnTo>
                <a:lnTo>
                  <a:pt x="2834058" y="1936433"/>
                </a:lnTo>
                <a:lnTo>
                  <a:pt x="2837252" y="1983161"/>
                </a:lnTo>
                <a:lnTo>
                  <a:pt x="2840433" y="1981654"/>
                </a:lnTo>
                <a:lnTo>
                  <a:pt x="2843613" y="1923162"/>
                </a:lnTo>
                <a:lnTo>
                  <a:pt x="2846807" y="1949540"/>
                </a:lnTo>
                <a:lnTo>
                  <a:pt x="2849988" y="1890263"/>
                </a:lnTo>
                <a:lnTo>
                  <a:pt x="2853168" y="1943170"/>
                </a:lnTo>
                <a:lnTo>
                  <a:pt x="2856349" y="1903673"/>
                </a:lnTo>
                <a:lnTo>
                  <a:pt x="2859543" y="1948564"/>
                </a:lnTo>
                <a:lnTo>
                  <a:pt x="2862723" y="1935002"/>
                </a:lnTo>
                <a:lnTo>
                  <a:pt x="2865904" y="2011387"/>
                </a:lnTo>
                <a:lnTo>
                  <a:pt x="2869098" y="2005258"/>
                </a:lnTo>
                <a:lnTo>
                  <a:pt x="2872278" y="2058723"/>
                </a:lnTo>
                <a:lnTo>
                  <a:pt x="2875459" y="2025621"/>
                </a:lnTo>
                <a:lnTo>
                  <a:pt x="2878640" y="2106717"/>
                </a:lnTo>
                <a:lnTo>
                  <a:pt x="2885014" y="2094496"/>
                </a:lnTo>
                <a:lnTo>
                  <a:pt x="2888195" y="2130131"/>
                </a:lnTo>
                <a:lnTo>
                  <a:pt x="2891388" y="2116961"/>
                </a:lnTo>
                <a:lnTo>
                  <a:pt x="2894569" y="2158598"/>
                </a:lnTo>
                <a:lnTo>
                  <a:pt x="2897750" y="2139476"/>
                </a:lnTo>
                <a:lnTo>
                  <a:pt x="2900931" y="2179303"/>
                </a:lnTo>
                <a:lnTo>
                  <a:pt x="2904124" y="2123381"/>
                </a:lnTo>
                <a:lnTo>
                  <a:pt x="2907305" y="2153203"/>
                </a:lnTo>
                <a:lnTo>
                  <a:pt x="2910486" y="2118848"/>
                </a:lnTo>
                <a:lnTo>
                  <a:pt x="2913667" y="2124356"/>
                </a:lnTo>
                <a:lnTo>
                  <a:pt x="2916860" y="2111681"/>
                </a:lnTo>
                <a:lnTo>
                  <a:pt x="2920041" y="2118797"/>
                </a:lnTo>
                <a:lnTo>
                  <a:pt x="2926415" y="2074691"/>
                </a:lnTo>
                <a:lnTo>
                  <a:pt x="2929596" y="2081314"/>
                </a:lnTo>
                <a:lnTo>
                  <a:pt x="2932777" y="2075109"/>
                </a:lnTo>
                <a:lnTo>
                  <a:pt x="2935957" y="2102500"/>
                </a:lnTo>
                <a:lnTo>
                  <a:pt x="2939151" y="2076958"/>
                </a:lnTo>
                <a:lnTo>
                  <a:pt x="2942332" y="2124724"/>
                </a:lnTo>
                <a:lnTo>
                  <a:pt x="2945512" y="2110997"/>
                </a:lnTo>
                <a:lnTo>
                  <a:pt x="2948706" y="2173629"/>
                </a:lnTo>
                <a:lnTo>
                  <a:pt x="2951887" y="2166247"/>
                </a:lnTo>
                <a:lnTo>
                  <a:pt x="2955067" y="2198462"/>
                </a:lnTo>
                <a:lnTo>
                  <a:pt x="2958248" y="2174756"/>
                </a:lnTo>
                <a:lnTo>
                  <a:pt x="2961442" y="2233286"/>
                </a:lnTo>
                <a:lnTo>
                  <a:pt x="2964622" y="2253484"/>
                </a:lnTo>
                <a:lnTo>
                  <a:pt x="2967803" y="2300870"/>
                </a:lnTo>
                <a:lnTo>
                  <a:pt x="2974177" y="2461694"/>
                </a:lnTo>
                <a:lnTo>
                  <a:pt x="2977358" y="2547804"/>
                </a:lnTo>
                <a:lnTo>
                  <a:pt x="2980539" y="2549514"/>
                </a:lnTo>
                <a:lnTo>
                  <a:pt x="2983732" y="2586706"/>
                </a:lnTo>
                <a:lnTo>
                  <a:pt x="2986913" y="2362629"/>
                </a:lnTo>
                <a:lnTo>
                  <a:pt x="2990094" y="2527644"/>
                </a:lnTo>
                <a:lnTo>
                  <a:pt x="2993275" y="2429668"/>
                </a:lnTo>
                <a:lnTo>
                  <a:pt x="2996468" y="2387360"/>
                </a:lnTo>
                <a:lnTo>
                  <a:pt x="2999649" y="2296045"/>
                </a:lnTo>
                <a:lnTo>
                  <a:pt x="3002830" y="2136880"/>
                </a:lnTo>
                <a:lnTo>
                  <a:pt x="3006023" y="2097270"/>
                </a:lnTo>
                <a:lnTo>
                  <a:pt x="3009204" y="1934293"/>
                </a:lnTo>
                <a:lnTo>
                  <a:pt x="3012385" y="1944803"/>
                </a:lnTo>
                <a:lnTo>
                  <a:pt x="3015566" y="1826858"/>
                </a:lnTo>
                <a:lnTo>
                  <a:pt x="3018759" y="1821438"/>
                </a:lnTo>
                <a:lnTo>
                  <a:pt x="3021940" y="1704999"/>
                </a:lnTo>
                <a:lnTo>
                  <a:pt x="3025121" y="1738101"/>
                </a:lnTo>
                <a:lnTo>
                  <a:pt x="3028314" y="1638744"/>
                </a:lnTo>
                <a:lnTo>
                  <a:pt x="3031495" y="1634983"/>
                </a:lnTo>
                <a:lnTo>
                  <a:pt x="3034676" y="1617343"/>
                </a:lnTo>
                <a:lnTo>
                  <a:pt x="3044231" y="1465852"/>
                </a:lnTo>
                <a:lnTo>
                  <a:pt x="3047412" y="1387682"/>
                </a:lnTo>
                <a:lnTo>
                  <a:pt x="3050605" y="1255047"/>
                </a:lnTo>
                <a:lnTo>
                  <a:pt x="3053786" y="1385326"/>
                </a:lnTo>
                <a:lnTo>
                  <a:pt x="3060147" y="1201303"/>
                </a:lnTo>
                <a:lnTo>
                  <a:pt x="3063341" y="986889"/>
                </a:lnTo>
                <a:lnTo>
                  <a:pt x="3066522" y="983039"/>
                </a:lnTo>
                <a:lnTo>
                  <a:pt x="3072896" y="740486"/>
                </a:lnTo>
                <a:lnTo>
                  <a:pt x="3076077" y="756265"/>
                </a:lnTo>
                <a:lnTo>
                  <a:pt x="3079258" y="597188"/>
                </a:lnTo>
                <a:lnTo>
                  <a:pt x="3082438" y="606015"/>
                </a:lnTo>
                <a:lnTo>
                  <a:pt x="3085632" y="563436"/>
                </a:lnTo>
                <a:lnTo>
                  <a:pt x="3088813" y="771093"/>
                </a:lnTo>
                <a:lnTo>
                  <a:pt x="3091993" y="702648"/>
                </a:lnTo>
                <a:lnTo>
                  <a:pt x="3095174" y="812667"/>
                </a:lnTo>
                <a:lnTo>
                  <a:pt x="3098368" y="764027"/>
                </a:lnTo>
                <a:lnTo>
                  <a:pt x="3101548" y="850391"/>
                </a:lnTo>
                <a:lnTo>
                  <a:pt x="3104729" y="1024498"/>
                </a:lnTo>
                <a:lnTo>
                  <a:pt x="3107923" y="875312"/>
                </a:lnTo>
                <a:lnTo>
                  <a:pt x="3111104" y="1035668"/>
                </a:lnTo>
                <a:lnTo>
                  <a:pt x="3114284" y="755631"/>
                </a:lnTo>
                <a:lnTo>
                  <a:pt x="3117465" y="845427"/>
                </a:lnTo>
                <a:lnTo>
                  <a:pt x="3120659" y="820835"/>
                </a:lnTo>
                <a:lnTo>
                  <a:pt x="3123839" y="778641"/>
                </a:lnTo>
                <a:lnTo>
                  <a:pt x="3127020" y="687858"/>
                </a:lnTo>
                <a:lnTo>
                  <a:pt x="3136575" y="544626"/>
                </a:lnTo>
                <a:lnTo>
                  <a:pt x="3139756" y="540338"/>
                </a:lnTo>
                <a:lnTo>
                  <a:pt x="3142949" y="586466"/>
                </a:lnTo>
                <a:lnTo>
                  <a:pt x="3146130" y="531934"/>
                </a:lnTo>
                <a:lnTo>
                  <a:pt x="3149311" y="439962"/>
                </a:lnTo>
                <a:lnTo>
                  <a:pt x="3152504" y="685933"/>
                </a:lnTo>
                <a:lnTo>
                  <a:pt x="3155685" y="603786"/>
                </a:lnTo>
                <a:lnTo>
                  <a:pt x="3158866" y="880048"/>
                </a:lnTo>
                <a:lnTo>
                  <a:pt x="3162047" y="735864"/>
                </a:lnTo>
                <a:lnTo>
                  <a:pt x="3165240" y="1040834"/>
                </a:lnTo>
                <a:lnTo>
                  <a:pt x="3168421" y="1045887"/>
                </a:lnTo>
                <a:lnTo>
                  <a:pt x="3177976" y="1555116"/>
                </a:lnTo>
                <a:lnTo>
                  <a:pt x="3181157" y="2063661"/>
                </a:lnTo>
                <a:lnTo>
                  <a:pt x="3184338" y="1967458"/>
                </a:lnTo>
                <a:lnTo>
                  <a:pt x="3187531" y="2374621"/>
                </a:lnTo>
                <a:lnTo>
                  <a:pt x="3190712" y="2156078"/>
                </a:lnTo>
                <a:lnTo>
                  <a:pt x="3193893" y="2192067"/>
                </a:lnTo>
                <a:lnTo>
                  <a:pt x="3197073" y="2181557"/>
                </a:lnTo>
                <a:lnTo>
                  <a:pt x="3203448" y="2290309"/>
                </a:lnTo>
                <a:lnTo>
                  <a:pt x="3209822" y="2370734"/>
                </a:lnTo>
                <a:lnTo>
                  <a:pt x="3213003" y="2327096"/>
                </a:lnTo>
                <a:lnTo>
                  <a:pt x="3216183" y="2420678"/>
                </a:lnTo>
                <a:lnTo>
                  <a:pt x="3219364" y="2347496"/>
                </a:lnTo>
                <a:lnTo>
                  <a:pt x="3222558" y="2439052"/>
                </a:lnTo>
                <a:lnTo>
                  <a:pt x="3225738" y="2402126"/>
                </a:lnTo>
                <a:lnTo>
                  <a:pt x="3228919" y="2502153"/>
                </a:lnTo>
                <a:lnTo>
                  <a:pt x="3232113" y="2495999"/>
                </a:lnTo>
                <a:lnTo>
                  <a:pt x="3235293" y="2558556"/>
                </a:lnTo>
                <a:lnTo>
                  <a:pt x="3238474" y="2504724"/>
                </a:lnTo>
                <a:lnTo>
                  <a:pt x="3241655" y="2609677"/>
                </a:lnTo>
                <a:lnTo>
                  <a:pt x="3244848" y="2621226"/>
                </a:lnTo>
                <a:lnTo>
                  <a:pt x="3248029" y="2674222"/>
                </a:lnTo>
                <a:lnTo>
                  <a:pt x="3251210" y="2633877"/>
                </a:lnTo>
                <a:lnTo>
                  <a:pt x="3254403" y="2615439"/>
                </a:lnTo>
                <a:lnTo>
                  <a:pt x="3257584" y="2757141"/>
                </a:lnTo>
                <a:lnTo>
                  <a:pt x="3260765" y="2567610"/>
                </a:lnTo>
                <a:lnTo>
                  <a:pt x="3263946" y="2710008"/>
                </a:lnTo>
                <a:lnTo>
                  <a:pt x="3267139" y="2669208"/>
                </a:lnTo>
                <a:lnTo>
                  <a:pt x="3270320" y="2695661"/>
                </a:lnTo>
                <a:lnTo>
                  <a:pt x="3273501" y="2276063"/>
                </a:lnTo>
                <a:lnTo>
                  <a:pt x="3276682" y="2686240"/>
                </a:lnTo>
                <a:lnTo>
                  <a:pt x="3279875" y="2095079"/>
                </a:lnTo>
                <a:lnTo>
                  <a:pt x="3283056" y="2249913"/>
                </a:lnTo>
                <a:lnTo>
                  <a:pt x="3286237" y="2228297"/>
                </a:lnTo>
                <a:lnTo>
                  <a:pt x="3289430" y="1724716"/>
                </a:lnTo>
                <a:lnTo>
                  <a:pt x="3292611" y="2246519"/>
                </a:lnTo>
                <a:lnTo>
                  <a:pt x="3295792" y="1117675"/>
                </a:lnTo>
                <a:lnTo>
                  <a:pt x="3298972" y="1902217"/>
                </a:lnTo>
                <a:lnTo>
                  <a:pt x="3302166" y="998602"/>
                </a:lnTo>
                <a:lnTo>
                  <a:pt x="3305347" y="1384200"/>
                </a:lnTo>
                <a:lnTo>
                  <a:pt x="3311721" y="1143306"/>
                </a:lnTo>
                <a:lnTo>
                  <a:pt x="3314902" y="1440931"/>
                </a:lnTo>
                <a:lnTo>
                  <a:pt x="3318082" y="986699"/>
                </a:lnTo>
                <a:lnTo>
                  <a:pt x="3321263" y="1526978"/>
                </a:lnTo>
                <a:lnTo>
                  <a:pt x="3324457" y="669318"/>
                </a:lnTo>
                <a:lnTo>
                  <a:pt x="3327637" y="1522749"/>
                </a:lnTo>
                <a:lnTo>
                  <a:pt x="3330818" y="778805"/>
                </a:lnTo>
                <a:lnTo>
                  <a:pt x="3334012" y="1461661"/>
                </a:lnTo>
                <a:lnTo>
                  <a:pt x="3337192" y="1018433"/>
                </a:lnTo>
                <a:lnTo>
                  <a:pt x="3340373" y="1152145"/>
                </a:lnTo>
                <a:lnTo>
                  <a:pt x="3343554" y="1199189"/>
                </a:lnTo>
                <a:lnTo>
                  <a:pt x="3346747" y="938857"/>
                </a:lnTo>
                <a:lnTo>
                  <a:pt x="3349928" y="1449960"/>
                </a:lnTo>
                <a:lnTo>
                  <a:pt x="3353109" y="991207"/>
                </a:lnTo>
                <a:lnTo>
                  <a:pt x="3356290" y="1534323"/>
                </a:lnTo>
                <a:lnTo>
                  <a:pt x="3359483" y="992764"/>
                </a:lnTo>
                <a:lnTo>
                  <a:pt x="3362664" y="1638175"/>
                </a:lnTo>
                <a:lnTo>
                  <a:pt x="3365845" y="1054815"/>
                </a:lnTo>
                <a:lnTo>
                  <a:pt x="3369038" y="1484012"/>
                </a:lnTo>
                <a:lnTo>
                  <a:pt x="3372219" y="1191667"/>
                </a:lnTo>
                <a:lnTo>
                  <a:pt x="3375400" y="1379400"/>
                </a:lnTo>
                <a:lnTo>
                  <a:pt x="3378581" y="1440830"/>
                </a:lnTo>
                <a:lnTo>
                  <a:pt x="3381774" y="1218399"/>
                </a:lnTo>
                <a:lnTo>
                  <a:pt x="3384955" y="1640973"/>
                </a:lnTo>
                <a:lnTo>
                  <a:pt x="3388136" y="1208357"/>
                </a:lnTo>
                <a:lnTo>
                  <a:pt x="3391329" y="1712268"/>
                </a:lnTo>
                <a:lnTo>
                  <a:pt x="3394510" y="1348160"/>
                </a:lnTo>
                <a:lnTo>
                  <a:pt x="3397691" y="1739924"/>
                </a:lnTo>
                <a:lnTo>
                  <a:pt x="3400872" y="1630944"/>
                </a:lnTo>
                <a:lnTo>
                  <a:pt x="3404065" y="1785157"/>
                </a:lnTo>
                <a:lnTo>
                  <a:pt x="3407246" y="1755209"/>
                </a:lnTo>
                <a:lnTo>
                  <a:pt x="3410427" y="1707126"/>
                </a:lnTo>
                <a:lnTo>
                  <a:pt x="3413620" y="1782245"/>
                </a:lnTo>
                <a:lnTo>
                  <a:pt x="3416801" y="1690828"/>
                </a:lnTo>
                <a:lnTo>
                  <a:pt x="3419982" y="1891162"/>
                </a:lnTo>
                <a:lnTo>
                  <a:pt x="3423163" y="1842978"/>
                </a:lnTo>
                <a:lnTo>
                  <a:pt x="3426356" y="1883285"/>
                </a:lnTo>
                <a:lnTo>
                  <a:pt x="3429537" y="1830568"/>
                </a:lnTo>
                <a:lnTo>
                  <a:pt x="3432718" y="1925125"/>
                </a:lnTo>
                <a:lnTo>
                  <a:pt x="3435911" y="1861568"/>
                </a:lnTo>
                <a:lnTo>
                  <a:pt x="3439092" y="1992468"/>
                </a:lnTo>
                <a:lnTo>
                  <a:pt x="3442273" y="2001750"/>
                </a:lnTo>
                <a:lnTo>
                  <a:pt x="3445453" y="2021037"/>
                </a:lnTo>
                <a:lnTo>
                  <a:pt x="3448647" y="2079414"/>
                </a:lnTo>
                <a:lnTo>
                  <a:pt x="3451828" y="2093572"/>
                </a:lnTo>
                <a:lnTo>
                  <a:pt x="3455008" y="2090090"/>
                </a:lnTo>
                <a:lnTo>
                  <a:pt x="3458189" y="2207643"/>
                </a:lnTo>
                <a:lnTo>
                  <a:pt x="3461383" y="2216786"/>
                </a:lnTo>
                <a:lnTo>
                  <a:pt x="3464564" y="2214658"/>
                </a:lnTo>
                <a:lnTo>
                  <a:pt x="3467744" y="2342254"/>
                </a:lnTo>
                <a:lnTo>
                  <a:pt x="3470938" y="2375812"/>
                </a:lnTo>
                <a:lnTo>
                  <a:pt x="3474119" y="2456072"/>
                </a:lnTo>
                <a:lnTo>
                  <a:pt x="3477299" y="2484488"/>
                </a:lnTo>
                <a:lnTo>
                  <a:pt x="3490035" y="2697003"/>
                </a:lnTo>
                <a:lnTo>
                  <a:pt x="3502771" y="2946762"/>
                </a:lnTo>
                <a:lnTo>
                  <a:pt x="3509145" y="2842758"/>
                </a:lnTo>
                <a:lnTo>
                  <a:pt x="3515519" y="2807795"/>
                </a:lnTo>
                <a:lnTo>
                  <a:pt x="3518700" y="2760370"/>
                </a:lnTo>
                <a:lnTo>
                  <a:pt x="3525062" y="2827879"/>
                </a:lnTo>
                <a:lnTo>
                  <a:pt x="3528255" y="2815861"/>
                </a:lnTo>
                <a:lnTo>
                  <a:pt x="3534617" y="2864374"/>
                </a:lnTo>
                <a:lnTo>
                  <a:pt x="3537797" y="2863842"/>
                </a:lnTo>
                <a:lnTo>
                  <a:pt x="3540991" y="2847051"/>
                </a:lnTo>
                <a:lnTo>
                  <a:pt x="3544172" y="2881533"/>
                </a:lnTo>
                <a:lnTo>
                  <a:pt x="3547353" y="2860664"/>
                </a:lnTo>
                <a:lnTo>
                  <a:pt x="3550546" y="2801830"/>
                </a:lnTo>
                <a:lnTo>
                  <a:pt x="3556908" y="2785457"/>
                </a:lnTo>
                <a:lnTo>
                  <a:pt x="3563282" y="2861702"/>
                </a:lnTo>
                <a:lnTo>
                  <a:pt x="3566463" y="2837224"/>
                </a:lnTo>
                <a:lnTo>
                  <a:pt x="3569643" y="2846405"/>
                </a:lnTo>
                <a:lnTo>
                  <a:pt x="3572837" y="2897451"/>
                </a:lnTo>
                <a:lnTo>
                  <a:pt x="3576018" y="2891106"/>
                </a:lnTo>
                <a:lnTo>
                  <a:pt x="3579198" y="2858840"/>
                </a:lnTo>
                <a:lnTo>
                  <a:pt x="3582379" y="2854142"/>
                </a:lnTo>
                <a:lnTo>
                  <a:pt x="3585573" y="2862563"/>
                </a:lnTo>
                <a:lnTo>
                  <a:pt x="3588753" y="2841251"/>
                </a:lnTo>
                <a:lnTo>
                  <a:pt x="3591934" y="2856143"/>
                </a:lnTo>
                <a:lnTo>
                  <a:pt x="3595128" y="2894513"/>
                </a:lnTo>
                <a:lnTo>
                  <a:pt x="3598308" y="2846874"/>
                </a:lnTo>
                <a:lnTo>
                  <a:pt x="3601489" y="2829601"/>
                </a:lnTo>
                <a:lnTo>
                  <a:pt x="3604670" y="2915762"/>
                </a:lnTo>
                <a:lnTo>
                  <a:pt x="3607863" y="2844974"/>
                </a:lnTo>
                <a:lnTo>
                  <a:pt x="3611044" y="2836692"/>
                </a:lnTo>
                <a:lnTo>
                  <a:pt x="3614225" y="2856814"/>
                </a:lnTo>
                <a:lnTo>
                  <a:pt x="3623780" y="2745098"/>
                </a:lnTo>
                <a:lnTo>
                  <a:pt x="3626961" y="2773946"/>
                </a:lnTo>
                <a:lnTo>
                  <a:pt x="3630154" y="2601041"/>
                </a:lnTo>
                <a:lnTo>
                  <a:pt x="3639696" y="1685459"/>
                </a:lnTo>
                <a:lnTo>
                  <a:pt x="3646071" y="1252805"/>
                </a:lnTo>
                <a:lnTo>
                  <a:pt x="3649251" y="1297684"/>
                </a:lnTo>
                <a:lnTo>
                  <a:pt x="3652445" y="1489330"/>
                </a:lnTo>
                <a:lnTo>
                  <a:pt x="3655626" y="1397306"/>
                </a:lnTo>
                <a:lnTo>
                  <a:pt x="3661987" y="1027373"/>
                </a:lnTo>
                <a:lnTo>
                  <a:pt x="3668362" y="1159591"/>
                </a:lnTo>
                <a:lnTo>
                  <a:pt x="3671542" y="1120410"/>
                </a:lnTo>
                <a:lnTo>
                  <a:pt x="3674736" y="1104315"/>
                </a:lnTo>
                <a:lnTo>
                  <a:pt x="3677917" y="928815"/>
                </a:lnTo>
                <a:lnTo>
                  <a:pt x="3681097" y="979164"/>
                </a:lnTo>
                <a:lnTo>
                  <a:pt x="3684278" y="1608973"/>
                </a:lnTo>
                <a:lnTo>
                  <a:pt x="3687472" y="1528004"/>
                </a:lnTo>
                <a:lnTo>
                  <a:pt x="3690652" y="1090728"/>
                </a:lnTo>
                <a:lnTo>
                  <a:pt x="3693833" y="1363026"/>
                </a:lnTo>
                <a:lnTo>
                  <a:pt x="3697027" y="987306"/>
                </a:lnTo>
                <a:lnTo>
                  <a:pt x="3700208" y="1009771"/>
                </a:lnTo>
                <a:lnTo>
                  <a:pt x="3703388" y="947987"/>
                </a:lnTo>
                <a:lnTo>
                  <a:pt x="3706569" y="857457"/>
                </a:lnTo>
                <a:lnTo>
                  <a:pt x="3709763" y="935526"/>
                </a:lnTo>
                <a:lnTo>
                  <a:pt x="3712943" y="766028"/>
                </a:lnTo>
                <a:lnTo>
                  <a:pt x="3716124" y="800105"/>
                </a:lnTo>
                <a:lnTo>
                  <a:pt x="3719305" y="617374"/>
                </a:lnTo>
                <a:lnTo>
                  <a:pt x="3722498" y="765281"/>
                </a:lnTo>
                <a:lnTo>
                  <a:pt x="3728860" y="399180"/>
                </a:lnTo>
                <a:lnTo>
                  <a:pt x="3732054" y="403989"/>
                </a:lnTo>
                <a:lnTo>
                  <a:pt x="3735234" y="485506"/>
                </a:lnTo>
                <a:lnTo>
                  <a:pt x="3738415" y="374250"/>
                </a:lnTo>
                <a:lnTo>
                  <a:pt x="3741596" y="371702"/>
                </a:lnTo>
                <a:lnTo>
                  <a:pt x="3744789" y="344610"/>
                </a:lnTo>
                <a:lnTo>
                  <a:pt x="3747970" y="394226"/>
                </a:lnTo>
                <a:lnTo>
                  <a:pt x="3751151" y="353527"/>
                </a:lnTo>
                <a:lnTo>
                  <a:pt x="3754344" y="147922"/>
                </a:lnTo>
                <a:lnTo>
                  <a:pt x="3757525" y="391444"/>
                </a:lnTo>
                <a:lnTo>
                  <a:pt x="3760706" y="334550"/>
                </a:lnTo>
                <a:lnTo>
                  <a:pt x="3763887" y="426961"/>
                </a:lnTo>
                <a:lnTo>
                  <a:pt x="3767080" y="423509"/>
                </a:lnTo>
                <a:lnTo>
                  <a:pt x="3770261" y="573155"/>
                </a:lnTo>
                <a:lnTo>
                  <a:pt x="3773442" y="291831"/>
                </a:lnTo>
                <a:lnTo>
                  <a:pt x="3776635" y="574040"/>
                </a:lnTo>
                <a:lnTo>
                  <a:pt x="3779816" y="325796"/>
                </a:lnTo>
                <a:lnTo>
                  <a:pt x="3789371" y="598531"/>
                </a:lnTo>
                <a:lnTo>
                  <a:pt x="3792552" y="638724"/>
                </a:lnTo>
                <a:lnTo>
                  <a:pt x="3795733" y="414247"/>
                </a:lnTo>
                <a:lnTo>
                  <a:pt x="3798926" y="773740"/>
                </a:lnTo>
                <a:lnTo>
                  <a:pt x="3802107" y="351274"/>
                </a:lnTo>
                <a:lnTo>
                  <a:pt x="3805288" y="953837"/>
                </a:lnTo>
                <a:lnTo>
                  <a:pt x="3808468" y="601380"/>
                </a:lnTo>
                <a:lnTo>
                  <a:pt x="3811662" y="1166239"/>
                </a:lnTo>
                <a:lnTo>
                  <a:pt x="3814843" y="433804"/>
                </a:lnTo>
                <a:lnTo>
                  <a:pt x="3821204" y="948835"/>
                </a:lnTo>
                <a:lnTo>
                  <a:pt x="3824398" y="1039530"/>
                </a:lnTo>
                <a:lnTo>
                  <a:pt x="3827578" y="1196960"/>
                </a:lnTo>
                <a:lnTo>
                  <a:pt x="3830759" y="700078"/>
                </a:lnTo>
                <a:lnTo>
                  <a:pt x="3833953" y="1226605"/>
                </a:lnTo>
                <a:lnTo>
                  <a:pt x="3837133" y="724087"/>
                </a:lnTo>
                <a:lnTo>
                  <a:pt x="3840314" y="1564575"/>
                </a:lnTo>
                <a:lnTo>
                  <a:pt x="3843495" y="762824"/>
                </a:lnTo>
                <a:lnTo>
                  <a:pt x="3846688" y="1385998"/>
                </a:lnTo>
                <a:lnTo>
                  <a:pt x="3849869" y="804512"/>
                </a:lnTo>
                <a:lnTo>
                  <a:pt x="3853050" y="1263164"/>
                </a:lnTo>
                <a:lnTo>
                  <a:pt x="3859424" y="894776"/>
                </a:lnTo>
                <a:lnTo>
                  <a:pt x="3862605" y="1361760"/>
                </a:lnTo>
                <a:lnTo>
                  <a:pt x="3865786" y="1035364"/>
                </a:lnTo>
                <a:lnTo>
                  <a:pt x="3868979" y="1779180"/>
                </a:lnTo>
                <a:lnTo>
                  <a:pt x="3872160" y="997564"/>
                </a:lnTo>
                <a:lnTo>
                  <a:pt x="3875341" y="1754107"/>
                </a:lnTo>
                <a:lnTo>
                  <a:pt x="3878534" y="930360"/>
                </a:lnTo>
                <a:lnTo>
                  <a:pt x="3881715" y="1633527"/>
                </a:lnTo>
                <a:lnTo>
                  <a:pt x="3884896" y="988142"/>
                </a:lnTo>
                <a:lnTo>
                  <a:pt x="3888077" y="1470095"/>
                </a:lnTo>
                <a:lnTo>
                  <a:pt x="3891270" y="1700756"/>
                </a:lnTo>
                <a:lnTo>
                  <a:pt x="3894451" y="1503323"/>
                </a:lnTo>
                <a:lnTo>
                  <a:pt x="3897632" y="1666895"/>
                </a:lnTo>
                <a:lnTo>
                  <a:pt x="3900812" y="882860"/>
                </a:lnTo>
                <a:lnTo>
                  <a:pt x="3904006" y="1935433"/>
                </a:lnTo>
                <a:lnTo>
                  <a:pt x="3907187" y="1273079"/>
                </a:lnTo>
                <a:lnTo>
                  <a:pt x="3910367" y="1932976"/>
                </a:lnTo>
                <a:lnTo>
                  <a:pt x="3913561" y="1237913"/>
                </a:lnTo>
                <a:lnTo>
                  <a:pt x="3916742" y="1646178"/>
                </a:lnTo>
                <a:lnTo>
                  <a:pt x="3919922" y="1386137"/>
                </a:lnTo>
                <a:lnTo>
                  <a:pt x="3923103" y="1405689"/>
                </a:lnTo>
                <a:lnTo>
                  <a:pt x="3926297" y="1721436"/>
                </a:lnTo>
                <a:lnTo>
                  <a:pt x="3929477" y="1256174"/>
                </a:lnTo>
                <a:lnTo>
                  <a:pt x="3932658" y="1840585"/>
                </a:lnTo>
                <a:lnTo>
                  <a:pt x="3935852" y="1233937"/>
                </a:lnTo>
                <a:lnTo>
                  <a:pt x="3939032" y="1818360"/>
                </a:lnTo>
                <a:lnTo>
                  <a:pt x="3942213" y="1246410"/>
                </a:lnTo>
                <a:lnTo>
                  <a:pt x="3945394" y="1695641"/>
                </a:lnTo>
                <a:lnTo>
                  <a:pt x="3948587" y="1438360"/>
                </a:lnTo>
                <a:lnTo>
                  <a:pt x="3951768" y="1533031"/>
                </a:lnTo>
                <a:lnTo>
                  <a:pt x="3954949" y="1689461"/>
                </a:lnTo>
                <a:lnTo>
                  <a:pt x="3958142" y="1465219"/>
                </a:lnTo>
                <a:lnTo>
                  <a:pt x="3961323" y="1874066"/>
                </a:lnTo>
                <a:lnTo>
                  <a:pt x="3964504" y="1503627"/>
                </a:lnTo>
                <a:lnTo>
                  <a:pt x="3967685" y="2051517"/>
                </a:lnTo>
                <a:lnTo>
                  <a:pt x="3970878" y="1635844"/>
                </a:lnTo>
                <a:lnTo>
                  <a:pt x="3974059" y="2140755"/>
                </a:lnTo>
                <a:lnTo>
                  <a:pt x="3977240" y="1949362"/>
                </a:lnTo>
                <a:lnTo>
                  <a:pt x="3983614" y="2083910"/>
                </a:lnTo>
                <a:lnTo>
                  <a:pt x="3986795" y="1880221"/>
                </a:lnTo>
                <a:lnTo>
                  <a:pt x="3989976" y="2092382"/>
                </a:lnTo>
                <a:lnTo>
                  <a:pt x="3993169" y="1831037"/>
                </a:lnTo>
                <a:lnTo>
                  <a:pt x="3996350" y="2108350"/>
                </a:lnTo>
                <a:lnTo>
                  <a:pt x="3999531" y="1816626"/>
                </a:lnTo>
                <a:lnTo>
                  <a:pt x="4002711" y="2082669"/>
                </a:lnTo>
                <a:lnTo>
                  <a:pt x="4005905" y="1911816"/>
                </a:lnTo>
                <a:lnTo>
                  <a:pt x="4009086" y="2012299"/>
                </a:lnTo>
                <a:lnTo>
                  <a:pt x="4012267" y="1951654"/>
                </a:lnTo>
                <a:lnTo>
                  <a:pt x="4015460" y="1921731"/>
                </a:lnTo>
                <a:lnTo>
                  <a:pt x="4018641" y="2068055"/>
                </a:lnTo>
                <a:lnTo>
                  <a:pt x="4021822" y="1909688"/>
                </a:lnTo>
                <a:lnTo>
                  <a:pt x="4025002" y="2091584"/>
                </a:lnTo>
                <a:lnTo>
                  <a:pt x="4028196" y="1924200"/>
                </a:lnTo>
                <a:lnTo>
                  <a:pt x="4031377" y="2070753"/>
                </a:lnTo>
                <a:lnTo>
                  <a:pt x="4034557" y="2000851"/>
                </a:lnTo>
                <a:lnTo>
                  <a:pt x="4037751" y="2039310"/>
                </a:lnTo>
                <a:lnTo>
                  <a:pt x="4040932" y="1984123"/>
                </a:lnTo>
                <a:lnTo>
                  <a:pt x="4047293" y="2012995"/>
                </a:lnTo>
                <a:lnTo>
                  <a:pt x="4050487" y="1977234"/>
                </a:lnTo>
                <a:lnTo>
                  <a:pt x="4053668" y="2025342"/>
                </a:lnTo>
                <a:lnTo>
                  <a:pt x="4056848" y="1987023"/>
                </a:lnTo>
                <a:lnTo>
                  <a:pt x="4060042" y="2085683"/>
                </a:lnTo>
                <a:lnTo>
                  <a:pt x="4063223" y="2002561"/>
                </a:lnTo>
                <a:lnTo>
                  <a:pt x="4066403" y="2077059"/>
                </a:lnTo>
                <a:lnTo>
                  <a:pt x="4069584" y="2024430"/>
                </a:lnTo>
                <a:lnTo>
                  <a:pt x="4072778" y="2099233"/>
                </a:lnTo>
                <a:lnTo>
                  <a:pt x="4075958" y="2070398"/>
                </a:lnTo>
                <a:lnTo>
                  <a:pt x="4079139" y="2073184"/>
                </a:lnTo>
                <a:lnTo>
                  <a:pt x="4082320" y="2178036"/>
                </a:lnTo>
                <a:lnTo>
                  <a:pt x="4085514" y="2086721"/>
                </a:lnTo>
                <a:lnTo>
                  <a:pt x="4088694" y="2211505"/>
                </a:lnTo>
                <a:lnTo>
                  <a:pt x="4091875" y="2096092"/>
                </a:lnTo>
                <a:lnTo>
                  <a:pt x="4095069" y="2309392"/>
                </a:lnTo>
                <a:lnTo>
                  <a:pt x="4098249" y="2293994"/>
                </a:lnTo>
                <a:lnTo>
                  <a:pt x="4101430" y="2474357"/>
                </a:lnTo>
                <a:lnTo>
                  <a:pt x="4104611" y="2520604"/>
                </a:lnTo>
                <a:lnTo>
                  <a:pt x="4107804" y="2511904"/>
                </a:lnTo>
                <a:lnTo>
                  <a:pt x="4110985" y="2735398"/>
                </a:lnTo>
                <a:lnTo>
                  <a:pt x="4114166" y="2546905"/>
                </a:lnTo>
                <a:lnTo>
                  <a:pt x="4114166" y="2546905"/>
                </a:lnTo>
              </a:path>
            </a:pathLst>
          </a:custGeom>
          <a:noFill/>
          <a:ln w="9525" cap="sq">
            <a:solidFill>
              <a:srgbClr val="7F7F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FF749F2-F0C5-F698-6E85-BB51C16D1291}"/>
                  </a:ext>
                </a:extLst>
              </p:cNvPr>
              <p:cNvSpPr txBox="1"/>
              <p:nvPr/>
            </p:nvSpPr>
            <p:spPr>
              <a:xfrm>
                <a:off x="9660576" y="3143484"/>
                <a:ext cx="6921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FF749F2-F0C5-F698-6E85-BB51C16D1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576" y="3143484"/>
                <a:ext cx="692113" cy="276999"/>
              </a:xfrm>
              <a:prstGeom prst="rect">
                <a:avLst/>
              </a:prstGeom>
              <a:blipFill>
                <a:blip r:embed="rId8"/>
                <a:stretch>
                  <a:fillRect l="-5357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D593F15-7C7F-755A-7830-D22E134D25C5}"/>
              </a:ext>
            </a:extLst>
          </p:cNvPr>
          <p:cNvSpPr txBox="1"/>
          <p:nvPr/>
        </p:nvSpPr>
        <p:spPr>
          <a:xfrm>
            <a:off x="4239680" y="111165"/>
            <a:ext cx="3705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Observables and Latents</a:t>
            </a:r>
          </a:p>
        </p:txBody>
      </p:sp>
    </p:spTree>
    <p:extLst>
      <p:ext uri="{BB962C8B-B14F-4D97-AF65-F5344CB8AC3E}">
        <p14:creationId xmlns:p14="http://schemas.microsoft.com/office/powerpoint/2010/main" val="1991280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169E49-B75A-1B35-18EB-428536B02DEE}"/>
              </a:ext>
            </a:extLst>
          </p:cNvPr>
          <p:cNvSpPr txBox="1"/>
          <p:nvPr/>
        </p:nvSpPr>
        <p:spPr>
          <a:xfrm>
            <a:off x="4625597" y="137794"/>
            <a:ext cx="2940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Framework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60B3CBD-C5B7-D182-9014-359F2D787161}"/>
              </a:ext>
            </a:extLst>
          </p:cNvPr>
          <p:cNvGrpSpPr/>
          <p:nvPr/>
        </p:nvGrpSpPr>
        <p:grpSpPr>
          <a:xfrm rot="16200000">
            <a:off x="1885156" y="5417136"/>
            <a:ext cx="587829" cy="587829"/>
            <a:chOff x="9442770" y="1140101"/>
            <a:chExt cx="587829" cy="587829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74FB21CB-8FE9-79E2-AC0A-11D6B9E98EBF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227565DA-1F62-458D-D880-17AB1D3B08DA}"/>
                    </a:ext>
                  </a:extLst>
                </p:cNvPr>
                <p:cNvSpPr txBox="1"/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B71D419-B3DB-C695-B8AB-B445922BE86E}"/>
              </a:ext>
            </a:extLst>
          </p:cNvPr>
          <p:cNvCxnSpPr>
            <a:cxnSpLocks/>
            <a:stCxn id="19" idx="6"/>
            <a:endCxn id="42" idx="1"/>
          </p:cNvCxnSpPr>
          <p:nvPr/>
        </p:nvCxnSpPr>
        <p:spPr>
          <a:xfrm flipV="1">
            <a:off x="2179071" y="4866873"/>
            <a:ext cx="12409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0E0EAC9-D470-1070-E5B8-7FE699FF4045}"/>
              </a:ext>
            </a:extLst>
          </p:cNvPr>
          <p:cNvCxnSpPr>
            <a:cxnSpLocks/>
            <a:endCxn id="46" idx="1"/>
          </p:cNvCxnSpPr>
          <p:nvPr/>
        </p:nvCxnSpPr>
        <p:spPr>
          <a:xfrm flipH="1" flipV="1">
            <a:off x="5111960" y="4866873"/>
            <a:ext cx="2471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itardo 41">
            <a:extLst>
              <a:ext uri="{FF2B5EF4-FFF2-40B4-BE49-F238E27FC236}">
                <a16:creationId xmlns:a16="http://schemas.microsoft.com/office/drawing/2014/main" id="{1923CCC6-B286-4E58-BC4D-51C91EC4D5DC}"/>
              </a:ext>
            </a:extLst>
          </p:cNvPr>
          <p:cNvSpPr/>
          <p:nvPr/>
        </p:nvSpPr>
        <p:spPr>
          <a:xfrm rot="16200000">
            <a:off x="145292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C75464B-8DBD-621B-D597-5FF9D08A5F69}"/>
              </a:ext>
            </a:extLst>
          </p:cNvPr>
          <p:cNvSpPr txBox="1"/>
          <p:nvPr/>
        </p:nvSpPr>
        <p:spPr>
          <a:xfrm>
            <a:off x="2063347" y="403151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46" name="Ritardo 45">
            <a:extLst>
              <a:ext uri="{FF2B5EF4-FFF2-40B4-BE49-F238E27FC236}">
                <a16:creationId xmlns:a16="http://schemas.microsoft.com/office/drawing/2014/main" id="{3CA8D9C0-6044-4AFC-00AB-519240F72080}"/>
              </a:ext>
            </a:extLst>
          </p:cNvPr>
          <p:cNvSpPr/>
          <p:nvPr/>
        </p:nvSpPr>
        <p:spPr>
          <a:xfrm rot="16200000">
            <a:off x="437340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96962AD-0D5C-141F-5E1A-39CA11456D19}"/>
              </a:ext>
            </a:extLst>
          </p:cNvPr>
          <p:cNvSpPr txBox="1"/>
          <p:nvPr/>
        </p:nvSpPr>
        <p:spPr>
          <a:xfrm>
            <a:off x="4983827" y="4031513"/>
            <a:ext cx="3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f’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EB9B3B0-AEBC-05CB-2D46-9837353BFED1}"/>
              </a:ext>
            </a:extLst>
          </p:cNvPr>
          <p:cNvCxnSpPr>
            <a:cxnSpLocks/>
            <a:stCxn id="42" idx="3"/>
            <a:endCxn id="59" idx="4"/>
          </p:cNvCxnSpPr>
          <p:nvPr/>
        </p:nvCxnSpPr>
        <p:spPr>
          <a:xfrm flipH="1" flipV="1">
            <a:off x="2185777" y="2753900"/>
            <a:ext cx="5703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A987A38E-1FB6-9926-34DC-D241E1AE969E}"/>
              </a:ext>
            </a:extLst>
          </p:cNvPr>
          <p:cNvCxnSpPr>
            <a:cxnSpLocks/>
            <a:stCxn id="46" idx="3"/>
          </p:cNvCxnSpPr>
          <p:nvPr/>
        </p:nvCxnSpPr>
        <p:spPr>
          <a:xfrm flipH="1" flipV="1">
            <a:off x="5110623" y="2753900"/>
            <a:ext cx="1337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FFFC2CDE-B199-68EF-F7BC-EFF69E90E50D}"/>
              </a:ext>
            </a:extLst>
          </p:cNvPr>
          <p:cNvSpPr/>
          <p:nvPr/>
        </p:nvSpPr>
        <p:spPr>
          <a:xfrm>
            <a:off x="1891862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/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Connettore 4 119">
            <a:extLst>
              <a:ext uri="{FF2B5EF4-FFF2-40B4-BE49-F238E27FC236}">
                <a16:creationId xmlns:a16="http://schemas.microsoft.com/office/drawing/2014/main" id="{19F2F1BC-52EB-AC8C-DBC3-C1B9F8F03006}"/>
              </a:ext>
            </a:extLst>
          </p:cNvPr>
          <p:cNvCxnSpPr>
            <a:cxnSpLocks/>
            <a:stCxn id="59" idx="0"/>
            <a:endCxn id="123" idx="1"/>
          </p:cNvCxnSpPr>
          <p:nvPr/>
        </p:nvCxnSpPr>
        <p:spPr>
          <a:xfrm rot="5400000" flipH="1" flipV="1">
            <a:off x="2372054" y="1221704"/>
            <a:ext cx="758091" cy="11306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2" name="Connettore 4 121">
            <a:extLst>
              <a:ext uri="{FF2B5EF4-FFF2-40B4-BE49-F238E27FC236}">
                <a16:creationId xmlns:a16="http://schemas.microsoft.com/office/drawing/2014/main" id="{037D7487-7891-BB60-3728-5E2E768A8DFD}"/>
              </a:ext>
            </a:extLst>
          </p:cNvPr>
          <p:cNvCxnSpPr>
            <a:cxnSpLocks/>
            <a:endCxn id="123" idx="3"/>
          </p:cNvCxnSpPr>
          <p:nvPr/>
        </p:nvCxnSpPr>
        <p:spPr>
          <a:xfrm rot="16200000" flipV="1">
            <a:off x="4140477" y="1195925"/>
            <a:ext cx="758091" cy="11822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3" name="Rettangolo con angoli arrotondati 122">
            <a:extLst>
              <a:ext uri="{FF2B5EF4-FFF2-40B4-BE49-F238E27FC236}">
                <a16:creationId xmlns:a16="http://schemas.microsoft.com/office/drawing/2014/main" id="{CE777744-8103-0B44-56DF-30D6D4639016}"/>
              </a:ext>
            </a:extLst>
          </p:cNvPr>
          <p:cNvSpPr/>
          <p:nvPr/>
        </p:nvSpPr>
        <p:spPr>
          <a:xfrm>
            <a:off x="3316421" y="1101980"/>
            <a:ext cx="612000" cy="612000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/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it-IT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)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blipFill>
                <a:blip r:embed="rId7"/>
                <a:stretch>
                  <a:fillRect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BDFC3CE4-0767-4EBD-E7D8-63C25566B329}"/>
              </a:ext>
            </a:extLst>
          </p:cNvPr>
          <p:cNvSpPr txBox="1"/>
          <p:nvPr/>
        </p:nvSpPr>
        <p:spPr>
          <a:xfrm>
            <a:off x="3466946" y="1228274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FED55E35-772A-8213-B2D1-8621B3789EAF}"/>
              </a:ext>
            </a:extLst>
          </p:cNvPr>
          <p:cNvGrpSpPr/>
          <p:nvPr/>
        </p:nvGrpSpPr>
        <p:grpSpPr>
          <a:xfrm>
            <a:off x="726474" y="936685"/>
            <a:ext cx="6116649" cy="4291298"/>
            <a:chOff x="684105" y="936685"/>
            <a:chExt cx="6382617" cy="4291298"/>
          </a:xfrm>
        </p:grpSpPr>
        <p:cxnSp>
          <p:nvCxnSpPr>
            <p:cNvPr id="135" name="Connettore 1 134">
              <a:extLst>
                <a:ext uri="{FF2B5EF4-FFF2-40B4-BE49-F238E27FC236}">
                  <a16:creationId xmlns:a16="http://schemas.microsoft.com/office/drawing/2014/main" id="{14ADAD73-EE10-6119-1AAD-029F788D72C0}"/>
                </a:ext>
              </a:extLst>
            </p:cNvPr>
            <p:cNvCxnSpPr/>
            <p:nvPr/>
          </p:nvCxnSpPr>
          <p:spPr>
            <a:xfrm>
              <a:off x="685800" y="944217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6" name="Connettore 1 135">
              <a:extLst>
                <a:ext uri="{FF2B5EF4-FFF2-40B4-BE49-F238E27FC236}">
                  <a16:creationId xmlns:a16="http://schemas.microsoft.com/office/drawing/2014/main" id="{0DB50979-086F-A476-5B0B-76E7A9031F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944217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9" name="Connettore 1 138">
              <a:extLst>
                <a:ext uri="{FF2B5EF4-FFF2-40B4-BE49-F238E27FC236}">
                  <a16:creationId xmlns:a16="http://schemas.microsoft.com/office/drawing/2014/main" id="{1F79427B-2A35-6FE6-AB4A-EBF52ED91260}"/>
                </a:ext>
              </a:extLst>
            </p:cNvPr>
            <p:cNvCxnSpPr/>
            <p:nvPr/>
          </p:nvCxnSpPr>
          <p:spPr>
            <a:xfrm>
              <a:off x="7066722" y="936685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0" name="Connettore 1 139">
              <a:extLst>
                <a:ext uri="{FF2B5EF4-FFF2-40B4-BE49-F238E27FC236}">
                  <a16:creationId xmlns:a16="http://schemas.microsoft.com/office/drawing/2014/main" id="{30732E91-5EB0-073E-9823-EF574598B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105" y="5220451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42" name="CasellaDiTesto 141">
            <a:extLst>
              <a:ext uri="{FF2B5EF4-FFF2-40B4-BE49-F238E27FC236}">
                <a16:creationId xmlns:a16="http://schemas.microsoft.com/office/drawing/2014/main" id="{DA04E14C-42BD-654B-4CA6-819ECEFA2C50}"/>
              </a:ext>
            </a:extLst>
          </p:cNvPr>
          <p:cNvSpPr txBox="1"/>
          <p:nvPr/>
        </p:nvSpPr>
        <p:spPr>
          <a:xfrm>
            <a:off x="807459" y="1000227"/>
            <a:ext cx="32573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/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blipFill>
                <a:blip r:embed="rId8"/>
                <a:stretch>
                  <a:fillRect t="-576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/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level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incompatibility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blipFill>
                <a:blip r:embed="rId9"/>
                <a:stretch>
                  <a:fillRect l="-599" t="-5556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2040F812-22C0-A040-C694-CF940B219EE2}"/>
              </a:ext>
            </a:extLst>
          </p:cNvPr>
          <p:cNvSpPr/>
          <p:nvPr/>
        </p:nvSpPr>
        <p:spPr>
          <a:xfrm>
            <a:off x="7309897" y="656697"/>
            <a:ext cx="4734851" cy="57203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B6D5B11-B2AE-1F2E-9EF4-29C4819B6650}"/>
              </a:ext>
            </a:extLst>
          </p:cNvPr>
          <p:cNvGrpSpPr/>
          <p:nvPr/>
        </p:nvGrpSpPr>
        <p:grpSpPr>
          <a:xfrm rot="16200000">
            <a:off x="4820516" y="5417136"/>
            <a:ext cx="587829" cy="587829"/>
            <a:chOff x="9442770" y="1140101"/>
            <a:chExt cx="587829" cy="587829"/>
          </a:xfrm>
        </p:grpSpPr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92E0B007-6107-B711-564B-FF86147F88A4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asellaDiTesto 22">
                  <a:extLst>
                    <a:ext uri="{FF2B5EF4-FFF2-40B4-BE49-F238E27FC236}">
                      <a16:creationId xmlns:a16="http://schemas.microsoft.com/office/drawing/2014/main" id="{28CA478E-AC31-FF78-B962-4C2E94F270AD}"/>
                    </a:ext>
                  </a:extLst>
                </p:cNvPr>
                <p:cNvSpPr txBox="1"/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Ovale 24">
            <a:extLst>
              <a:ext uri="{FF2B5EF4-FFF2-40B4-BE49-F238E27FC236}">
                <a16:creationId xmlns:a16="http://schemas.microsoft.com/office/drawing/2014/main" id="{49994F05-98A0-1B9A-65CF-720E507EE2A4}"/>
              </a:ext>
            </a:extLst>
          </p:cNvPr>
          <p:cNvSpPr/>
          <p:nvPr/>
        </p:nvSpPr>
        <p:spPr>
          <a:xfrm rot="16200000">
            <a:off x="4816708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91B4196C-F027-889F-A89F-C59B2C4B2CE4}"/>
                  </a:ext>
                </a:extLst>
              </p:cNvPr>
              <p:cNvSpPr txBox="1"/>
              <p:nvPr/>
            </p:nvSpPr>
            <p:spPr>
              <a:xfrm>
                <a:off x="4922401" y="2275321"/>
                <a:ext cx="369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91B4196C-F027-889F-A89F-C59B2C4B2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401" y="2275321"/>
                <a:ext cx="369332" cy="369332"/>
              </a:xfrm>
              <a:prstGeom prst="rect">
                <a:avLst/>
              </a:prstGeom>
              <a:blipFill>
                <a:blip r:embed="rId10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9774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169E49-B75A-1B35-18EB-428536B02DEE}"/>
              </a:ext>
            </a:extLst>
          </p:cNvPr>
          <p:cNvSpPr txBox="1"/>
          <p:nvPr/>
        </p:nvSpPr>
        <p:spPr>
          <a:xfrm>
            <a:off x="4625597" y="137794"/>
            <a:ext cx="2940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Framework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60B3CBD-C5B7-D182-9014-359F2D787161}"/>
              </a:ext>
            </a:extLst>
          </p:cNvPr>
          <p:cNvGrpSpPr/>
          <p:nvPr/>
        </p:nvGrpSpPr>
        <p:grpSpPr>
          <a:xfrm rot="16200000">
            <a:off x="1885156" y="5417136"/>
            <a:ext cx="587829" cy="587829"/>
            <a:chOff x="9442770" y="1140101"/>
            <a:chExt cx="587829" cy="587829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74FB21CB-8FE9-79E2-AC0A-11D6B9E98EBF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227565DA-1F62-458D-D880-17AB1D3B08DA}"/>
                    </a:ext>
                  </a:extLst>
                </p:cNvPr>
                <p:cNvSpPr txBox="1"/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C524FD53-64D6-CB9B-43A6-2800D77D2721}"/>
              </a:ext>
            </a:extLst>
          </p:cNvPr>
          <p:cNvSpPr/>
          <p:nvPr/>
        </p:nvSpPr>
        <p:spPr>
          <a:xfrm>
            <a:off x="1461951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B71D419-B3DB-C695-B8AB-B445922BE86E}"/>
              </a:ext>
            </a:extLst>
          </p:cNvPr>
          <p:cNvCxnSpPr>
            <a:cxnSpLocks/>
            <a:stCxn id="19" idx="6"/>
            <a:endCxn id="42" idx="1"/>
          </p:cNvCxnSpPr>
          <p:nvPr/>
        </p:nvCxnSpPr>
        <p:spPr>
          <a:xfrm flipV="1">
            <a:off x="2179071" y="4866873"/>
            <a:ext cx="12409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0E0EAC9-D470-1070-E5B8-7FE699FF4045}"/>
              </a:ext>
            </a:extLst>
          </p:cNvPr>
          <p:cNvCxnSpPr>
            <a:cxnSpLocks/>
            <a:endCxn id="46" idx="1"/>
          </p:cNvCxnSpPr>
          <p:nvPr/>
        </p:nvCxnSpPr>
        <p:spPr>
          <a:xfrm flipH="1" flipV="1">
            <a:off x="5111960" y="4866873"/>
            <a:ext cx="2471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itardo 41">
            <a:extLst>
              <a:ext uri="{FF2B5EF4-FFF2-40B4-BE49-F238E27FC236}">
                <a16:creationId xmlns:a16="http://schemas.microsoft.com/office/drawing/2014/main" id="{1923CCC6-B286-4E58-BC4D-51C91EC4D5DC}"/>
              </a:ext>
            </a:extLst>
          </p:cNvPr>
          <p:cNvSpPr/>
          <p:nvPr/>
        </p:nvSpPr>
        <p:spPr>
          <a:xfrm rot="16200000">
            <a:off x="145292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C75464B-8DBD-621B-D597-5FF9D08A5F69}"/>
              </a:ext>
            </a:extLst>
          </p:cNvPr>
          <p:cNvSpPr txBox="1"/>
          <p:nvPr/>
        </p:nvSpPr>
        <p:spPr>
          <a:xfrm>
            <a:off x="2063347" y="403151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46" name="Ritardo 45">
            <a:extLst>
              <a:ext uri="{FF2B5EF4-FFF2-40B4-BE49-F238E27FC236}">
                <a16:creationId xmlns:a16="http://schemas.microsoft.com/office/drawing/2014/main" id="{3CA8D9C0-6044-4AFC-00AB-519240F72080}"/>
              </a:ext>
            </a:extLst>
          </p:cNvPr>
          <p:cNvSpPr/>
          <p:nvPr/>
        </p:nvSpPr>
        <p:spPr>
          <a:xfrm rot="16200000">
            <a:off x="437340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96962AD-0D5C-141F-5E1A-39CA11456D19}"/>
              </a:ext>
            </a:extLst>
          </p:cNvPr>
          <p:cNvSpPr txBox="1"/>
          <p:nvPr/>
        </p:nvSpPr>
        <p:spPr>
          <a:xfrm>
            <a:off x="4983827" y="4031513"/>
            <a:ext cx="3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f’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EB9B3B0-AEBC-05CB-2D46-9837353BFED1}"/>
              </a:ext>
            </a:extLst>
          </p:cNvPr>
          <p:cNvCxnSpPr>
            <a:cxnSpLocks/>
            <a:stCxn id="42" idx="3"/>
            <a:endCxn id="59" idx="4"/>
          </p:cNvCxnSpPr>
          <p:nvPr/>
        </p:nvCxnSpPr>
        <p:spPr>
          <a:xfrm flipH="1" flipV="1">
            <a:off x="2185777" y="2753900"/>
            <a:ext cx="5703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A987A38E-1FB6-9926-34DC-D241E1AE969E}"/>
              </a:ext>
            </a:extLst>
          </p:cNvPr>
          <p:cNvCxnSpPr>
            <a:cxnSpLocks/>
            <a:stCxn id="46" idx="3"/>
          </p:cNvCxnSpPr>
          <p:nvPr/>
        </p:nvCxnSpPr>
        <p:spPr>
          <a:xfrm flipH="1" flipV="1">
            <a:off x="5110623" y="2753900"/>
            <a:ext cx="1337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FFFC2CDE-B199-68EF-F7BC-EFF69E90E50D}"/>
              </a:ext>
            </a:extLst>
          </p:cNvPr>
          <p:cNvSpPr/>
          <p:nvPr/>
        </p:nvSpPr>
        <p:spPr>
          <a:xfrm>
            <a:off x="1891862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/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uppo 60">
            <a:extLst>
              <a:ext uri="{FF2B5EF4-FFF2-40B4-BE49-F238E27FC236}">
                <a16:creationId xmlns:a16="http://schemas.microsoft.com/office/drawing/2014/main" id="{010B97A7-E17D-5E33-DD71-10BB5603AFFE}"/>
              </a:ext>
            </a:extLst>
          </p:cNvPr>
          <p:cNvGrpSpPr/>
          <p:nvPr/>
        </p:nvGrpSpPr>
        <p:grpSpPr>
          <a:xfrm>
            <a:off x="860834" y="2539546"/>
            <a:ext cx="1031026" cy="889454"/>
            <a:chOff x="9015499" y="761216"/>
            <a:chExt cx="1537294" cy="1412853"/>
          </a:xfrm>
        </p:grpSpPr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65DB8961-1F61-A592-A80A-34492721716A}"/>
                </a:ext>
              </a:extLst>
            </p:cNvPr>
            <p:cNvSpPr/>
            <p:nvPr/>
          </p:nvSpPr>
          <p:spPr>
            <a:xfrm>
              <a:off x="10319687" y="135095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CC71AE27-460F-F26D-968E-8E895F5BE7D1}"/>
                </a:ext>
              </a:extLst>
            </p:cNvPr>
            <p:cNvSpPr/>
            <p:nvPr/>
          </p:nvSpPr>
          <p:spPr>
            <a:xfrm>
              <a:off x="9936442" y="1597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9970607B-EC40-6A17-9F69-990838600D74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4ACD2748-1BF0-AC36-6150-61A09753EA12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37FB10C5-98DB-5449-ACF6-D4C0E1DCADCB}"/>
                </a:ext>
              </a:extLst>
            </p:cNvPr>
            <p:cNvSpPr txBox="1"/>
            <p:nvPr/>
          </p:nvSpPr>
          <p:spPr>
            <a:xfrm>
              <a:off x="9794444" y="1258243"/>
              <a:ext cx="4267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46552429-628A-BA41-E156-D3B318B26756}"/>
                </a:ext>
              </a:extLst>
            </p:cNvPr>
            <p:cNvSpPr txBox="1"/>
            <p:nvPr/>
          </p:nvSpPr>
          <p:spPr>
            <a:xfrm>
              <a:off x="10189360" y="1023137"/>
              <a:ext cx="363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77" name="Figura a mano libera 76">
              <a:extLst>
                <a:ext uri="{FF2B5EF4-FFF2-40B4-BE49-F238E27FC236}">
                  <a16:creationId xmlns:a16="http://schemas.microsoft.com/office/drawing/2014/main" id="{DF052822-2BB1-C6C1-6D37-77ECA76F44C4}"/>
                </a:ext>
              </a:extLst>
            </p:cNvPr>
            <p:cNvSpPr/>
            <p:nvPr/>
          </p:nvSpPr>
          <p:spPr>
            <a:xfrm>
              <a:off x="9920426" y="76121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9" name="Figura a mano libera 78">
              <a:extLst>
                <a:ext uri="{FF2B5EF4-FFF2-40B4-BE49-F238E27FC236}">
                  <a16:creationId xmlns:a16="http://schemas.microsoft.com/office/drawing/2014/main" id="{FAA46041-A8D6-CF53-AD61-B1EB3F140AB2}"/>
                </a:ext>
              </a:extLst>
            </p:cNvPr>
            <p:cNvSpPr/>
            <p:nvPr/>
          </p:nvSpPr>
          <p:spPr>
            <a:xfrm>
              <a:off x="9779704" y="181854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3" name="Figura a mano libera 82">
              <a:extLst>
                <a:ext uri="{FF2B5EF4-FFF2-40B4-BE49-F238E27FC236}">
                  <a16:creationId xmlns:a16="http://schemas.microsoft.com/office/drawing/2014/main" id="{C372D856-9404-2B44-8A89-3F78BE417C46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cxnSp>
        <p:nvCxnSpPr>
          <p:cNvPr id="120" name="Connettore 4 119">
            <a:extLst>
              <a:ext uri="{FF2B5EF4-FFF2-40B4-BE49-F238E27FC236}">
                <a16:creationId xmlns:a16="http://schemas.microsoft.com/office/drawing/2014/main" id="{19F2F1BC-52EB-AC8C-DBC3-C1B9F8F03006}"/>
              </a:ext>
            </a:extLst>
          </p:cNvPr>
          <p:cNvCxnSpPr>
            <a:cxnSpLocks/>
            <a:stCxn id="59" idx="0"/>
            <a:endCxn id="123" idx="1"/>
          </p:cNvCxnSpPr>
          <p:nvPr/>
        </p:nvCxnSpPr>
        <p:spPr>
          <a:xfrm rot="5400000" flipH="1" flipV="1">
            <a:off x="2372054" y="1221704"/>
            <a:ext cx="758091" cy="11306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2" name="Connettore 4 121">
            <a:extLst>
              <a:ext uri="{FF2B5EF4-FFF2-40B4-BE49-F238E27FC236}">
                <a16:creationId xmlns:a16="http://schemas.microsoft.com/office/drawing/2014/main" id="{037D7487-7891-BB60-3728-5E2E768A8DFD}"/>
              </a:ext>
            </a:extLst>
          </p:cNvPr>
          <p:cNvCxnSpPr>
            <a:cxnSpLocks/>
            <a:endCxn id="123" idx="3"/>
          </p:cNvCxnSpPr>
          <p:nvPr/>
        </p:nvCxnSpPr>
        <p:spPr>
          <a:xfrm rot="16200000" flipV="1">
            <a:off x="4140477" y="1195925"/>
            <a:ext cx="758091" cy="11822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3" name="Rettangolo con angoli arrotondati 122">
            <a:extLst>
              <a:ext uri="{FF2B5EF4-FFF2-40B4-BE49-F238E27FC236}">
                <a16:creationId xmlns:a16="http://schemas.microsoft.com/office/drawing/2014/main" id="{CE777744-8103-0B44-56DF-30D6D4639016}"/>
              </a:ext>
            </a:extLst>
          </p:cNvPr>
          <p:cNvSpPr/>
          <p:nvPr/>
        </p:nvSpPr>
        <p:spPr>
          <a:xfrm>
            <a:off x="3316421" y="1101980"/>
            <a:ext cx="612000" cy="612000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/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it-IT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)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blipFill>
                <a:blip r:embed="rId7"/>
                <a:stretch>
                  <a:fillRect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BDFC3CE4-0767-4EBD-E7D8-63C25566B329}"/>
              </a:ext>
            </a:extLst>
          </p:cNvPr>
          <p:cNvSpPr txBox="1"/>
          <p:nvPr/>
        </p:nvSpPr>
        <p:spPr>
          <a:xfrm>
            <a:off x="3466946" y="1228274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FED55E35-772A-8213-B2D1-8621B3789EAF}"/>
              </a:ext>
            </a:extLst>
          </p:cNvPr>
          <p:cNvGrpSpPr/>
          <p:nvPr/>
        </p:nvGrpSpPr>
        <p:grpSpPr>
          <a:xfrm>
            <a:off x="726474" y="936685"/>
            <a:ext cx="6116649" cy="4291298"/>
            <a:chOff x="684105" y="936685"/>
            <a:chExt cx="6382617" cy="4291298"/>
          </a:xfrm>
        </p:grpSpPr>
        <p:cxnSp>
          <p:nvCxnSpPr>
            <p:cNvPr id="135" name="Connettore 1 134">
              <a:extLst>
                <a:ext uri="{FF2B5EF4-FFF2-40B4-BE49-F238E27FC236}">
                  <a16:creationId xmlns:a16="http://schemas.microsoft.com/office/drawing/2014/main" id="{14ADAD73-EE10-6119-1AAD-029F788D72C0}"/>
                </a:ext>
              </a:extLst>
            </p:cNvPr>
            <p:cNvCxnSpPr/>
            <p:nvPr/>
          </p:nvCxnSpPr>
          <p:spPr>
            <a:xfrm>
              <a:off x="685800" y="944217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6" name="Connettore 1 135">
              <a:extLst>
                <a:ext uri="{FF2B5EF4-FFF2-40B4-BE49-F238E27FC236}">
                  <a16:creationId xmlns:a16="http://schemas.microsoft.com/office/drawing/2014/main" id="{0DB50979-086F-A476-5B0B-76E7A9031F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944217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9" name="Connettore 1 138">
              <a:extLst>
                <a:ext uri="{FF2B5EF4-FFF2-40B4-BE49-F238E27FC236}">
                  <a16:creationId xmlns:a16="http://schemas.microsoft.com/office/drawing/2014/main" id="{1F79427B-2A35-6FE6-AB4A-EBF52ED91260}"/>
                </a:ext>
              </a:extLst>
            </p:cNvPr>
            <p:cNvCxnSpPr/>
            <p:nvPr/>
          </p:nvCxnSpPr>
          <p:spPr>
            <a:xfrm>
              <a:off x="7066722" y="936685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0" name="Connettore 1 139">
              <a:extLst>
                <a:ext uri="{FF2B5EF4-FFF2-40B4-BE49-F238E27FC236}">
                  <a16:creationId xmlns:a16="http://schemas.microsoft.com/office/drawing/2014/main" id="{30732E91-5EB0-073E-9823-EF574598B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105" y="5220451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42" name="CasellaDiTesto 141">
            <a:extLst>
              <a:ext uri="{FF2B5EF4-FFF2-40B4-BE49-F238E27FC236}">
                <a16:creationId xmlns:a16="http://schemas.microsoft.com/office/drawing/2014/main" id="{DA04E14C-42BD-654B-4CA6-819ECEFA2C50}"/>
              </a:ext>
            </a:extLst>
          </p:cNvPr>
          <p:cNvSpPr txBox="1"/>
          <p:nvPr/>
        </p:nvSpPr>
        <p:spPr>
          <a:xfrm>
            <a:off x="807459" y="1000227"/>
            <a:ext cx="32573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/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blipFill>
                <a:blip r:embed="rId8"/>
                <a:stretch>
                  <a:fillRect t="-576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/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level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incompatibility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blipFill>
                <a:blip r:embed="rId9"/>
                <a:stretch>
                  <a:fillRect l="-599" t="-5556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2040F812-22C0-A040-C694-CF940B219EE2}"/>
              </a:ext>
            </a:extLst>
          </p:cNvPr>
          <p:cNvSpPr/>
          <p:nvPr/>
        </p:nvSpPr>
        <p:spPr>
          <a:xfrm>
            <a:off x="7309897" y="656697"/>
            <a:ext cx="4734851" cy="57203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B6D5B11-B2AE-1F2E-9EF4-29C4819B6650}"/>
              </a:ext>
            </a:extLst>
          </p:cNvPr>
          <p:cNvGrpSpPr/>
          <p:nvPr/>
        </p:nvGrpSpPr>
        <p:grpSpPr>
          <a:xfrm rot="16200000">
            <a:off x="4820516" y="5417136"/>
            <a:ext cx="587829" cy="587829"/>
            <a:chOff x="9442770" y="1140101"/>
            <a:chExt cx="587829" cy="587829"/>
          </a:xfrm>
        </p:grpSpPr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92E0B007-6107-B711-564B-FF86147F88A4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asellaDiTesto 22">
                  <a:extLst>
                    <a:ext uri="{FF2B5EF4-FFF2-40B4-BE49-F238E27FC236}">
                      <a16:creationId xmlns:a16="http://schemas.microsoft.com/office/drawing/2014/main" id="{28CA478E-AC31-FF78-B962-4C2E94F270AD}"/>
                    </a:ext>
                  </a:extLst>
                </p:cNvPr>
                <p:cNvSpPr txBox="1"/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39115" y="1251048"/>
                  <a:ext cx="371384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Ovale 24">
            <a:extLst>
              <a:ext uri="{FF2B5EF4-FFF2-40B4-BE49-F238E27FC236}">
                <a16:creationId xmlns:a16="http://schemas.microsoft.com/office/drawing/2014/main" id="{49994F05-98A0-1B9A-65CF-720E507EE2A4}"/>
              </a:ext>
            </a:extLst>
          </p:cNvPr>
          <p:cNvSpPr/>
          <p:nvPr/>
        </p:nvSpPr>
        <p:spPr>
          <a:xfrm rot="16200000">
            <a:off x="4816708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91B4196C-F027-889F-A89F-C59B2C4B2CE4}"/>
                  </a:ext>
                </a:extLst>
              </p:cNvPr>
              <p:cNvSpPr txBox="1"/>
              <p:nvPr/>
            </p:nvSpPr>
            <p:spPr>
              <a:xfrm>
                <a:off x="4928339" y="2275321"/>
                <a:ext cx="369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91B4196C-F027-889F-A89F-C59B2C4B2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339" y="2275321"/>
                <a:ext cx="369332" cy="369332"/>
              </a:xfrm>
              <a:prstGeom prst="rect">
                <a:avLst/>
              </a:prstGeom>
              <a:blipFill>
                <a:blip r:embed="rId10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013E362-E07E-D376-ACFB-6D927C6D1570}"/>
                  </a:ext>
                </a:extLst>
              </p:cNvPr>
              <p:cNvSpPr txBox="1"/>
              <p:nvPr/>
            </p:nvSpPr>
            <p:spPr>
              <a:xfrm>
                <a:off x="7565574" y="2815836"/>
                <a:ext cx="431645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: reference sample</a:t>
                </a:r>
              </a:p>
              <a:p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013E362-E07E-D376-ACFB-6D927C6D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574" y="2815836"/>
                <a:ext cx="4316451" cy="646331"/>
              </a:xfrm>
              <a:prstGeom prst="rect">
                <a:avLst/>
              </a:prstGeom>
              <a:blipFill>
                <a:blip r:embed="rId11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719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169E49-B75A-1B35-18EB-428536B02DEE}"/>
              </a:ext>
            </a:extLst>
          </p:cNvPr>
          <p:cNvSpPr txBox="1"/>
          <p:nvPr/>
        </p:nvSpPr>
        <p:spPr>
          <a:xfrm>
            <a:off x="4625597" y="137794"/>
            <a:ext cx="2940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Framework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60B3CBD-C5B7-D182-9014-359F2D787161}"/>
              </a:ext>
            </a:extLst>
          </p:cNvPr>
          <p:cNvGrpSpPr/>
          <p:nvPr/>
        </p:nvGrpSpPr>
        <p:grpSpPr>
          <a:xfrm rot="16200000">
            <a:off x="1885156" y="5417136"/>
            <a:ext cx="587829" cy="587829"/>
            <a:chOff x="9442770" y="1140101"/>
            <a:chExt cx="587829" cy="587829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74FB21CB-8FE9-79E2-AC0A-11D6B9E98EBF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227565DA-1F62-458D-D880-17AB1D3B08DA}"/>
                    </a:ext>
                  </a:extLst>
                </p:cNvPr>
                <p:cNvSpPr txBox="1"/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C524FD53-64D6-CB9B-43A6-2800D77D2721}"/>
              </a:ext>
            </a:extLst>
          </p:cNvPr>
          <p:cNvSpPr/>
          <p:nvPr/>
        </p:nvSpPr>
        <p:spPr>
          <a:xfrm>
            <a:off x="1461951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29F9148C-04AC-F48D-8DA0-D84E61414CDA}"/>
              </a:ext>
            </a:extLst>
          </p:cNvPr>
          <p:cNvGrpSpPr/>
          <p:nvPr/>
        </p:nvGrpSpPr>
        <p:grpSpPr>
          <a:xfrm rot="16200000">
            <a:off x="4820517" y="5417137"/>
            <a:ext cx="587829" cy="587829"/>
            <a:chOff x="9442770" y="1140101"/>
            <a:chExt cx="587829" cy="587829"/>
          </a:xfrm>
        </p:grpSpPr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5FD36FA6-89C2-C50D-7D1C-2A89B67385D9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/>
                <p:nvPr/>
              </p:nvSpPr>
              <p:spPr>
                <a:xfrm rot="5400000">
                  <a:off x="9495395" y="1283609"/>
                  <a:ext cx="4918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495395" y="1283609"/>
                  <a:ext cx="49180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B71D419-B3DB-C695-B8AB-B445922BE86E}"/>
              </a:ext>
            </a:extLst>
          </p:cNvPr>
          <p:cNvCxnSpPr>
            <a:cxnSpLocks/>
            <a:stCxn id="19" idx="6"/>
            <a:endCxn id="42" idx="1"/>
          </p:cNvCxnSpPr>
          <p:nvPr/>
        </p:nvCxnSpPr>
        <p:spPr>
          <a:xfrm flipV="1">
            <a:off x="2179071" y="4866873"/>
            <a:ext cx="12409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0E0EAC9-D470-1070-E5B8-7FE699FF4045}"/>
              </a:ext>
            </a:extLst>
          </p:cNvPr>
          <p:cNvCxnSpPr>
            <a:cxnSpLocks/>
            <a:stCxn id="32" idx="6"/>
            <a:endCxn id="46" idx="1"/>
          </p:cNvCxnSpPr>
          <p:nvPr/>
        </p:nvCxnSpPr>
        <p:spPr>
          <a:xfrm flipH="1" flipV="1">
            <a:off x="5111960" y="4866873"/>
            <a:ext cx="2471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itardo 41">
            <a:extLst>
              <a:ext uri="{FF2B5EF4-FFF2-40B4-BE49-F238E27FC236}">
                <a16:creationId xmlns:a16="http://schemas.microsoft.com/office/drawing/2014/main" id="{1923CCC6-B286-4E58-BC4D-51C91EC4D5DC}"/>
              </a:ext>
            </a:extLst>
          </p:cNvPr>
          <p:cNvSpPr/>
          <p:nvPr/>
        </p:nvSpPr>
        <p:spPr>
          <a:xfrm rot="16200000">
            <a:off x="145292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C75464B-8DBD-621B-D597-5FF9D08A5F69}"/>
              </a:ext>
            </a:extLst>
          </p:cNvPr>
          <p:cNvSpPr txBox="1"/>
          <p:nvPr/>
        </p:nvSpPr>
        <p:spPr>
          <a:xfrm>
            <a:off x="2063347" y="403151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46" name="Ritardo 45">
            <a:extLst>
              <a:ext uri="{FF2B5EF4-FFF2-40B4-BE49-F238E27FC236}">
                <a16:creationId xmlns:a16="http://schemas.microsoft.com/office/drawing/2014/main" id="{3CA8D9C0-6044-4AFC-00AB-519240F72080}"/>
              </a:ext>
            </a:extLst>
          </p:cNvPr>
          <p:cNvSpPr/>
          <p:nvPr/>
        </p:nvSpPr>
        <p:spPr>
          <a:xfrm rot="16200000">
            <a:off x="437340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96962AD-0D5C-141F-5E1A-39CA11456D19}"/>
              </a:ext>
            </a:extLst>
          </p:cNvPr>
          <p:cNvSpPr txBox="1"/>
          <p:nvPr/>
        </p:nvSpPr>
        <p:spPr>
          <a:xfrm>
            <a:off x="4983827" y="4031513"/>
            <a:ext cx="3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f’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EB9B3B0-AEBC-05CB-2D46-9837353BFED1}"/>
              </a:ext>
            </a:extLst>
          </p:cNvPr>
          <p:cNvCxnSpPr>
            <a:cxnSpLocks/>
            <a:stCxn id="42" idx="3"/>
            <a:endCxn id="59" idx="4"/>
          </p:cNvCxnSpPr>
          <p:nvPr/>
        </p:nvCxnSpPr>
        <p:spPr>
          <a:xfrm flipH="1" flipV="1">
            <a:off x="2185777" y="2753900"/>
            <a:ext cx="5703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A987A38E-1FB6-9926-34DC-D241E1AE969E}"/>
              </a:ext>
            </a:extLst>
          </p:cNvPr>
          <p:cNvCxnSpPr>
            <a:cxnSpLocks/>
            <a:stCxn id="46" idx="3"/>
            <a:endCxn id="90" idx="2"/>
          </p:cNvCxnSpPr>
          <p:nvPr/>
        </p:nvCxnSpPr>
        <p:spPr>
          <a:xfrm flipH="1" flipV="1">
            <a:off x="5110623" y="2753900"/>
            <a:ext cx="1337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FFFC2CDE-B199-68EF-F7BC-EFF69E90E50D}"/>
              </a:ext>
            </a:extLst>
          </p:cNvPr>
          <p:cNvSpPr/>
          <p:nvPr/>
        </p:nvSpPr>
        <p:spPr>
          <a:xfrm>
            <a:off x="1891862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/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uppo 60">
            <a:extLst>
              <a:ext uri="{FF2B5EF4-FFF2-40B4-BE49-F238E27FC236}">
                <a16:creationId xmlns:a16="http://schemas.microsoft.com/office/drawing/2014/main" id="{010B97A7-E17D-5E33-DD71-10BB5603AFFE}"/>
              </a:ext>
            </a:extLst>
          </p:cNvPr>
          <p:cNvGrpSpPr/>
          <p:nvPr/>
        </p:nvGrpSpPr>
        <p:grpSpPr>
          <a:xfrm>
            <a:off x="860834" y="2539546"/>
            <a:ext cx="1031026" cy="889454"/>
            <a:chOff x="9015499" y="761216"/>
            <a:chExt cx="1537294" cy="1412853"/>
          </a:xfrm>
        </p:grpSpPr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65DB8961-1F61-A592-A80A-34492721716A}"/>
                </a:ext>
              </a:extLst>
            </p:cNvPr>
            <p:cNvSpPr/>
            <p:nvPr/>
          </p:nvSpPr>
          <p:spPr>
            <a:xfrm>
              <a:off x="10319687" y="135095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CC71AE27-460F-F26D-968E-8E895F5BE7D1}"/>
                </a:ext>
              </a:extLst>
            </p:cNvPr>
            <p:cNvSpPr/>
            <p:nvPr/>
          </p:nvSpPr>
          <p:spPr>
            <a:xfrm>
              <a:off x="9936442" y="1597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9970607B-EC40-6A17-9F69-990838600D74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4ACD2748-1BF0-AC36-6150-61A09753EA12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37FB10C5-98DB-5449-ACF6-D4C0E1DCADCB}"/>
                </a:ext>
              </a:extLst>
            </p:cNvPr>
            <p:cNvSpPr txBox="1"/>
            <p:nvPr/>
          </p:nvSpPr>
          <p:spPr>
            <a:xfrm>
              <a:off x="9794444" y="1258243"/>
              <a:ext cx="4267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46552429-628A-BA41-E156-D3B318B26756}"/>
                </a:ext>
              </a:extLst>
            </p:cNvPr>
            <p:cNvSpPr txBox="1"/>
            <p:nvPr/>
          </p:nvSpPr>
          <p:spPr>
            <a:xfrm>
              <a:off x="10189360" y="1023137"/>
              <a:ext cx="363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77" name="Figura a mano libera 76">
              <a:extLst>
                <a:ext uri="{FF2B5EF4-FFF2-40B4-BE49-F238E27FC236}">
                  <a16:creationId xmlns:a16="http://schemas.microsoft.com/office/drawing/2014/main" id="{DF052822-2BB1-C6C1-6D37-77ECA76F44C4}"/>
                </a:ext>
              </a:extLst>
            </p:cNvPr>
            <p:cNvSpPr/>
            <p:nvPr/>
          </p:nvSpPr>
          <p:spPr>
            <a:xfrm>
              <a:off x="9920426" y="76121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9" name="Figura a mano libera 78">
              <a:extLst>
                <a:ext uri="{FF2B5EF4-FFF2-40B4-BE49-F238E27FC236}">
                  <a16:creationId xmlns:a16="http://schemas.microsoft.com/office/drawing/2014/main" id="{FAA46041-A8D6-CF53-AD61-B1EB3F140AB2}"/>
                </a:ext>
              </a:extLst>
            </p:cNvPr>
            <p:cNvSpPr/>
            <p:nvPr/>
          </p:nvSpPr>
          <p:spPr>
            <a:xfrm>
              <a:off x="9779704" y="181854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3" name="Figura a mano libera 82">
              <a:extLst>
                <a:ext uri="{FF2B5EF4-FFF2-40B4-BE49-F238E27FC236}">
                  <a16:creationId xmlns:a16="http://schemas.microsoft.com/office/drawing/2014/main" id="{C372D856-9404-2B44-8A89-3F78BE417C46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90" name="Ovale 89">
            <a:extLst>
              <a:ext uri="{FF2B5EF4-FFF2-40B4-BE49-F238E27FC236}">
                <a16:creationId xmlns:a16="http://schemas.microsoft.com/office/drawing/2014/main" id="{3157B827-B9DB-5087-1571-4F3D40A4CB8F}"/>
              </a:ext>
            </a:extLst>
          </p:cNvPr>
          <p:cNvSpPr/>
          <p:nvPr/>
        </p:nvSpPr>
        <p:spPr>
          <a:xfrm rot="16200000">
            <a:off x="4816708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/>
              <p:nvPr/>
            </p:nvSpPr>
            <p:spPr>
              <a:xfrm>
                <a:off x="4916553" y="2275319"/>
                <a:ext cx="369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553" y="2275319"/>
                <a:ext cx="369332" cy="369332"/>
              </a:xfrm>
              <a:prstGeom prst="rect">
                <a:avLst/>
              </a:prstGeom>
              <a:blipFill>
                <a:blip r:embed="rId6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Connettore 4 119">
            <a:extLst>
              <a:ext uri="{FF2B5EF4-FFF2-40B4-BE49-F238E27FC236}">
                <a16:creationId xmlns:a16="http://schemas.microsoft.com/office/drawing/2014/main" id="{19F2F1BC-52EB-AC8C-DBC3-C1B9F8F03006}"/>
              </a:ext>
            </a:extLst>
          </p:cNvPr>
          <p:cNvCxnSpPr>
            <a:cxnSpLocks/>
            <a:stCxn id="59" idx="0"/>
            <a:endCxn id="123" idx="1"/>
          </p:cNvCxnSpPr>
          <p:nvPr/>
        </p:nvCxnSpPr>
        <p:spPr>
          <a:xfrm rot="5400000" flipH="1" flipV="1">
            <a:off x="2372054" y="1221704"/>
            <a:ext cx="758091" cy="11306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2" name="Connettore 4 121">
            <a:extLst>
              <a:ext uri="{FF2B5EF4-FFF2-40B4-BE49-F238E27FC236}">
                <a16:creationId xmlns:a16="http://schemas.microsoft.com/office/drawing/2014/main" id="{037D7487-7891-BB60-3728-5E2E768A8DFD}"/>
              </a:ext>
            </a:extLst>
          </p:cNvPr>
          <p:cNvCxnSpPr>
            <a:cxnSpLocks/>
            <a:stCxn id="90" idx="6"/>
            <a:endCxn id="123" idx="3"/>
          </p:cNvCxnSpPr>
          <p:nvPr/>
        </p:nvCxnSpPr>
        <p:spPr>
          <a:xfrm rot="16200000" flipV="1">
            <a:off x="4140477" y="1195925"/>
            <a:ext cx="758091" cy="11822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3" name="Rettangolo con angoli arrotondati 122">
            <a:extLst>
              <a:ext uri="{FF2B5EF4-FFF2-40B4-BE49-F238E27FC236}">
                <a16:creationId xmlns:a16="http://schemas.microsoft.com/office/drawing/2014/main" id="{CE777744-8103-0B44-56DF-30D6D4639016}"/>
              </a:ext>
            </a:extLst>
          </p:cNvPr>
          <p:cNvSpPr/>
          <p:nvPr/>
        </p:nvSpPr>
        <p:spPr>
          <a:xfrm>
            <a:off x="3316421" y="1101980"/>
            <a:ext cx="612000" cy="612000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/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it-IT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)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blipFill>
                <a:blip r:embed="rId7"/>
                <a:stretch>
                  <a:fillRect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BDFC3CE4-0767-4EBD-E7D8-63C25566B329}"/>
              </a:ext>
            </a:extLst>
          </p:cNvPr>
          <p:cNvSpPr txBox="1"/>
          <p:nvPr/>
        </p:nvSpPr>
        <p:spPr>
          <a:xfrm>
            <a:off x="3466946" y="1228274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FED55E35-772A-8213-B2D1-8621B3789EAF}"/>
              </a:ext>
            </a:extLst>
          </p:cNvPr>
          <p:cNvGrpSpPr/>
          <p:nvPr/>
        </p:nvGrpSpPr>
        <p:grpSpPr>
          <a:xfrm>
            <a:off x="726474" y="936685"/>
            <a:ext cx="6116649" cy="4291298"/>
            <a:chOff x="684105" y="936685"/>
            <a:chExt cx="6382617" cy="4291298"/>
          </a:xfrm>
        </p:grpSpPr>
        <p:cxnSp>
          <p:nvCxnSpPr>
            <p:cNvPr id="135" name="Connettore 1 134">
              <a:extLst>
                <a:ext uri="{FF2B5EF4-FFF2-40B4-BE49-F238E27FC236}">
                  <a16:creationId xmlns:a16="http://schemas.microsoft.com/office/drawing/2014/main" id="{14ADAD73-EE10-6119-1AAD-029F788D72C0}"/>
                </a:ext>
              </a:extLst>
            </p:cNvPr>
            <p:cNvCxnSpPr/>
            <p:nvPr/>
          </p:nvCxnSpPr>
          <p:spPr>
            <a:xfrm>
              <a:off x="685800" y="944217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6" name="Connettore 1 135">
              <a:extLst>
                <a:ext uri="{FF2B5EF4-FFF2-40B4-BE49-F238E27FC236}">
                  <a16:creationId xmlns:a16="http://schemas.microsoft.com/office/drawing/2014/main" id="{0DB50979-086F-A476-5B0B-76E7A9031F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944217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9" name="Connettore 1 138">
              <a:extLst>
                <a:ext uri="{FF2B5EF4-FFF2-40B4-BE49-F238E27FC236}">
                  <a16:creationId xmlns:a16="http://schemas.microsoft.com/office/drawing/2014/main" id="{1F79427B-2A35-6FE6-AB4A-EBF52ED91260}"/>
                </a:ext>
              </a:extLst>
            </p:cNvPr>
            <p:cNvCxnSpPr/>
            <p:nvPr/>
          </p:nvCxnSpPr>
          <p:spPr>
            <a:xfrm>
              <a:off x="7066722" y="936685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0" name="Connettore 1 139">
              <a:extLst>
                <a:ext uri="{FF2B5EF4-FFF2-40B4-BE49-F238E27FC236}">
                  <a16:creationId xmlns:a16="http://schemas.microsoft.com/office/drawing/2014/main" id="{30732E91-5EB0-073E-9823-EF574598B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105" y="5220451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42" name="CasellaDiTesto 141">
            <a:extLst>
              <a:ext uri="{FF2B5EF4-FFF2-40B4-BE49-F238E27FC236}">
                <a16:creationId xmlns:a16="http://schemas.microsoft.com/office/drawing/2014/main" id="{DA04E14C-42BD-654B-4CA6-819ECEFA2C50}"/>
              </a:ext>
            </a:extLst>
          </p:cNvPr>
          <p:cNvSpPr txBox="1"/>
          <p:nvPr/>
        </p:nvSpPr>
        <p:spPr>
          <a:xfrm>
            <a:off x="807459" y="1000227"/>
            <a:ext cx="32573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/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blipFill>
                <a:blip r:embed="rId8"/>
                <a:stretch>
                  <a:fillRect t="-576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/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level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incompatibility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blipFill>
                <a:blip r:embed="rId9"/>
                <a:stretch>
                  <a:fillRect l="-599" t="-5556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2040F812-22C0-A040-C694-CF940B219EE2}"/>
              </a:ext>
            </a:extLst>
          </p:cNvPr>
          <p:cNvSpPr/>
          <p:nvPr/>
        </p:nvSpPr>
        <p:spPr>
          <a:xfrm>
            <a:off x="7309897" y="656697"/>
            <a:ext cx="4734851" cy="57203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igura a mano libera 57">
            <a:extLst>
              <a:ext uri="{FF2B5EF4-FFF2-40B4-BE49-F238E27FC236}">
                <a16:creationId xmlns:a16="http://schemas.microsoft.com/office/drawing/2014/main" id="{8089D052-3B9A-3DE9-A997-5402C9A6DCCA}"/>
              </a:ext>
            </a:extLst>
          </p:cNvPr>
          <p:cNvSpPr/>
          <p:nvPr/>
        </p:nvSpPr>
        <p:spPr>
          <a:xfrm>
            <a:off x="4385924" y="6165087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65CD855-8282-3589-D4D5-D15705BF24AA}"/>
                  </a:ext>
                </a:extLst>
              </p:cNvPr>
              <p:cNvSpPr txBox="1"/>
              <p:nvPr/>
            </p:nvSpPr>
            <p:spPr>
              <a:xfrm>
                <a:off x="7565574" y="2815836"/>
                <a:ext cx="431645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: reference sample</a:t>
                </a:r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- take one positive sample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acc>
                  </m:oMath>
                </a14:m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65CD855-8282-3589-D4D5-D15705BF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574" y="2815836"/>
                <a:ext cx="4316451" cy="923330"/>
              </a:xfrm>
              <a:prstGeom prst="rect">
                <a:avLst/>
              </a:prstGeom>
              <a:blipFill>
                <a:blip r:embed="rId10"/>
                <a:stretch>
                  <a:fillRect l="-1173" t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374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169E49-B75A-1B35-18EB-428536B02DEE}"/>
              </a:ext>
            </a:extLst>
          </p:cNvPr>
          <p:cNvSpPr txBox="1"/>
          <p:nvPr/>
        </p:nvSpPr>
        <p:spPr>
          <a:xfrm>
            <a:off x="4625597" y="137794"/>
            <a:ext cx="2940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Framework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60B3CBD-C5B7-D182-9014-359F2D787161}"/>
              </a:ext>
            </a:extLst>
          </p:cNvPr>
          <p:cNvGrpSpPr/>
          <p:nvPr/>
        </p:nvGrpSpPr>
        <p:grpSpPr>
          <a:xfrm rot="16200000">
            <a:off x="1885156" y="5417136"/>
            <a:ext cx="587829" cy="587829"/>
            <a:chOff x="9442770" y="1140101"/>
            <a:chExt cx="587829" cy="587829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74FB21CB-8FE9-79E2-AC0A-11D6B9E98EBF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227565DA-1F62-458D-D880-17AB1D3B08DA}"/>
                    </a:ext>
                  </a:extLst>
                </p:cNvPr>
                <p:cNvSpPr txBox="1"/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C524FD53-64D6-CB9B-43A6-2800D77D2721}"/>
              </a:ext>
            </a:extLst>
          </p:cNvPr>
          <p:cNvSpPr/>
          <p:nvPr/>
        </p:nvSpPr>
        <p:spPr>
          <a:xfrm>
            <a:off x="1461951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29F9148C-04AC-F48D-8DA0-D84E61414CDA}"/>
              </a:ext>
            </a:extLst>
          </p:cNvPr>
          <p:cNvGrpSpPr/>
          <p:nvPr/>
        </p:nvGrpSpPr>
        <p:grpSpPr>
          <a:xfrm rot="16200000">
            <a:off x="4820517" y="5417137"/>
            <a:ext cx="587829" cy="587829"/>
            <a:chOff x="9442770" y="1140101"/>
            <a:chExt cx="587829" cy="587829"/>
          </a:xfrm>
        </p:grpSpPr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5FD36FA6-89C2-C50D-7D1C-2A89B67385D9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/>
                <p:nvPr/>
              </p:nvSpPr>
              <p:spPr>
                <a:xfrm rot="5400000">
                  <a:off x="9495395" y="1283609"/>
                  <a:ext cx="4918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495395" y="1283609"/>
                  <a:ext cx="49180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B71D419-B3DB-C695-B8AB-B445922BE86E}"/>
              </a:ext>
            </a:extLst>
          </p:cNvPr>
          <p:cNvCxnSpPr>
            <a:cxnSpLocks/>
            <a:stCxn id="19" idx="6"/>
            <a:endCxn id="42" idx="1"/>
          </p:cNvCxnSpPr>
          <p:nvPr/>
        </p:nvCxnSpPr>
        <p:spPr>
          <a:xfrm flipV="1">
            <a:off x="2179071" y="4866873"/>
            <a:ext cx="12409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0E0EAC9-D470-1070-E5B8-7FE699FF4045}"/>
              </a:ext>
            </a:extLst>
          </p:cNvPr>
          <p:cNvCxnSpPr>
            <a:cxnSpLocks/>
            <a:stCxn id="32" idx="6"/>
            <a:endCxn id="46" idx="1"/>
          </p:cNvCxnSpPr>
          <p:nvPr/>
        </p:nvCxnSpPr>
        <p:spPr>
          <a:xfrm flipH="1" flipV="1">
            <a:off x="5111960" y="4866873"/>
            <a:ext cx="2471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itardo 41">
            <a:extLst>
              <a:ext uri="{FF2B5EF4-FFF2-40B4-BE49-F238E27FC236}">
                <a16:creationId xmlns:a16="http://schemas.microsoft.com/office/drawing/2014/main" id="{1923CCC6-B286-4E58-BC4D-51C91EC4D5DC}"/>
              </a:ext>
            </a:extLst>
          </p:cNvPr>
          <p:cNvSpPr/>
          <p:nvPr/>
        </p:nvSpPr>
        <p:spPr>
          <a:xfrm rot="16200000">
            <a:off x="145292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C75464B-8DBD-621B-D597-5FF9D08A5F69}"/>
              </a:ext>
            </a:extLst>
          </p:cNvPr>
          <p:cNvSpPr txBox="1"/>
          <p:nvPr/>
        </p:nvSpPr>
        <p:spPr>
          <a:xfrm>
            <a:off x="2063347" y="403151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46" name="Ritardo 45">
            <a:extLst>
              <a:ext uri="{FF2B5EF4-FFF2-40B4-BE49-F238E27FC236}">
                <a16:creationId xmlns:a16="http://schemas.microsoft.com/office/drawing/2014/main" id="{3CA8D9C0-6044-4AFC-00AB-519240F72080}"/>
              </a:ext>
            </a:extLst>
          </p:cNvPr>
          <p:cNvSpPr/>
          <p:nvPr/>
        </p:nvSpPr>
        <p:spPr>
          <a:xfrm rot="16200000">
            <a:off x="437340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96962AD-0D5C-141F-5E1A-39CA11456D19}"/>
              </a:ext>
            </a:extLst>
          </p:cNvPr>
          <p:cNvSpPr txBox="1"/>
          <p:nvPr/>
        </p:nvSpPr>
        <p:spPr>
          <a:xfrm>
            <a:off x="4983827" y="4031513"/>
            <a:ext cx="3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f’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EB9B3B0-AEBC-05CB-2D46-9837353BFED1}"/>
              </a:ext>
            </a:extLst>
          </p:cNvPr>
          <p:cNvCxnSpPr>
            <a:cxnSpLocks/>
            <a:stCxn id="42" idx="3"/>
            <a:endCxn id="59" idx="4"/>
          </p:cNvCxnSpPr>
          <p:nvPr/>
        </p:nvCxnSpPr>
        <p:spPr>
          <a:xfrm flipH="1" flipV="1">
            <a:off x="2185777" y="2753900"/>
            <a:ext cx="5703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A987A38E-1FB6-9926-34DC-D241E1AE969E}"/>
              </a:ext>
            </a:extLst>
          </p:cNvPr>
          <p:cNvCxnSpPr>
            <a:cxnSpLocks/>
            <a:stCxn id="46" idx="3"/>
            <a:endCxn id="90" idx="2"/>
          </p:cNvCxnSpPr>
          <p:nvPr/>
        </p:nvCxnSpPr>
        <p:spPr>
          <a:xfrm flipH="1" flipV="1">
            <a:off x="5110623" y="2753900"/>
            <a:ext cx="1337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FFFC2CDE-B199-68EF-F7BC-EFF69E90E50D}"/>
              </a:ext>
            </a:extLst>
          </p:cNvPr>
          <p:cNvSpPr/>
          <p:nvPr/>
        </p:nvSpPr>
        <p:spPr>
          <a:xfrm>
            <a:off x="1891862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/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uppo 60">
            <a:extLst>
              <a:ext uri="{FF2B5EF4-FFF2-40B4-BE49-F238E27FC236}">
                <a16:creationId xmlns:a16="http://schemas.microsoft.com/office/drawing/2014/main" id="{010B97A7-E17D-5E33-DD71-10BB5603AFFE}"/>
              </a:ext>
            </a:extLst>
          </p:cNvPr>
          <p:cNvGrpSpPr/>
          <p:nvPr/>
        </p:nvGrpSpPr>
        <p:grpSpPr>
          <a:xfrm>
            <a:off x="860834" y="2539546"/>
            <a:ext cx="1031026" cy="889454"/>
            <a:chOff x="9015499" y="761216"/>
            <a:chExt cx="1537294" cy="1412853"/>
          </a:xfrm>
        </p:grpSpPr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65DB8961-1F61-A592-A80A-34492721716A}"/>
                </a:ext>
              </a:extLst>
            </p:cNvPr>
            <p:cNvSpPr/>
            <p:nvPr/>
          </p:nvSpPr>
          <p:spPr>
            <a:xfrm>
              <a:off x="10319687" y="135095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CC71AE27-460F-F26D-968E-8E895F5BE7D1}"/>
                </a:ext>
              </a:extLst>
            </p:cNvPr>
            <p:cNvSpPr/>
            <p:nvPr/>
          </p:nvSpPr>
          <p:spPr>
            <a:xfrm>
              <a:off x="9936442" y="1597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9970607B-EC40-6A17-9F69-990838600D74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4ACD2748-1BF0-AC36-6150-61A09753EA12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37FB10C5-98DB-5449-ACF6-D4C0E1DCADCB}"/>
                </a:ext>
              </a:extLst>
            </p:cNvPr>
            <p:cNvSpPr txBox="1"/>
            <p:nvPr/>
          </p:nvSpPr>
          <p:spPr>
            <a:xfrm>
              <a:off x="9794444" y="1258243"/>
              <a:ext cx="4267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46552429-628A-BA41-E156-D3B318B26756}"/>
                </a:ext>
              </a:extLst>
            </p:cNvPr>
            <p:cNvSpPr txBox="1"/>
            <p:nvPr/>
          </p:nvSpPr>
          <p:spPr>
            <a:xfrm>
              <a:off x="10189360" y="1023137"/>
              <a:ext cx="363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77" name="Figura a mano libera 76">
              <a:extLst>
                <a:ext uri="{FF2B5EF4-FFF2-40B4-BE49-F238E27FC236}">
                  <a16:creationId xmlns:a16="http://schemas.microsoft.com/office/drawing/2014/main" id="{DF052822-2BB1-C6C1-6D37-77ECA76F44C4}"/>
                </a:ext>
              </a:extLst>
            </p:cNvPr>
            <p:cNvSpPr/>
            <p:nvPr/>
          </p:nvSpPr>
          <p:spPr>
            <a:xfrm>
              <a:off x="9920426" y="76121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9" name="Figura a mano libera 78">
              <a:extLst>
                <a:ext uri="{FF2B5EF4-FFF2-40B4-BE49-F238E27FC236}">
                  <a16:creationId xmlns:a16="http://schemas.microsoft.com/office/drawing/2014/main" id="{FAA46041-A8D6-CF53-AD61-B1EB3F140AB2}"/>
                </a:ext>
              </a:extLst>
            </p:cNvPr>
            <p:cNvSpPr/>
            <p:nvPr/>
          </p:nvSpPr>
          <p:spPr>
            <a:xfrm>
              <a:off x="9779704" y="181854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3" name="Figura a mano libera 82">
              <a:extLst>
                <a:ext uri="{FF2B5EF4-FFF2-40B4-BE49-F238E27FC236}">
                  <a16:creationId xmlns:a16="http://schemas.microsoft.com/office/drawing/2014/main" id="{C372D856-9404-2B44-8A89-3F78BE417C46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90" name="Ovale 89">
            <a:extLst>
              <a:ext uri="{FF2B5EF4-FFF2-40B4-BE49-F238E27FC236}">
                <a16:creationId xmlns:a16="http://schemas.microsoft.com/office/drawing/2014/main" id="{3157B827-B9DB-5087-1571-4F3D40A4CB8F}"/>
              </a:ext>
            </a:extLst>
          </p:cNvPr>
          <p:cNvSpPr/>
          <p:nvPr/>
        </p:nvSpPr>
        <p:spPr>
          <a:xfrm rot="16200000">
            <a:off x="4816708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/>
              <p:nvPr/>
            </p:nvSpPr>
            <p:spPr>
              <a:xfrm>
                <a:off x="4857173" y="2275319"/>
                <a:ext cx="49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173" y="2275319"/>
                <a:ext cx="49173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F6126896-9990-C69E-B50E-75FFEEE7E61D}"/>
              </a:ext>
            </a:extLst>
          </p:cNvPr>
          <p:cNvCxnSpPr>
            <a:cxnSpLocks/>
          </p:cNvCxnSpPr>
          <p:nvPr/>
        </p:nvCxnSpPr>
        <p:spPr>
          <a:xfrm flipH="1" flipV="1">
            <a:off x="3310346" y="2149533"/>
            <a:ext cx="8905" cy="770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E99EFBD8-5A5C-7C09-B381-716CD1000990}"/>
              </a:ext>
            </a:extLst>
          </p:cNvPr>
          <p:cNvCxnSpPr>
            <a:cxnSpLocks/>
          </p:cNvCxnSpPr>
          <p:nvPr/>
        </p:nvCxnSpPr>
        <p:spPr>
          <a:xfrm>
            <a:off x="3310346" y="2920487"/>
            <a:ext cx="782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9" name="Ovale 108">
            <a:extLst>
              <a:ext uri="{FF2B5EF4-FFF2-40B4-BE49-F238E27FC236}">
                <a16:creationId xmlns:a16="http://schemas.microsoft.com/office/drawing/2014/main" id="{72A1F963-1179-7AB4-CB0D-5E63A577A87D}"/>
              </a:ext>
            </a:extLst>
          </p:cNvPr>
          <p:cNvSpPr/>
          <p:nvPr/>
        </p:nvSpPr>
        <p:spPr>
          <a:xfrm>
            <a:off x="3598557" y="22141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198E8471-0A79-973B-18C3-7EF61CD8C551}"/>
              </a:ext>
            </a:extLst>
          </p:cNvPr>
          <p:cNvSpPr/>
          <p:nvPr/>
        </p:nvSpPr>
        <p:spPr>
          <a:xfrm>
            <a:off x="3750957" y="23665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Connettore 2 110">
            <a:extLst>
              <a:ext uri="{FF2B5EF4-FFF2-40B4-BE49-F238E27FC236}">
                <a16:creationId xmlns:a16="http://schemas.microsoft.com/office/drawing/2014/main" id="{2CE6A6C1-5836-E2D2-C97F-BE1904D69797}"/>
              </a:ext>
            </a:extLst>
          </p:cNvPr>
          <p:cNvCxnSpPr>
            <a:cxnSpLocks/>
            <a:endCxn id="109" idx="3"/>
          </p:cNvCxnSpPr>
          <p:nvPr/>
        </p:nvCxnSpPr>
        <p:spPr>
          <a:xfrm flipV="1">
            <a:off x="3319251" y="2306357"/>
            <a:ext cx="295122" cy="60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C007A345-17A1-EF10-B603-D7466039E9C8}"/>
              </a:ext>
            </a:extLst>
          </p:cNvPr>
          <p:cNvCxnSpPr>
            <a:cxnSpLocks/>
          </p:cNvCxnSpPr>
          <p:nvPr/>
        </p:nvCxnSpPr>
        <p:spPr>
          <a:xfrm flipV="1">
            <a:off x="3328156" y="2458757"/>
            <a:ext cx="438617" cy="44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17EC0207-C975-EAD6-F9D0-8CA44B3D3E46}"/>
              </a:ext>
            </a:extLst>
          </p:cNvPr>
          <p:cNvSpPr txBox="1"/>
          <p:nvPr/>
        </p:nvSpPr>
        <p:spPr>
          <a:xfrm>
            <a:off x="3090403" y="2991365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</a:rPr>
              <a:t>Shared latent space</a:t>
            </a:r>
          </a:p>
        </p:txBody>
      </p:sp>
      <p:cxnSp>
        <p:nvCxnSpPr>
          <p:cNvPr id="120" name="Connettore 4 119">
            <a:extLst>
              <a:ext uri="{FF2B5EF4-FFF2-40B4-BE49-F238E27FC236}">
                <a16:creationId xmlns:a16="http://schemas.microsoft.com/office/drawing/2014/main" id="{19F2F1BC-52EB-AC8C-DBC3-C1B9F8F03006}"/>
              </a:ext>
            </a:extLst>
          </p:cNvPr>
          <p:cNvCxnSpPr>
            <a:cxnSpLocks/>
            <a:stCxn id="59" idx="0"/>
            <a:endCxn id="123" idx="1"/>
          </p:cNvCxnSpPr>
          <p:nvPr/>
        </p:nvCxnSpPr>
        <p:spPr>
          <a:xfrm rot="5400000" flipH="1" flipV="1">
            <a:off x="2372054" y="1221704"/>
            <a:ext cx="758091" cy="11306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2" name="Connettore 4 121">
            <a:extLst>
              <a:ext uri="{FF2B5EF4-FFF2-40B4-BE49-F238E27FC236}">
                <a16:creationId xmlns:a16="http://schemas.microsoft.com/office/drawing/2014/main" id="{037D7487-7891-BB60-3728-5E2E768A8DFD}"/>
              </a:ext>
            </a:extLst>
          </p:cNvPr>
          <p:cNvCxnSpPr>
            <a:cxnSpLocks/>
            <a:stCxn id="90" idx="6"/>
            <a:endCxn id="123" idx="3"/>
          </p:cNvCxnSpPr>
          <p:nvPr/>
        </p:nvCxnSpPr>
        <p:spPr>
          <a:xfrm rot="16200000" flipV="1">
            <a:off x="4140477" y="1195925"/>
            <a:ext cx="758091" cy="11822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3" name="Rettangolo con angoli arrotondati 122">
            <a:extLst>
              <a:ext uri="{FF2B5EF4-FFF2-40B4-BE49-F238E27FC236}">
                <a16:creationId xmlns:a16="http://schemas.microsoft.com/office/drawing/2014/main" id="{CE777744-8103-0B44-56DF-30D6D4639016}"/>
              </a:ext>
            </a:extLst>
          </p:cNvPr>
          <p:cNvSpPr/>
          <p:nvPr/>
        </p:nvSpPr>
        <p:spPr>
          <a:xfrm>
            <a:off x="3316421" y="1101980"/>
            <a:ext cx="612000" cy="612000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/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it-IT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)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blipFill>
                <a:blip r:embed="rId7"/>
                <a:stretch>
                  <a:fillRect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BDFC3CE4-0767-4EBD-E7D8-63C25566B329}"/>
              </a:ext>
            </a:extLst>
          </p:cNvPr>
          <p:cNvSpPr txBox="1"/>
          <p:nvPr/>
        </p:nvSpPr>
        <p:spPr>
          <a:xfrm>
            <a:off x="3466946" y="1228274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FED55E35-772A-8213-B2D1-8621B3789EAF}"/>
              </a:ext>
            </a:extLst>
          </p:cNvPr>
          <p:cNvGrpSpPr/>
          <p:nvPr/>
        </p:nvGrpSpPr>
        <p:grpSpPr>
          <a:xfrm>
            <a:off x="726474" y="936685"/>
            <a:ext cx="6116649" cy="4291298"/>
            <a:chOff x="684105" y="936685"/>
            <a:chExt cx="6382617" cy="4291298"/>
          </a:xfrm>
        </p:grpSpPr>
        <p:cxnSp>
          <p:nvCxnSpPr>
            <p:cNvPr id="135" name="Connettore 1 134">
              <a:extLst>
                <a:ext uri="{FF2B5EF4-FFF2-40B4-BE49-F238E27FC236}">
                  <a16:creationId xmlns:a16="http://schemas.microsoft.com/office/drawing/2014/main" id="{14ADAD73-EE10-6119-1AAD-029F788D72C0}"/>
                </a:ext>
              </a:extLst>
            </p:cNvPr>
            <p:cNvCxnSpPr/>
            <p:nvPr/>
          </p:nvCxnSpPr>
          <p:spPr>
            <a:xfrm>
              <a:off x="685800" y="944217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6" name="Connettore 1 135">
              <a:extLst>
                <a:ext uri="{FF2B5EF4-FFF2-40B4-BE49-F238E27FC236}">
                  <a16:creationId xmlns:a16="http://schemas.microsoft.com/office/drawing/2014/main" id="{0DB50979-086F-A476-5B0B-76E7A9031F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944217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9" name="Connettore 1 138">
              <a:extLst>
                <a:ext uri="{FF2B5EF4-FFF2-40B4-BE49-F238E27FC236}">
                  <a16:creationId xmlns:a16="http://schemas.microsoft.com/office/drawing/2014/main" id="{1F79427B-2A35-6FE6-AB4A-EBF52ED91260}"/>
                </a:ext>
              </a:extLst>
            </p:cNvPr>
            <p:cNvCxnSpPr/>
            <p:nvPr/>
          </p:nvCxnSpPr>
          <p:spPr>
            <a:xfrm>
              <a:off x="7066722" y="936685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0" name="Connettore 1 139">
              <a:extLst>
                <a:ext uri="{FF2B5EF4-FFF2-40B4-BE49-F238E27FC236}">
                  <a16:creationId xmlns:a16="http://schemas.microsoft.com/office/drawing/2014/main" id="{30732E91-5EB0-073E-9823-EF574598B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105" y="5220451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42" name="CasellaDiTesto 141">
            <a:extLst>
              <a:ext uri="{FF2B5EF4-FFF2-40B4-BE49-F238E27FC236}">
                <a16:creationId xmlns:a16="http://schemas.microsoft.com/office/drawing/2014/main" id="{DA04E14C-42BD-654B-4CA6-819ECEFA2C50}"/>
              </a:ext>
            </a:extLst>
          </p:cNvPr>
          <p:cNvSpPr txBox="1"/>
          <p:nvPr/>
        </p:nvSpPr>
        <p:spPr>
          <a:xfrm>
            <a:off x="807459" y="1000227"/>
            <a:ext cx="32573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/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blipFill>
                <a:blip r:embed="rId8"/>
                <a:stretch>
                  <a:fillRect t="-576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/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level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incompatibility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blipFill>
                <a:blip r:embed="rId9"/>
                <a:stretch>
                  <a:fillRect l="-599" t="-5556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o 4">
            <a:extLst>
              <a:ext uri="{FF2B5EF4-FFF2-40B4-BE49-F238E27FC236}">
                <a16:creationId xmlns:a16="http://schemas.microsoft.com/office/drawing/2014/main" id="{95ED01A9-A6D8-BC49-4155-F7971BB85C42}"/>
              </a:ext>
            </a:extLst>
          </p:cNvPr>
          <p:cNvGrpSpPr/>
          <p:nvPr/>
        </p:nvGrpSpPr>
        <p:grpSpPr>
          <a:xfrm>
            <a:off x="5155195" y="2409211"/>
            <a:ext cx="1368134" cy="909173"/>
            <a:chOff x="9015499" y="897331"/>
            <a:chExt cx="2039938" cy="1444175"/>
          </a:xfrm>
        </p:grpSpPr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6B00B922-AE20-7D03-E21D-59FC978A978F}"/>
                </a:ext>
              </a:extLst>
            </p:cNvPr>
            <p:cNvSpPr/>
            <p:nvPr/>
          </p:nvSpPr>
          <p:spPr>
            <a:xfrm>
              <a:off x="10682700" y="1869692"/>
              <a:ext cx="144000" cy="143999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DACDC2EF-F4F9-30B0-C2AF-EBC589DE74A2}"/>
                </a:ext>
              </a:extLst>
            </p:cNvPr>
            <p:cNvSpPr/>
            <p:nvPr/>
          </p:nvSpPr>
          <p:spPr>
            <a:xfrm>
              <a:off x="9841794" y="1311797"/>
              <a:ext cx="144000" cy="143999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454EA898-D56A-5D08-E743-EB93BBC497C4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00EB4472-5333-2DE7-470B-33796F2E52E9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EF63414D-BFBA-AB2F-E2A0-9FD8E8F26239}"/>
                </a:ext>
              </a:extLst>
            </p:cNvPr>
            <p:cNvSpPr txBox="1"/>
            <p:nvPr/>
          </p:nvSpPr>
          <p:spPr>
            <a:xfrm>
              <a:off x="9687900" y="897331"/>
              <a:ext cx="426720" cy="3077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70BD2CFF-790D-5A99-F2B2-6BFC7B7AD133}"/>
                </a:ext>
              </a:extLst>
            </p:cNvPr>
            <p:cNvSpPr txBox="1"/>
            <p:nvPr/>
          </p:nvSpPr>
          <p:spPr>
            <a:xfrm>
              <a:off x="10509639" y="1447500"/>
              <a:ext cx="363434" cy="3077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17" name="Figura a mano libera 16">
              <a:extLst>
                <a:ext uri="{FF2B5EF4-FFF2-40B4-BE49-F238E27FC236}">
                  <a16:creationId xmlns:a16="http://schemas.microsoft.com/office/drawing/2014/main" id="{DBC52359-1D51-0F41-D92C-1F089AD70F3F}"/>
                </a:ext>
              </a:extLst>
            </p:cNvPr>
            <p:cNvSpPr/>
            <p:nvPr/>
          </p:nvSpPr>
          <p:spPr>
            <a:xfrm>
              <a:off x="10453960" y="2033730"/>
              <a:ext cx="601477" cy="307776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84B94EB1-DE92-0ADF-5B87-F81134B89295}"/>
                </a:ext>
              </a:extLst>
            </p:cNvPr>
            <p:cNvSpPr/>
            <p:nvPr/>
          </p:nvSpPr>
          <p:spPr>
            <a:xfrm>
              <a:off x="9780595" y="1587970"/>
              <a:ext cx="601475" cy="307776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BF28B7B3-8BC4-4479-FE32-2EEC91C96CCD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2040F812-22C0-A040-C694-CF940B219EE2}"/>
              </a:ext>
            </a:extLst>
          </p:cNvPr>
          <p:cNvSpPr/>
          <p:nvPr/>
        </p:nvSpPr>
        <p:spPr>
          <a:xfrm>
            <a:off x="7309897" y="656697"/>
            <a:ext cx="4734851" cy="57203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igura a mano libera 57">
            <a:extLst>
              <a:ext uri="{FF2B5EF4-FFF2-40B4-BE49-F238E27FC236}">
                <a16:creationId xmlns:a16="http://schemas.microsoft.com/office/drawing/2014/main" id="{8089D052-3B9A-3DE9-A997-5402C9A6DCCA}"/>
              </a:ext>
            </a:extLst>
          </p:cNvPr>
          <p:cNvSpPr/>
          <p:nvPr/>
        </p:nvSpPr>
        <p:spPr>
          <a:xfrm>
            <a:off x="4385924" y="6165087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65CD855-8282-3589-D4D5-D15705BF24AA}"/>
                  </a:ext>
                </a:extLst>
              </p:cNvPr>
              <p:cNvSpPr txBox="1"/>
              <p:nvPr/>
            </p:nvSpPr>
            <p:spPr>
              <a:xfrm>
                <a:off x="7565574" y="2815836"/>
                <a:ext cx="431645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: reference sample</a:t>
                </a:r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- take one positive sample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acc>
                  </m:oMath>
                </a14:m>
                <a:endParaRPr lang="en-US" dirty="0">
                  <a:latin typeface="+mj-lt"/>
                </a:endParaRPr>
              </a:p>
              <a:p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- apply function f’ and get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acc>
                  </m:oMath>
                </a14:m>
                <a:endParaRPr lang="it-IT" b="0" dirty="0">
                  <a:solidFill>
                    <a:srgbClr val="ED7D31"/>
                  </a:solidFill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65CD855-8282-3589-D4D5-D15705BF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574" y="2815836"/>
                <a:ext cx="4316451" cy="1200329"/>
              </a:xfrm>
              <a:prstGeom prst="rect">
                <a:avLst/>
              </a:prstGeom>
              <a:blipFill>
                <a:blip r:embed="rId10"/>
                <a:stretch>
                  <a:fillRect l="-1173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685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169E49-B75A-1B35-18EB-428536B02DEE}"/>
              </a:ext>
            </a:extLst>
          </p:cNvPr>
          <p:cNvSpPr txBox="1"/>
          <p:nvPr/>
        </p:nvSpPr>
        <p:spPr>
          <a:xfrm>
            <a:off x="4625597" y="137794"/>
            <a:ext cx="2940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Framework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60B3CBD-C5B7-D182-9014-359F2D787161}"/>
              </a:ext>
            </a:extLst>
          </p:cNvPr>
          <p:cNvGrpSpPr/>
          <p:nvPr/>
        </p:nvGrpSpPr>
        <p:grpSpPr>
          <a:xfrm rot="16200000">
            <a:off x="1885156" y="5417136"/>
            <a:ext cx="587829" cy="587829"/>
            <a:chOff x="9442770" y="1140101"/>
            <a:chExt cx="587829" cy="587829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74FB21CB-8FE9-79E2-AC0A-11D6B9E98EBF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227565DA-1F62-458D-D880-17AB1D3B08DA}"/>
                    </a:ext>
                  </a:extLst>
                </p:cNvPr>
                <p:cNvSpPr txBox="1"/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C524FD53-64D6-CB9B-43A6-2800D77D2721}"/>
              </a:ext>
            </a:extLst>
          </p:cNvPr>
          <p:cNvSpPr/>
          <p:nvPr/>
        </p:nvSpPr>
        <p:spPr>
          <a:xfrm>
            <a:off x="1461951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29F9148C-04AC-F48D-8DA0-D84E61414CDA}"/>
              </a:ext>
            </a:extLst>
          </p:cNvPr>
          <p:cNvGrpSpPr/>
          <p:nvPr/>
        </p:nvGrpSpPr>
        <p:grpSpPr>
          <a:xfrm rot="16200000">
            <a:off x="4820517" y="5417137"/>
            <a:ext cx="587829" cy="587829"/>
            <a:chOff x="9442770" y="1140101"/>
            <a:chExt cx="587829" cy="587829"/>
          </a:xfrm>
        </p:grpSpPr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5FD36FA6-89C2-C50D-7D1C-2A89B67385D9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/>
                <p:nvPr/>
              </p:nvSpPr>
              <p:spPr>
                <a:xfrm rot="5400000">
                  <a:off x="9495395" y="1283609"/>
                  <a:ext cx="4918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495395" y="1283609"/>
                  <a:ext cx="49180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B71D419-B3DB-C695-B8AB-B445922BE86E}"/>
              </a:ext>
            </a:extLst>
          </p:cNvPr>
          <p:cNvCxnSpPr>
            <a:cxnSpLocks/>
            <a:stCxn id="19" idx="6"/>
            <a:endCxn id="42" idx="1"/>
          </p:cNvCxnSpPr>
          <p:nvPr/>
        </p:nvCxnSpPr>
        <p:spPr>
          <a:xfrm flipV="1">
            <a:off x="2179071" y="4866873"/>
            <a:ext cx="12409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0E0EAC9-D470-1070-E5B8-7FE699FF4045}"/>
              </a:ext>
            </a:extLst>
          </p:cNvPr>
          <p:cNvCxnSpPr>
            <a:cxnSpLocks/>
            <a:stCxn id="32" idx="6"/>
            <a:endCxn id="46" idx="1"/>
          </p:cNvCxnSpPr>
          <p:nvPr/>
        </p:nvCxnSpPr>
        <p:spPr>
          <a:xfrm flipH="1" flipV="1">
            <a:off x="5111960" y="4866873"/>
            <a:ext cx="2471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itardo 41">
            <a:extLst>
              <a:ext uri="{FF2B5EF4-FFF2-40B4-BE49-F238E27FC236}">
                <a16:creationId xmlns:a16="http://schemas.microsoft.com/office/drawing/2014/main" id="{1923CCC6-B286-4E58-BC4D-51C91EC4D5DC}"/>
              </a:ext>
            </a:extLst>
          </p:cNvPr>
          <p:cNvSpPr/>
          <p:nvPr/>
        </p:nvSpPr>
        <p:spPr>
          <a:xfrm rot="16200000">
            <a:off x="145292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C75464B-8DBD-621B-D597-5FF9D08A5F69}"/>
              </a:ext>
            </a:extLst>
          </p:cNvPr>
          <p:cNvSpPr txBox="1"/>
          <p:nvPr/>
        </p:nvSpPr>
        <p:spPr>
          <a:xfrm>
            <a:off x="2063347" y="403151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46" name="Ritardo 45">
            <a:extLst>
              <a:ext uri="{FF2B5EF4-FFF2-40B4-BE49-F238E27FC236}">
                <a16:creationId xmlns:a16="http://schemas.microsoft.com/office/drawing/2014/main" id="{3CA8D9C0-6044-4AFC-00AB-519240F72080}"/>
              </a:ext>
            </a:extLst>
          </p:cNvPr>
          <p:cNvSpPr/>
          <p:nvPr/>
        </p:nvSpPr>
        <p:spPr>
          <a:xfrm rot="16200000">
            <a:off x="437340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96962AD-0D5C-141F-5E1A-39CA11456D19}"/>
              </a:ext>
            </a:extLst>
          </p:cNvPr>
          <p:cNvSpPr txBox="1"/>
          <p:nvPr/>
        </p:nvSpPr>
        <p:spPr>
          <a:xfrm>
            <a:off x="4983827" y="4031513"/>
            <a:ext cx="3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f’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EB9B3B0-AEBC-05CB-2D46-9837353BFED1}"/>
              </a:ext>
            </a:extLst>
          </p:cNvPr>
          <p:cNvCxnSpPr>
            <a:cxnSpLocks/>
            <a:stCxn id="42" idx="3"/>
            <a:endCxn id="59" idx="4"/>
          </p:cNvCxnSpPr>
          <p:nvPr/>
        </p:nvCxnSpPr>
        <p:spPr>
          <a:xfrm flipH="1" flipV="1">
            <a:off x="2185777" y="2753900"/>
            <a:ext cx="5703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A987A38E-1FB6-9926-34DC-D241E1AE969E}"/>
              </a:ext>
            </a:extLst>
          </p:cNvPr>
          <p:cNvCxnSpPr>
            <a:cxnSpLocks/>
            <a:stCxn id="46" idx="3"/>
            <a:endCxn id="90" idx="2"/>
          </p:cNvCxnSpPr>
          <p:nvPr/>
        </p:nvCxnSpPr>
        <p:spPr>
          <a:xfrm flipH="1" flipV="1">
            <a:off x="5110623" y="2753900"/>
            <a:ext cx="1337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FFFC2CDE-B199-68EF-F7BC-EFF69E90E50D}"/>
              </a:ext>
            </a:extLst>
          </p:cNvPr>
          <p:cNvSpPr/>
          <p:nvPr/>
        </p:nvSpPr>
        <p:spPr>
          <a:xfrm>
            <a:off x="1891862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/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uppo 60">
            <a:extLst>
              <a:ext uri="{FF2B5EF4-FFF2-40B4-BE49-F238E27FC236}">
                <a16:creationId xmlns:a16="http://schemas.microsoft.com/office/drawing/2014/main" id="{010B97A7-E17D-5E33-DD71-10BB5603AFFE}"/>
              </a:ext>
            </a:extLst>
          </p:cNvPr>
          <p:cNvGrpSpPr/>
          <p:nvPr/>
        </p:nvGrpSpPr>
        <p:grpSpPr>
          <a:xfrm>
            <a:off x="860834" y="2539546"/>
            <a:ext cx="1031026" cy="889454"/>
            <a:chOff x="9015499" y="761216"/>
            <a:chExt cx="1537294" cy="1412853"/>
          </a:xfrm>
        </p:grpSpPr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65DB8961-1F61-A592-A80A-34492721716A}"/>
                </a:ext>
              </a:extLst>
            </p:cNvPr>
            <p:cNvSpPr/>
            <p:nvPr/>
          </p:nvSpPr>
          <p:spPr>
            <a:xfrm>
              <a:off x="10319687" y="135095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CC71AE27-460F-F26D-968E-8E895F5BE7D1}"/>
                </a:ext>
              </a:extLst>
            </p:cNvPr>
            <p:cNvSpPr/>
            <p:nvPr/>
          </p:nvSpPr>
          <p:spPr>
            <a:xfrm>
              <a:off x="9936442" y="1597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9970607B-EC40-6A17-9F69-990838600D74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4ACD2748-1BF0-AC36-6150-61A09753EA12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37FB10C5-98DB-5449-ACF6-D4C0E1DCADCB}"/>
                </a:ext>
              </a:extLst>
            </p:cNvPr>
            <p:cNvSpPr txBox="1"/>
            <p:nvPr/>
          </p:nvSpPr>
          <p:spPr>
            <a:xfrm>
              <a:off x="9794444" y="1258243"/>
              <a:ext cx="4267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46552429-628A-BA41-E156-D3B318B26756}"/>
                </a:ext>
              </a:extLst>
            </p:cNvPr>
            <p:cNvSpPr txBox="1"/>
            <p:nvPr/>
          </p:nvSpPr>
          <p:spPr>
            <a:xfrm>
              <a:off x="10189360" y="1023137"/>
              <a:ext cx="363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77" name="Figura a mano libera 76">
              <a:extLst>
                <a:ext uri="{FF2B5EF4-FFF2-40B4-BE49-F238E27FC236}">
                  <a16:creationId xmlns:a16="http://schemas.microsoft.com/office/drawing/2014/main" id="{DF052822-2BB1-C6C1-6D37-77ECA76F44C4}"/>
                </a:ext>
              </a:extLst>
            </p:cNvPr>
            <p:cNvSpPr/>
            <p:nvPr/>
          </p:nvSpPr>
          <p:spPr>
            <a:xfrm>
              <a:off x="9920426" y="76121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9" name="Figura a mano libera 78">
              <a:extLst>
                <a:ext uri="{FF2B5EF4-FFF2-40B4-BE49-F238E27FC236}">
                  <a16:creationId xmlns:a16="http://schemas.microsoft.com/office/drawing/2014/main" id="{FAA46041-A8D6-CF53-AD61-B1EB3F140AB2}"/>
                </a:ext>
              </a:extLst>
            </p:cNvPr>
            <p:cNvSpPr/>
            <p:nvPr/>
          </p:nvSpPr>
          <p:spPr>
            <a:xfrm>
              <a:off x="9779704" y="181854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3" name="Figura a mano libera 82">
              <a:extLst>
                <a:ext uri="{FF2B5EF4-FFF2-40B4-BE49-F238E27FC236}">
                  <a16:creationId xmlns:a16="http://schemas.microsoft.com/office/drawing/2014/main" id="{C372D856-9404-2B44-8A89-3F78BE417C46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90" name="Ovale 89">
            <a:extLst>
              <a:ext uri="{FF2B5EF4-FFF2-40B4-BE49-F238E27FC236}">
                <a16:creationId xmlns:a16="http://schemas.microsoft.com/office/drawing/2014/main" id="{3157B827-B9DB-5087-1571-4F3D40A4CB8F}"/>
              </a:ext>
            </a:extLst>
          </p:cNvPr>
          <p:cNvSpPr/>
          <p:nvPr/>
        </p:nvSpPr>
        <p:spPr>
          <a:xfrm rot="16200000">
            <a:off x="4816708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/>
              <p:nvPr/>
            </p:nvSpPr>
            <p:spPr>
              <a:xfrm>
                <a:off x="4857173" y="2275319"/>
                <a:ext cx="49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173" y="2275319"/>
                <a:ext cx="49173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F6126896-9990-C69E-B50E-75FFEEE7E61D}"/>
              </a:ext>
            </a:extLst>
          </p:cNvPr>
          <p:cNvCxnSpPr>
            <a:cxnSpLocks/>
          </p:cNvCxnSpPr>
          <p:nvPr/>
        </p:nvCxnSpPr>
        <p:spPr>
          <a:xfrm flipH="1" flipV="1">
            <a:off x="3310346" y="2149533"/>
            <a:ext cx="8905" cy="770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E99EFBD8-5A5C-7C09-B381-716CD1000990}"/>
              </a:ext>
            </a:extLst>
          </p:cNvPr>
          <p:cNvCxnSpPr>
            <a:cxnSpLocks/>
          </p:cNvCxnSpPr>
          <p:nvPr/>
        </p:nvCxnSpPr>
        <p:spPr>
          <a:xfrm>
            <a:off x="3310346" y="2920487"/>
            <a:ext cx="782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9" name="Ovale 108">
            <a:extLst>
              <a:ext uri="{FF2B5EF4-FFF2-40B4-BE49-F238E27FC236}">
                <a16:creationId xmlns:a16="http://schemas.microsoft.com/office/drawing/2014/main" id="{72A1F963-1179-7AB4-CB0D-5E63A577A87D}"/>
              </a:ext>
            </a:extLst>
          </p:cNvPr>
          <p:cNvSpPr/>
          <p:nvPr/>
        </p:nvSpPr>
        <p:spPr>
          <a:xfrm>
            <a:off x="3598557" y="22141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198E8471-0A79-973B-18C3-7EF61CD8C551}"/>
              </a:ext>
            </a:extLst>
          </p:cNvPr>
          <p:cNvSpPr/>
          <p:nvPr/>
        </p:nvSpPr>
        <p:spPr>
          <a:xfrm>
            <a:off x="3750957" y="23665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Connettore 2 110">
            <a:extLst>
              <a:ext uri="{FF2B5EF4-FFF2-40B4-BE49-F238E27FC236}">
                <a16:creationId xmlns:a16="http://schemas.microsoft.com/office/drawing/2014/main" id="{2CE6A6C1-5836-E2D2-C97F-BE1904D69797}"/>
              </a:ext>
            </a:extLst>
          </p:cNvPr>
          <p:cNvCxnSpPr>
            <a:cxnSpLocks/>
            <a:endCxn id="109" idx="3"/>
          </p:cNvCxnSpPr>
          <p:nvPr/>
        </p:nvCxnSpPr>
        <p:spPr>
          <a:xfrm flipV="1">
            <a:off x="3319251" y="2306357"/>
            <a:ext cx="295122" cy="60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C007A345-17A1-EF10-B603-D7466039E9C8}"/>
              </a:ext>
            </a:extLst>
          </p:cNvPr>
          <p:cNvCxnSpPr>
            <a:cxnSpLocks/>
          </p:cNvCxnSpPr>
          <p:nvPr/>
        </p:nvCxnSpPr>
        <p:spPr>
          <a:xfrm flipV="1">
            <a:off x="3328156" y="2458757"/>
            <a:ext cx="438617" cy="44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17EC0207-C975-EAD6-F9D0-8CA44B3D3E46}"/>
              </a:ext>
            </a:extLst>
          </p:cNvPr>
          <p:cNvSpPr txBox="1"/>
          <p:nvPr/>
        </p:nvSpPr>
        <p:spPr>
          <a:xfrm>
            <a:off x="3090403" y="2991365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</a:rPr>
              <a:t>Shared latent space</a:t>
            </a:r>
          </a:p>
        </p:txBody>
      </p:sp>
      <p:cxnSp>
        <p:nvCxnSpPr>
          <p:cNvPr id="120" name="Connettore 4 119">
            <a:extLst>
              <a:ext uri="{FF2B5EF4-FFF2-40B4-BE49-F238E27FC236}">
                <a16:creationId xmlns:a16="http://schemas.microsoft.com/office/drawing/2014/main" id="{19F2F1BC-52EB-AC8C-DBC3-C1B9F8F03006}"/>
              </a:ext>
            </a:extLst>
          </p:cNvPr>
          <p:cNvCxnSpPr>
            <a:cxnSpLocks/>
            <a:stCxn id="59" idx="0"/>
            <a:endCxn id="123" idx="1"/>
          </p:cNvCxnSpPr>
          <p:nvPr/>
        </p:nvCxnSpPr>
        <p:spPr>
          <a:xfrm rot="5400000" flipH="1" flipV="1">
            <a:off x="2372054" y="1221704"/>
            <a:ext cx="758091" cy="11306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2" name="Connettore 4 121">
            <a:extLst>
              <a:ext uri="{FF2B5EF4-FFF2-40B4-BE49-F238E27FC236}">
                <a16:creationId xmlns:a16="http://schemas.microsoft.com/office/drawing/2014/main" id="{037D7487-7891-BB60-3728-5E2E768A8DFD}"/>
              </a:ext>
            </a:extLst>
          </p:cNvPr>
          <p:cNvCxnSpPr>
            <a:cxnSpLocks/>
            <a:stCxn id="90" idx="6"/>
            <a:endCxn id="123" idx="3"/>
          </p:cNvCxnSpPr>
          <p:nvPr/>
        </p:nvCxnSpPr>
        <p:spPr>
          <a:xfrm rot="16200000" flipV="1">
            <a:off x="4140477" y="1195925"/>
            <a:ext cx="758091" cy="11822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3" name="Rettangolo con angoli arrotondati 122">
            <a:extLst>
              <a:ext uri="{FF2B5EF4-FFF2-40B4-BE49-F238E27FC236}">
                <a16:creationId xmlns:a16="http://schemas.microsoft.com/office/drawing/2014/main" id="{CE777744-8103-0B44-56DF-30D6D4639016}"/>
              </a:ext>
            </a:extLst>
          </p:cNvPr>
          <p:cNvSpPr/>
          <p:nvPr/>
        </p:nvSpPr>
        <p:spPr>
          <a:xfrm>
            <a:off x="3316421" y="1101980"/>
            <a:ext cx="612000" cy="612000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/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it-IT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)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blipFill>
                <a:blip r:embed="rId7"/>
                <a:stretch>
                  <a:fillRect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BDFC3CE4-0767-4EBD-E7D8-63C25566B329}"/>
              </a:ext>
            </a:extLst>
          </p:cNvPr>
          <p:cNvSpPr txBox="1"/>
          <p:nvPr/>
        </p:nvSpPr>
        <p:spPr>
          <a:xfrm>
            <a:off x="3466946" y="1228274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FED55E35-772A-8213-B2D1-8621B3789EAF}"/>
              </a:ext>
            </a:extLst>
          </p:cNvPr>
          <p:cNvGrpSpPr/>
          <p:nvPr/>
        </p:nvGrpSpPr>
        <p:grpSpPr>
          <a:xfrm>
            <a:off x="726474" y="936685"/>
            <a:ext cx="6116649" cy="4291298"/>
            <a:chOff x="684105" y="936685"/>
            <a:chExt cx="6382617" cy="4291298"/>
          </a:xfrm>
        </p:grpSpPr>
        <p:cxnSp>
          <p:nvCxnSpPr>
            <p:cNvPr id="135" name="Connettore 1 134">
              <a:extLst>
                <a:ext uri="{FF2B5EF4-FFF2-40B4-BE49-F238E27FC236}">
                  <a16:creationId xmlns:a16="http://schemas.microsoft.com/office/drawing/2014/main" id="{14ADAD73-EE10-6119-1AAD-029F788D72C0}"/>
                </a:ext>
              </a:extLst>
            </p:cNvPr>
            <p:cNvCxnSpPr/>
            <p:nvPr/>
          </p:nvCxnSpPr>
          <p:spPr>
            <a:xfrm>
              <a:off x="685800" y="944217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6" name="Connettore 1 135">
              <a:extLst>
                <a:ext uri="{FF2B5EF4-FFF2-40B4-BE49-F238E27FC236}">
                  <a16:creationId xmlns:a16="http://schemas.microsoft.com/office/drawing/2014/main" id="{0DB50979-086F-A476-5B0B-76E7A9031F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944217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9" name="Connettore 1 138">
              <a:extLst>
                <a:ext uri="{FF2B5EF4-FFF2-40B4-BE49-F238E27FC236}">
                  <a16:creationId xmlns:a16="http://schemas.microsoft.com/office/drawing/2014/main" id="{1F79427B-2A35-6FE6-AB4A-EBF52ED91260}"/>
                </a:ext>
              </a:extLst>
            </p:cNvPr>
            <p:cNvCxnSpPr/>
            <p:nvPr/>
          </p:nvCxnSpPr>
          <p:spPr>
            <a:xfrm>
              <a:off x="7066722" y="936685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0" name="Connettore 1 139">
              <a:extLst>
                <a:ext uri="{FF2B5EF4-FFF2-40B4-BE49-F238E27FC236}">
                  <a16:creationId xmlns:a16="http://schemas.microsoft.com/office/drawing/2014/main" id="{30732E91-5EB0-073E-9823-EF574598B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105" y="5220451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42" name="CasellaDiTesto 141">
            <a:extLst>
              <a:ext uri="{FF2B5EF4-FFF2-40B4-BE49-F238E27FC236}">
                <a16:creationId xmlns:a16="http://schemas.microsoft.com/office/drawing/2014/main" id="{DA04E14C-42BD-654B-4CA6-819ECEFA2C50}"/>
              </a:ext>
            </a:extLst>
          </p:cNvPr>
          <p:cNvSpPr txBox="1"/>
          <p:nvPr/>
        </p:nvSpPr>
        <p:spPr>
          <a:xfrm>
            <a:off x="807459" y="1000227"/>
            <a:ext cx="32573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F</a:t>
            </a:r>
          </a:p>
        </p:txBody>
      </p:sp>
      <p:sp>
        <p:nvSpPr>
          <p:cNvPr id="145" name="Arco 144">
            <a:extLst>
              <a:ext uri="{FF2B5EF4-FFF2-40B4-BE49-F238E27FC236}">
                <a16:creationId xmlns:a16="http://schemas.microsoft.com/office/drawing/2014/main" id="{FFC26BFA-73BA-3542-D278-018FD6A49D51}"/>
              </a:ext>
            </a:extLst>
          </p:cNvPr>
          <p:cNvSpPr/>
          <p:nvPr/>
        </p:nvSpPr>
        <p:spPr>
          <a:xfrm>
            <a:off x="3180522" y="2579302"/>
            <a:ext cx="433851" cy="380941"/>
          </a:xfrm>
          <a:prstGeom prst="arc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/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blipFill>
                <a:blip r:embed="rId8"/>
                <a:stretch>
                  <a:fillRect t="-576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/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level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incompatibility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blipFill>
                <a:blip r:embed="rId9"/>
                <a:stretch>
                  <a:fillRect l="-599" t="-5556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o 4">
            <a:extLst>
              <a:ext uri="{FF2B5EF4-FFF2-40B4-BE49-F238E27FC236}">
                <a16:creationId xmlns:a16="http://schemas.microsoft.com/office/drawing/2014/main" id="{95ED01A9-A6D8-BC49-4155-F7971BB85C42}"/>
              </a:ext>
            </a:extLst>
          </p:cNvPr>
          <p:cNvGrpSpPr/>
          <p:nvPr/>
        </p:nvGrpSpPr>
        <p:grpSpPr>
          <a:xfrm>
            <a:off x="5155195" y="2409211"/>
            <a:ext cx="1368134" cy="909173"/>
            <a:chOff x="9015499" y="897331"/>
            <a:chExt cx="2039938" cy="1444175"/>
          </a:xfrm>
        </p:grpSpPr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6B00B922-AE20-7D03-E21D-59FC978A978F}"/>
                </a:ext>
              </a:extLst>
            </p:cNvPr>
            <p:cNvSpPr/>
            <p:nvPr/>
          </p:nvSpPr>
          <p:spPr>
            <a:xfrm>
              <a:off x="10682700" y="1869692"/>
              <a:ext cx="144000" cy="143999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DACDC2EF-F4F9-30B0-C2AF-EBC589DE74A2}"/>
                </a:ext>
              </a:extLst>
            </p:cNvPr>
            <p:cNvSpPr/>
            <p:nvPr/>
          </p:nvSpPr>
          <p:spPr>
            <a:xfrm>
              <a:off x="9841794" y="1311797"/>
              <a:ext cx="144000" cy="143999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454EA898-D56A-5D08-E743-EB93BBC497C4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00EB4472-5333-2DE7-470B-33796F2E52E9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EF63414D-BFBA-AB2F-E2A0-9FD8E8F26239}"/>
                </a:ext>
              </a:extLst>
            </p:cNvPr>
            <p:cNvSpPr txBox="1"/>
            <p:nvPr/>
          </p:nvSpPr>
          <p:spPr>
            <a:xfrm>
              <a:off x="9687900" y="897331"/>
              <a:ext cx="426720" cy="3077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70BD2CFF-790D-5A99-F2B2-6BFC7B7AD133}"/>
                </a:ext>
              </a:extLst>
            </p:cNvPr>
            <p:cNvSpPr txBox="1"/>
            <p:nvPr/>
          </p:nvSpPr>
          <p:spPr>
            <a:xfrm>
              <a:off x="10509639" y="1447500"/>
              <a:ext cx="363434" cy="3077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17" name="Figura a mano libera 16">
              <a:extLst>
                <a:ext uri="{FF2B5EF4-FFF2-40B4-BE49-F238E27FC236}">
                  <a16:creationId xmlns:a16="http://schemas.microsoft.com/office/drawing/2014/main" id="{DBC52359-1D51-0F41-D92C-1F089AD70F3F}"/>
                </a:ext>
              </a:extLst>
            </p:cNvPr>
            <p:cNvSpPr/>
            <p:nvPr/>
          </p:nvSpPr>
          <p:spPr>
            <a:xfrm>
              <a:off x="10453960" y="2033730"/>
              <a:ext cx="601477" cy="307776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84B94EB1-DE92-0ADF-5B87-F81134B89295}"/>
                </a:ext>
              </a:extLst>
            </p:cNvPr>
            <p:cNvSpPr/>
            <p:nvPr/>
          </p:nvSpPr>
          <p:spPr>
            <a:xfrm>
              <a:off x="9780595" y="1587970"/>
              <a:ext cx="601475" cy="307776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BF28B7B3-8BC4-4479-FE32-2EEC91C96CCD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2040F812-22C0-A040-C694-CF940B219EE2}"/>
              </a:ext>
            </a:extLst>
          </p:cNvPr>
          <p:cNvSpPr/>
          <p:nvPr/>
        </p:nvSpPr>
        <p:spPr>
          <a:xfrm>
            <a:off x="7309897" y="656697"/>
            <a:ext cx="4734851" cy="57203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igura a mano libera 57">
            <a:extLst>
              <a:ext uri="{FF2B5EF4-FFF2-40B4-BE49-F238E27FC236}">
                <a16:creationId xmlns:a16="http://schemas.microsoft.com/office/drawing/2014/main" id="{8089D052-3B9A-3DE9-A997-5402C9A6DCCA}"/>
              </a:ext>
            </a:extLst>
          </p:cNvPr>
          <p:cNvSpPr/>
          <p:nvPr/>
        </p:nvSpPr>
        <p:spPr>
          <a:xfrm>
            <a:off x="4385924" y="6165087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65CD855-8282-3589-D4D5-D15705BF24AA}"/>
                  </a:ext>
                </a:extLst>
              </p:cNvPr>
              <p:cNvSpPr txBox="1"/>
              <p:nvPr/>
            </p:nvSpPr>
            <p:spPr>
              <a:xfrm>
                <a:off x="7565574" y="2815836"/>
                <a:ext cx="4316451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: reference sample</a:t>
                </a:r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- take one positive sample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acc>
                  </m:oMath>
                </a14:m>
                <a:endParaRPr lang="en-US" dirty="0">
                  <a:latin typeface="+mj-lt"/>
                </a:endParaRPr>
              </a:p>
              <a:p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- apply function f’ and get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acc>
                  </m:oMath>
                </a14:m>
                <a:endParaRPr lang="it-IT" b="0" dirty="0">
                  <a:solidFill>
                    <a:srgbClr val="ED7D31"/>
                  </a:solidFill>
                  <a:latin typeface="+mj-lt"/>
                </a:endParaRPr>
              </a:p>
              <a:p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j-lt"/>
                  </a:rPr>
                  <a:t>- compute the similarity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it-IT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m:rPr>
                        <m:nor/>
                      </m:rPr>
                      <a:rPr 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m:rPr>
                        <m:nor/>
                      </m:rPr>
                      <a:rPr lang="it-IT" b="0" i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65CD855-8282-3589-D4D5-D15705BF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574" y="2815836"/>
                <a:ext cx="4316451" cy="1477328"/>
              </a:xfrm>
              <a:prstGeom prst="rect">
                <a:avLst/>
              </a:prstGeom>
              <a:blipFill>
                <a:blip r:embed="rId10"/>
                <a:stretch>
                  <a:fillRect l="-1173" t="-3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3763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169E49-B75A-1B35-18EB-428536B02DEE}"/>
              </a:ext>
            </a:extLst>
          </p:cNvPr>
          <p:cNvSpPr txBox="1"/>
          <p:nvPr/>
        </p:nvSpPr>
        <p:spPr>
          <a:xfrm>
            <a:off x="4625597" y="137794"/>
            <a:ext cx="2940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Framework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60B3CBD-C5B7-D182-9014-359F2D787161}"/>
              </a:ext>
            </a:extLst>
          </p:cNvPr>
          <p:cNvGrpSpPr/>
          <p:nvPr/>
        </p:nvGrpSpPr>
        <p:grpSpPr>
          <a:xfrm rot="16200000">
            <a:off x="1885156" y="5417136"/>
            <a:ext cx="587829" cy="587829"/>
            <a:chOff x="9442770" y="1140101"/>
            <a:chExt cx="587829" cy="587829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74FB21CB-8FE9-79E2-AC0A-11D6B9E98EBF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227565DA-1F62-458D-D880-17AB1D3B08DA}"/>
                    </a:ext>
                  </a:extLst>
                </p:cNvPr>
                <p:cNvSpPr txBox="1"/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C524FD53-64D6-CB9B-43A6-2800D77D2721}"/>
              </a:ext>
            </a:extLst>
          </p:cNvPr>
          <p:cNvSpPr/>
          <p:nvPr/>
        </p:nvSpPr>
        <p:spPr>
          <a:xfrm>
            <a:off x="1461951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29F9148C-04AC-F48D-8DA0-D84E61414CDA}"/>
              </a:ext>
            </a:extLst>
          </p:cNvPr>
          <p:cNvGrpSpPr/>
          <p:nvPr/>
        </p:nvGrpSpPr>
        <p:grpSpPr>
          <a:xfrm rot="16200000">
            <a:off x="4820517" y="5417137"/>
            <a:ext cx="587829" cy="587829"/>
            <a:chOff x="9442770" y="1140101"/>
            <a:chExt cx="587829" cy="587829"/>
          </a:xfrm>
        </p:grpSpPr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5FD36FA6-89C2-C50D-7D1C-2A89B67385D9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/>
                <p:nvPr/>
              </p:nvSpPr>
              <p:spPr>
                <a:xfrm rot="5400000">
                  <a:off x="9495395" y="1283609"/>
                  <a:ext cx="4918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495395" y="1283609"/>
                  <a:ext cx="49180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B71D419-B3DB-C695-B8AB-B445922BE86E}"/>
              </a:ext>
            </a:extLst>
          </p:cNvPr>
          <p:cNvCxnSpPr>
            <a:cxnSpLocks/>
            <a:stCxn id="19" idx="6"/>
            <a:endCxn id="42" idx="1"/>
          </p:cNvCxnSpPr>
          <p:nvPr/>
        </p:nvCxnSpPr>
        <p:spPr>
          <a:xfrm flipV="1">
            <a:off x="2179071" y="4866873"/>
            <a:ext cx="12409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0E0EAC9-D470-1070-E5B8-7FE699FF4045}"/>
              </a:ext>
            </a:extLst>
          </p:cNvPr>
          <p:cNvCxnSpPr>
            <a:cxnSpLocks/>
            <a:stCxn id="32" idx="6"/>
            <a:endCxn id="46" idx="1"/>
          </p:cNvCxnSpPr>
          <p:nvPr/>
        </p:nvCxnSpPr>
        <p:spPr>
          <a:xfrm flipH="1" flipV="1">
            <a:off x="5111960" y="4866873"/>
            <a:ext cx="2471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itardo 41">
            <a:extLst>
              <a:ext uri="{FF2B5EF4-FFF2-40B4-BE49-F238E27FC236}">
                <a16:creationId xmlns:a16="http://schemas.microsoft.com/office/drawing/2014/main" id="{1923CCC6-B286-4E58-BC4D-51C91EC4D5DC}"/>
              </a:ext>
            </a:extLst>
          </p:cNvPr>
          <p:cNvSpPr/>
          <p:nvPr/>
        </p:nvSpPr>
        <p:spPr>
          <a:xfrm rot="16200000">
            <a:off x="145292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C75464B-8DBD-621B-D597-5FF9D08A5F69}"/>
              </a:ext>
            </a:extLst>
          </p:cNvPr>
          <p:cNvSpPr txBox="1"/>
          <p:nvPr/>
        </p:nvSpPr>
        <p:spPr>
          <a:xfrm>
            <a:off x="2063347" y="403151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46" name="Ritardo 45">
            <a:extLst>
              <a:ext uri="{FF2B5EF4-FFF2-40B4-BE49-F238E27FC236}">
                <a16:creationId xmlns:a16="http://schemas.microsoft.com/office/drawing/2014/main" id="{3CA8D9C0-6044-4AFC-00AB-519240F72080}"/>
              </a:ext>
            </a:extLst>
          </p:cNvPr>
          <p:cNvSpPr/>
          <p:nvPr/>
        </p:nvSpPr>
        <p:spPr>
          <a:xfrm rot="16200000">
            <a:off x="437340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96962AD-0D5C-141F-5E1A-39CA11456D19}"/>
              </a:ext>
            </a:extLst>
          </p:cNvPr>
          <p:cNvSpPr txBox="1"/>
          <p:nvPr/>
        </p:nvSpPr>
        <p:spPr>
          <a:xfrm>
            <a:off x="4983827" y="4031513"/>
            <a:ext cx="3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f’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EB9B3B0-AEBC-05CB-2D46-9837353BFED1}"/>
              </a:ext>
            </a:extLst>
          </p:cNvPr>
          <p:cNvCxnSpPr>
            <a:cxnSpLocks/>
            <a:stCxn id="42" idx="3"/>
            <a:endCxn id="59" idx="4"/>
          </p:cNvCxnSpPr>
          <p:nvPr/>
        </p:nvCxnSpPr>
        <p:spPr>
          <a:xfrm flipH="1" flipV="1">
            <a:off x="2185777" y="2753900"/>
            <a:ext cx="5703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A987A38E-1FB6-9926-34DC-D241E1AE969E}"/>
              </a:ext>
            </a:extLst>
          </p:cNvPr>
          <p:cNvCxnSpPr>
            <a:cxnSpLocks/>
            <a:stCxn id="46" idx="3"/>
            <a:endCxn id="90" idx="2"/>
          </p:cNvCxnSpPr>
          <p:nvPr/>
        </p:nvCxnSpPr>
        <p:spPr>
          <a:xfrm flipH="1" flipV="1">
            <a:off x="5110623" y="2753900"/>
            <a:ext cx="1337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FFFC2CDE-B199-68EF-F7BC-EFF69E90E50D}"/>
              </a:ext>
            </a:extLst>
          </p:cNvPr>
          <p:cNvSpPr/>
          <p:nvPr/>
        </p:nvSpPr>
        <p:spPr>
          <a:xfrm>
            <a:off x="1891862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/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uppo 60">
            <a:extLst>
              <a:ext uri="{FF2B5EF4-FFF2-40B4-BE49-F238E27FC236}">
                <a16:creationId xmlns:a16="http://schemas.microsoft.com/office/drawing/2014/main" id="{010B97A7-E17D-5E33-DD71-10BB5603AFFE}"/>
              </a:ext>
            </a:extLst>
          </p:cNvPr>
          <p:cNvGrpSpPr/>
          <p:nvPr/>
        </p:nvGrpSpPr>
        <p:grpSpPr>
          <a:xfrm>
            <a:off x="860834" y="2539546"/>
            <a:ext cx="1031026" cy="889454"/>
            <a:chOff x="9015499" y="761216"/>
            <a:chExt cx="1537294" cy="1412853"/>
          </a:xfrm>
        </p:grpSpPr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65DB8961-1F61-A592-A80A-34492721716A}"/>
                </a:ext>
              </a:extLst>
            </p:cNvPr>
            <p:cNvSpPr/>
            <p:nvPr/>
          </p:nvSpPr>
          <p:spPr>
            <a:xfrm>
              <a:off x="10319687" y="135095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CC71AE27-460F-F26D-968E-8E895F5BE7D1}"/>
                </a:ext>
              </a:extLst>
            </p:cNvPr>
            <p:cNvSpPr/>
            <p:nvPr/>
          </p:nvSpPr>
          <p:spPr>
            <a:xfrm>
              <a:off x="9936442" y="1597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9970607B-EC40-6A17-9F69-990838600D74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4ACD2748-1BF0-AC36-6150-61A09753EA12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37FB10C5-98DB-5449-ACF6-D4C0E1DCADCB}"/>
                </a:ext>
              </a:extLst>
            </p:cNvPr>
            <p:cNvSpPr txBox="1"/>
            <p:nvPr/>
          </p:nvSpPr>
          <p:spPr>
            <a:xfrm>
              <a:off x="9794444" y="1258243"/>
              <a:ext cx="4267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46552429-628A-BA41-E156-D3B318B26756}"/>
                </a:ext>
              </a:extLst>
            </p:cNvPr>
            <p:cNvSpPr txBox="1"/>
            <p:nvPr/>
          </p:nvSpPr>
          <p:spPr>
            <a:xfrm>
              <a:off x="10189360" y="1023137"/>
              <a:ext cx="363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77" name="Figura a mano libera 76">
              <a:extLst>
                <a:ext uri="{FF2B5EF4-FFF2-40B4-BE49-F238E27FC236}">
                  <a16:creationId xmlns:a16="http://schemas.microsoft.com/office/drawing/2014/main" id="{DF052822-2BB1-C6C1-6D37-77ECA76F44C4}"/>
                </a:ext>
              </a:extLst>
            </p:cNvPr>
            <p:cNvSpPr/>
            <p:nvPr/>
          </p:nvSpPr>
          <p:spPr>
            <a:xfrm>
              <a:off x="9920426" y="76121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9" name="Figura a mano libera 78">
              <a:extLst>
                <a:ext uri="{FF2B5EF4-FFF2-40B4-BE49-F238E27FC236}">
                  <a16:creationId xmlns:a16="http://schemas.microsoft.com/office/drawing/2014/main" id="{FAA46041-A8D6-CF53-AD61-B1EB3F140AB2}"/>
                </a:ext>
              </a:extLst>
            </p:cNvPr>
            <p:cNvSpPr/>
            <p:nvPr/>
          </p:nvSpPr>
          <p:spPr>
            <a:xfrm>
              <a:off x="9779704" y="181854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3" name="Figura a mano libera 82">
              <a:extLst>
                <a:ext uri="{FF2B5EF4-FFF2-40B4-BE49-F238E27FC236}">
                  <a16:creationId xmlns:a16="http://schemas.microsoft.com/office/drawing/2014/main" id="{C372D856-9404-2B44-8A89-3F78BE417C46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90" name="Ovale 89">
            <a:extLst>
              <a:ext uri="{FF2B5EF4-FFF2-40B4-BE49-F238E27FC236}">
                <a16:creationId xmlns:a16="http://schemas.microsoft.com/office/drawing/2014/main" id="{3157B827-B9DB-5087-1571-4F3D40A4CB8F}"/>
              </a:ext>
            </a:extLst>
          </p:cNvPr>
          <p:cNvSpPr/>
          <p:nvPr/>
        </p:nvSpPr>
        <p:spPr>
          <a:xfrm rot="16200000">
            <a:off x="4816708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/>
              <p:nvPr/>
            </p:nvSpPr>
            <p:spPr>
              <a:xfrm>
                <a:off x="4857173" y="2275319"/>
                <a:ext cx="49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173" y="2275319"/>
                <a:ext cx="49173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F6126896-9990-C69E-B50E-75FFEEE7E61D}"/>
              </a:ext>
            </a:extLst>
          </p:cNvPr>
          <p:cNvCxnSpPr>
            <a:cxnSpLocks/>
          </p:cNvCxnSpPr>
          <p:nvPr/>
        </p:nvCxnSpPr>
        <p:spPr>
          <a:xfrm flipH="1" flipV="1">
            <a:off x="3310346" y="2149533"/>
            <a:ext cx="8905" cy="770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E99EFBD8-5A5C-7C09-B381-716CD1000990}"/>
              </a:ext>
            </a:extLst>
          </p:cNvPr>
          <p:cNvCxnSpPr>
            <a:cxnSpLocks/>
          </p:cNvCxnSpPr>
          <p:nvPr/>
        </p:nvCxnSpPr>
        <p:spPr>
          <a:xfrm>
            <a:off x="3310346" y="2920487"/>
            <a:ext cx="782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9" name="Ovale 108">
            <a:extLst>
              <a:ext uri="{FF2B5EF4-FFF2-40B4-BE49-F238E27FC236}">
                <a16:creationId xmlns:a16="http://schemas.microsoft.com/office/drawing/2014/main" id="{72A1F963-1179-7AB4-CB0D-5E63A577A87D}"/>
              </a:ext>
            </a:extLst>
          </p:cNvPr>
          <p:cNvSpPr/>
          <p:nvPr/>
        </p:nvSpPr>
        <p:spPr>
          <a:xfrm>
            <a:off x="3598557" y="22141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198E8471-0A79-973B-18C3-7EF61CD8C551}"/>
              </a:ext>
            </a:extLst>
          </p:cNvPr>
          <p:cNvSpPr/>
          <p:nvPr/>
        </p:nvSpPr>
        <p:spPr>
          <a:xfrm>
            <a:off x="3750957" y="23665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Connettore 2 110">
            <a:extLst>
              <a:ext uri="{FF2B5EF4-FFF2-40B4-BE49-F238E27FC236}">
                <a16:creationId xmlns:a16="http://schemas.microsoft.com/office/drawing/2014/main" id="{2CE6A6C1-5836-E2D2-C97F-BE1904D69797}"/>
              </a:ext>
            </a:extLst>
          </p:cNvPr>
          <p:cNvCxnSpPr>
            <a:cxnSpLocks/>
            <a:endCxn id="109" idx="3"/>
          </p:cNvCxnSpPr>
          <p:nvPr/>
        </p:nvCxnSpPr>
        <p:spPr>
          <a:xfrm flipV="1">
            <a:off x="3319251" y="2306357"/>
            <a:ext cx="295122" cy="60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C007A345-17A1-EF10-B603-D7466039E9C8}"/>
              </a:ext>
            </a:extLst>
          </p:cNvPr>
          <p:cNvCxnSpPr>
            <a:cxnSpLocks/>
          </p:cNvCxnSpPr>
          <p:nvPr/>
        </p:nvCxnSpPr>
        <p:spPr>
          <a:xfrm flipV="1">
            <a:off x="3328156" y="2458757"/>
            <a:ext cx="438617" cy="44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17EC0207-C975-EAD6-F9D0-8CA44B3D3E46}"/>
              </a:ext>
            </a:extLst>
          </p:cNvPr>
          <p:cNvSpPr txBox="1"/>
          <p:nvPr/>
        </p:nvSpPr>
        <p:spPr>
          <a:xfrm>
            <a:off x="3090403" y="2991365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</a:rPr>
              <a:t>Shared latent space</a:t>
            </a:r>
          </a:p>
        </p:txBody>
      </p:sp>
      <p:cxnSp>
        <p:nvCxnSpPr>
          <p:cNvPr id="120" name="Connettore 4 119">
            <a:extLst>
              <a:ext uri="{FF2B5EF4-FFF2-40B4-BE49-F238E27FC236}">
                <a16:creationId xmlns:a16="http://schemas.microsoft.com/office/drawing/2014/main" id="{19F2F1BC-52EB-AC8C-DBC3-C1B9F8F03006}"/>
              </a:ext>
            </a:extLst>
          </p:cNvPr>
          <p:cNvCxnSpPr>
            <a:cxnSpLocks/>
            <a:stCxn id="59" idx="0"/>
            <a:endCxn id="123" idx="1"/>
          </p:cNvCxnSpPr>
          <p:nvPr/>
        </p:nvCxnSpPr>
        <p:spPr>
          <a:xfrm rot="5400000" flipH="1" flipV="1">
            <a:off x="2372054" y="1221704"/>
            <a:ext cx="758091" cy="11306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2" name="Connettore 4 121">
            <a:extLst>
              <a:ext uri="{FF2B5EF4-FFF2-40B4-BE49-F238E27FC236}">
                <a16:creationId xmlns:a16="http://schemas.microsoft.com/office/drawing/2014/main" id="{037D7487-7891-BB60-3728-5E2E768A8DFD}"/>
              </a:ext>
            </a:extLst>
          </p:cNvPr>
          <p:cNvCxnSpPr>
            <a:cxnSpLocks/>
            <a:stCxn id="90" idx="6"/>
            <a:endCxn id="123" idx="3"/>
          </p:cNvCxnSpPr>
          <p:nvPr/>
        </p:nvCxnSpPr>
        <p:spPr>
          <a:xfrm rot="16200000" flipV="1">
            <a:off x="4140477" y="1195925"/>
            <a:ext cx="758091" cy="11822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3" name="Rettangolo con angoli arrotondati 122">
            <a:extLst>
              <a:ext uri="{FF2B5EF4-FFF2-40B4-BE49-F238E27FC236}">
                <a16:creationId xmlns:a16="http://schemas.microsoft.com/office/drawing/2014/main" id="{CE777744-8103-0B44-56DF-30D6D4639016}"/>
              </a:ext>
            </a:extLst>
          </p:cNvPr>
          <p:cNvSpPr/>
          <p:nvPr/>
        </p:nvSpPr>
        <p:spPr>
          <a:xfrm>
            <a:off x="3316421" y="1101980"/>
            <a:ext cx="612000" cy="612000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/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it-IT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)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blipFill>
                <a:blip r:embed="rId7"/>
                <a:stretch>
                  <a:fillRect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BDFC3CE4-0767-4EBD-E7D8-63C25566B329}"/>
              </a:ext>
            </a:extLst>
          </p:cNvPr>
          <p:cNvSpPr txBox="1"/>
          <p:nvPr/>
        </p:nvSpPr>
        <p:spPr>
          <a:xfrm>
            <a:off x="3466946" y="1228274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FED55E35-772A-8213-B2D1-8621B3789EAF}"/>
              </a:ext>
            </a:extLst>
          </p:cNvPr>
          <p:cNvGrpSpPr/>
          <p:nvPr/>
        </p:nvGrpSpPr>
        <p:grpSpPr>
          <a:xfrm>
            <a:off x="726474" y="936685"/>
            <a:ext cx="6116649" cy="4291298"/>
            <a:chOff x="684105" y="936685"/>
            <a:chExt cx="6382617" cy="4291298"/>
          </a:xfrm>
        </p:grpSpPr>
        <p:cxnSp>
          <p:nvCxnSpPr>
            <p:cNvPr id="135" name="Connettore 1 134">
              <a:extLst>
                <a:ext uri="{FF2B5EF4-FFF2-40B4-BE49-F238E27FC236}">
                  <a16:creationId xmlns:a16="http://schemas.microsoft.com/office/drawing/2014/main" id="{14ADAD73-EE10-6119-1AAD-029F788D72C0}"/>
                </a:ext>
              </a:extLst>
            </p:cNvPr>
            <p:cNvCxnSpPr/>
            <p:nvPr/>
          </p:nvCxnSpPr>
          <p:spPr>
            <a:xfrm>
              <a:off x="685800" y="944217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6" name="Connettore 1 135">
              <a:extLst>
                <a:ext uri="{FF2B5EF4-FFF2-40B4-BE49-F238E27FC236}">
                  <a16:creationId xmlns:a16="http://schemas.microsoft.com/office/drawing/2014/main" id="{0DB50979-086F-A476-5B0B-76E7A9031F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944217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9" name="Connettore 1 138">
              <a:extLst>
                <a:ext uri="{FF2B5EF4-FFF2-40B4-BE49-F238E27FC236}">
                  <a16:creationId xmlns:a16="http://schemas.microsoft.com/office/drawing/2014/main" id="{1F79427B-2A35-6FE6-AB4A-EBF52ED91260}"/>
                </a:ext>
              </a:extLst>
            </p:cNvPr>
            <p:cNvCxnSpPr/>
            <p:nvPr/>
          </p:nvCxnSpPr>
          <p:spPr>
            <a:xfrm>
              <a:off x="7066722" y="936685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0" name="Connettore 1 139">
              <a:extLst>
                <a:ext uri="{FF2B5EF4-FFF2-40B4-BE49-F238E27FC236}">
                  <a16:creationId xmlns:a16="http://schemas.microsoft.com/office/drawing/2014/main" id="{30732E91-5EB0-073E-9823-EF574598B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105" y="5220451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42" name="CasellaDiTesto 141">
            <a:extLst>
              <a:ext uri="{FF2B5EF4-FFF2-40B4-BE49-F238E27FC236}">
                <a16:creationId xmlns:a16="http://schemas.microsoft.com/office/drawing/2014/main" id="{DA04E14C-42BD-654B-4CA6-819ECEFA2C50}"/>
              </a:ext>
            </a:extLst>
          </p:cNvPr>
          <p:cNvSpPr txBox="1"/>
          <p:nvPr/>
        </p:nvSpPr>
        <p:spPr>
          <a:xfrm>
            <a:off x="807459" y="1000227"/>
            <a:ext cx="32573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F</a:t>
            </a:r>
          </a:p>
        </p:txBody>
      </p:sp>
      <p:sp>
        <p:nvSpPr>
          <p:cNvPr id="145" name="Arco 144">
            <a:extLst>
              <a:ext uri="{FF2B5EF4-FFF2-40B4-BE49-F238E27FC236}">
                <a16:creationId xmlns:a16="http://schemas.microsoft.com/office/drawing/2014/main" id="{FFC26BFA-73BA-3542-D278-018FD6A49D51}"/>
              </a:ext>
            </a:extLst>
          </p:cNvPr>
          <p:cNvSpPr/>
          <p:nvPr/>
        </p:nvSpPr>
        <p:spPr>
          <a:xfrm>
            <a:off x="3180522" y="2579302"/>
            <a:ext cx="433851" cy="380941"/>
          </a:xfrm>
          <a:prstGeom prst="arc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/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blipFill>
                <a:blip r:embed="rId8"/>
                <a:stretch>
                  <a:fillRect t="-576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/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level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incompatibility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blipFill>
                <a:blip r:embed="rId9"/>
                <a:stretch>
                  <a:fillRect l="-599" t="-5556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o 4">
            <a:extLst>
              <a:ext uri="{FF2B5EF4-FFF2-40B4-BE49-F238E27FC236}">
                <a16:creationId xmlns:a16="http://schemas.microsoft.com/office/drawing/2014/main" id="{95ED01A9-A6D8-BC49-4155-F7971BB85C42}"/>
              </a:ext>
            </a:extLst>
          </p:cNvPr>
          <p:cNvGrpSpPr/>
          <p:nvPr/>
        </p:nvGrpSpPr>
        <p:grpSpPr>
          <a:xfrm>
            <a:off x="5155195" y="2409211"/>
            <a:ext cx="1368134" cy="909173"/>
            <a:chOff x="9015499" y="897331"/>
            <a:chExt cx="2039938" cy="1444175"/>
          </a:xfrm>
        </p:grpSpPr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6B00B922-AE20-7D03-E21D-59FC978A978F}"/>
                </a:ext>
              </a:extLst>
            </p:cNvPr>
            <p:cNvSpPr/>
            <p:nvPr/>
          </p:nvSpPr>
          <p:spPr>
            <a:xfrm>
              <a:off x="10682700" y="1869692"/>
              <a:ext cx="144000" cy="143999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DACDC2EF-F4F9-30B0-C2AF-EBC589DE74A2}"/>
                </a:ext>
              </a:extLst>
            </p:cNvPr>
            <p:cNvSpPr/>
            <p:nvPr/>
          </p:nvSpPr>
          <p:spPr>
            <a:xfrm>
              <a:off x="9841794" y="1311797"/>
              <a:ext cx="144000" cy="143999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454EA898-D56A-5D08-E743-EB93BBC497C4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00EB4472-5333-2DE7-470B-33796F2E52E9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EF63414D-BFBA-AB2F-E2A0-9FD8E8F26239}"/>
                </a:ext>
              </a:extLst>
            </p:cNvPr>
            <p:cNvSpPr txBox="1"/>
            <p:nvPr/>
          </p:nvSpPr>
          <p:spPr>
            <a:xfrm>
              <a:off x="9687900" y="897331"/>
              <a:ext cx="426720" cy="3077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70BD2CFF-790D-5A99-F2B2-6BFC7B7AD133}"/>
                </a:ext>
              </a:extLst>
            </p:cNvPr>
            <p:cNvSpPr txBox="1"/>
            <p:nvPr/>
          </p:nvSpPr>
          <p:spPr>
            <a:xfrm>
              <a:off x="10509639" y="1447500"/>
              <a:ext cx="363434" cy="3077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17" name="Figura a mano libera 16">
              <a:extLst>
                <a:ext uri="{FF2B5EF4-FFF2-40B4-BE49-F238E27FC236}">
                  <a16:creationId xmlns:a16="http://schemas.microsoft.com/office/drawing/2014/main" id="{DBC52359-1D51-0F41-D92C-1F089AD70F3F}"/>
                </a:ext>
              </a:extLst>
            </p:cNvPr>
            <p:cNvSpPr/>
            <p:nvPr/>
          </p:nvSpPr>
          <p:spPr>
            <a:xfrm>
              <a:off x="10453960" y="2033730"/>
              <a:ext cx="601477" cy="307776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84B94EB1-DE92-0ADF-5B87-F81134B89295}"/>
                </a:ext>
              </a:extLst>
            </p:cNvPr>
            <p:cNvSpPr/>
            <p:nvPr/>
          </p:nvSpPr>
          <p:spPr>
            <a:xfrm>
              <a:off x="9780595" y="1587970"/>
              <a:ext cx="601475" cy="307776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BF28B7B3-8BC4-4479-FE32-2EEC91C96CCD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2040F812-22C0-A040-C694-CF940B219EE2}"/>
              </a:ext>
            </a:extLst>
          </p:cNvPr>
          <p:cNvSpPr/>
          <p:nvPr/>
        </p:nvSpPr>
        <p:spPr>
          <a:xfrm>
            <a:off x="7309897" y="656697"/>
            <a:ext cx="4734851" cy="57203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igura a mano libera 57">
            <a:extLst>
              <a:ext uri="{FF2B5EF4-FFF2-40B4-BE49-F238E27FC236}">
                <a16:creationId xmlns:a16="http://schemas.microsoft.com/office/drawing/2014/main" id="{8089D052-3B9A-3DE9-A997-5402C9A6DCCA}"/>
              </a:ext>
            </a:extLst>
          </p:cNvPr>
          <p:cNvSpPr/>
          <p:nvPr/>
        </p:nvSpPr>
        <p:spPr>
          <a:xfrm>
            <a:off x="4385924" y="6165087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65CD855-8282-3589-D4D5-D15705BF24AA}"/>
                  </a:ext>
                </a:extLst>
              </p:cNvPr>
              <p:cNvSpPr txBox="1"/>
              <p:nvPr/>
            </p:nvSpPr>
            <p:spPr>
              <a:xfrm>
                <a:off x="7565574" y="2815836"/>
                <a:ext cx="4316451" cy="24250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: reference sample</a:t>
                </a:r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- take one positive sample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acc>
                  </m:oMath>
                </a14:m>
                <a:endParaRPr lang="en-US" dirty="0">
                  <a:latin typeface="+mj-lt"/>
                </a:endParaRPr>
              </a:p>
              <a:p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- apply function f’ and get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acc>
                  </m:oMath>
                </a14:m>
                <a:endParaRPr lang="it-IT" b="0" dirty="0">
                  <a:solidFill>
                    <a:srgbClr val="ED7D31"/>
                  </a:solidFill>
                  <a:latin typeface="+mj-lt"/>
                </a:endParaRPr>
              </a:p>
              <a:p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j-lt"/>
                  </a:rPr>
                  <a:t>- compute the similarity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it-IT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m:rPr>
                        <m:nor/>
                      </m:rPr>
                      <a:rPr 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m:rPr>
                        <m:nor/>
                      </m:rPr>
                      <a:rPr lang="it-IT" b="0" i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-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build the Free Energy function F:</a:t>
                </a:r>
              </a:p>
              <a:p>
                <a:endParaRPr lang="en-US" sz="800" dirty="0">
                  <a:solidFill>
                    <a:schemeClr val="accent6">
                      <a:lumMod val="75000"/>
                    </a:schemeClr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acc>
                      <m: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acc>
                      <m:r>
                        <a:rPr lang="it-IT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65CD855-8282-3589-D4D5-D15705BF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574" y="2815836"/>
                <a:ext cx="4316451" cy="2425087"/>
              </a:xfrm>
              <a:prstGeom prst="rect">
                <a:avLst/>
              </a:prstGeom>
              <a:blipFill>
                <a:blip r:embed="rId10"/>
                <a:stretch>
                  <a:fillRect l="-1173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5376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169E49-B75A-1B35-18EB-428536B02DEE}"/>
              </a:ext>
            </a:extLst>
          </p:cNvPr>
          <p:cNvSpPr txBox="1"/>
          <p:nvPr/>
        </p:nvSpPr>
        <p:spPr>
          <a:xfrm>
            <a:off x="4625597" y="137794"/>
            <a:ext cx="2940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Framework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60B3CBD-C5B7-D182-9014-359F2D787161}"/>
              </a:ext>
            </a:extLst>
          </p:cNvPr>
          <p:cNvGrpSpPr/>
          <p:nvPr/>
        </p:nvGrpSpPr>
        <p:grpSpPr>
          <a:xfrm rot="16200000">
            <a:off x="1885156" y="5417136"/>
            <a:ext cx="587829" cy="587829"/>
            <a:chOff x="9442770" y="1140101"/>
            <a:chExt cx="587829" cy="587829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74FB21CB-8FE9-79E2-AC0A-11D6B9E98EBF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227565DA-1F62-458D-D880-17AB1D3B08DA}"/>
                    </a:ext>
                  </a:extLst>
                </p:cNvPr>
                <p:cNvSpPr txBox="1"/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0814" y="1249348"/>
                  <a:ext cx="36798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C524FD53-64D6-CB9B-43A6-2800D77D2721}"/>
              </a:ext>
            </a:extLst>
          </p:cNvPr>
          <p:cNvSpPr/>
          <p:nvPr/>
        </p:nvSpPr>
        <p:spPr>
          <a:xfrm>
            <a:off x="1461951" y="6165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29F9148C-04AC-F48D-8DA0-D84E61414CDA}"/>
              </a:ext>
            </a:extLst>
          </p:cNvPr>
          <p:cNvGrpSpPr/>
          <p:nvPr/>
        </p:nvGrpSpPr>
        <p:grpSpPr>
          <a:xfrm rot="16200000">
            <a:off x="4820517" y="5417137"/>
            <a:ext cx="587829" cy="587829"/>
            <a:chOff x="9442770" y="1140101"/>
            <a:chExt cx="587829" cy="587829"/>
          </a:xfrm>
        </p:grpSpPr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5FD36FA6-89C2-C50D-7D1C-2A89B67385D9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/>
                <p:nvPr/>
              </p:nvSpPr>
              <p:spPr>
                <a:xfrm rot="5400000">
                  <a:off x="9495395" y="1283609"/>
                  <a:ext cx="4918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26F685DE-075C-5EC8-4CE8-F0CD2478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495395" y="1283609"/>
                  <a:ext cx="49180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B71D419-B3DB-C695-B8AB-B445922BE86E}"/>
              </a:ext>
            </a:extLst>
          </p:cNvPr>
          <p:cNvCxnSpPr>
            <a:cxnSpLocks/>
            <a:stCxn id="19" idx="6"/>
            <a:endCxn id="42" idx="1"/>
          </p:cNvCxnSpPr>
          <p:nvPr/>
        </p:nvCxnSpPr>
        <p:spPr>
          <a:xfrm flipV="1">
            <a:off x="2179071" y="4866873"/>
            <a:ext cx="12409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0E0EAC9-D470-1070-E5B8-7FE699FF4045}"/>
              </a:ext>
            </a:extLst>
          </p:cNvPr>
          <p:cNvCxnSpPr>
            <a:cxnSpLocks/>
            <a:stCxn id="32" idx="6"/>
            <a:endCxn id="46" idx="1"/>
          </p:cNvCxnSpPr>
          <p:nvPr/>
        </p:nvCxnSpPr>
        <p:spPr>
          <a:xfrm flipH="1" flipV="1">
            <a:off x="5111960" y="4866873"/>
            <a:ext cx="2471" cy="550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itardo 41">
            <a:extLst>
              <a:ext uri="{FF2B5EF4-FFF2-40B4-BE49-F238E27FC236}">
                <a16:creationId xmlns:a16="http://schemas.microsoft.com/office/drawing/2014/main" id="{1923CCC6-B286-4E58-BC4D-51C91EC4D5DC}"/>
              </a:ext>
            </a:extLst>
          </p:cNvPr>
          <p:cNvSpPr/>
          <p:nvPr/>
        </p:nvSpPr>
        <p:spPr>
          <a:xfrm rot="16200000">
            <a:off x="145292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C75464B-8DBD-621B-D597-5FF9D08A5F69}"/>
              </a:ext>
            </a:extLst>
          </p:cNvPr>
          <p:cNvSpPr txBox="1"/>
          <p:nvPr/>
        </p:nvSpPr>
        <p:spPr>
          <a:xfrm>
            <a:off x="2063347" y="403151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46" name="Ritardo 45">
            <a:extLst>
              <a:ext uri="{FF2B5EF4-FFF2-40B4-BE49-F238E27FC236}">
                <a16:creationId xmlns:a16="http://schemas.microsoft.com/office/drawing/2014/main" id="{3CA8D9C0-6044-4AFC-00AB-519240F72080}"/>
              </a:ext>
            </a:extLst>
          </p:cNvPr>
          <p:cNvSpPr/>
          <p:nvPr/>
        </p:nvSpPr>
        <p:spPr>
          <a:xfrm rot="16200000">
            <a:off x="4373406" y="3821995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96962AD-0D5C-141F-5E1A-39CA11456D19}"/>
              </a:ext>
            </a:extLst>
          </p:cNvPr>
          <p:cNvSpPr txBox="1"/>
          <p:nvPr/>
        </p:nvSpPr>
        <p:spPr>
          <a:xfrm>
            <a:off x="4983827" y="4031513"/>
            <a:ext cx="3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f’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EB9B3B0-AEBC-05CB-2D46-9837353BFED1}"/>
              </a:ext>
            </a:extLst>
          </p:cNvPr>
          <p:cNvCxnSpPr>
            <a:cxnSpLocks/>
            <a:stCxn id="42" idx="3"/>
            <a:endCxn id="59" idx="4"/>
          </p:cNvCxnSpPr>
          <p:nvPr/>
        </p:nvCxnSpPr>
        <p:spPr>
          <a:xfrm flipH="1" flipV="1">
            <a:off x="2185777" y="2753900"/>
            <a:ext cx="5703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A987A38E-1FB6-9926-34DC-D241E1AE969E}"/>
              </a:ext>
            </a:extLst>
          </p:cNvPr>
          <p:cNvCxnSpPr>
            <a:cxnSpLocks/>
            <a:stCxn id="46" idx="3"/>
            <a:endCxn id="90" idx="2"/>
          </p:cNvCxnSpPr>
          <p:nvPr/>
        </p:nvCxnSpPr>
        <p:spPr>
          <a:xfrm flipH="1" flipV="1">
            <a:off x="5110623" y="2753900"/>
            <a:ext cx="1337" cy="63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FFFC2CDE-B199-68EF-F7BC-EFF69E90E50D}"/>
              </a:ext>
            </a:extLst>
          </p:cNvPr>
          <p:cNvSpPr/>
          <p:nvPr/>
        </p:nvSpPr>
        <p:spPr>
          <a:xfrm>
            <a:off x="1891862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/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523FE23-6595-AB77-7826-27710C5C0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51" y="2275319"/>
                <a:ext cx="3764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uppo 60">
            <a:extLst>
              <a:ext uri="{FF2B5EF4-FFF2-40B4-BE49-F238E27FC236}">
                <a16:creationId xmlns:a16="http://schemas.microsoft.com/office/drawing/2014/main" id="{010B97A7-E17D-5E33-DD71-10BB5603AFFE}"/>
              </a:ext>
            </a:extLst>
          </p:cNvPr>
          <p:cNvGrpSpPr/>
          <p:nvPr/>
        </p:nvGrpSpPr>
        <p:grpSpPr>
          <a:xfrm>
            <a:off x="860834" y="2539546"/>
            <a:ext cx="1031026" cy="889454"/>
            <a:chOff x="9015499" y="761216"/>
            <a:chExt cx="1537294" cy="1412853"/>
          </a:xfrm>
        </p:grpSpPr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65DB8961-1F61-A592-A80A-34492721716A}"/>
                </a:ext>
              </a:extLst>
            </p:cNvPr>
            <p:cNvSpPr/>
            <p:nvPr/>
          </p:nvSpPr>
          <p:spPr>
            <a:xfrm>
              <a:off x="10319687" y="135095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CC71AE27-460F-F26D-968E-8E895F5BE7D1}"/>
                </a:ext>
              </a:extLst>
            </p:cNvPr>
            <p:cNvSpPr/>
            <p:nvPr/>
          </p:nvSpPr>
          <p:spPr>
            <a:xfrm>
              <a:off x="9936442" y="1597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9970607B-EC40-6A17-9F69-990838600D74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4ACD2748-1BF0-AC36-6150-61A09753EA12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37FB10C5-98DB-5449-ACF6-D4C0E1DCADCB}"/>
                </a:ext>
              </a:extLst>
            </p:cNvPr>
            <p:cNvSpPr txBox="1"/>
            <p:nvPr/>
          </p:nvSpPr>
          <p:spPr>
            <a:xfrm>
              <a:off x="9794444" y="1258243"/>
              <a:ext cx="4267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46552429-628A-BA41-E156-D3B318B26756}"/>
                </a:ext>
              </a:extLst>
            </p:cNvPr>
            <p:cNvSpPr txBox="1"/>
            <p:nvPr/>
          </p:nvSpPr>
          <p:spPr>
            <a:xfrm>
              <a:off x="10189360" y="1023137"/>
              <a:ext cx="363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77" name="Figura a mano libera 76">
              <a:extLst>
                <a:ext uri="{FF2B5EF4-FFF2-40B4-BE49-F238E27FC236}">
                  <a16:creationId xmlns:a16="http://schemas.microsoft.com/office/drawing/2014/main" id="{DF052822-2BB1-C6C1-6D37-77ECA76F44C4}"/>
                </a:ext>
              </a:extLst>
            </p:cNvPr>
            <p:cNvSpPr/>
            <p:nvPr/>
          </p:nvSpPr>
          <p:spPr>
            <a:xfrm>
              <a:off x="9920426" y="76121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9" name="Figura a mano libera 78">
              <a:extLst>
                <a:ext uri="{FF2B5EF4-FFF2-40B4-BE49-F238E27FC236}">
                  <a16:creationId xmlns:a16="http://schemas.microsoft.com/office/drawing/2014/main" id="{FAA46041-A8D6-CF53-AD61-B1EB3F140AB2}"/>
                </a:ext>
              </a:extLst>
            </p:cNvPr>
            <p:cNvSpPr/>
            <p:nvPr/>
          </p:nvSpPr>
          <p:spPr>
            <a:xfrm>
              <a:off x="9779704" y="181854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3" name="Figura a mano libera 82">
              <a:extLst>
                <a:ext uri="{FF2B5EF4-FFF2-40B4-BE49-F238E27FC236}">
                  <a16:creationId xmlns:a16="http://schemas.microsoft.com/office/drawing/2014/main" id="{C372D856-9404-2B44-8A89-3F78BE417C46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90" name="Ovale 89">
            <a:extLst>
              <a:ext uri="{FF2B5EF4-FFF2-40B4-BE49-F238E27FC236}">
                <a16:creationId xmlns:a16="http://schemas.microsoft.com/office/drawing/2014/main" id="{3157B827-B9DB-5087-1571-4F3D40A4CB8F}"/>
              </a:ext>
            </a:extLst>
          </p:cNvPr>
          <p:cNvSpPr/>
          <p:nvPr/>
        </p:nvSpPr>
        <p:spPr>
          <a:xfrm rot="16200000">
            <a:off x="4816708" y="2166071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/>
              <p:nvPr/>
            </p:nvSpPr>
            <p:spPr>
              <a:xfrm>
                <a:off x="4857173" y="2275319"/>
                <a:ext cx="49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138181FF-7BF1-5E9F-0837-156FFDDAC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173" y="2275319"/>
                <a:ext cx="49173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F6126896-9990-C69E-B50E-75FFEEE7E61D}"/>
              </a:ext>
            </a:extLst>
          </p:cNvPr>
          <p:cNvCxnSpPr>
            <a:cxnSpLocks/>
          </p:cNvCxnSpPr>
          <p:nvPr/>
        </p:nvCxnSpPr>
        <p:spPr>
          <a:xfrm flipH="1" flipV="1">
            <a:off x="3310346" y="2149533"/>
            <a:ext cx="8905" cy="770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E99EFBD8-5A5C-7C09-B381-716CD1000990}"/>
              </a:ext>
            </a:extLst>
          </p:cNvPr>
          <p:cNvCxnSpPr>
            <a:cxnSpLocks/>
          </p:cNvCxnSpPr>
          <p:nvPr/>
        </p:nvCxnSpPr>
        <p:spPr>
          <a:xfrm>
            <a:off x="3310346" y="2920487"/>
            <a:ext cx="782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9" name="Ovale 108">
            <a:extLst>
              <a:ext uri="{FF2B5EF4-FFF2-40B4-BE49-F238E27FC236}">
                <a16:creationId xmlns:a16="http://schemas.microsoft.com/office/drawing/2014/main" id="{72A1F963-1179-7AB4-CB0D-5E63A577A87D}"/>
              </a:ext>
            </a:extLst>
          </p:cNvPr>
          <p:cNvSpPr/>
          <p:nvPr/>
        </p:nvSpPr>
        <p:spPr>
          <a:xfrm>
            <a:off x="3598557" y="22141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198E8471-0A79-973B-18C3-7EF61CD8C551}"/>
              </a:ext>
            </a:extLst>
          </p:cNvPr>
          <p:cNvSpPr/>
          <p:nvPr/>
        </p:nvSpPr>
        <p:spPr>
          <a:xfrm>
            <a:off x="3750957" y="23665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Connettore 2 110">
            <a:extLst>
              <a:ext uri="{FF2B5EF4-FFF2-40B4-BE49-F238E27FC236}">
                <a16:creationId xmlns:a16="http://schemas.microsoft.com/office/drawing/2014/main" id="{2CE6A6C1-5836-E2D2-C97F-BE1904D69797}"/>
              </a:ext>
            </a:extLst>
          </p:cNvPr>
          <p:cNvCxnSpPr>
            <a:cxnSpLocks/>
            <a:endCxn id="109" idx="3"/>
          </p:cNvCxnSpPr>
          <p:nvPr/>
        </p:nvCxnSpPr>
        <p:spPr>
          <a:xfrm flipV="1">
            <a:off x="3319251" y="2306357"/>
            <a:ext cx="295122" cy="60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C007A345-17A1-EF10-B603-D7466039E9C8}"/>
              </a:ext>
            </a:extLst>
          </p:cNvPr>
          <p:cNvCxnSpPr>
            <a:cxnSpLocks/>
          </p:cNvCxnSpPr>
          <p:nvPr/>
        </p:nvCxnSpPr>
        <p:spPr>
          <a:xfrm flipV="1">
            <a:off x="3328156" y="2458757"/>
            <a:ext cx="438617" cy="44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17EC0207-C975-EAD6-F9D0-8CA44B3D3E46}"/>
              </a:ext>
            </a:extLst>
          </p:cNvPr>
          <p:cNvSpPr txBox="1"/>
          <p:nvPr/>
        </p:nvSpPr>
        <p:spPr>
          <a:xfrm>
            <a:off x="3090403" y="2991365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</a:rPr>
              <a:t>Shared latent space</a:t>
            </a:r>
          </a:p>
        </p:txBody>
      </p:sp>
      <p:cxnSp>
        <p:nvCxnSpPr>
          <p:cNvPr id="120" name="Connettore 4 119">
            <a:extLst>
              <a:ext uri="{FF2B5EF4-FFF2-40B4-BE49-F238E27FC236}">
                <a16:creationId xmlns:a16="http://schemas.microsoft.com/office/drawing/2014/main" id="{19F2F1BC-52EB-AC8C-DBC3-C1B9F8F03006}"/>
              </a:ext>
            </a:extLst>
          </p:cNvPr>
          <p:cNvCxnSpPr>
            <a:cxnSpLocks/>
            <a:stCxn id="59" idx="0"/>
            <a:endCxn id="123" idx="1"/>
          </p:cNvCxnSpPr>
          <p:nvPr/>
        </p:nvCxnSpPr>
        <p:spPr>
          <a:xfrm rot="5400000" flipH="1" flipV="1">
            <a:off x="2372054" y="1221704"/>
            <a:ext cx="758091" cy="11306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2" name="Connettore 4 121">
            <a:extLst>
              <a:ext uri="{FF2B5EF4-FFF2-40B4-BE49-F238E27FC236}">
                <a16:creationId xmlns:a16="http://schemas.microsoft.com/office/drawing/2014/main" id="{037D7487-7891-BB60-3728-5E2E768A8DFD}"/>
              </a:ext>
            </a:extLst>
          </p:cNvPr>
          <p:cNvCxnSpPr>
            <a:cxnSpLocks/>
            <a:stCxn id="90" idx="6"/>
            <a:endCxn id="123" idx="3"/>
          </p:cNvCxnSpPr>
          <p:nvPr/>
        </p:nvCxnSpPr>
        <p:spPr>
          <a:xfrm rot="16200000" flipV="1">
            <a:off x="4140477" y="1195925"/>
            <a:ext cx="758091" cy="11822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3" name="Rettangolo con angoli arrotondati 122">
            <a:extLst>
              <a:ext uri="{FF2B5EF4-FFF2-40B4-BE49-F238E27FC236}">
                <a16:creationId xmlns:a16="http://schemas.microsoft.com/office/drawing/2014/main" id="{CE777744-8103-0B44-56DF-30D6D4639016}"/>
              </a:ext>
            </a:extLst>
          </p:cNvPr>
          <p:cNvSpPr/>
          <p:nvPr/>
        </p:nvSpPr>
        <p:spPr>
          <a:xfrm>
            <a:off x="3316421" y="1101980"/>
            <a:ext cx="612000" cy="612000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/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it-IT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)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7" name="CasellaDiTesto 126">
                <a:extLst>
                  <a:ext uri="{FF2B5EF4-FFF2-40B4-BE49-F238E27FC236}">
                    <a16:creationId xmlns:a16="http://schemas.microsoft.com/office/drawing/2014/main" id="{9D303843-3CD5-C7AC-C741-F5F0BAEDC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361" y="1741910"/>
                <a:ext cx="1848391" cy="369332"/>
              </a:xfrm>
              <a:prstGeom prst="rect">
                <a:avLst/>
              </a:prstGeom>
              <a:blipFill>
                <a:blip r:embed="rId7"/>
                <a:stretch>
                  <a:fillRect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BDFC3CE4-0767-4EBD-E7D8-63C25566B329}"/>
              </a:ext>
            </a:extLst>
          </p:cNvPr>
          <p:cNvSpPr txBox="1"/>
          <p:nvPr/>
        </p:nvSpPr>
        <p:spPr>
          <a:xfrm>
            <a:off x="3466946" y="1228274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FED55E35-772A-8213-B2D1-8621B3789EAF}"/>
              </a:ext>
            </a:extLst>
          </p:cNvPr>
          <p:cNvGrpSpPr/>
          <p:nvPr/>
        </p:nvGrpSpPr>
        <p:grpSpPr>
          <a:xfrm>
            <a:off x="726474" y="936685"/>
            <a:ext cx="6116649" cy="4291298"/>
            <a:chOff x="684105" y="936685"/>
            <a:chExt cx="6382617" cy="4291298"/>
          </a:xfrm>
        </p:grpSpPr>
        <p:cxnSp>
          <p:nvCxnSpPr>
            <p:cNvPr id="135" name="Connettore 1 134">
              <a:extLst>
                <a:ext uri="{FF2B5EF4-FFF2-40B4-BE49-F238E27FC236}">
                  <a16:creationId xmlns:a16="http://schemas.microsoft.com/office/drawing/2014/main" id="{14ADAD73-EE10-6119-1AAD-029F788D72C0}"/>
                </a:ext>
              </a:extLst>
            </p:cNvPr>
            <p:cNvCxnSpPr/>
            <p:nvPr/>
          </p:nvCxnSpPr>
          <p:spPr>
            <a:xfrm>
              <a:off x="685800" y="944217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6" name="Connettore 1 135">
              <a:extLst>
                <a:ext uri="{FF2B5EF4-FFF2-40B4-BE49-F238E27FC236}">
                  <a16:creationId xmlns:a16="http://schemas.microsoft.com/office/drawing/2014/main" id="{0DB50979-086F-A476-5B0B-76E7A9031F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944217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9" name="Connettore 1 138">
              <a:extLst>
                <a:ext uri="{FF2B5EF4-FFF2-40B4-BE49-F238E27FC236}">
                  <a16:creationId xmlns:a16="http://schemas.microsoft.com/office/drawing/2014/main" id="{1F79427B-2A35-6FE6-AB4A-EBF52ED91260}"/>
                </a:ext>
              </a:extLst>
            </p:cNvPr>
            <p:cNvCxnSpPr/>
            <p:nvPr/>
          </p:nvCxnSpPr>
          <p:spPr>
            <a:xfrm>
              <a:off x="7066722" y="936685"/>
              <a:ext cx="0" cy="4283766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0" name="Connettore 1 139">
              <a:extLst>
                <a:ext uri="{FF2B5EF4-FFF2-40B4-BE49-F238E27FC236}">
                  <a16:creationId xmlns:a16="http://schemas.microsoft.com/office/drawing/2014/main" id="{30732E91-5EB0-073E-9823-EF574598B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105" y="5220451"/>
              <a:ext cx="6380922" cy="0"/>
            </a:xfrm>
            <a:prstGeom prst="line">
              <a:avLst/>
            </a:pr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42" name="CasellaDiTesto 141">
            <a:extLst>
              <a:ext uri="{FF2B5EF4-FFF2-40B4-BE49-F238E27FC236}">
                <a16:creationId xmlns:a16="http://schemas.microsoft.com/office/drawing/2014/main" id="{DA04E14C-42BD-654B-4CA6-819ECEFA2C50}"/>
              </a:ext>
            </a:extLst>
          </p:cNvPr>
          <p:cNvSpPr txBox="1"/>
          <p:nvPr/>
        </p:nvSpPr>
        <p:spPr>
          <a:xfrm>
            <a:off x="807459" y="1000227"/>
            <a:ext cx="32573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F</a:t>
            </a:r>
          </a:p>
        </p:txBody>
      </p:sp>
      <p:sp>
        <p:nvSpPr>
          <p:cNvPr id="145" name="Arco 144">
            <a:extLst>
              <a:ext uri="{FF2B5EF4-FFF2-40B4-BE49-F238E27FC236}">
                <a16:creationId xmlns:a16="http://schemas.microsoft.com/office/drawing/2014/main" id="{FFC26BFA-73BA-3542-D278-018FD6A49D51}"/>
              </a:ext>
            </a:extLst>
          </p:cNvPr>
          <p:cNvSpPr/>
          <p:nvPr/>
        </p:nvSpPr>
        <p:spPr>
          <a:xfrm>
            <a:off x="3180522" y="2579302"/>
            <a:ext cx="433851" cy="380941"/>
          </a:xfrm>
          <a:prstGeom prst="arc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/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1C1B86-0C24-B975-4F2A-54526059F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401" y="1079236"/>
                <a:ext cx="4231733" cy="639983"/>
              </a:xfrm>
              <a:prstGeom prst="rect">
                <a:avLst/>
              </a:prstGeom>
              <a:blipFill>
                <a:blip r:embed="rId8"/>
                <a:stretch>
                  <a:fillRect t="-576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/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level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incompatibility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4F86607-8DBA-B3F2-0461-831E5DF41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455" y="1905987"/>
                <a:ext cx="4231733" cy="910634"/>
              </a:xfrm>
              <a:prstGeom prst="rect">
                <a:avLst/>
              </a:prstGeom>
              <a:blipFill>
                <a:blip r:embed="rId9"/>
                <a:stretch>
                  <a:fillRect l="-599" t="-5556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o 4">
            <a:extLst>
              <a:ext uri="{FF2B5EF4-FFF2-40B4-BE49-F238E27FC236}">
                <a16:creationId xmlns:a16="http://schemas.microsoft.com/office/drawing/2014/main" id="{95ED01A9-A6D8-BC49-4155-F7971BB85C42}"/>
              </a:ext>
            </a:extLst>
          </p:cNvPr>
          <p:cNvGrpSpPr/>
          <p:nvPr/>
        </p:nvGrpSpPr>
        <p:grpSpPr>
          <a:xfrm>
            <a:off x="5155195" y="2409211"/>
            <a:ext cx="1368134" cy="909173"/>
            <a:chOff x="9015499" y="897331"/>
            <a:chExt cx="2039938" cy="1444175"/>
          </a:xfrm>
        </p:grpSpPr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6B00B922-AE20-7D03-E21D-59FC978A978F}"/>
                </a:ext>
              </a:extLst>
            </p:cNvPr>
            <p:cNvSpPr/>
            <p:nvPr/>
          </p:nvSpPr>
          <p:spPr>
            <a:xfrm>
              <a:off x="10682700" y="1869692"/>
              <a:ext cx="144000" cy="143999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DACDC2EF-F4F9-30B0-C2AF-EBC589DE74A2}"/>
                </a:ext>
              </a:extLst>
            </p:cNvPr>
            <p:cNvSpPr/>
            <p:nvPr/>
          </p:nvSpPr>
          <p:spPr>
            <a:xfrm>
              <a:off x="9841794" y="1311797"/>
              <a:ext cx="144000" cy="143999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454EA898-D56A-5D08-E743-EB93BBC497C4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00EB4472-5333-2DE7-470B-33796F2E52E9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EF63414D-BFBA-AB2F-E2A0-9FD8E8F26239}"/>
                </a:ext>
              </a:extLst>
            </p:cNvPr>
            <p:cNvSpPr txBox="1"/>
            <p:nvPr/>
          </p:nvSpPr>
          <p:spPr>
            <a:xfrm>
              <a:off x="9687900" y="897331"/>
              <a:ext cx="426720" cy="3077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70BD2CFF-790D-5A99-F2B2-6BFC7B7AD133}"/>
                </a:ext>
              </a:extLst>
            </p:cNvPr>
            <p:cNvSpPr txBox="1"/>
            <p:nvPr/>
          </p:nvSpPr>
          <p:spPr>
            <a:xfrm>
              <a:off x="10509639" y="1447500"/>
              <a:ext cx="363434" cy="3077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17" name="Figura a mano libera 16">
              <a:extLst>
                <a:ext uri="{FF2B5EF4-FFF2-40B4-BE49-F238E27FC236}">
                  <a16:creationId xmlns:a16="http://schemas.microsoft.com/office/drawing/2014/main" id="{DBC52359-1D51-0F41-D92C-1F089AD70F3F}"/>
                </a:ext>
              </a:extLst>
            </p:cNvPr>
            <p:cNvSpPr/>
            <p:nvPr/>
          </p:nvSpPr>
          <p:spPr>
            <a:xfrm>
              <a:off x="10453960" y="2033730"/>
              <a:ext cx="601477" cy="307776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84B94EB1-DE92-0ADF-5B87-F81134B89295}"/>
                </a:ext>
              </a:extLst>
            </p:cNvPr>
            <p:cNvSpPr/>
            <p:nvPr/>
          </p:nvSpPr>
          <p:spPr>
            <a:xfrm>
              <a:off x="9780595" y="1587970"/>
              <a:ext cx="601475" cy="307776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BF28B7B3-8BC4-4479-FE32-2EEC91C96CCD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2040F812-22C0-A040-C694-CF940B219EE2}"/>
              </a:ext>
            </a:extLst>
          </p:cNvPr>
          <p:cNvSpPr/>
          <p:nvPr/>
        </p:nvSpPr>
        <p:spPr>
          <a:xfrm>
            <a:off x="7309897" y="656697"/>
            <a:ext cx="4734851" cy="57203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igura a mano libera 57">
            <a:extLst>
              <a:ext uri="{FF2B5EF4-FFF2-40B4-BE49-F238E27FC236}">
                <a16:creationId xmlns:a16="http://schemas.microsoft.com/office/drawing/2014/main" id="{8089D052-3B9A-3DE9-A997-5402C9A6DCCA}"/>
              </a:ext>
            </a:extLst>
          </p:cNvPr>
          <p:cNvSpPr/>
          <p:nvPr/>
        </p:nvSpPr>
        <p:spPr>
          <a:xfrm>
            <a:off x="4385924" y="6165087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65CD855-8282-3589-D4D5-D15705BF24AA}"/>
                  </a:ext>
                </a:extLst>
              </p:cNvPr>
              <p:cNvSpPr txBox="1"/>
              <p:nvPr/>
            </p:nvSpPr>
            <p:spPr>
              <a:xfrm>
                <a:off x="7565574" y="2815836"/>
                <a:ext cx="4316451" cy="24250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: reference sample</a:t>
                </a:r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- take one positive sample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acc>
                  </m:oMath>
                </a14:m>
                <a:endParaRPr lang="en-US" dirty="0">
                  <a:latin typeface="+mj-lt"/>
                </a:endParaRPr>
              </a:p>
              <a:p>
                <a:r>
                  <a:rPr lang="en-US" dirty="0">
                    <a:solidFill>
                      <a:srgbClr val="ED7D31"/>
                    </a:solidFill>
                    <a:latin typeface="+mj-lt"/>
                  </a:rPr>
                  <a:t>- apply function f’ and get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acc>
                  </m:oMath>
                </a14:m>
                <a:endParaRPr lang="it-IT" b="0" dirty="0">
                  <a:solidFill>
                    <a:srgbClr val="ED7D31"/>
                  </a:solidFill>
                  <a:latin typeface="+mj-lt"/>
                </a:endParaRPr>
              </a:p>
              <a:p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j-lt"/>
                  </a:rPr>
                  <a:t>- compute the similarity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it-IT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m:rPr>
                        <m:nor/>
                      </m:rPr>
                      <a:rPr 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m:rPr>
                        <m:nor/>
                      </m:rPr>
                      <a:rPr lang="it-IT" b="0" i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-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build the Free Energy function F:</a:t>
                </a:r>
              </a:p>
              <a:p>
                <a:endParaRPr lang="en-US" sz="800" dirty="0">
                  <a:solidFill>
                    <a:schemeClr val="accent6">
                      <a:lumMod val="75000"/>
                    </a:schemeClr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acc>
                      <m: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it-IT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,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acc>
                      <m:r>
                        <a:rPr lang="it-IT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65CD855-8282-3589-D4D5-D15705BF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574" y="2815836"/>
                <a:ext cx="4316451" cy="2425087"/>
              </a:xfrm>
              <a:prstGeom prst="rect">
                <a:avLst/>
              </a:prstGeom>
              <a:blipFill>
                <a:blip r:embed="rId10"/>
                <a:stretch>
                  <a:fillRect l="-1173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854F1A0-95AA-FCFE-4FD8-F90664814C06}"/>
                  </a:ext>
                </a:extLst>
              </p:cNvPr>
              <p:cNvSpPr txBox="1"/>
              <p:nvPr/>
            </p:nvSpPr>
            <p:spPr>
              <a:xfrm>
                <a:off x="7215123" y="4846076"/>
                <a:ext cx="4888774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it-IT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r>
                        <a:rPr lang="it-IT" b="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it-IT" b="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it-IT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b="0" i="1" dirty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it-IT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it-IT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it-IT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it-IT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  <m:d>
                                        <m:dPr>
                                          <m:ctrlPr>
                                            <a:rPr lang="it-IT" i="1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 smtClean="0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i="1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  <m:r>
                                            <m:rPr>
                                              <m:nor/>
                                            </m:rPr>
                                            <a:rPr lang="en-US" dirty="0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accent1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it-IT" i="1" dirty="0">
                                                      <a:solidFill>
                                                        <a:schemeClr val="accent1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it-IT" b="0" i="1" dirty="0" smtClean="0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nary>
                            </m:e>
                          </m:func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854F1A0-95AA-FCFE-4FD8-F90664814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123" y="4846076"/>
                <a:ext cx="4888774" cy="848566"/>
              </a:xfrm>
              <a:prstGeom prst="rect">
                <a:avLst/>
              </a:prstGeom>
              <a:blipFill>
                <a:blip r:embed="rId11"/>
                <a:stretch>
                  <a:fillRect t="-100000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DE53F894-90FB-B77A-ECF1-607FD7B60BF1}"/>
                  </a:ext>
                </a:extLst>
              </p:cNvPr>
              <p:cNvSpPr txBox="1"/>
              <p:nvPr/>
            </p:nvSpPr>
            <p:spPr>
              <a:xfrm>
                <a:off x="7617908" y="5364752"/>
                <a:ext cx="14998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2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sz="12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sz="12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it-IT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it-IT" sz="12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it-IT" sz="12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sz="12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it-IT" sz="12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it-IT" sz="12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2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200" dirty="0">
                    <a:solidFill>
                      <a:schemeClr val="accent4"/>
                    </a:solidFill>
                  </a:rPr>
                  <a:t>|</a:t>
                </a:r>
                <a:r>
                  <a:rPr lang="it-IT" sz="1200" dirty="0">
                    <a:solidFill>
                      <a:schemeClr val="accent4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12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2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200" dirty="0">
                    <a:solidFill>
                      <a:schemeClr val="accent4"/>
                    </a:solidFill>
                  </a:rPr>
                  <a:t>)</a:t>
                </a:r>
              </a:p>
              <a:p>
                <a:r>
                  <a:rPr lang="it-IT" sz="1200" b="0" dirty="0">
                    <a:solidFill>
                      <a:schemeClr val="accent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sz="12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2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it-IT" sz="12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sz="12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it-IT" sz="12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it-IT" sz="12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2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200" dirty="0">
                    <a:solidFill>
                      <a:schemeClr val="accent4"/>
                    </a:solidFill>
                  </a:rPr>
                  <a:t>|</a:t>
                </a:r>
                <a:r>
                  <a:rPr lang="it-IT" sz="1200" dirty="0">
                    <a:solidFill>
                      <a:schemeClr val="accent4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12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2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200" dirty="0">
                    <a:solidFill>
                      <a:schemeClr val="accent4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DE53F894-90FB-B77A-ECF1-607FD7B6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908" y="5364752"/>
                <a:ext cx="1499898" cy="461665"/>
              </a:xfrm>
              <a:prstGeom prst="rect">
                <a:avLst/>
              </a:prstGeom>
              <a:blipFill>
                <a:blip r:embed="rId12"/>
                <a:stretch>
                  <a:fillRect t="-5405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7156A8B5-73DB-3CC8-1955-B980C2F42E41}"/>
                  </a:ext>
                </a:extLst>
              </p:cNvPr>
              <p:cNvSpPr txBox="1"/>
              <p:nvPr/>
            </p:nvSpPr>
            <p:spPr>
              <a:xfrm>
                <a:off x="8902691" y="5795755"/>
                <a:ext cx="1642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: InfoNCE loss</a:t>
                </a:r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7156A8B5-73DB-3CC8-1955-B980C2F4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691" y="5795755"/>
                <a:ext cx="1642215" cy="369332"/>
              </a:xfrm>
              <a:prstGeom prst="rect">
                <a:avLst/>
              </a:prstGeom>
              <a:blipFill>
                <a:blip r:embed="rId1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118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D087A3-8329-EA74-3154-0F7012DC9B21}"/>
              </a:ext>
            </a:extLst>
          </p:cNvPr>
          <p:cNvSpPr txBox="1"/>
          <p:nvPr/>
        </p:nvSpPr>
        <p:spPr>
          <a:xfrm>
            <a:off x="4783782" y="131857"/>
            <a:ext cx="2624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Sampling</a:t>
            </a:r>
          </a:p>
        </p:txBody>
      </p:sp>
      <p:sp>
        <p:nvSpPr>
          <p:cNvPr id="6" name="Figura a mano libera 5">
            <a:extLst>
              <a:ext uri="{FF2B5EF4-FFF2-40B4-BE49-F238E27FC236}">
                <a16:creationId xmlns:a16="http://schemas.microsoft.com/office/drawing/2014/main" id="{81DC0DB2-8B83-D087-1883-513A6EF8A6F6}"/>
              </a:ext>
            </a:extLst>
          </p:cNvPr>
          <p:cNvSpPr/>
          <p:nvPr/>
        </p:nvSpPr>
        <p:spPr>
          <a:xfrm>
            <a:off x="1157846" y="4935638"/>
            <a:ext cx="1456911" cy="1211896"/>
          </a:xfrm>
          <a:custGeom>
            <a:avLst/>
            <a:gdLst>
              <a:gd name="connsiteX0" fmla="*/ 0 w 1456911"/>
              <a:gd name="connsiteY0" fmla="*/ 1162085 h 1211896"/>
              <a:gd name="connsiteX1" fmla="*/ 308758 w 1456911"/>
              <a:gd name="connsiteY1" fmla="*/ 1096771 h 1211896"/>
              <a:gd name="connsiteX2" fmla="*/ 635330 w 1456911"/>
              <a:gd name="connsiteY2" fmla="*/ 152683 h 1211896"/>
              <a:gd name="connsiteX3" fmla="*/ 914400 w 1456911"/>
              <a:gd name="connsiteY3" fmla="*/ 93306 h 1211896"/>
              <a:gd name="connsiteX4" fmla="*/ 1229096 w 1456911"/>
              <a:gd name="connsiteY4" fmla="*/ 1067083 h 1211896"/>
              <a:gd name="connsiteX5" fmla="*/ 1436914 w 1456911"/>
              <a:gd name="connsiteY5" fmla="*/ 1168023 h 1211896"/>
              <a:gd name="connsiteX6" fmla="*/ 1436914 w 1456911"/>
              <a:gd name="connsiteY6" fmla="*/ 1173961 h 121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6911" h="1211896">
                <a:moveTo>
                  <a:pt x="0" y="1162085"/>
                </a:moveTo>
                <a:cubicBezTo>
                  <a:pt x="101435" y="1213545"/>
                  <a:pt x="202870" y="1265005"/>
                  <a:pt x="308758" y="1096771"/>
                </a:cubicBezTo>
                <a:cubicBezTo>
                  <a:pt x="414646" y="928537"/>
                  <a:pt x="534390" y="319927"/>
                  <a:pt x="635330" y="152683"/>
                </a:cubicBezTo>
                <a:cubicBezTo>
                  <a:pt x="736270" y="-14561"/>
                  <a:pt x="815439" y="-59094"/>
                  <a:pt x="914400" y="93306"/>
                </a:cubicBezTo>
                <a:cubicBezTo>
                  <a:pt x="1013361" y="245706"/>
                  <a:pt x="1142010" y="887964"/>
                  <a:pt x="1229096" y="1067083"/>
                </a:cubicBezTo>
                <a:cubicBezTo>
                  <a:pt x="1316182" y="1246202"/>
                  <a:pt x="1402278" y="1150210"/>
                  <a:pt x="1436914" y="1168023"/>
                </a:cubicBezTo>
                <a:cubicBezTo>
                  <a:pt x="1471550" y="1185836"/>
                  <a:pt x="1454232" y="1179898"/>
                  <a:pt x="1436914" y="1173961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29FA3B23-EBDF-384D-2677-A837399F3D52}"/>
              </a:ext>
            </a:extLst>
          </p:cNvPr>
          <p:cNvCxnSpPr/>
          <p:nvPr/>
        </p:nvCxnSpPr>
        <p:spPr>
          <a:xfrm>
            <a:off x="813460" y="6258036"/>
            <a:ext cx="57892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01297C1-1DA9-5224-E5C0-3737DBB041E7}"/>
                  </a:ext>
                </a:extLst>
              </p:cNvPr>
              <p:cNvSpPr txBox="1"/>
              <p:nvPr/>
            </p:nvSpPr>
            <p:spPr>
              <a:xfrm>
                <a:off x="1319647" y="4660093"/>
                <a:ext cx="6561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01297C1-1DA9-5224-E5C0-3737DBB04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47" y="4660093"/>
                <a:ext cx="656111" cy="369332"/>
              </a:xfrm>
              <a:prstGeom prst="rect">
                <a:avLst/>
              </a:prstGeom>
              <a:blipFill>
                <a:blip r:embed="rId2"/>
                <a:stretch>
                  <a:fillRect t="-1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igura a mano libera 10">
            <a:extLst>
              <a:ext uri="{FF2B5EF4-FFF2-40B4-BE49-F238E27FC236}">
                <a16:creationId xmlns:a16="http://schemas.microsoft.com/office/drawing/2014/main" id="{2315F2EB-1BC9-E870-164D-E2036967A313}"/>
              </a:ext>
            </a:extLst>
          </p:cNvPr>
          <p:cNvSpPr/>
          <p:nvPr/>
        </p:nvSpPr>
        <p:spPr>
          <a:xfrm>
            <a:off x="1451720" y="4935638"/>
            <a:ext cx="1456911" cy="1211896"/>
          </a:xfrm>
          <a:custGeom>
            <a:avLst/>
            <a:gdLst>
              <a:gd name="connsiteX0" fmla="*/ 0 w 1456911"/>
              <a:gd name="connsiteY0" fmla="*/ 1162085 h 1211896"/>
              <a:gd name="connsiteX1" fmla="*/ 308758 w 1456911"/>
              <a:gd name="connsiteY1" fmla="*/ 1096771 h 1211896"/>
              <a:gd name="connsiteX2" fmla="*/ 635330 w 1456911"/>
              <a:gd name="connsiteY2" fmla="*/ 152683 h 1211896"/>
              <a:gd name="connsiteX3" fmla="*/ 914400 w 1456911"/>
              <a:gd name="connsiteY3" fmla="*/ 93306 h 1211896"/>
              <a:gd name="connsiteX4" fmla="*/ 1229096 w 1456911"/>
              <a:gd name="connsiteY4" fmla="*/ 1067083 h 1211896"/>
              <a:gd name="connsiteX5" fmla="*/ 1436914 w 1456911"/>
              <a:gd name="connsiteY5" fmla="*/ 1168023 h 1211896"/>
              <a:gd name="connsiteX6" fmla="*/ 1436914 w 1456911"/>
              <a:gd name="connsiteY6" fmla="*/ 1173961 h 121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6911" h="1211896">
                <a:moveTo>
                  <a:pt x="0" y="1162085"/>
                </a:moveTo>
                <a:cubicBezTo>
                  <a:pt x="101435" y="1213545"/>
                  <a:pt x="202870" y="1265005"/>
                  <a:pt x="308758" y="1096771"/>
                </a:cubicBezTo>
                <a:cubicBezTo>
                  <a:pt x="414646" y="928537"/>
                  <a:pt x="534390" y="319927"/>
                  <a:pt x="635330" y="152683"/>
                </a:cubicBezTo>
                <a:cubicBezTo>
                  <a:pt x="736270" y="-14561"/>
                  <a:pt x="815439" y="-59094"/>
                  <a:pt x="914400" y="93306"/>
                </a:cubicBezTo>
                <a:cubicBezTo>
                  <a:pt x="1013361" y="245706"/>
                  <a:pt x="1142010" y="887964"/>
                  <a:pt x="1229096" y="1067083"/>
                </a:cubicBezTo>
                <a:cubicBezTo>
                  <a:pt x="1316182" y="1246202"/>
                  <a:pt x="1402278" y="1150210"/>
                  <a:pt x="1436914" y="1168023"/>
                </a:cubicBezTo>
                <a:cubicBezTo>
                  <a:pt x="1471550" y="1185836"/>
                  <a:pt x="1454232" y="1179898"/>
                  <a:pt x="1436914" y="1173961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2CF0BDA-F75F-D52F-F07A-32B0EFE05C25}"/>
                  </a:ext>
                </a:extLst>
              </p:cNvPr>
              <p:cNvSpPr txBox="1"/>
              <p:nvPr/>
            </p:nvSpPr>
            <p:spPr>
              <a:xfrm>
                <a:off x="2310925" y="4660093"/>
                <a:ext cx="928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it-IT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|</m:t>
                      </m:r>
                      <m:r>
                        <m:rPr>
                          <m:nor/>
                        </m:rPr>
                        <a:rPr lang="it-IT" dirty="0">
                          <a:solidFill>
                            <a:schemeClr val="accent1">
                              <a:lumMod val="75000"/>
                            </a:schemeClr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2CF0BDA-F75F-D52F-F07A-32B0EFE05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925" y="4660093"/>
                <a:ext cx="928543" cy="369332"/>
              </a:xfrm>
              <a:prstGeom prst="rect">
                <a:avLst/>
              </a:prstGeom>
              <a:blipFill>
                <a:blip r:embed="rId3"/>
                <a:stretch>
                  <a:fillRect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igura a mano libera 12">
            <a:extLst>
              <a:ext uri="{FF2B5EF4-FFF2-40B4-BE49-F238E27FC236}">
                <a16:creationId xmlns:a16="http://schemas.microsoft.com/office/drawing/2014/main" id="{831C0973-2798-0494-0746-B55D0749BE6F}"/>
              </a:ext>
            </a:extLst>
          </p:cNvPr>
          <p:cNvSpPr/>
          <p:nvPr/>
        </p:nvSpPr>
        <p:spPr>
          <a:xfrm>
            <a:off x="1996057" y="4935638"/>
            <a:ext cx="3388619" cy="1211896"/>
          </a:xfrm>
          <a:custGeom>
            <a:avLst/>
            <a:gdLst>
              <a:gd name="connsiteX0" fmla="*/ 0 w 1456911"/>
              <a:gd name="connsiteY0" fmla="*/ 1162085 h 1211896"/>
              <a:gd name="connsiteX1" fmla="*/ 308758 w 1456911"/>
              <a:gd name="connsiteY1" fmla="*/ 1096771 h 1211896"/>
              <a:gd name="connsiteX2" fmla="*/ 635330 w 1456911"/>
              <a:gd name="connsiteY2" fmla="*/ 152683 h 1211896"/>
              <a:gd name="connsiteX3" fmla="*/ 914400 w 1456911"/>
              <a:gd name="connsiteY3" fmla="*/ 93306 h 1211896"/>
              <a:gd name="connsiteX4" fmla="*/ 1229096 w 1456911"/>
              <a:gd name="connsiteY4" fmla="*/ 1067083 h 1211896"/>
              <a:gd name="connsiteX5" fmla="*/ 1436914 w 1456911"/>
              <a:gd name="connsiteY5" fmla="*/ 1168023 h 1211896"/>
              <a:gd name="connsiteX6" fmla="*/ 1436914 w 1456911"/>
              <a:gd name="connsiteY6" fmla="*/ 1173961 h 121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6911" h="1211896">
                <a:moveTo>
                  <a:pt x="0" y="1162085"/>
                </a:moveTo>
                <a:cubicBezTo>
                  <a:pt x="101435" y="1213545"/>
                  <a:pt x="202870" y="1265005"/>
                  <a:pt x="308758" y="1096771"/>
                </a:cubicBezTo>
                <a:cubicBezTo>
                  <a:pt x="414646" y="928537"/>
                  <a:pt x="534390" y="319927"/>
                  <a:pt x="635330" y="152683"/>
                </a:cubicBezTo>
                <a:cubicBezTo>
                  <a:pt x="736270" y="-14561"/>
                  <a:pt x="815439" y="-59094"/>
                  <a:pt x="914400" y="93306"/>
                </a:cubicBezTo>
                <a:cubicBezTo>
                  <a:pt x="1013361" y="245706"/>
                  <a:pt x="1142010" y="887964"/>
                  <a:pt x="1229096" y="1067083"/>
                </a:cubicBezTo>
                <a:cubicBezTo>
                  <a:pt x="1316182" y="1246202"/>
                  <a:pt x="1402278" y="1150210"/>
                  <a:pt x="1436914" y="1168023"/>
                </a:cubicBezTo>
                <a:cubicBezTo>
                  <a:pt x="1471550" y="1185836"/>
                  <a:pt x="1454232" y="1179898"/>
                  <a:pt x="1436914" y="1173961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2EF2952-E28D-E23C-69CE-D3F39DD54543}"/>
                  </a:ext>
                </a:extLst>
              </p:cNvPr>
              <p:cNvSpPr txBox="1"/>
              <p:nvPr/>
            </p:nvSpPr>
            <p:spPr>
              <a:xfrm>
                <a:off x="3365150" y="4566306"/>
                <a:ext cx="9752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|</a:t>
                </a:r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2EF2952-E28D-E23C-69CE-D3F39DD54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150" y="4566306"/>
                <a:ext cx="975259" cy="369332"/>
              </a:xfrm>
              <a:prstGeom prst="rect">
                <a:avLst/>
              </a:prstGeom>
              <a:blipFill>
                <a:blip r:embed="rId4"/>
                <a:stretch>
                  <a:fillRect t="-13333" r="-38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E171FB0-0689-80F9-46B8-E4FD354D5EA1}"/>
              </a:ext>
            </a:extLst>
          </p:cNvPr>
          <p:cNvSpPr txBox="1"/>
          <p:nvPr/>
        </p:nvSpPr>
        <p:spPr>
          <a:xfrm>
            <a:off x="5753595" y="6258036"/>
            <a:ext cx="125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neural data</a:t>
            </a:r>
          </a:p>
        </p:txBody>
      </p:sp>
    </p:spTree>
    <p:extLst>
      <p:ext uri="{BB962C8B-B14F-4D97-AF65-F5344CB8AC3E}">
        <p14:creationId xmlns:p14="http://schemas.microsoft.com/office/powerpoint/2010/main" val="3883763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D087A3-8329-EA74-3154-0F7012DC9B21}"/>
              </a:ext>
            </a:extLst>
          </p:cNvPr>
          <p:cNvSpPr txBox="1"/>
          <p:nvPr/>
        </p:nvSpPr>
        <p:spPr>
          <a:xfrm>
            <a:off x="4783782" y="131857"/>
            <a:ext cx="2624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Sampling</a:t>
            </a:r>
          </a:p>
        </p:txBody>
      </p:sp>
      <p:sp>
        <p:nvSpPr>
          <p:cNvPr id="6" name="Figura a mano libera 5">
            <a:extLst>
              <a:ext uri="{FF2B5EF4-FFF2-40B4-BE49-F238E27FC236}">
                <a16:creationId xmlns:a16="http://schemas.microsoft.com/office/drawing/2014/main" id="{81DC0DB2-8B83-D087-1883-513A6EF8A6F6}"/>
              </a:ext>
            </a:extLst>
          </p:cNvPr>
          <p:cNvSpPr/>
          <p:nvPr/>
        </p:nvSpPr>
        <p:spPr>
          <a:xfrm>
            <a:off x="1157846" y="4935638"/>
            <a:ext cx="1456911" cy="1211896"/>
          </a:xfrm>
          <a:custGeom>
            <a:avLst/>
            <a:gdLst>
              <a:gd name="connsiteX0" fmla="*/ 0 w 1456911"/>
              <a:gd name="connsiteY0" fmla="*/ 1162085 h 1211896"/>
              <a:gd name="connsiteX1" fmla="*/ 308758 w 1456911"/>
              <a:gd name="connsiteY1" fmla="*/ 1096771 h 1211896"/>
              <a:gd name="connsiteX2" fmla="*/ 635330 w 1456911"/>
              <a:gd name="connsiteY2" fmla="*/ 152683 h 1211896"/>
              <a:gd name="connsiteX3" fmla="*/ 914400 w 1456911"/>
              <a:gd name="connsiteY3" fmla="*/ 93306 h 1211896"/>
              <a:gd name="connsiteX4" fmla="*/ 1229096 w 1456911"/>
              <a:gd name="connsiteY4" fmla="*/ 1067083 h 1211896"/>
              <a:gd name="connsiteX5" fmla="*/ 1436914 w 1456911"/>
              <a:gd name="connsiteY5" fmla="*/ 1168023 h 1211896"/>
              <a:gd name="connsiteX6" fmla="*/ 1436914 w 1456911"/>
              <a:gd name="connsiteY6" fmla="*/ 1173961 h 121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6911" h="1211896">
                <a:moveTo>
                  <a:pt x="0" y="1162085"/>
                </a:moveTo>
                <a:cubicBezTo>
                  <a:pt x="101435" y="1213545"/>
                  <a:pt x="202870" y="1265005"/>
                  <a:pt x="308758" y="1096771"/>
                </a:cubicBezTo>
                <a:cubicBezTo>
                  <a:pt x="414646" y="928537"/>
                  <a:pt x="534390" y="319927"/>
                  <a:pt x="635330" y="152683"/>
                </a:cubicBezTo>
                <a:cubicBezTo>
                  <a:pt x="736270" y="-14561"/>
                  <a:pt x="815439" y="-59094"/>
                  <a:pt x="914400" y="93306"/>
                </a:cubicBezTo>
                <a:cubicBezTo>
                  <a:pt x="1013361" y="245706"/>
                  <a:pt x="1142010" y="887964"/>
                  <a:pt x="1229096" y="1067083"/>
                </a:cubicBezTo>
                <a:cubicBezTo>
                  <a:pt x="1316182" y="1246202"/>
                  <a:pt x="1402278" y="1150210"/>
                  <a:pt x="1436914" y="1168023"/>
                </a:cubicBezTo>
                <a:cubicBezTo>
                  <a:pt x="1471550" y="1185836"/>
                  <a:pt x="1454232" y="1179898"/>
                  <a:pt x="1436914" y="1173961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29FA3B23-EBDF-384D-2677-A837399F3D52}"/>
              </a:ext>
            </a:extLst>
          </p:cNvPr>
          <p:cNvCxnSpPr/>
          <p:nvPr/>
        </p:nvCxnSpPr>
        <p:spPr>
          <a:xfrm>
            <a:off x="813460" y="6258036"/>
            <a:ext cx="57892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01297C1-1DA9-5224-E5C0-3737DBB041E7}"/>
                  </a:ext>
                </a:extLst>
              </p:cNvPr>
              <p:cNvSpPr txBox="1"/>
              <p:nvPr/>
            </p:nvSpPr>
            <p:spPr>
              <a:xfrm>
                <a:off x="1319647" y="4660093"/>
                <a:ext cx="6561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01297C1-1DA9-5224-E5C0-3737DBB04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47" y="4660093"/>
                <a:ext cx="656111" cy="369332"/>
              </a:xfrm>
              <a:prstGeom prst="rect">
                <a:avLst/>
              </a:prstGeom>
              <a:blipFill>
                <a:blip r:embed="rId2"/>
                <a:stretch>
                  <a:fillRect t="-1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igura a mano libera 10">
            <a:extLst>
              <a:ext uri="{FF2B5EF4-FFF2-40B4-BE49-F238E27FC236}">
                <a16:creationId xmlns:a16="http://schemas.microsoft.com/office/drawing/2014/main" id="{2315F2EB-1BC9-E870-164D-E2036967A313}"/>
              </a:ext>
            </a:extLst>
          </p:cNvPr>
          <p:cNvSpPr/>
          <p:nvPr/>
        </p:nvSpPr>
        <p:spPr>
          <a:xfrm>
            <a:off x="1451720" y="4935638"/>
            <a:ext cx="1456911" cy="1211896"/>
          </a:xfrm>
          <a:custGeom>
            <a:avLst/>
            <a:gdLst>
              <a:gd name="connsiteX0" fmla="*/ 0 w 1456911"/>
              <a:gd name="connsiteY0" fmla="*/ 1162085 h 1211896"/>
              <a:gd name="connsiteX1" fmla="*/ 308758 w 1456911"/>
              <a:gd name="connsiteY1" fmla="*/ 1096771 h 1211896"/>
              <a:gd name="connsiteX2" fmla="*/ 635330 w 1456911"/>
              <a:gd name="connsiteY2" fmla="*/ 152683 h 1211896"/>
              <a:gd name="connsiteX3" fmla="*/ 914400 w 1456911"/>
              <a:gd name="connsiteY3" fmla="*/ 93306 h 1211896"/>
              <a:gd name="connsiteX4" fmla="*/ 1229096 w 1456911"/>
              <a:gd name="connsiteY4" fmla="*/ 1067083 h 1211896"/>
              <a:gd name="connsiteX5" fmla="*/ 1436914 w 1456911"/>
              <a:gd name="connsiteY5" fmla="*/ 1168023 h 1211896"/>
              <a:gd name="connsiteX6" fmla="*/ 1436914 w 1456911"/>
              <a:gd name="connsiteY6" fmla="*/ 1173961 h 121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6911" h="1211896">
                <a:moveTo>
                  <a:pt x="0" y="1162085"/>
                </a:moveTo>
                <a:cubicBezTo>
                  <a:pt x="101435" y="1213545"/>
                  <a:pt x="202870" y="1265005"/>
                  <a:pt x="308758" y="1096771"/>
                </a:cubicBezTo>
                <a:cubicBezTo>
                  <a:pt x="414646" y="928537"/>
                  <a:pt x="534390" y="319927"/>
                  <a:pt x="635330" y="152683"/>
                </a:cubicBezTo>
                <a:cubicBezTo>
                  <a:pt x="736270" y="-14561"/>
                  <a:pt x="815439" y="-59094"/>
                  <a:pt x="914400" y="93306"/>
                </a:cubicBezTo>
                <a:cubicBezTo>
                  <a:pt x="1013361" y="245706"/>
                  <a:pt x="1142010" y="887964"/>
                  <a:pt x="1229096" y="1067083"/>
                </a:cubicBezTo>
                <a:cubicBezTo>
                  <a:pt x="1316182" y="1246202"/>
                  <a:pt x="1402278" y="1150210"/>
                  <a:pt x="1436914" y="1168023"/>
                </a:cubicBezTo>
                <a:cubicBezTo>
                  <a:pt x="1471550" y="1185836"/>
                  <a:pt x="1454232" y="1179898"/>
                  <a:pt x="1436914" y="1173961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2CF0BDA-F75F-D52F-F07A-32B0EFE05C25}"/>
                  </a:ext>
                </a:extLst>
              </p:cNvPr>
              <p:cNvSpPr txBox="1"/>
              <p:nvPr/>
            </p:nvSpPr>
            <p:spPr>
              <a:xfrm>
                <a:off x="2310925" y="4660093"/>
                <a:ext cx="928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it-IT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|</m:t>
                      </m:r>
                      <m:r>
                        <m:rPr>
                          <m:nor/>
                        </m:rPr>
                        <a:rPr lang="it-IT" dirty="0">
                          <a:solidFill>
                            <a:schemeClr val="accent1">
                              <a:lumMod val="75000"/>
                            </a:schemeClr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2CF0BDA-F75F-D52F-F07A-32B0EFE05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925" y="4660093"/>
                <a:ext cx="928543" cy="369332"/>
              </a:xfrm>
              <a:prstGeom prst="rect">
                <a:avLst/>
              </a:prstGeom>
              <a:blipFill>
                <a:blip r:embed="rId3"/>
                <a:stretch>
                  <a:fillRect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igura a mano libera 12">
            <a:extLst>
              <a:ext uri="{FF2B5EF4-FFF2-40B4-BE49-F238E27FC236}">
                <a16:creationId xmlns:a16="http://schemas.microsoft.com/office/drawing/2014/main" id="{831C0973-2798-0494-0746-B55D0749BE6F}"/>
              </a:ext>
            </a:extLst>
          </p:cNvPr>
          <p:cNvSpPr/>
          <p:nvPr/>
        </p:nvSpPr>
        <p:spPr>
          <a:xfrm>
            <a:off x="1996057" y="4935638"/>
            <a:ext cx="3388619" cy="1211896"/>
          </a:xfrm>
          <a:custGeom>
            <a:avLst/>
            <a:gdLst>
              <a:gd name="connsiteX0" fmla="*/ 0 w 1456911"/>
              <a:gd name="connsiteY0" fmla="*/ 1162085 h 1211896"/>
              <a:gd name="connsiteX1" fmla="*/ 308758 w 1456911"/>
              <a:gd name="connsiteY1" fmla="*/ 1096771 h 1211896"/>
              <a:gd name="connsiteX2" fmla="*/ 635330 w 1456911"/>
              <a:gd name="connsiteY2" fmla="*/ 152683 h 1211896"/>
              <a:gd name="connsiteX3" fmla="*/ 914400 w 1456911"/>
              <a:gd name="connsiteY3" fmla="*/ 93306 h 1211896"/>
              <a:gd name="connsiteX4" fmla="*/ 1229096 w 1456911"/>
              <a:gd name="connsiteY4" fmla="*/ 1067083 h 1211896"/>
              <a:gd name="connsiteX5" fmla="*/ 1436914 w 1456911"/>
              <a:gd name="connsiteY5" fmla="*/ 1168023 h 1211896"/>
              <a:gd name="connsiteX6" fmla="*/ 1436914 w 1456911"/>
              <a:gd name="connsiteY6" fmla="*/ 1173961 h 121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6911" h="1211896">
                <a:moveTo>
                  <a:pt x="0" y="1162085"/>
                </a:moveTo>
                <a:cubicBezTo>
                  <a:pt x="101435" y="1213545"/>
                  <a:pt x="202870" y="1265005"/>
                  <a:pt x="308758" y="1096771"/>
                </a:cubicBezTo>
                <a:cubicBezTo>
                  <a:pt x="414646" y="928537"/>
                  <a:pt x="534390" y="319927"/>
                  <a:pt x="635330" y="152683"/>
                </a:cubicBezTo>
                <a:cubicBezTo>
                  <a:pt x="736270" y="-14561"/>
                  <a:pt x="815439" y="-59094"/>
                  <a:pt x="914400" y="93306"/>
                </a:cubicBezTo>
                <a:cubicBezTo>
                  <a:pt x="1013361" y="245706"/>
                  <a:pt x="1142010" y="887964"/>
                  <a:pt x="1229096" y="1067083"/>
                </a:cubicBezTo>
                <a:cubicBezTo>
                  <a:pt x="1316182" y="1246202"/>
                  <a:pt x="1402278" y="1150210"/>
                  <a:pt x="1436914" y="1168023"/>
                </a:cubicBezTo>
                <a:cubicBezTo>
                  <a:pt x="1471550" y="1185836"/>
                  <a:pt x="1454232" y="1179898"/>
                  <a:pt x="1436914" y="1173961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2EF2952-E28D-E23C-69CE-D3F39DD54543}"/>
                  </a:ext>
                </a:extLst>
              </p:cNvPr>
              <p:cNvSpPr txBox="1"/>
              <p:nvPr/>
            </p:nvSpPr>
            <p:spPr>
              <a:xfrm>
                <a:off x="3365150" y="4566306"/>
                <a:ext cx="9752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|</a:t>
                </a:r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2EF2952-E28D-E23C-69CE-D3F39DD54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150" y="4566306"/>
                <a:ext cx="975259" cy="369332"/>
              </a:xfrm>
              <a:prstGeom prst="rect">
                <a:avLst/>
              </a:prstGeom>
              <a:blipFill>
                <a:blip r:embed="rId4"/>
                <a:stretch>
                  <a:fillRect t="-13333" r="-38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E171FB0-0689-80F9-46B8-E4FD354D5EA1}"/>
              </a:ext>
            </a:extLst>
          </p:cNvPr>
          <p:cNvSpPr txBox="1"/>
          <p:nvPr/>
        </p:nvSpPr>
        <p:spPr>
          <a:xfrm>
            <a:off x="5753595" y="6258036"/>
            <a:ext cx="125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neural data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C9117E4B-3368-41A0-5BB6-708C6B83804B}"/>
              </a:ext>
            </a:extLst>
          </p:cNvPr>
          <p:cNvCxnSpPr>
            <a:cxnSpLocks/>
          </p:cNvCxnSpPr>
          <p:nvPr/>
        </p:nvCxnSpPr>
        <p:spPr>
          <a:xfrm>
            <a:off x="1975758" y="4566306"/>
            <a:ext cx="0" cy="369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uppo 4">
            <a:extLst>
              <a:ext uri="{FF2B5EF4-FFF2-40B4-BE49-F238E27FC236}">
                <a16:creationId xmlns:a16="http://schemas.microsoft.com/office/drawing/2014/main" id="{145B442B-AF26-ED6B-A6D8-280158A3AC37}"/>
              </a:ext>
            </a:extLst>
          </p:cNvPr>
          <p:cNvGrpSpPr/>
          <p:nvPr/>
        </p:nvGrpSpPr>
        <p:grpSpPr>
          <a:xfrm rot="16200000">
            <a:off x="1811391" y="4151256"/>
            <a:ext cx="369332" cy="460767"/>
            <a:chOff x="9442770" y="1084356"/>
            <a:chExt cx="603067" cy="752367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1B163014-1E23-0940-F688-36F635048269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F0E7C953-20C8-B1CA-06D3-DFA11E982A88}"/>
                    </a:ext>
                  </a:extLst>
                </p:cNvPr>
                <p:cNvSpPr txBox="1"/>
                <p:nvPr/>
              </p:nvSpPr>
              <p:spPr>
                <a:xfrm rot="5400000">
                  <a:off x="9368120" y="1159006"/>
                  <a:ext cx="752367" cy="6030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0" name="CasellaDiTesto 39">
                  <a:extLst>
                    <a:ext uri="{FF2B5EF4-FFF2-40B4-BE49-F238E27FC236}">
                      <a16:creationId xmlns:a16="http://schemas.microsoft.com/office/drawing/2014/main" id="{716D6EB8-F33D-F5EA-AE58-A14016C6ED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368120" y="1159006"/>
                  <a:ext cx="752367" cy="60306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Figura a mano libera 13">
            <a:extLst>
              <a:ext uri="{FF2B5EF4-FFF2-40B4-BE49-F238E27FC236}">
                <a16:creationId xmlns:a16="http://schemas.microsoft.com/office/drawing/2014/main" id="{28A12148-0B16-8DEE-D5ED-3E2833D096EE}"/>
              </a:ext>
            </a:extLst>
          </p:cNvPr>
          <p:cNvSpPr/>
          <p:nvPr/>
        </p:nvSpPr>
        <p:spPr>
          <a:xfrm>
            <a:off x="766066" y="4281549"/>
            <a:ext cx="998836" cy="208496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2BC19ADD-6EF2-2EAA-DE61-A82BE3AD0A52}"/>
                  </a:ext>
                </a:extLst>
              </p:cNvPr>
              <p:cNvSpPr txBox="1"/>
              <p:nvPr/>
            </p:nvSpPr>
            <p:spPr>
              <a:xfrm>
                <a:off x="7647836" y="977053"/>
                <a:ext cx="40909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Reference sample: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+mj-lt"/>
                </a:endParaRPr>
              </a:p>
              <a:p>
                <a:endParaRPr lang="en-US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2BC19ADD-6EF2-2EAA-DE61-A82BE3AD0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836" y="977053"/>
                <a:ext cx="4090922" cy="646331"/>
              </a:xfrm>
              <a:prstGeom prst="rect">
                <a:avLst/>
              </a:prstGeom>
              <a:blipFill>
                <a:blip r:embed="rId10"/>
                <a:stretch>
                  <a:fillRect l="-1238" t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839330EA-2F35-034C-62C8-AA5FAFBED478}"/>
              </a:ext>
            </a:extLst>
          </p:cNvPr>
          <p:cNvSpPr/>
          <p:nvPr/>
        </p:nvSpPr>
        <p:spPr>
          <a:xfrm>
            <a:off x="7309897" y="656697"/>
            <a:ext cx="4734851" cy="55083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52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D087A3-8329-EA74-3154-0F7012DC9B21}"/>
              </a:ext>
            </a:extLst>
          </p:cNvPr>
          <p:cNvSpPr txBox="1"/>
          <p:nvPr/>
        </p:nvSpPr>
        <p:spPr>
          <a:xfrm>
            <a:off x="4783782" y="131857"/>
            <a:ext cx="2624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Sampling</a:t>
            </a:r>
          </a:p>
        </p:txBody>
      </p:sp>
      <p:sp>
        <p:nvSpPr>
          <p:cNvPr id="6" name="Figura a mano libera 5">
            <a:extLst>
              <a:ext uri="{FF2B5EF4-FFF2-40B4-BE49-F238E27FC236}">
                <a16:creationId xmlns:a16="http://schemas.microsoft.com/office/drawing/2014/main" id="{81DC0DB2-8B83-D087-1883-513A6EF8A6F6}"/>
              </a:ext>
            </a:extLst>
          </p:cNvPr>
          <p:cNvSpPr/>
          <p:nvPr/>
        </p:nvSpPr>
        <p:spPr>
          <a:xfrm>
            <a:off x="1157846" y="4935638"/>
            <a:ext cx="1456911" cy="1211896"/>
          </a:xfrm>
          <a:custGeom>
            <a:avLst/>
            <a:gdLst>
              <a:gd name="connsiteX0" fmla="*/ 0 w 1456911"/>
              <a:gd name="connsiteY0" fmla="*/ 1162085 h 1211896"/>
              <a:gd name="connsiteX1" fmla="*/ 308758 w 1456911"/>
              <a:gd name="connsiteY1" fmla="*/ 1096771 h 1211896"/>
              <a:gd name="connsiteX2" fmla="*/ 635330 w 1456911"/>
              <a:gd name="connsiteY2" fmla="*/ 152683 h 1211896"/>
              <a:gd name="connsiteX3" fmla="*/ 914400 w 1456911"/>
              <a:gd name="connsiteY3" fmla="*/ 93306 h 1211896"/>
              <a:gd name="connsiteX4" fmla="*/ 1229096 w 1456911"/>
              <a:gd name="connsiteY4" fmla="*/ 1067083 h 1211896"/>
              <a:gd name="connsiteX5" fmla="*/ 1436914 w 1456911"/>
              <a:gd name="connsiteY5" fmla="*/ 1168023 h 1211896"/>
              <a:gd name="connsiteX6" fmla="*/ 1436914 w 1456911"/>
              <a:gd name="connsiteY6" fmla="*/ 1173961 h 121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6911" h="1211896">
                <a:moveTo>
                  <a:pt x="0" y="1162085"/>
                </a:moveTo>
                <a:cubicBezTo>
                  <a:pt x="101435" y="1213545"/>
                  <a:pt x="202870" y="1265005"/>
                  <a:pt x="308758" y="1096771"/>
                </a:cubicBezTo>
                <a:cubicBezTo>
                  <a:pt x="414646" y="928537"/>
                  <a:pt x="534390" y="319927"/>
                  <a:pt x="635330" y="152683"/>
                </a:cubicBezTo>
                <a:cubicBezTo>
                  <a:pt x="736270" y="-14561"/>
                  <a:pt x="815439" y="-59094"/>
                  <a:pt x="914400" y="93306"/>
                </a:cubicBezTo>
                <a:cubicBezTo>
                  <a:pt x="1013361" y="245706"/>
                  <a:pt x="1142010" y="887964"/>
                  <a:pt x="1229096" y="1067083"/>
                </a:cubicBezTo>
                <a:cubicBezTo>
                  <a:pt x="1316182" y="1246202"/>
                  <a:pt x="1402278" y="1150210"/>
                  <a:pt x="1436914" y="1168023"/>
                </a:cubicBezTo>
                <a:cubicBezTo>
                  <a:pt x="1471550" y="1185836"/>
                  <a:pt x="1454232" y="1179898"/>
                  <a:pt x="1436914" y="1173961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29FA3B23-EBDF-384D-2677-A837399F3D52}"/>
              </a:ext>
            </a:extLst>
          </p:cNvPr>
          <p:cNvCxnSpPr/>
          <p:nvPr/>
        </p:nvCxnSpPr>
        <p:spPr>
          <a:xfrm>
            <a:off x="813460" y="6258036"/>
            <a:ext cx="57892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01297C1-1DA9-5224-E5C0-3737DBB041E7}"/>
                  </a:ext>
                </a:extLst>
              </p:cNvPr>
              <p:cNvSpPr txBox="1"/>
              <p:nvPr/>
            </p:nvSpPr>
            <p:spPr>
              <a:xfrm>
                <a:off x="1319647" y="4660093"/>
                <a:ext cx="6561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01297C1-1DA9-5224-E5C0-3737DBB04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47" y="4660093"/>
                <a:ext cx="656111" cy="369332"/>
              </a:xfrm>
              <a:prstGeom prst="rect">
                <a:avLst/>
              </a:prstGeom>
              <a:blipFill>
                <a:blip r:embed="rId2"/>
                <a:stretch>
                  <a:fillRect t="-1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igura a mano libera 10">
            <a:extLst>
              <a:ext uri="{FF2B5EF4-FFF2-40B4-BE49-F238E27FC236}">
                <a16:creationId xmlns:a16="http://schemas.microsoft.com/office/drawing/2014/main" id="{2315F2EB-1BC9-E870-164D-E2036967A313}"/>
              </a:ext>
            </a:extLst>
          </p:cNvPr>
          <p:cNvSpPr/>
          <p:nvPr/>
        </p:nvSpPr>
        <p:spPr>
          <a:xfrm>
            <a:off x="1451720" y="4935638"/>
            <a:ext cx="1456911" cy="1211896"/>
          </a:xfrm>
          <a:custGeom>
            <a:avLst/>
            <a:gdLst>
              <a:gd name="connsiteX0" fmla="*/ 0 w 1456911"/>
              <a:gd name="connsiteY0" fmla="*/ 1162085 h 1211896"/>
              <a:gd name="connsiteX1" fmla="*/ 308758 w 1456911"/>
              <a:gd name="connsiteY1" fmla="*/ 1096771 h 1211896"/>
              <a:gd name="connsiteX2" fmla="*/ 635330 w 1456911"/>
              <a:gd name="connsiteY2" fmla="*/ 152683 h 1211896"/>
              <a:gd name="connsiteX3" fmla="*/ 914400 w 1456911"/>
              <a:gd name="connsiteY3" fmla="*/ 93306 h 1211896"/>
              <a:gd name="connsiteX4" fmla="*/ 1229096 w 1456911"/>
              <a:gd name="connsiteY4" fmla="*/ 1067083 h 1211896"/>
              <a:gd name="connsiteX5" fmla="*/ 1436914 w 1456911"/>
              <a:gd name="connsiteY5" fmla="*/ 1168023 h 1211896"/>
              <a:gd name="connsiteX6" fmla="*/ 1436914 w 1456911"/>
              <a:gd name="connsiteY6" fmla="*/ 1173961 h 121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6911" h="1211896">
                <a:moveTo>
                  <a:pt x="0" y="1162085"/>
                </a:moveTo>
                <a:cubicBezTo>
                  <a:pt x="101435" y="1213545"/>
                  <a:pt x="202870" y="1265005"/>
                  <a:pt x="308758" y="1096771"/>
                </a:cubicBezTo>
                <a:cubicBezTo>
                  <a:pt x="414646" y="928537"/>
                  <a:pt x="534390" y="319927"/>
                  <a:pt x="635330" y="152683"/>
                </a:cubicBezTo>
                <a:cubicBezTo>
                  <a:pt x="736270" y="-14561"/>
                  <a:pt x="815439" y="-59094"/>
                  <a:pt x="914400" y="93306"/>
                </a:cubicBezTo>
                <a:cubicBezTo>
                  <a:pt x="1013361" y="245706"/>
                  <a:pt x="1142010" y="887964"/>
                  <a:pt x="1229096" y="1067083"/>
                </a:cubicBezTo>
                <a:cubicBezTo>
                  <a:pt x="1316182" y="1246202"/>
                  <a:pt x="1402278" y="1150210"/>
                  <a:pt x="1436914" y="1168023"/>
                </a:cubicBezTo>
                <a:cubicBezTo>
                  <a:pt x="1471550" y="1185836"/>
                  <a:pt x="1454232" y="1179898"/>
                  <a:pt x="1436914" y="1173961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2CF0BDA-F75F-D52F-F07A-32B0EFE05C25}"/>
                  </a:ext>
                </a:extLst>
              </p:cNvPr>
              <p:cNvSpPr txBox="1"/>
              <p:nvPr/>
            </p:nvSpPr>
            <p:spPr>
              <a:xfrm>
                <a:off x="2310925" y="4660093"/>
                <a:ext cx="928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it-IT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|</m:t>
                      </m:r>
                      <m:r>
                        <m:rPr>
                          <m:nor/>
                        </m:rPr>
                        <a:rPr lang="it-IT" dirty="0">
                          <a:solidFill>
                            <a:schemeClr val="accent1">
                              <a:lumMod val="75000"/>
                            </a:schemeClr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2CF0BDA-F75F-D52F-F07A-32B0EFE05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925" y="4660093"/>
                <a:ext cx="928543" cy="369332"/>
              </a:xfrm>
              <a:prstGeom prst="rect">
                <a:avLst/>
              </a:prstGeom>
              <a:blipFill>
                <a:blip r:embed="rId3"/>
                <a:stretch>
                  <a:fillRect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igura a mano libera 12">
            <a:extLst>
              <a:ext uri="{FF2B5EF4-FFF2-40B4-BE49-F238E27FC236}">
                <a16:creationId xmlns:a16="http://schemas.microsoft.com/office/drawing/2014/main" id="{831C0973-2798-0494-0746-B55D0749BE6F}"/>
              </a:ext>
            </a:extLst>
          </p:cNvPr>
          <p:cNvSpPr/>
          <p:nvPr/>
        </p:nvSpPr>
        <p:spPr>
          <a:xfrm>
            <a:off x="1996057" y="4935638"/>
            <a:ext cx="3388619" cy="1211896"/>
          </a:xfrm>
          <a:custGeom>
            <a:avLst/>
            <a:gdLst>
              <a:gd name="connsiteX0" fmla="*/ 0 w 1456911"/>
              <a:gd name="connsiteY0" fmla="*/ 1162085 h 1211896"/>
              <a:gd name="connsiteX1" fmla="*/ 308758 w 1456911"/>
              <a:gd name="connsiteY1" fmla="*/ 1096771 h 1211896"/>
              <a:gd name="connsiteX2" fmla="*/ 635330 w 1456911"/>
              <a:gd name="connsiteY2" fmla="*/ 152683 h 1211896"/>
              <a:gd name="connsiteX3" fmla="*/ 914400 w 1456911"/>
              <a:gd name="connsiteY3" fmla="*/ 93306 h 1211896"/>
              <a:gd name="connsiteX4" fmla="*/ 1229096 w 1456911"/>
              <a:gd name="connsiteY4" fmla="*/ 1067083 h 1211896"/>
              <a:gd name="connsiteX5" fmla="*/ 1436914 w 1456911"/>
              <a:gd name="connsiteY5" fmla="*/ 1168023 h 1211896"/>
              <a:gd name="connsiteX6" fmla="*/ 1436914 w 1456911"/>
              <a:gd name="connsiteY6" fmla="*/ 1173961 h 121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6911" h="1211896">
                <a:moveTo>
                  <a:pt x="0" y="1162085"/>
                </a:moveTo>
                <a:cubicBezTo>
                  <a:pt x="101435" y="1213545"/>
                  <a:pt x="202870" y="1265005"/>
                  <a:pt x="308758" y="1096771"/>
                </a:cubicBezTo>
                <a:cubicBezTo>
                  <a:pt x="414646" y="928537"/>
                  <a:pt x="534390" y="319927"/>
                  <a:pt x="635330" y="152683"/>
                </a:cubicBezTo>
                <a:cubicBezTo>
                  <a:pt x="736270" y="-14561"/>
                  <a:pt x="815439" y="-59094"/>
                  <a:pt x="914400" y="93306"/>
                </a:cubicBezTo>
                <a:cubicBezTo>
                  <a:pt x="1013361" y="245706"/>
                  <a:pt x="1142010" y="887964"/>
                  <a:pt x="1229096" y="1067083"/>
                </a:cubicBezTo>
                <a:cubicBezTo>
                  <a:pt x="1316182" y="1246202"/>
                  <a:pt x="1402278" y="1150210"/>
                  <a:pt x="1436914" y="1168023"/>
                </a:cubicBezTo>
                <a:cubicBezTo>
                  <a:pt x="1471550" y="1185836"/>
                  <a:pt x="1454232" y="1179898"/>
                  <a:pt x="1436914" y="1173961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2EF2952-E28D-E23C-69CE-D3F39DD54543}"/>
                  </a:ext>
                </a:extLst>
              </p:cNvPr>
              <p:cNvSpPr txBox="1"/>
              <p:nvPr/>
            </p:nvSpPr>
            <p:spPr>
              <a:xfrm>
                <a:off x="3365150" y="4566306"/>
                <a:ext cx="9752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|</a:t>
                </a:r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2EF2952-E28D-E23C-69CE-D3F39DD54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150" y="4566306"/>
                <a:ext cx="975259" cy="369332"/>
              </a:xfrm>
              <a:prstGeom prst="rect">
                <a:avLst/>
              </a:prstGeom>
              <a:blipFill>
                <a:blip r:embed="rId4"/>
                <a:stretch>
                  <a:fillRect t="-13333" r="-38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E171FB0-0689-80F9-46B8-E4FD354D5EA1}"/>
              </a:ext>
            </a:extLst>
          </p:cNvPr>
          <p:cNvSpPr txBox="1"/>
          <p:nvPr/>
        </p:nvSpPr>
        <p:spPr>
          <a:xfrm>
            <a:off x="5753595" y="6258036"/>
            <a:ext cx="125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neural data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C9117E4B-3368-41A0-5BB6-708C6B83804B}"/>
              </a:ext>
            </a:extLst>
          </p:cNvPr>
          <p:cNvCxnSpPr>
            <a:cxnSpLocks/>
          </p:cNvCxnSpPr>
          <p:nvPr/>
        </p:nvCxnSpPr>
        <p:spPr>
          <a:xfrm>
            <a:off x="1975758" y="4566306"/>
            <a:ext cx="0" cy="369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uppo 4">
            <a:extLst>
              <a:ext uri="{FF2B5EF4-FFF2-40B4-BE49-F238E27FC236}">
                <a16:creationId xmlns:a16="http://schemas.microsoft.com/office/drawing/2014/main" id="{145B442B-AF26-ED6B-A6D8-280158A3AC37}"/>
              </a:ext>
            </a:extLst>
          </p:cNvPr>
          <p:cNvGrpSpPr/>
          <p:nvPr/>
        </p:nvGrpSpPr>
        <p:grpSpPr>
          <a:xfrm rot="16200000">
            <a:off x="1811391" y="4151256"/>
            <a:ext cx="369332" cy="460767"/>
            <a:chOff x="9442770" y="1084356"/>
            <a:chExt cx="603067" cy="752367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1B163014-1E23-0940-F688-36F635048269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F0E7C953-20C8-B1CA-06D3-DFA11E982A88}"/>
                    </a:ext>
                  </a:extLst>
                </p:cNvPr>
                <p:cNvSpPr txBox="1"/>
                <p:nvPr/>
              </p:nvSpPr>
              <p:spPr>
                <a:xfrm rot="5400000">
                  <a:off x="9368120" y="1159006"/>
                  <a:ext cx="752367" cy="6030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0" name="CasellaDiTesto 39">
                  <a:extLst>
                    <a:ext uri="{FF2B5EF4-FFF2-40B4-BE49-F238E27FC236}">
                      <a16:creationId xmlns:a16="http://schemas.microsoft.com/office/drawing/2014/main" id="{716D6EB8-F33D-F5EA-AE58-A14016C6ED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368120" y="1159006"/>
                  <a:ext cx="752367" cy="60306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Figura a mano libera 13">
            <a:extLst>
              <a:ext uri="{FF2B5EF4-FFF2-40B4-BE49-F238E27FC236}">
                <a16:creationId xmlns:a16="http://schemas.microsoft.com/office/drawing/2014/main" id="{28A12148-0B16-8DEE-D5ED-3E2833D096EE}"/>
              </a:ext>
            </a:extLst>
          </p:cNvPr>
          <p:cNvSpPr/>
          <p:nvPr/>
        </p:nvSpPr>
        <p:spPr>
          <a:xfrm>
            <a:off x="766066" y="4281549"/>
            <a:ext cx="998836" cy="208496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B2845267-27D5-64A8-6AB9-D689C5FE62DD}"/>
              </a:ext>
            </a:extLst>
          </p:cNvPr>
          <p:cNvCxnSpPr>
            <a:cxnSpLocks/>
          </p:cNvCxnSpPr>
          <p:nvPr/>
        </p:nvCxnSpPr>
        <p:spPr>
          <a:xfrm>
            <a:off x="2379476" y="4661228"/>
            <a:ext cx="0" cy="369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46538CB6-F1B6-A93F-B4BC-FB32AC5BF3B5}"/>
              </a:ext>
            </a:extLst>
          </p:cNvPr>
          <p:cNvGrpSpPr/>
          <p:nvPr/>
        </p:nvGrpSpPr>
        <p:grpSpPr>
          <a:xfrm rot="16200000">
            <a:off x="2230626" y="4230660"/>
            <a:ext cx="369332" cy="491801"/>
            <a:chOff x="9442770" y="1084357"/>
            <a:chExt cx="603067" cy="803041"/>
          </a:xfrm>
        </p:grpSpPr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9DF37EBD-10E5-DDE8-F420-05340960B6FC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DB886885-64BD-9D37-9167-372D57B20C53}"/>
                    </a:ext>
                  </a:extLst>
                </p:cNvPr>
                <p:cNvSpPr txBox="1"/>
                <p:nvPr/>
              </p:nvSpPr>
              <p:spPr>
                <a:xfrm rot="5400000">
                  <a:off x="9342783" y="1184344"/>
                  <a:ext cx="803041" cy="6030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E6C8FD6E-F16C-7202-6525-892EEA0C85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342783" y="1184344"/>
                  <a:ext cx="803041" cy="603067"/>
                </a:xfrm>
                <a:prstGeom prst="rect">
                  <a:avLst/>
                </a:prstGeom>
                <a:blipFill>
                  <a:blip r:embed="rId10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Figura a mano libera 25">
            <a:extLst>
              <a:ext uri="{FF2B5EF4-FFF2-40B4-BE49-F238E27FC236}">
                <a16:creationId xmlns:a16="http://schemas.microsoft.com/office/drawing/2014/main" id="{68F9CB58-CC33-32BC-F9F3-C04BE297F541}"/>
              </a:ext>
            </a:extLst>
          </p:cNvPr>
          <p:cNvSpPr/>
          <p:nvPr/>
        </p:nvSpPr>
        <p:spPr>
          <a:xfrm>
            <a:off x="2614757" y="4266931"/>
            <a:ext cx="998836" cy="208496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2BC19ADD-6EF2-2EAA-DE61-A82BE3AD0A52}"/>
                  </a:ext>
                </a:extLst>
              </p:cNvPr>
              <p:cNvSpPr txBox="1"/>
              <p:nvPr/>
            </p:nvSpPr>
            <p:spPr>
              <a:xfrm>
                <a:off x="7647836" y="977053"/>
                <a:ext cx="409092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Reference sample: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Positive sample: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|</a:t>
                </a:r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)</a:t>
                </a:r>
              </a:p>
              <a:p>
                <a:endParaRPr lang="en-US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2BC19ADD-6EF2-2EAA-DE61-A82BE3AD0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836" y="977053"/>
                <a:ext cx="4090922" cy="923330"/>
              </a:xfrm>
              <a:prstGeom prst="rect">
                <a:avLst/>
              </a:prstGeom>
              <a:blipFill>
                <a:blip r:embed="rId11"/>
                <a:stretch>
                  <a:fillRect l="-1238" t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839330EA-2F35-034C-62C8-AA5FAFBED478}"/>
              </a:ext>
            </a:extLst>
          </p:cNvPr>
          <p:cNvSpPr/>
          <p:nvPr/>
        </p:nvSpPr>
        <p:spPr>
          <a:xfrm>
            <a:off x="7309897" y="656697"/>
            <a:ext cx="4734851" cy="55083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41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111A4847-4AC9-B603-FD5C-90B4FD283653}"/>
              </a:ext>
            </a:extLst>
          </p:cNvPr>
          <p:cNvSpPr/>
          <p:nvPr/>
        </p:nvSpPr>
        <p:spPr>
          <a:xfrm>
            <a:off x="1406456" y="5710128"/>
            <a:ext cx="587829" cy="587829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3045E757-EBF8-9BB0-CA54-EE8B2FEDD86F}"/>
                  </a:ext>
                </a:extLst>
              </p:cNvPr>
              <p:cNvSpPr txBox="1"/>
              <p:nvPr/>
            </p:nvSpPr>
            <p:spPr>
              <a:xfrm>
                <a:off x="1504501" y="5819376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3045E757-EBF8-9BB0-CA54-EE8B2FEDD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501" y="5819376"/>
                <a:ext cx="367986" cy="369332"/>
              </a:xfrm>
              <a:prstGeom prst="rect">
                <a:avLst/>
              </a:prstGeom>
              <a:blipFill>
                <a:blip r:embed="rId2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tardo 23">
            <a:extLst>
              <a:ext uri="{FF2B5EF4-FFF2-40B4-BE49-F238E27FC236}">
                <a16:creationId xmlns:a16="http://schemas.microsoft.com/office/drawing/2014/main" id="{4C7FE4EE-2EA4-7E1D-F650-10644F1C6090}"/>
              </a:ext>
            </a:extLst>
          </p:cNvPr>
          <p:cNvSpPr/>
          <p:nvPr/>
        </p:nvSpPr>
        <p:spPr>
          <a:xfrm rot="16200000">
            <a:off x="952358" y="3096619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AFD0F719-5588-1D5E-F2F0-ED396C834522}"/>
              </a:ext>
            </a:extLst>
          </p:cNvPr>
          <p:cNvCxnSpPr>
            <a:cxnSpLocks/>
            <a:stCxn id="22" idx="0"/>
            <a:endCxn id="24" idx="1"/>
          </p:cNvCxnSpPr>
          <p:nvPr/>
        </p:nvCxnSpPr>
        <p:spPr>
          <a:xfrm flipH="1" flipV="1">
            <a:off x="1690912" y="4141497"/>
            <a:ext cx="9459" cy="156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398EB68-D180-0BAD-1543-E4A22FDEA8A8}"/>
              </a:ext>
            </a:extLst>
          </p:cNvPr>
          <p:cNvSpPr txBox="1"/>
          <p:nvPr/>
        </p:nvSpPr>
        <p:spPr>
          <a:xfrm rot="16200000">
            <a:off x="1213485" y="3306137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6DC3359B-8BDD-17C3-96E3-1E14704CBFC0}"/>
              </a:ext>
            </a:extLst>
          </p:cNvPr>
          <p:cNvSpPr/>
          <p:nvPr/>
        </p:nvSpPr>
        <p:spPr>
          <a:xfrm>
            <a:off x="1411783" y="661278"/>
            <a:ext cx="587829" cy="587829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12F7F288-C7C4-2B8F-6B09-0523F53B6F04}"/>
                  </a:ext>
                </a:extLst>
              </p:cNvPr>
              <p:cNvSpPr txBox="1"/>
              <p:nvPr/>
            </p:nvSpPr>
            <p:spPr>
              <a:xfrm>
                <a:off x="1508367" y="770526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12F7F288-C7C4-2B8F-6B09-0523F53B6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67" y="770526"/>
                <a:ext cx="371384" cy="369332"/>
              </a:xfrm>
              <a:prstGeom prst="rect">
                <a:avLst/>
              </a:prstGeom>
              <a:blipFill>
                <a:blip r:embed="rId3"/>
                <a:stretch>
                  <a:fillRect t="-1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2D5FF4AF-1390-6665-39DA-81D2D8905D14}"/>
              </a:ext>
            </a:extLst>
          </p:cNvPr>
          <p:cNvCxnSpPr>
            <a:cxnSpLocks/>
            <a:stCxn id="24" idx="3"/>
            <a:endCxn id="28" idx="4"/>
          </p:cNvCxnSpPr>
          <p:nvPr/>
        </p:nvCxnSpPr>
        <p:spPr>
          <a:xfrm flipV="1">
            <a:off x="1690912" y="1249107"/>
            <a:ext cx="14786" cy="1415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41BF0FE-4A65-1617-C0E4-DB05DE31004D}"/>
              </a:ext>
            </a:extLst>
          </p:cNvPr>
          <p:cNvSpPr txBox="1"/>
          <p:nvPr/>
        </p:nvSpPr>
        <p:spPr>
          <a:xfrm>
            <a:off x="4239680" y="111165"/>
            <a:ext cx="3705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Observables and Latents</a:t>
            </a:r>
          </a:p>
        </p:txBody>
      </p:sp>
    </p:spTree>
    <p:extLst>
      <p:ext uri="{BB962C8B-B14F-4D97-AF65-F5344CB8AC3E}">
        <p14:creationId xmlns:p14="http://schemas.microsoft.com/office/powerpoint/2010/main" val="2439297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D087A3-8329-EA74-3154-0F7012DC9B21}"/>
              </a:ext>
            </a:extLst>
          </p:cNvPr>
          <p:cNvSpPr txBox="1"/>
          <p:nvPr/>
        </p:nvSpPr>
        <p:spPr>
          <a:xfrm>
            <a:off x="4783782" y="131857"/>
            <a:ext cx="2624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Sampling</a:t>
            </a:r>
          </a:p>
        </p:txBody>
      </p:sp>
      <p:sp>
        <p:nvSpPr>
          <p:cNvPr id="6" name="Figura a mano libera 5">
            <a:extLst>
              <a:ext uri="{FF2B5EF4-FFF2-40B4-BE49-F238E27FC236}">
                <a16:creationId xmlns:a16="http://schemas.microsoft.com/office/drawing/2014/main" id="{81DC0DB2-8B83-D087-1883-513A6EF8A6F6}"/>
              </a:ext>
            </a:extLst>
          </p:cNvPr>
          <p:cNvSpPr/>
          <p:nvPr/>
        </p:nvSpPr>
        <p:spPr>
          <a:xfrm>
            <a:off x="1157846" y="4935638"/>
            <a:ext cx="1456911" cy="1211896"/>
          </a:xfrm>
          <a:custGeom>
            <a:avLst/>
            <a:gdLst>
              <a:gd name="connsiteX0" fmla="*/ 0 w 1456911"/>
              <a:gd name="connsiteY0" fmla="*/ 1162085 h 1211896"/>
              <a:gd name="connsiteX1" fmla="*/ 308758 w 1456911"/>
              <a:gd name="connsiteY1" fmla="*/ 1096771 h 1211896"/>
              <a:gd name="connsiteX2" fmla="*/ 635330 w 1456911"/>
              <a:gd name="connsiteY2" fmla="*/ 152683 h 1211896"/>
              <a:gd name="connsiteX3" fmla="*/ 914400 w 1456911"/>
              <a:gd name="connsiteY3" fmla="*/ 93306 h 1211896"/>
              <a:gd name="connsiteX4" fmla="*/ 1229096 w 1456911"/>
              <a:gd name="connsiteY4" fmla="*/ 1067083 h 1211896"/>
              <a:gd name="connsiteX5" fmla="*/ 1436914 w 1456911"/>
              <a:gd name="connsiteY5" fmla="*/ 1168023 h 1211896"/>
              <a:gd name="connsiteX6" fmla="*/ 1436914 w 1456911"/>
              <a:gd name="connsiteY6" fmla="*/ 1173961 h 121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6911" h="1211896">
                <a:moveTo>
                  <a:pt x="0" y="1162085"/>
                </a:moveTo>
                <a:cubicBezTo>
                  <a:pt x="101435" y="1213545"/>
                  <a:pt x="202870" y="1265005"/>
                  <a:pt x="308758" y="1096771"/>
                </a:cubicBezTo>
                <a:cubicBezTo>
                  <a:pt x="414646" y="928537"/>
                  <a:pt x="534390" y="319927"/>
                  <a:pt x="635330" y="152683"/>
                </a:cubicBezTo>
                <a:cubicBezTo>
                  <a:pt x="736270" y="-14561"/>
                  <a:pt x="815439" y="-59094"/>
                  <a:pt x="914400" y="93306"/>
                </a:cubicBezTo>
                <a:cubicBezTo>
                  <a:pt x="1013361" y="245706"/>
                  <a:pt x="1142010" y="887964"/>
                  <a:pt x="1229096" y="1067083"/>
                </a:cubicBezTo>
                <a:cubicBezTo>
                  <a:pt x="1316182" y="1246202"/>
                  <a:pt x="1402278" y="1150210"/>
                  <a:pt x="1436914" y="1168023"/>
                </a:cubicBezTo>
                <a:cubicBezTo>
                  <a:pt x="1471550" y="1185836"/>
                  <a:pt x="1454232" y="1179898"/>
                  <a:pt x="1436914" y="1173961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29FA3B23-EBDF-384D-2677-A837399F3D52}"/>
              </a:ext>
            </a:extLst>
          </p:cNvPr>
          <p:cNvCxnSpPr/>
          <p:nvPr/>
        </p:nvCxnSpPr>
        <p:spPr>
          <a:xfrm>
            <a:off x="813460" y="6258036"/>
            <a:ext cx="57892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01297C1-1DA9-5224-E5C0-3737DBB041E7}"/>
                  </a:ext>
                </a:extLst>
              </p:cNvPr>
              <p:cNvSpPr txBox="1"/>
              <p:nvPr/>
            </p:nvSpPr>
            <p:spPr>
              <a:xfrm>
                <a:off x="1319647" y="4660093"/>
                <a:ext cx="6561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01297C1-1DA9-5224-E5C0-3737DBB04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47" y="4660093"/>
                <a:ext cx="656111" cy="369332"/>
              </a:xfrm>
              <a:prstGeom prst="rect">
                <a:avLst/>
              </a:prstGeom>
              <a:blipFill>
                <a:blip r:embed="rId2"/>
                <a:stretch>
                  <a:fillRect t="-1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igura a mano libera 10">
            <a:extLst>
              <a:ext uri="{FF2B5EF4-FFF2-40B4-BE49-F238E27FC236}">
                <a16:creationId xmlns:a16="http://schemas.microsoft.com/office/drawing/2014/main" id="{2315F2EB-1BC9-E870-164D-E2036967A313}"/>
              </a:ext>
            </a:extLst>
          </p:cNvPr>
          <p:cNvSpPr/>
          <p:nvPr/>
        </p:nvSpPr>
        <p:spPr>
          <a:xfrm>
            <a:off x="1451720" y="4935638"/>
            <a:ext cx="1456911" cy="1211896"/>
          </a:xfrm>
          <a:custGeom>
            <a:avLst/>
            <a:gdLst>
              <a:gd name="connsiteX0" fmla="*/ 0 w 1456911"/>
              <a:gd name="connsiteY0" fmla="*/ 1162085 h 1211896"/>
              <a:gd name="connsiteX1" fmla="*/ 308758 w 1456911"/>
              <a:gd name="connsiteY1" fmla="*/ 1096771 h 1211896"/>
              <a:gd name="connsiteX2" fmla="*/ 635330 w 1456911"/>
              <a:gd name="connsiteY2" fmla="*/ 152683 h 1211896"/>
              <a:gd name="connsiteX3" fmla="*/ 914400 w 1456911"/>
              <a:gd name="connsiteY3" fmla="*/ 93306 h 1211896"/>
              <a:gd name="connsiteX4" fmla="*/ 1229096 w 1456911"/>
              <a:gd name="connsiteY4" fmla="*/ 1067083 h 1211896"/>
              <a:gd name="connsiteX5" fmla="*/ 1436914 w 1456911"/>
              <a:gd name="connsiteY5" fmla="*/ 1168023 h 1211896"/>
              <a:gd name="connsiteX6" fmla="*/ 1436914 w 1456911"/>
              <a:gd name="connsiteY6" fmla="*/ 1173961 h 121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6911" h="1211896">
                <a:moveTo>
                  <a:pt x="0" y="1162085"/>
                </a:moveTo>
                <a:cubicBezTo>
                  <a:pt x="101435" y="1213545"/>
                  <a:pt x="202870" y="1265005"/>
                  <a:pt x="308758" y="1096771"/>
                </a:cubicBezTo>
                <a:cubicBezTo>
                  <a:pt x="414646" y="928537"/>
                  <a:pt x="534390" y="319927"/>
                  <a:pt x="635330" y="152683"/>
                </a:cubicBezTo>
                <a:cubicBezTo>
                  <a:pt x="736270" y="-14561"/>
                  <a:pt x="815439" y="-59094"/>
                  <a:pt x="914400" y="93306"/>
                </a:cubicBezTo>
                <a:cubicBezTo>
                  <a:pt x="1013361" y="245706"/>
                  <a:pt x="1142010" y="887964"/>
                  <a:pt x="1229096" y="1067083"/>
                </a:cubicBezTo>
                <a:cubicBezTo>
                  <a:pt x="1316182" y="1246202"/>
                  <a:pt x="1402278" y="1150210"/>
                  <a:pt x="1436914" y="1168023"/>
                </a:cubicBezTo>
                <a:cubicBezTo>
                  <a:pt x="1471550" y="1185836"/>
                  <a:pt x="1454232" y="1179898"/>
                  <a:pt x="1436914" y="1173961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2CF0BDA-F75F-D52F-F07A-32B0EFE05C25}"/>
                  </a:ext>
                </a:extLst>
              </p:cNvPr>
              <p:cNvSpPr txBox="1"/>
              <p:nvPr/>
            </p:nvSpPr>
            <p:spPr>
              <a:xfrm>
                <a:off x="2310925" y="4660093"/>
                <a:ext cx="928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it-IT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|</m:t>
                      </m:r>
                      <m:r>
                        <m:rPr>
                          <m:nor/>
                        </m:rPr>
                        <a:rPr lang="it-IT" dirty="0">
                          <a:solidFill>
                            <a:schemeClr val="accent1">
                              <a:lumMod val="75000"/>
                            </a:schemeClr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2CF0BDA-F75F-D52F-F07A-32B0EFE05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925" y="4660093"/>
                <a:ext cx="928543" cy="369332"/>
              </a:xfrm>
              <a:prstGeom prst="rect">
                <a:avLst/>
              </a:prstGeom>
              <a:blipFill>
                <a:blip r:embed="rId3"/>
                <a:stretch>
                  <a:fillRect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igura a mano libera 12">
            <a:extLst>
              <a:ext uri="{FF2B5EF4-FFF2-40B4-BE49-F238E27FC236}">
                <a16:creationId xmlns:a16="http://schemas.microsoft.com/office/drawing/2014/main" id="{831C0973-2798-0494-0746-B55D0749BE6F}"/>
              </a:ext>
            </a:extLst>
          </p:cNvPr>
          <p:cNvSpPr/>
          <p:nvPr/>
        </p:nvSpPr>
        <p:spPr>
          <a:xfrm>
            <a:off x="1996057" y="4935638"/>
            <a:ext cx="3388619" cy="1211896"/>
          </a:xfrm>
          <a:custGeom>
            <a:avLst/>
            <a:gdLst>
              <a:gd name="connsiteX0" fmla="*/ 0 w 1456911"/>
              <a:gd name="connsiteY0" fmla="*/ 1162085 h 1211896"/>
              <a:gd name="connsiteX1" fmla="*/ 308758 w 1456911"/>
              <a:gd name="connsiteY1" fmla="*/ 1096771 h 1211896"/>
              <a:gd name="connsiteX2" fmla="*/ 635330 w 1456911"/>
              <a:gd name="connsiteY2" fmla="*/ 152683 h 1211896"/>
              <a:gd name="connsiteX3" fmla="*/ 914400 w 1456911"/>
              <a:gd name="connsiteY3" fmla="*/ 93306 h 1211896"/>
              <a:gd name="connsiteX4" fmla="*/ 1229096 w 1456911"/>
              <a:gd name="connsiteY4" fmla="*/ 1067083 h 1211896"/>
              <a:gd name="connsiteX5" fmla="*/ 1436914 w 1456911"/>
              <a:gd name="connsiteY5" fmla="*/ 1168023 h 1211896"/>
              <a:gd name="connsiteX6" fmla="*/ 1436914 w 1456911"/>
              <a:gd name="connsiteY6" fmla="*/ 1173961 h 121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6911" h="1211896">
                <a:moveTo>
                  <a:pt x="0" y="1162085"/>
                </a:moveTo>
                <a:cubicBezTo>
                  <a:pt x="101435" y="1213545"/>
                  <a:pt x="202870" y="1265005"/>
                  <a:pt x="308758" y="1096771"/>
                </a:cubicBezTo>
                <a:cubicBezTo>
                  <a:pt x="414646" y="928537"/>
                  <a:pt x="534390" y="319927"/>
                  <a:pt x="635330" y="152683"/>
                </a:cubicBezTo>
                <a:cubicBezTo>
                  <a:pt x="736270" y="-14561"/>
                  <a:pt x="815439" y="-59094"/>
                  <a:pt x="914400" y="93306"/>
                </a:cubicBezTo>
                <a:cubicBezTo>
                  <a:pt x="1013361" y="245706"/>
                  <a:pt x="1142010" y="887964"/>
                  <a:pt x="1229096" y="1067083"/>
                </a:cubicBezTo>
                <a:cubicBezTo>
                  <a:pt x="1316182" y="1246202"/>
                  <a:pt x="1402278" y="1150210"/>
                  <a:pt x="1436914" y="1168023"/>
                </a:cubicBezTo>
                <a:cubicBezTo>
                  <a:pt x="1471550" y="1185836"/>
                  <a:pt x="1454232" y="1179898"/>
                  <a:pt x="1436914" y="1173961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2EF2952-E28D-E23C-69CE-D3F39DD54543}"/>
                  </a:ext>
                </a:extLst>
              </p:cNvPr>
              <p:cNvSpPr txBox="1"/>
              <p:nvPr/>
            </p:nvSpPr>
            <p:spPr>
              <a:xfrm>
                <a:off x="3365150" y="4566306"/>
                <a:ext cx="9752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|</a:t>
                </a:r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2EF2952-E28D-E23C-69CE-D3F39DD54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150" y="4566306"/>
                <a:ext cx="975259" cy="369332"/>
              </a:xfrm>
              <a:prstGeom prst="rect">
                <a:avLst/>
              </a:prstGeom>
              <a:blipFill>
                <a:blip r:embed="rId4"/>
                <a:stretch>
                  <a:fillRect t="-13333" r="-38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E171FB0-0689-80F9-46B8-E4FD354D5EA1}"/>
              </a:ext>
            </a:extLst>
          </p:cNvPr>
          <p:cNvSpPr txBox="1"/>
          <p:nvPr/>
        </p:nvSpPr>
        <p:spPr>
          <a:xfrm>
            <a:off x="5753595" y="6258036"/>
            <a:ext cx="125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neural data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C9117E4B-3368-41A0-5BB6-708C6B83804B}"/>
              </a:ext>
            </a:extLst>
          </p:cNvPr>
          <p:cNvCxnSpPr>
            <a:cxnSpLocks/>
          </p:cNvCxnSpPr>
          <p:nvPr/>
        </p:nvCxnSpPr>
        <p:spPr>
          <a:xfrm>
            <a:off x="1975758" y="4566306"/>
            <a:ext cx="0" cy="369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uppo 4">
            <a:extLst>
              <a:ext uri="{FF2B5EF4-FFF2-40B4-BE49-F238E27FC236}">
                <a16:creationId xmlns:a16="http://schemas.microsoft.com/office/drawing/2014/main" id="{145B442B-AF26-ED6B-A6D8-280158A3AC37}"/>
              </a:ext>
            </a:extLst>
          </p:cNvPr>
          <p:cNvGrpSpPr/>
          <p:nvPr/>
        </p:nvGrpSpPr>
        <p:grpSpPr>
          <a:xfrm rot="16200000">
            <a:off x="1811391" y="4151256"/>
            <a:ext cx="369332" cy="460767"/>
            <a:chOff x="9442770" y="1084356"/>
            <a:chExt cx="603067" cy="752367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1B163014-1E23-0940-F688-36F635048269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F0E7C953-20C8-B1CA-06D3-DFA11E982A88}"/>
                    </a:ext>
                  </a:extLst>
                </p:cNvPr>
                <p:cNvSpPr txBox="1"/>
                <p:nvPr/>
              </p:nvSpPr>
              <p:spPr>
                <a:xfrm rot="5400000">
                  <a:off x="9368120" y="1159006"/>
                  <a:ext cx="752367" cy="6030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0" name="CasellaDiTesto 39">
                  <a:extLst>
                    <a:ext uri="{FF2B5EF4-FFF2-40B4-BE49-F238E27FC236}">
                      <a16:creationId xmlns:a16="http://schemas.microsoft.com/office/drawing/2014/main" id="{716D6EB8-F33D-F5EA-AE58-A14016C6ED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368120" y="1159006"/>
                  <a:ext cx="752367" cy="60306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Figura a mano libera 13">
            <a:extLst>
              <a:ext uri="{FF2B5EF4-FFF2-40B4-BE49-F238E27FC236}">
                <a16:creationId xmlns:a16="http://schemas.microsoft.com/office/drawing/2014/main" id="{28A12148-0B16-8DEE-D5ED-3E2833D096EE}"/>
              </a:ext>
            </a:extLst>
          </p:cNvPr>
          <p:cNvSpPr/>
          <p:nvPr/>
        </p:nvSpPr>
        <p:spPr>
          <a:xfrm>
            <a:off x="766066" y="4281549"/>
            <a:ext cx="998836" cy="208496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B2845267-27D5-64A8-6AB9-D689C5FE62DD}"/>
              </a:ext>
            </a:extLst>
          </p:cNvPr>
          <p:cNvCxnSpPr>
            <a:cxnSpLocks/>
          </p:cNvCxnSpPr>
          <p:nvPr/>
        </p:nvCxnSpPr>
        <p:spPr>
          <a:xfrm>
            <a:off x="2379476" y="4661228"/>
            <a:ext cx="0" cy="369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46538CB6-F1B6-A93F-B4BC-FB32AC5BF3B5}"/>
              </a:ext>
            </a:extLst>
          </p:cNvPr>
          <p:cNvGrpSpPr/>
          <p:nvPr/>
        </p:nvGrpSpPr>
        <p:grpSpPr>
          <a:xfrm rot="16200000">
            <a:off x="2230626" y="4230660"/>
            <a:ext cx="369332" cy="491801"/>
            <a:chOff x="9442770" y="1084357"/>
            <a:chExt cx="603067" cy="803041"/>
          </a:xfrm>
        </p:grpSpPr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9DF37EBD-10E5-DDE8-F420-05340960B6FC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DB886885-64BD-9D37-9167-372D57B20C53}"/>
                    </a:ext>
                  </a:extLst>
                </p:cNvPr>
                <p:cNvSpPr txBox="1"/>
                <p:nvPr/>
              </p:nvSpPr>
              <p:spPr>
                <a:xfrm rot="5400000">
                  <a:off x="9342783" y="1184344"/>
                  <a:ext cx="803041" cy="6030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E6C8FD6E-F16C-7202-6525-892EEA0C85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342783" y="1184344"/>
                  <a:ext cx="803041" cy="603067"/>
                </a:xfrm>
                <a:prstGeom prst="rect">
                  <a:avLst/>
                </a:prstGeom>
                <a:blipFill>
                  <a:blip r:embed="rId10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Figura a mano libera 25">
            <a:extLst>
              <a:ext uri="{FF2B5EF4-FFF2-40B4-BE49-F238E27FC236}">
                <a16:creationId xmlns:a16="http://schemas.microsoft.com/office/drawing/2014/main" id="{68F9CB58-CC33-32BC-F9F3-C04BE297F541}"/>
              </a:ext>
            </a:extLst>
          </p:cNvPr>
          <p:cNvSpPr/>
          <p:nvPr/>
        </p:nvSpPr>
        <p:spPr>
          <a:xfrm>
            <a:off x="2614757" y="4266931"/>
            <a:ext cx="998836" cy="208496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839330EA-2F35-034C-62C8-AA5FAFBED478}"/>
              </a:ext>
            </a:extLst>
          </p:cNvPr>
          <p:cNvSpPr/>
          <p:nvPr/>
        </p:nvSpPr>
        <p:spPr>
          <a:xfrm>
            <a:off x="7309897" y="656697"/>
            <a:ext cx="4734851" cy="55083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B479980E-52E4-A1BE-F005-49415ECDFE18}"/>
              </a:ext>
            </a:extLst>
          </p:cNvPr>
          <p:cNvCxnSpPr>
            <a:cxnSpLocks/>
          </p:cNvCxnSpPr>
          <p:nvPr/>
        </p:nvCxnSpPr>
        <p:spPr>
          <a:xfrm>
            <a:off x="4477243" y="5083791"/>
            <a:ext cx="0" cy="369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AC05892C-DB78-790B-223B-F15E465CBD31}"/>
              </a:ext>
            </a:extLst>
          </p:cNvPr>
          <p:cNvGrpSpPr/>
          <p:nvPr/>
        </p:nvGrpSpPr>
        <p:grpSpPr>
          <a:xfrm rot="16200000">
            <a:off x="4313708" y="4667901"/>
            <a:ext cx="369333" cy="462434"/>
            <a:chOff x="9442770" y="1084357"/>
            <a:chExt cx="603068" cy="755090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5B37CC49-7E50-4C20-D052-0377C3081582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3FFC1C86-3AE7-1480-0EF4-FA3E2AA9A076}"/>
                    </a:ext>
                  </a:extLst>
                </p:cNvPr>
                <p:cNvSpPr txBox="1"/>
                <p:nvPr/>
              </p:nvSpPr>
              <p:spPr>
                <a:xfrm rot="5400000">
                  <a:off x="9366760" y="1160369"/>
                  <a:ext cx="755090" cy="6030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44E5D961-B1B4-1790-4308-A5EF7B671A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366760" y="1160369"/>
                  <a:ext cx="755090" cy="603066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Figura a mano libera 18">
            <a:extLst>
              <a:ext uri="{FF2B5EF4-FFF2-40B4-BE49-F238E27FC236}">
                <a16:creationId xmlns:a16="http://schemas.microsoft.com/office/drawing/2014/main" id="{FE9A3CD1-DAE7-457B-FA4C-0D83725D3945}"/>
              </a:ext>
            </a:extLst>
          </p:cNvPr>
          <p:cNvSpPr/>
          <p:nvPr/>
        </p:nvSpPr>
        <p:spPr>
          <a:xfrm flipH="1">
            <a:off x="4721005" y="4826043"/>
            <a:ext cx="998837" cy="208496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644F7A1-EC6B-6EEF-7971-C3B8F6C26019}"/>
                  </a:ext>
                </a:extLst>
              </p:cNvPr>
              <p:cNvSpPr txBox="1"/>
              <p:nvPr/>
            </p:nvSpPr>
            <p:spPr>
              <a:xfrm>
                <a:off x="7647836" y="977053"/>
                <a:ext cx="409092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Reference sample: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Positive sample: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|</a:t>
                </a:r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)</a:t>
                </a:r>
              </a:p>
              <a:p>
                <a:r>
                  <a:rPr lang="en-US" dirty="0">
                    <a:latin typeface="+mj-lt"/>
                  </a:rPr>
                  <a:t>N negative samples: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|</a:t>
                </a:r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)</a:t>
                </a:r>
              </a:p>
              <a:p>
                <a:endParaRPr lang="en-US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644F7A1-EC6B-6EEF-7971-C3B8F6C26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836" y="977053"/>
                <a:ext cx="4090922" cy="1200329"/>
              </a:xfrm>
              <a:prstGeom prst="rect">
                <a:avLst/>
              </a:prstGeom>
              <a:blipFill>
                <a:blip r:embed="rId12"/>
                <a:stretch>
                  <a:fillRect l="-1238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390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D087A3-8329-EA74-3154-0F7012DC9B21}"/>
              </a:ext>
            </a:extLst>
          </p:cNvPr>
          <p:cNvSpPr txBox="1"/>
          <p:nvPr/>
        </p:nvSpPr>
        <p:spPr>
          <a:xfrm>
            <a:off x="4783782" y="131857"/>
            <a:ext cx="2624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Sampling</a:t>
            </a:r>
          </a:p>
        </p:txBody>
      </p:sp>
      <p:sp>
        <p:nvSpPr>
          <p:cNvPr id="6" name="Figura a mano libera 5">
            <a:extLst>
              <a:ext uri="{FF2B5EF4-FFF2-40B4-BE49-F238E27FC236}">
                <a16:creationId xmlns:a16="http://schemas.microsoft.com/office/drawing/2014/main" id="{81DC0DB2-8B83-D087-1883-513A6EF8A6F6}"/>
              </a:ext>
            </a:extLst>
          </p:cNvPr>
          <p:cNvSpPr/>
          <p:nvPr/>
        </p:nvSpPr>
        <p:spPr>
          <a:xfrm>
            <a:off x="1157846" y="4935638"/>
            <a:ext cx="1456911" cy="1211896"/>
          </a:xfrm>
          <a:custGeom>
            <a:avLst/>
            <a:gdLst>
              <a:gd name="connsiteX0" fmla="*/ 0 w 1456911"/>
              <a:gd name="connsiteY0" fmla="*/ 1162085 h 1211896"/>
              <a:gd name="connsiteX1" fmla="*/ 308758 w 1456911"/>
              <a:gd name="connsiteY1" fmla="*/ 1096771 h 1211896"/>
              <a:gd name="connsiteX2" fmla="*/ 635330 w 1456911"/>
              <a:gd name="connsiteY2" fmla="*/ 152683 h 1211896"/>
              <a:gd name="connsiteX3" fmla="*/ 914400 w 1456911"/>
              <a:gd name="connsiteY3" fmla="*/ 93306 h 1211896"/>
              <a:gd name="connsiteX4" fmla="*/ 1229096 w 1456911"/>
              <a:gd name="connsiteY4" fmla="*/ 1067083 h 1211896"/>
              <a:gd name="connsiteX5" fmla="*/ 1436914 w 1456911"/>
              <a:gd name="connsiteY5" fmla="*/ 1168023 h 1211896"/>
              <a:gd name="connsiteX6" fmla="*/ 1436914 w 1456911"/>
              <a:gd name="connsiteY6" fmla="*/ 1173961 h 121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6911" h="1211896">
                <a:moveTo>
                  <a:pt x="0" y="1162085"/>
                </a:moveTo>
                <a:cubicBezTo>
                  <a:pt x="101435" y="1213545"/>
                  <a:pt x="202870" y="1265005"/>
                  <a:pt x="308758" y="1096771"/>
                </a:cubicBezTo>
                <a:cubicBezTo>
                  <a:pt x="414646" y="928537"/>
                  <a:pt x="534390" y="319927"/>
                  <a:pt x="635330" y="152683"/>
                </a:cubicBezTo>
                <a:cubicBezTo>
                  <a:pt x="736270" y="-14561"/>
                  <a:pt x="815439" y="-59094"/>
                  <a:pt x="914400" y="93306"/>
                </a:cubicBezTo>
                <a:cubicBezTo>
                  <a:pt x="1013361" y="245706"/>
                  <a:pt x="1142010" y="887964"/>
                  <a:pt x="1229096" y="1067083"/>
                </a:cubicBezTo>
                <a:cubicBezTo>
                  <a:pt x="1316182" y="1246202"/>
                  <a:pt x="1402278" y="1150210"/>
                  <a:pt x="1436914" y="1168023"/>
                </a:cubicBezTo>
                <a:cubicBezTo>
                  <a:pt x="1471550" y="1185836"/>
                  <a:pt x="1454232" y="1179898"/>
                  <a:pt x="1436914" y="1173961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29FA3B23-EBDF-384D-2677-A837399F3D52}"/>
              </a:ext>
            </a:extLst>
          </p:cNvPr>
          <p:cNvCxnSpPr/>
          <p:nvPr/>
        </p:nvCxnSpPr>
        <p:spPr>
          <a:xfrm>
            <a:off x="813460" y="6258036"/>
            <a:ext cx="57892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01297C1-1DA9-5224-E5C0-3737DBB041E7}"/>
                  </a:ext>
                </a:extLst>
              </p:cNvPr>
              <p:cNvSpPr txBox="1"/>
              <p:nvPr/>
            </p:nvSpPr>
            <p:spPr>
              <a:xfrm>
                <a:off x="1319647" y="4660093"/>
                <a:ext cx="6561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01297C1-1DA9-5224-E5C0-3737DBB04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47" y="4660093"/>
                <a:ext cx="656111" cy="369332"/>
              </a:xfrm>
              <a:prstGeom prst="rect">
                <a:avLst/>
              </a:prstGeom>
              <a:blipFill>
                <a:blip r:embed="rId2"/>
                <a:stretch>
                  <a:fillRect t="-1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igura a mano libera 10">
            <a:extLst>
              <a:ext uri="{FF2B5EF4-FFF2-40B4-BE49-F238E27FC236}">
                <a16:creationId xmlns:a16="http://schemas.microsoft.com/office/drawing/2014/main" id="{2315F2EB-1BC9-E870-164D-E2036967A313}"/>
              </a:ext>
            </a:extLst>
          </p:cNvPr>
          <p:cNvSpPr/>
          <p:nvPr/>
        </p:nvSpPr>
        <p:spPr>
          <a:xfrm>
            <a:off x="1451720" y="4935638"/>
            <a:ext cx="1456911" cy="1211896"/>
          </a:xfrm>
          <a:custGeom>
            <a:avLst/>
            <a:gdLst>
              <a:gd name="connsiteX0" fmla="*/ 0 w 1456911"/>
              <a:gd name="connsiteY0" fmla="*/ 1162085 h 1211896"/>
              <a:gd name="connsiteX1" fmla="*/ 308758 w 1456911"/>
              <a:gd name="connsiteY1" fmla="*/ 1096771 h 1211896"/>
              <a:gd name="connsiteX2" fmla="*/ 635330 w 1456911"/>
              <a:gd name="connsiteY2" fmla="*/ 152683 h 1211896"/>
              <a:gd name="connsiteX3" fmla="*/ 914400 w 1456911"/>
              <a:gd name="connsiteY3" fmla="*/ 93306 h 1211896"/>
              <a:gd name="connsiteX4" fmla="*/ 1229096 w 1456911"/>
              <a:gd name="connsiteY4" fmla="*/ 1067083 h 1211896"/>
              <a:gd name="connsiteX5" fmla="*/ 1436914 w 1456911"/>
              <a:gd name="connsiteY5" fmla="*/ 1168023 h 1211896"/>
              <a:gd name="connsiteX6" fmla="*/ 1436914 w 1456911"/>
              <a:gd name="connsiteY6" fmla="*/ 1173961 h 121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6911" h="1211896">
                <a:moveTo>
                  <a:pt x="0" y="1162085"/>
                </a:moveTo>
                <a:cubicBezTo>
                  <a:pt x="101435" y="1213545"/>
                  <a:pt x="202870" y="1265005"/>
                  <a:pt x="308758" y="1096771"/>
                </a:cubicBezTo>
                <a:cubicBezTo>
                  <a:pt x="414646" y="928537"/>
                  <a:pt x="534390" y="319927"/>
                  <a:pt x="635330" y="152683"/>
                </a:cubicBezTo>
                <a:cubicBezTo>
                  <a:pt x="736270" y="-14561"/>
                  <a:pt x="815439" y="-59094"/>
                  <a:pt x="914400" y="93306"/>
                </a:cubicBezTo>
                <a:cubicBezTo>
                  <a:pt x="1013361" y="245706"/>
                  <a:pt x="1142010" y="887964"/>
                  <a:pt x="1229096" y="1067083"/>
                </a:cubicBezTo>
                <a:cubicBezTo>
                  <a:pt x="1316182" y="1246202"/>
                  <a:pt x="1402278" y="1150210"/>
                  <a:pt x="1436914" y="1168023"/>
                </a:cubicBezTo>
                <a:cubicBezTo>
                  <a:pt x="1471550" y="1185836"/>
                  <a:pt x="1454232" y="1179898"/>
                  <a:pt x="1436914" y="1173961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2CF0BDA-F75F-D52F-F07A-32B0EFE05C25}"/>
                  </a:ext>
                </a:extLst>
              </p:cNvPr>
              <p:cNvSpPr txBox="1"/>
              <p:nvPr/>
            </p:nvSpPr>
            <p:spPr>
              <a:xfrm>
                <a:off x="2310925" y="4660093"/>
                <a:ext cx="928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it-IT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|</m:t>
                      </m:r>
                      <m:r>
                        <m:rPr>
                          <m:nor/>
                        </m:rPr>
                        <a:rPr lang="it-IT" dirty="0">
                          <a:solidFill>
                            <a:schemeClr val="accent1">
                              <a:lumMod val="75000"/>
                            </a:schemeClr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2CF0BDA-F75F-D52F-F07A-32B0EFE05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925" y="4660093"/>
                <a:ext cx="928543" cy="369332"/>
              </a:xfrm>
              <a:prstGeom prst="rect">
                <a:avLst/>
              </a:prstGeom>
              <a:blipFill>
                <a:blip r:embed="rId3"/>
                <a:stretch>
                  <a:fillRect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igura a mano libera 12">
            <a:extLst>
              <a:ext uri="{FF2B5EF4-FFF2-40B4-BE49-F238E27FC236}">
                <a16:creationId xmlns:a16="http://schemas.microsoft.com/office/drawing/2014/main" id="{831C0973-2798-0494-0746-B55D0749BE6F}"/>
              </a:ext>
            </a:extLst>
          </p:cNvPr>
          <p:cNvSpPr/>
          <p:nvPr/>
        </p:nvSpPr>
        <p:spPr>
          <a:xfrm>
            <a:off x="1996057" y="4935638"/>
            <a:ext cx="3388619" cy="1211896"/>
          </a:xfrm>
          <a:custGeom>
            <a:avLst/>
            <a:gdLst>
              <a:gd name="connsiteX0" fmla="*/ 0 w 1456911"/>
              <a:gd name="connsiteY0" fmla="*/ 1162085 h 1211896"/>
              <a:gd name="connsiteX1" fmla="*/ 308758 w 1456911"/>
              <a:gd name="connsiteY1" fmla="*/ 1096771 h 1211896"/>
              <a:gd name="connsiteX2" fmla="*/ 635330 w 1456911"/>
              <a:gd name="connsiteY2" fmla="*/ 152683 h 1211896"/>
              <a:gd name="connsiteX3" fmla="*/ 914400 w 1456911"/>
              <a:gd name="connsiteY3" fmla="*/ 93306 h 1211896"/>
              <a:gd name="connsiteX4" fmla="*/ 1229096 w 1456911"/>
              <a:gd name="connsiteY4" fmla="*/ 1067083 h 1211896"/>
              <a:gd name="connsiteX5" fmla="*/ 1436914 w 1456911"/>
              <a:gd name="connsiteY5" fmla="*/ 1168023 h 1211896"/>
              <a:gd name="connsiteX6" fmla="*/ 1436914 w 1456911"/>
              <a:gd name="connsiteY6" fmla="*/ 1173961 h 121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6911" h="1211896">
                <a:moveTo>
                  <a:pt x="0" y="1162085"/>
                </a:moveTo>
                <a:cubicBezTo>
                  <a:pt x="101435" y="1213545"/>
                  <a:pt x="202870" y="1265005"/>
                  <a:pt x="308758" y="1096771"/>
                </a:cubicBezTo>
                <a:cubicBezTo>
                  <a:pt x="414646" y="928537"/>
                  <a:pt x="534390" y="319927"/>
                  <a:pt x="635330" y="152683"/>
                </a:cubicBezTo>
                <a:cubicBezTo>
                  <a:pt x="736270" y="-14561"/>
                  <a:pt x="815439" y="-59094"/>
                  <a:pt x="914400" y="93306"/>
                </a:cubicBezTo>
                <a:cubicBezTo>
                  <a:pt x="1013361" y="245706"/>
                  <a:pt x="1142010" y="887964"/>
                  <a:pt x="1229096" y="1067083"/>
                </a:cubicBezTo>
                <a:cubicBezTo>
                  <a:pt x="1316182" y="1246202"/>
                  <a:pt x="1402278" y="1150210"/>
                  <a:pt x="1436914" y="1168023"/>
                </a:cubicBezTo>
                <a:cubicBezTo>
                  <a:pt x="1471550" y="1185836"/>
                  <a:pt x="1454232" y="1179898"/>
                  <a:pt x="1436914" y="1173961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2EF2952-E28D-E23C-69CE-D3F39DD54543}"/>
                  </a:ext>
                </a:extLst>
              </p:cNvPr>
              <p:cNvSpPr txBox="1"/>
              <p:nvPr/>
            </p:nvSpPr>
            <p:spPr>
              <a:xfrm>
                <a:off x="3365150" y="4566306"/>
                <a:ext cx="9752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|</a:t>
                </a:r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2EF2952-E28D-E23C-69CE-D3F39DD54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150" y="4566306"/>
                <a:ext cx="975259" cy="369332"/>
              </a:xfrm>
              <a:prstGeom prst="rect">
                <a:avLst/>
              </a:prstGeom>
              <a:blipFill>
                <a:blip r:embed="rId4"/>
                <a:stretch>
                  <a:fillRect t="-13333" r="-38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o 25">
            <a:extLst>
              <a:ext uri="{FF2B5EF4-FFF2-40B4-BE49-F238E27FC236}">
                <a16:creationId xmlns:a16="http://schemas.microsoft.com/office/drawing/2014/main" id="{F61EF1EF-B211-B3B2-3DD4-94F0B16024D0}"/>
              </a:ext>
            </a:extLst>
          </p:cNvPr>
          <p:cNvGrpSpPr/>
          <p:nvPr/>
        </p:nvGrpSpPr>
        <p:grpSpPr>
          <a:xfrm>
            <a:off x="826630" y="1150167"/>
            <a:ext cx="4666566" cy="2811271"/>
            <a:chOff x="6909539" y="1642756"/>
            <a:chExt cx="2677189" cy="1793270"/>
          </a:xfrm>
        </p:grpSpPr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1734A4C0-69A3-A487-763D-C929EFB7F7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38143" y="1724788"/>
              <a:ext cx="8905" cy="13182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79F195C-0805-B011-6BF6-AC5E2048899E}"/>
                </a:ext>
              </a:extLst>
            </p:cNvPr>
            <p:cNvCxnSpPr>
              <a:cxnSpLocks/>
            </p:cNvCxnSpPr>
            <p:nvPr/>
          </p:nvCxnSpPr>
          <p:spPr>
            <a:xfrm>
              <a:off x="7838143" y="3042989"/>
              <a:ext cx="16079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9A31BBB6-901A-F8ED-E9F2-FBF6B1C3C0B1}"/>
                    </a:ext>
                  </a:extLst>
                </p:cNvPr>
                <p:cNvSpPr txBox="1"/>
                <p:nvPr/>
              </p:nvSpPr>
              <p:spPr>
                <a:xfrm>
                  <a:off x="6909539" y="2172234"/>
                  <a:ext cx="9969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it-IT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it-IT" b="0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it-IT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it-IT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it-IT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9A31BBB6-901A-F8ED-E9F2-FBF6B1C3C0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9539" y="2172234"/>
                  <a:ext cx="99694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asellaDiTesto 19">
                  <a:extLst>
                    <a:ext uri="{FF2B5EF4-FFF2-40B4-BE49-F238E27FC236}">
                      <a16:creationId xmlns:a16="http://schemas.microsoft.com/office/drawing/2014/main" id="{8687880C-CF60-DC1D-B45F-FCB358522FF9}"/>
                    </a:ext>
                  </a:extLst>
                </p:cNvPr>
                <p:cNvSpPr txBox="1"/>
                <p:nvPr/>
              </p:nvSpPr>
              <p:spPr>
                <a:xfrm>
                  <a:off x="9223319" y="3066694"/>
                  <a:ext cx="3634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it-IT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CasellaDiTesto 19">
                  <a:extLst>
                    <a:ext uri="{FF2B5EF4-FFF2-40B4-BE49-F238E27FC236}">
                      <a16:creationId xmlns:a16="http://schemas.microsoft.com/office/drawing/2014/main" id="{8687880C-CF60-DC1D-B45F-FCB358522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3319" y="3066694"/>
                  <a:ext cx="363409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EDE8606A-CC95-FCE3-E08C-D688DFE4943D}"/>
                </a:ext>
              </a:extLst>
            </p:cNvPr>
            <p:cNvSpPr/>
            <p:nvPr/>
          </p:nvSpPr>
          <p:spPr>
            <a:xfrm>
              <a:off x="7914903" y="1985008"/>
              <a:ext cx="1383476" cy="916728"/>
            </a:xfrm>
            <a:custGeom>
              <a:avLst/>
              <a:gdLst>
                <a:gd name="connsiteX0" fmla="*/ 0 w 1383476"/>
                <a:gd name="connsiteY0" fmla="*/ 0 h 916728"/>
                <a:gd name="connsiteX1" fmla="*/ 77190 w 1383476"/>
                <a:gd name="connsiteY1" fmla="*/ 184067 h 916728"/>
                <a:gd name="connsiteX2" fmla="*/ 433450 w 1383476"/>
                <a:gd name="connsiteY2" fmla="*/ 890649 h 916728"/>
                <a:gd name="connsiteX3" fmla="*/ 920338 w 1383476"/>
                <a:gd name="connsiteY3" fmla="*/ 730332 h 916728"/>
                <a:gd name="connsiteX4" fmla="*/ 1045029 w 1383476"/>
                <a:gd name="connsiteY4" fmla="*/ 403761 h 916728"/>
                <a:gd name="connsiteX5" fmla="*/ 1383476 w 1383476"/>
                <a:gd name="connsiteY5" fmla="*/ 95003 h 91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476" h="916728">
                  <a:moveTo>
                    <a:pt x="0" y="0"/>
                  </a:moveTo>
                  <a:cubicBezTo>
                    <a:pt x="2474" y="17813"/>
                    <a:pt x="4948" y="35626"/>
                    <a:pt x="77190" y="184067"/>
                  </a:cubicBezTo>
                  <a:cubicBezTo>
                    <a:pt x="149432" y="332508"/>
                    <a:pt x="292925" y="799605"/>
                    <a:pt x="433450" y="890649"/>
                  </a:cubicBezTo>
                  <a:cubicBezTo>
                    <a:pt x="573975" y="981693"/>
                    <a:pt x="818408" y="811480"/>
                    <a:pt x="920338" y="730332"/>
                  </a:cubicBezTo>
                  <a:cubicBezTo>
                    <a:pt x="1022268" y="649184"/>
                    <a:pt x="967839" y="509649"/>
                    <a:pt x="1045029" y="403761"/>
                  </a:cubicBezTo>
                  <a:cubicBezTo>
                    <a:pt x="1122219" y="297873"/>
                    <a:pt x="1252847" y="196438"/>
                    <a:pt x="1383476" y="95003"/>
                  </a:cubicBezTo>
                </a:path>
              </a:pathLst>
            </a:cu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EF79A1F6-896F-40EB-2FDA-5F9CE5BDC88C}"/>
                </a:ext>
              </a:extLst>
            </p:cNvPr>
            <p:cNvSpPr txBox="1"/>
            <p:nvPr/>
          </p:nvSpPr>
          <p:spPr>
            <a:xfrm>
              <a:off x="7007993" y="2015173"/>
              <a:ext cx="800032" cy="157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+mj-lt"/>
                </a:rPr>
                <a:t>Level of incompatibility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505DE2F6-9E95-C646-27C4-F1D0A1226C4F}"/>
                    </a:ext>
                  </a:extLst>
                </p:cNvPr>
                <p:cNvSpPr txBox="1"/>
                <p:nvPr/>
              </p:nvSpPr>
              <p:spPr>
                <a:xfrm>
                  <a:off x="8075022" y="1642756"/>
                  <a:ext cx="946026" cy="157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+mj-lt"/>
                    </a:rPr>
                    <a:t>Most compatible</a:t>
                  </a:r>
                  <a:r>
                    <a:rPr lang="it-IT" sz="1000" dirty="0">
                      <a:solidFill>
                        <a:schemeClr val="accent1">
                          <a:lumMod val="75000"/>
                        </a:schemeClr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1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000" dirty="0">
                      <a:latin typeface="+mj-lt"/>
                    </a:rPr>
                    <a:t> given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1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latin typeface="+mj-lt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505DE2F6-9E95-C646-27C4-F1D0A1226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5022" y="1642756"/>
                  <a:ext cx="946026" cy="157061"/>
                </a:xfrm>
                <a:prstGeom prst="rect">
                  <a:avLst/>
                </a:prstGeom>
                <a:blipFill>
                  <a:blip r:embed="rId7"/>
                  <a:stretch>
                    <a:fillRect t="-5000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EDF64B1-E049-668B-3D4E-B2AA19E4A962}"/>
                  </a:ext>
                </a:extLst>
              </p:cNvPr>
              <p:cNvSpPr txBox="1"/>
              <p:nvPr/>
            </p:nvSpPr>
            <p:spPr>
              <a:xfrm>
                <a:off x="7647836" y="977053"/>
                <a:ext cx="409092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Reference sample: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Positive sample: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|</a:t>
                </a:r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)</a:t>
                </a:r>
              </a:p>
              <a:p>
                <a:r>
                  <a:rPr lang="en-US" dirty="0">
                    <a:latin typeface="+mj-lt"/>
                  </a:rPr>
                  <a:t>N negative samples: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|</a:t>
                </a:r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)</a:t>
                </a:r>
              </a:p>
              <a:p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EDF64B1-E049-668B-3D4E-B2AA19E4A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836" y="977053"/>
                <a:ext cx="4090922" cy="1200329"/>
              </a:xfrm>
              <a:prstGeom prst="rect">
                <a:avLst/>
              </a:prstGeom>
              <a:blipFill>
                <a:blip r:embed="rId8"/>
                <a:stretch>
                  <a:fillRect l="-1238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E171FB0-0689-80F9-46B8-E4FD354D5EA1}"/>
              </a:ext>
            </a:extLst>
          </p:cNvPr>
          <p:cNvSpPr txBox="1"/>
          <p:nvPr/>
        </p:nvSpPr>
        <p:spPr>
          <a:xfrm>
            <a:off x="5753595" y="6258036"/>
            <a:ext cx="125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neural data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0A91258B-D2C6-CAAA-5A7E-BBDAECC11E54}"/>
              </a:ext>
            </a:extLst>
          </p:cNvPr>
          <p:cNvCxnSpPr>
            <a:cxnSpLocks/>
          </p:cNvCxnSpPr>
          <p:nvPr/>
        </p:nvCxnSpPr>
        <p:spPr>
          <a:xfrm>
            <a:off x="1975758" y="4566306"/>
            <a:ext cx="0" cy="369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140710C4-A5D2-5E9E-2BE1-1F0E29900C63}"/>
              </a:ext>
            </a:extLst>
          </p:cNvPr>
          <p:cNvGrpSpPr/>
          <p:nvPr/>
        </p:nvGrpSpPr>
        <p:grpSpPr>
          <a:xfrm rot="16200000">
            <a:off x="1811391" y="4151256"/>
            <a:ext cx="369332" cy="460767"/>
            <a:chOff x="9442770" y="1084356"/>
            <a:chExt cx="603067" cy="752367"/>
          </a:xfrm>
        </p:grpSpPr>
        <p:sp>
          <p:nvSpPr>
            <p:cNvPr id="39" name="Ovale 38">
              <a:extLst>
                <a:ext uri="{FF2B5EF4-FFF2-40B4-BE49-F238E27FC236}">
                  <a16:creationId xmlns:a16="http://schemas.microsoft.com/office/drawing/2014/main" id="{CA30A263-72B3-5BA4-D1AE-96F07DF95C62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sellaDiTesto 39">
                  <a:extLst>
                    <a:ext uri="{FF2B5EF4-FFF2-40B4-BE49-F238E27FC236}">
                      <a16:creationId xmlns:a16="http://schemas.microsoft.com/office/drawing/2014/main" id="{716D6EB8-F33D-F5EA-AE58-A14016C6ED32}"/>
                    </a:ext>
                  </a:extLst>
                </p:cNvPr>
                <p:cNvSpPr txBox="1"/>
                <p:nvPr/>
              </p:nvSpPr>
              <p:spPr>
                <a:xfrm rot="5400000">
                  <a:off x="9368120" y="1159006"/>
                  <a:ext cx="752367" cy="6030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0" name="CasellaDiTesto 39">
                  <a:extLst>
                    <a:ext uri="{FF2B5EF4-FFF2-40B4-BE49-F238E27FC236}">
                      <a16:creationId xmlns:a16="http://schemas.microsoft.com/office/drawing/2014/main" id="{716D6EB8-F33D-F5EA-AE58-A14016C6ED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368120" y="1159006"/>
                  <a:ext cx="752367" cy="60306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Figura a mano libera 40">
            <a:extLst>
              <a:ext uri="{FF2B5EF4-FFF2-40B4-BE49-F238E27FC236}">
                <a16:creationId xmlns:a16="http://schemas.microsoft.com/office/drawing/2014/main" id="{CD835E00-4901-1F9B-9576-B1869790EADF}"/>
              </a:ext>
            </a:extLst>
          </p:cNvPr>
          <p:cNvSpPr/>
          <p:nvPr/>
        </p:nvSpPr>
        <p:spPr>
          <a:xfrm>
            <a:off x="766066" y="4281549"/>
            <a:ext cx="998836" cy="208496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ED526DA0-43A8-C035-4563-DBC520631FA9}"/>
              </a:ext>
            </a:extLst>
          </p:cNvPr>
          <p:cNvCxnSpPr>
            <a:cxnSpLocks/>
          </p:cNvCxnSpPr>
          <p:nvPr/>
        </p:nvCxnSpPr>
        <p:spPr>
          <a:xfrm>
            <a:off x="2379476" y="4661228"/>
            <a:ext cx="0" cy="369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862C03C6-4785-1175-9BF0-D23C6676AA7C}"/>
              </a:ext>
            </a:extLst>
          </p:cNvPr>
          <p:cNvGrpSpPr/>
          <p:nvPr/>
        </p:nvGrpSpPr>
        <p:grpSpPr>
          <a:xfrm rot="16200000">
            <a:off x="2230626" y="4230660"/>
            <a:ext cx="369332" cy="491801"/>
            <a:chOff x="9442770" y="1084357"/>
            <a:chExt cx="603067" cy="803041"/>
          </a:xfrm>
        </p:grpSpPr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BD5AD543-8E4E-7C95-8BED-A3A5955C630A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E6C8FD6E-F16C-7202-6525-892EEA0C857D}"/>
                    </a:ext>
                  </a:extLst>
                </p:cNvPr>
                <p:cNvSpPr txBox="1"/>
                <p:nvPr/>
              </p:nvSpPr>
              <p:spPr>
                <a:xfrm rot="5400000">
                  <a:off x="9342783" y="1184344"/>
                  <a:ext cx="803041" cy="6030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E6C8FD6E-F16C-7202-6525-892EEA0C85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342783" y="1184344"/>
                  <a:ext cx="803041" cy="603067"/>
                </a:xfrm>
                <a:prstGeom prst="rect">
                  <a:avLst/>
                </a:prstGeom>
                <a:blipFill>
                  <a:blip r:embed="rId10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Figura a mano libera 45">
            <a:extLst>
              <a:ext uri="{FF2B5EF4-FFF2-40B4-BE49-F238E27FC236}">
                <a16:creationId xmlns:a16="http://schemas.microsoft.com/office/drawing/2014/main" id="{7D320124-3E7B-9037-A2FD-2FAF8E010BEF}"/>
              </a:ext>
            </a:extLst>
          </p:cNvPr>
          <p:cNvSpPr/>
          <p:nvPr/>
        </p:nvSpPr>
        <p:spPr>
          <a:xfrm>
            <a:off x="2614757" y="4266931"/>
            <a:ext cx="998836" cy="208496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F81C09E-49D5-D667-0E61-B37406BD1026}"/>
              </a:ext>
            </a:extLst>
          </p:cNvPr>
          <p:cNvCxnSpPr>
            <a:cxnSpLocks/>
          </p:cNvCxnSpPr>
          <p:nvPr/>
        </p:nvCxnSpPr>
        <p:spPr>
          <a:xfrm>
            <a:off x="4477243" y="5083791"/>
            <a:ext cx="0" cy="369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8A3F15D2-971F-3138-7A5C-12BE82324379}"/>
              </a:ext>
            </a:extLst>
          </p:cNvPr>
          <p:cNvGrpSpPr/>
          <p:nvPr/>
        </p:nvGrpSpPr>
        <p:grpSpPr>
          <a:xfrm rot="16200000">
            <a:off x="4313708" y="4667901"/>
            <a:ext cx="369333" cy="462434"/>
            <a:chOff x="9442770" y="1084357"/>
            <a:chExt cx="603068" cy="755090"/>
          </a:xfrm>
        </p:grpSpPr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18A45050-0A01-D249-076B-6BE2DF7CA423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44E5D961-B1B4-1790-4308-A5EF7B671A94}"/>
                    </a:ext>
                  </a:extLst>
                </p:cNvPr>
                <p:cNvSpPr txBox="1"/>
                <p:nvPr/>
              </p:nvSpPr>
              <p:spPr>
                <a:xfrm rot="5400000">
                  <a:off x="9366760" y="1160369"/>
                  <a:ext cx="755090" cy="6030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44E5D961-B1B4-1790-4308-A5EF7B671A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366760" y="1160369"/>
                  <a:ext cx="755090" cy="603066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Figura a mano libera 50">
            <a:extLst>
              <a:ext uri="{FF2B5EF4-FFF2-40B4-BE49-F238E27FC236}">
                <a16:creationId xmlns:a16="http://schemas.microsoft.com/office/drawing/2014/main" id="{7A3E6502-2745-0DDC-2D41-55AC69C0164F}"/>
              </a:ext>
            </a:extLst>
          </p:cNvPr>
          <p:cNvSpPr/>
          <p:nvPr/>
        </p:nvSpPr>
        <p:spPr>
          <a:xfrm flipH="1">
            <a:off x="4721005" y="4826043"/>
            <a:ext cx="998837" cy="208496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15DB3E2D-7071-236A-ABD3-29E41DE90FDB}"/>
              </a:ext>
            </a:extLst>
          </p:cNvPr>
          <p:cNvCxnSpPr>
            <a:cxnSpLocks/>
          </p:cNvCxnSpPr>
          <p:nvPr/>
        </p:nvCxnSpPr>
        <p:spPr>
          <a:xfrm flipV="1">
            <a:off x="3440339" y="3149339"/>
            <a:ext cx="0" cy="382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23471B38-229A-21DA-0C37-AA665D2ACE33}"/>
                  </a:ext>
                </a:extLst>
              </p:cNvPr>
              <p:cNvSpPr txBox="1"/>
              <p:nvPr/>
            </p:nvSpPr>
            <p:spPr>
              <a:xfrm>
                <a:off x="2992740" y="3470517"/>
                <a:ext cx="8639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it-IT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23471B38-229A-21DA-0C37-AA665D2A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740" y="3470517"/>
                <a:ext cx="863924" cy="369332"/>
              </a:xfrm>
              <a:prstGeom prst="rect">
                <a:avLst/>
              </a:prstGeom>
              <a:blipFill>
                <a:blip r:embed="rId12"/>
                <a:stretch>
                  <a:fillRect r="-2463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CFD285FE-7768-B349-1535-7D9B73761A4C}"/>
              </a:ext>
            </a:extLst>
          </p:cNvPr>
          <p:cNvCxnSpPr>
            <a:cxnSpLocks/>
          </p:cNvCxnSpPr>
          <p:nvPr/>
        </p:nvCxnSpPr>
        <p:spPr>
          <a:xfrm flipV="1">
            <a:off x="4754118" y="2007350"/>
            <a:ext cx="0" cy="382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C4F46926-5D48-5ED8-CE1C-0BC1E79878F6}"/>
                  </a:ext>
                </a:extLst>
              </p:cNvPr>
              <p:cNvSpPr txBox="1"/>
              <p:nvPr/>
            </p:nvSpPr>
            <p:spPr>
              <a:xfrm>
                <a:off x="4306519" y="2328528"/>
                <a:ext cx="8639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it-IT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C4F46926-5D48-5ED8-CE1C-0BC1E7987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519" y="2328528"/>
                <a:ext cx="863924" cy="369332"/>
              </a:xfrm>
              <a:prstGeom prst="rect">
                <a:avLst/>
              </a:prstGeom>
              <a:blipFill>
                <a:blip r:embed="rId13"/>
                <a:stretch>
                  <a:fillRect r="-20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68C74844-E6A2-D701-2228-CADEF2FDC7CA}"/>
              </a:ext>
            </a:extLst>
          </p:cNvPr>
          <p:cNvCxnSpPr>
            <a:cxnSpLocks/>
          </p:cNvCxnSpPr>
          <p:nvPr/>
        </p:nvCxnSpPr>
        <p:spPr>
          <a:xfrm>
            <a:off x="2786936" y="1644927"/>
            <a:ext cx="0" cy="448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97025AC5-7DA1-304A-79B1-A8C47E556761}"/>
                  </a:ext>
                </a:extLst>
              </p:cNvPr>
              <p:cNvSpPr txBox="1"/>
              <p:nvPr/>
            </p:nvSpPr>
            <p:spPr>
              <a:xfrm>
                <a:off x="2354974" y="1356882"/>
                <a:ext cx="8639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it-IT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97025AC5-7DA1-304A-79B1-A8C47E556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974" y="1356882"/>
                <a:ext cx="863924" cy="369332"/>
              </a:xfrm>
              <a:prstGeom prst="rect">
                <a:avLst/>
              </a:prstGeom>
              <a:blipFill>
                <a:blip r:embed="rId14"/>
                <a:stretch>
                  <a:fillRect r="-21739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ttangolo con angoli arrotondati 61">
            <a:extLst>
              <a:ext uri="{FF2B5EF4-FFF2-40B4-BE49-F238E27FC236}">
                <a16:creationId xmlns:a16="http://schemas.microsoft.com/office/drawing/2014/main" id="{9AE430B8-FC63-0495-B9B5-78E187E82D41}"/>
              </a:ext>
            </a:extLst>
          </p:cNvPr>
          <p:cNvSpPr/>
          <p:nvPr/>
        </p:nvSpPr>
        <p:spPr>
          <a:xfrm>
            <a:off x="7309897" y="656697"/>
            <a:ext cx="4734851" cy="55083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573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D087A3-8329-EA74-3154-0F7012DC9B21}"/>
              </a:ext>
            </a:extLst>
          </p:cNvPr>
          <p:cNvSpPr txBox="1"/>
          <p:nvPr/>
        </p:nvSpPr>
        <p:spPr>
          <a:xfrm>
            <a:off x="4783782" y="131857"/>
            <a:ext cx="2624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Sampling</a:t>
            </a:r>
          </a:p>
        </p:txBody>
      </p:sp>
      <p:sp>
        <p:nvSpPr>
          <p:cNvPr id="6" name="Figura a mano libera 5">
            <a:extLst>
              <a:ext uri="{FF2B5EF4-FFF2-40B4-BE49-F238E27FC236}">
                <a16:creationId xmlns:a16="http://schemas.microsoft.com/office/drawing/2014/main" id="{81DC0DB2-8B83-D087-1883-513A6EF8A6F6}"/>
              </a:ext>
            </a:extLst>
          </p:cNvPr>
          <p:cNvSpPr/>
          <p:nvPr/>
        </p:nvSpPr>
        <p:spPr>
          <a:xfrm>
            <a:off x="1157846" y="4935638"/>
            <a:ext cx="1456911" cy="1211896"/>
          </a:xfrm>
          <a:custGeom>
            <a:avLst/>
            <a:gdLst>
              <a:gd name="connsiteX0" fmla="*/ 0 w 1456911"/>
              <a:gd name="connsiteY0" fmla="*/ 1162085 h 1211896"/>
              <a:gd name="connsiteX1" fmla="*/ 308758 w 1456911"/>
              <a:gd name="connsiteY1" fmla="*/ 1096771 h 1211896"/>
              <a:gd name="connsiteX2" fmla="*/ 635330 w 1456911"/>
              <a:gd name="connsiteY2" fmla="*/ 152683 h 1211896"/>
              <a:gd name="connsiteX3" fmla="*/ 914400 w 1456911"/>
              <a:gd name="connsiteY3" fmla="*/ 93306 h 1211896"/>
              <a:gd name="connsiteX4" fmla="*/ 1229096 w 1456911"/>
              <a:gd name="connsiteY4" fmla="*/ 1067083 h 1211896"/>
              <a:gd name="connsiteX5" fmla="*/ 1436914 w 1456911"/>
              <a:gd name="connsiteY5" fmla="*/ 1168023 h 1211896"/>
              <a:gd name="connsiteX6" fmla="*/ 1436914 w 1456911"/>
              <a:gd name="connsiteY6" fmla="*/ 1173961 h 121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6911" h="1211896">
                <a:moveTo>
                  <a:pt x="0" y="1162085"/>
                </a:moveTo>
                <a:cubicBezTo>
                  <a:pt x="101435" y="1213545"/>
                  <a:pt x="202870" y="1265005"/>
                  <a:pt x="308758" y="1096771"/>
                </a:cubicBezTo>
                <a:cubicBezTo>
                  <a:pt x="414646" y="928537"/>
                  <a:pt x="534390" y="319927"/>
                  <a:pt x="635330" y="152683"/>
                </a:cubicBezTo>
                <a:cubicBezTo>
                  <a:pt x="736270" y="-14561"/>
                  <a:pt x="815439" y="-59094"/>
                  <a:pt x="914400" y="93306"/>
                </a:cubicBezTo>
                <a:cubicBezTo>
                  <a:pt x="1013361" y="245706"/>
                  <a:pt x="1142010" y="887964"/>
                  <a:pt x="1229096" y="1067083"/>
                </a:cubicBezTo>
                <a:cubicBezTo>
                  <a:pt x="1316182" y="1246202"/>
                  <a:pt x="1402278" y="1150210"/>
                  <a:pt x="1436914" y="1168023"/>
                </a:cubicBezTo>
                <a:cubicBezTo>
                  <a:pt x="1471550" y="1185836"/>
                  <a:pt x="1454232" y="1179898"/>
                  <a:pt x="1436914" y="1173961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29FA3B23-EBDF-384D-2677-A837399F3D52}"/>
              </a:ext>
            </a:extLst>
          </p:cNvPr>
          <p:cNvCxnSpPr/>
          <p:nvPr/>
        </p:nvCxnSpPr>
        <p:spPr>
          <a:xfrm>
            <a:off x="813460" y="6258036"/>
            <a:ext cx="57892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01297C1-1DA9-5224-E5C0-3737DBB041E7}"/>
                  </a:ext>
                </a:extLst>
              </p:cNvPr>
              <p:cNvSpPr txBox="1"/>
              <p:nvPr/>
            </p:nvSpPr>
            <p:spPr>
              <a:xfrm>
                <a:off x="1319647" y="4660093"/>
                <a:ext cx="6561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01297C1-1DA9-5224-E5C0-3737DBB04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47" y="4660093"/>
                <a:ext cx="656111" cy="369332"/>
              </a:xfrm>
              <a:prstGeom prst="rect">
                <a:avLst/>
              </a:prstGeom>
              <a:blipFill>
                <a:blip r:embed="rId2"/>
                <a:stretch>
                  <a:fillRect t="-1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igura a mano libera 10">
            <a:extLst>
              <a:ext uri="{FF2B5EF4-FFF2-40B4-BE49-F238E27FC236}">
                <a16:creationId xmlns:a16="http://schemas.microsoft.com/office/drawing/2014/main" id="{2315F2EB-1BC9-E870-164D-E2036967A313}"/>
              </a:ext>
            </a:extLst>
          </p:cNvPr>
          <p:cNvSpPr/>
          <p:nvPr/>
        </p:nvSpPr>
        <p:spPr>
          <a:xfrm>
            <a:off x="1451720" y="4935638"/>
            <a:ext cx="1456911" cy="1211896"/>
          </a:xfrm>
          <a:custGeom>
            <a:avLst/>
            <a:gdLst>
              <a:gd name="connsiteX0" fmla="*/ 0 w 1456911"/>
              <a:gd name="connsiteY0" fmla="*/ 1162085 h 1211896"/>
              <a:gd name="connsiteX1" fmla="*/ 308758 w 1456911"/>
              <a:gd name="connsiteY1" fmla="*/ 1096771 h 1211896"/>
              <a:gd name="connsiteX2" fmla="*/ 635330 w 1456911"/>
              <a:gd name="connsiteY2" fmla="*/ 152683 h 1211896"/>
              <a:gd name="connsiteX3" fmla="*/ 914400 w 1456911"/>
              <a:gd name="connsiteY3" fmla="*/ 93306 h 1211896"/>
              <a:gd name="connsiteX4" fmla="*/ 1229096 w 1456911"/>
              <a:gd name="connsiteY4" fmla="*/ 1067083 h 1211896"/>
              <a:gd name="connsiteX5" fmla="*/ 1436914 w 1456911"/>
              <a:gd name="connsiteY5" fmla="*/ 1168023 h 1211896"/>
              <a:gd name="connsiteX6" fmla="*/ 1436914 w 1456911"/>
              <a:gd name="connsiteY6" fmla="*/ 1173961 h 121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6911" h="1211896">
                <a:moveTo>
                  <a:pt x="0" y="1162085"/>
                </a:moveTo>
                <a:cubicBezTo>
                  <a:pt x="101435" y="1213545"/>
                  <a:pt x="202870" y="1265005"/>
                  <a:pt x="308758" y="1096771"/>
                </a:cubicBezTo>
                <a:cubicBezTo>
                  <a:pt x="414646" y="928537"/>
                  <a:pt x="534390" y="319927"/>
                  <a:pt x="635330" y="152683"/>
                </a:cubicBezTo>
                <a:cubicBezTo>
                  <a:pt x="736270" y="-14561"/>
                  <a:pt x="815439" y="-59094"/>
                  <a:pt x="914400" y="93306"/>
                </a:cubicBezTo>
                <a:cubicBezTo>
                  <a:pt x="1013361" y="245706"/>
                  <a:pt x="1142010" y="887964"/>
                  <a:pt x="1229096" y="1067083"/>
                </a:cubicBezTo>
                <a:cubicBezTo>
                  <a:pt x="1316182" y="1246202"/>
                  <a:pt x="1402278" y="1150210"/>
                  <a:pt x="1436914" y="1168023"/>
                </a:cubicBezTo>
                <a:cubicBezTo>
                  <a:pt x="1471550" y="1185836"/>
                  <a:pt x="1454232" y="1179898"/>
                  <a:pt x="1436914" y="1173961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2CF0BDA-F75F-D52F-F07A-32B0EFE05C25}"/>
                  </a:ext>
                </a:extLst>
              </p:cNvPr>
              <p:cNvSpPr txBox="1"/>
              <p:nvPr/>
            </p:nvSpPr>
            <p:spPr>
              <a:xfrm>
                <a:off x="2310925" y="4660093"/>
                <a:ext cx="928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it-IT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|</m:t>
                      </m:r>
                      <m:r>
                        <m:rPr>
                          <m:nor/>
                        </m:rPr>
                        <a:rPr lang="it-IT" dirty="0">
                          <a:solidFill>
                            <a:schemeClr val="accent1">
                              <a:lumMod val="75000"/>
                            </a:schemeClr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2CF0BDA-F75F-D52F-F07A-32B0EFE05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925" y="4660093"/>
                <a:ext cx="928543" cy="369332"/>
              </a:xfrm>
              <a:prstGeom prst="rect">
                <a:avLst/>
              </a:prstGeom>
              <a:blipFill>
                <a:blip r:embed="rId3"/>
                <a:stretch>
                  <a:fillRect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igura a mano libera 12">
            <a:extLst>
              <a:ext uri="{FF2B5EF4-FFF2-40B4-BE49-F238E27FC236}">
                <a16:creationId xmlns:a16="http://schemas.microsoft.com/office/drawing/2014/main" id="{831C0973-2798-0494-0746-B55D0749BE6F}"/>
              </a:ext>
            </a:extLst>
          </p:cNvPr>
          <p:cNvSpPr/>
          <p:nvPr/>
        </p:nvSpPr>
        <p:spPr>
          <a:xfrm>
            <a:off x="1996057" y="4935638"/>
            <a:ext cx="3388619" cy="1211896"/>
          </a:xfrm>
          <a:custGeom>
            <a:avLst/>
            <a:gdLst>
              <a:gd name="connsiteX0" fmla="*/ 0 w 1456911"/>
              <a:gd name="connsiteY0" fmla="*/ 1162085 h 1211896"/>
              <a:gd name="connsiteX1" fmla="*/ 308758 w 1456911"/>
              <a:gd name="connsiteY1" fmla="*/ 1096771 h 1211896"/>
              <a:gd name="connsiteX2" fmla="*/ 635330 w 1456911"/>
              <a:gd name="connsiteY2" fmla="*/ 152683 h 1211896"/>
              <a:gd name="connsiteX3" fmla="*/ 914400 w 1456911"/>
              <a:gd name="connsiteY3" fmla="*/ 93306 h 1211896"/>
              <a:gd name="connsiteX4" fmla="*/ 1229096 w 1456911"/>
              <a:gd name="connsiteY4" fmla="*/ 1067083 h 1211896"/>
              <a:gd name="connsiteX5" fmla="*/ 1436914 w 1456911"/>
              <a:gd name="connsiteY5" fmla="*/ 1168023 h 1211896"/>
              <a:gd name="connsiteX6" fmla="*/ 1436914 w 1456911"/>
              <a:gd name="connsiteY6" fmla="*/ 1173961 h 121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6911" h="1211896">
                <a:moveTo>
                  <a:pt x="0" y="1162085"/>
                </a:moveTo>
                <a:cubicBezTo>
                  <a:pt x="101435" y="1213545"/>
                  <a:pt x="202870" y="1265005"/>
                  <a:pt x="308758" y="1096771"/>
                </a:cubicBezTo>
                <a:cubicBezTo>
                  <a:pt x="414646" y="928537"/>
                  <a:pt x="534390" y="319927"/>
                  <a:pt x="635330" y="152683"/>
                </a:cubicBezTo>
                <a:cubicBezTo>
                  <a:pt x="736270" y="-14561"/>
                  <a:pt x="815439" y="-59094"/>
                  <a:pt x="914400" y="93306"/>
                </a:cubicBezTo>
                <a:cubicBezTo>
                  <a:pt x="1013361" y="245706"/>
                  <a:pt x="1142010" y="887964"/>
                  <a:pt x="1229096" y="1067083"/>
                </a:cubicBezTo>
                <a:cubicBezTo>
                  <a:pt x="1316182" y="1246202"/>
                  <a:pt x="1402278" y="1150210"/>
                  <a:pt x="1436914" y="1168023"/>
                </a:cubicBezTo>
                <a:cubicBezTo>
                  <a:pt x="1471550" y="1185836"/>
                  <a:pt x="1454232" y="1179898"/>
                  <a:pt x="1436914" y="1173961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2EF2952-E28D-E23C-69CE-D3F39DD54543}"/>
                  </a:ext>
                </a:extLst>
              </p:cNvPr>
              <p:cNvSpPr txBox="1"/>
              <p:nvPr/>
            </p:nvSpPr>
            <p:spPr>
              <a:xfrm>
                <a:off x="3365150" y="4566306"/>
                <a:ext cx="9752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|</a:t>
                </a:r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2EF2952-E28D-E23C-69CE-D3F39DD54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150" y="4566306"/>
                <a:ext cx="975259" cy="369332"/>
              </a:xfrm>
              <a:prstGeom prst="rect">
                <a:avLst/>
              </a:prstGeom>
              <a:blipFill>
                <a:blip r:embed="rId4"/>
                <a:stretch>
                  <a:fillRect t="-13333" r="-38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o 25">
            <a:extLst>
              <a:ext uri="{FF2B5EF4-FFF2-40B4-BE49-F238E27FC236}">
                <a16:creationId xmlns:a16="http://schemas.microsoft.com/office/drawing/2014/main" id="{F61EF1EF-B211-B3B2-3DD4-94F0B16024D0}"/>
              </a:ext>
            </a:extLst>
          </p:cNvPr>
          <p:cNvGrpSpPr/>
          <p:nvPr/>
        </p:nvGrpSpPr>
        <p:grpSpPr>
          <a:xfrm>
            <a:off x="826630" y="1150167"/>
            <a:ext cx="4666566" cy="2811271"/>
            <a:chOff x="6909539" y="1642756"/>
            <a:chExt cx="2677189" cy="1793270"/>
          </a:xfrm>
        </p:grpSpPr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1734A4C0-69A3-A487-763D-C929EFB7F7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38143" y="1724788"/>
              <a:ext cx="8905" cy="13182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79F195C-0805-B011-6BF6-AC5E2048899E}"/>
                </a:ext>
              </a:extLst>
            </p:cNvPr>
            <p:cNvCxnSpPr>
              <a:cxnSpLocks/>
            </p:cNvCxnSpPr>
            <p:nvPr/>
          </p:nvCxnSpPr>
          <p:spPr>
            <a:xfrm>
              <a:off x="7838143" y="3042989"/>
              <a:ext cx="16079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9A31BBB6-901A-F8ED-E9F2-FBF6B1C3C0B1}"/>
                    </a:ext>
                  </a:extLst>
                </p:cNvPr>
                <p:cNvSpPr txBox="1"/>
                <p:nvPr/>
              </p:nvSpPr>
              <p:spPr>
                <a:xfrm>
                  <a:off x="6909539" y="2172234"/>
                  <a:ext cx="9969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it-IT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it-IT" b="0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it-IT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it-IT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it-IT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9A31BBB6-901A-F8ED-E9F2-FBF6B1C3C0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9539" y="2172234"/>
                  <a:ext cx="99694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asellaDiTesto 19">
                  <a:extLst>
                    <a:ext uri="{FF2B5EF4-FFF2-40B4-BE49-F238E27FC236}">
                      <a16:creationId xmlns:a16="http://schemas.microsoft.com/office/drawing/2014/main" id="{8687880C-CF60-DC1D-B45F-FCB358522FF9}"/>
                    </a:ext>
                  </a:extLst>
                </p:cNvPr>
                <p:cNvSpPr txBox="1"/>
                <p:nvPr/>
              </p:nvSpPr>
              <p:spPr>
                <a:xfrm>
                  <a:off x="9223319" y="3066694"/>
                  <a:ext cx="3634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it-IT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CasellaDiTesto 19">
                  <a:extLst>
                    <a:ext uri="{FF2B5EF4-FFF2-40B4-BE49-F238E27FC236}">
                      <a16:creationId xmlns:a16="http://schemas.microsoft.com/office/drawing/2014/main" id="{8687880C-CF60-DC1D-B45F-FCB358522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3319" y="3066694"/>
                  <a:ext cx="363409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EDE8606A-CC95-FCE3-E08C-D688DFE4943D}"/>
                </a:ext>
              </a:extLst>
            </p:cNvPr>
            <p:cNvSpPr/>
            <p:nvPr/>
          </p:nvSpPr>
          <p:spPr>
            <a:xfrm>
              <a:off x="7914903" y="1985008"/>
              <a:ext cx="1383476" cy="916728"/>
            </a:xfrm>
            <a:custGeom>
              <a:avLst/>
              <a:gdLst>
                <a:gd name="connsiteX0" fmla="*/ 0 w 1383476"/>
                <a:gd name="connsiteY0" fmla="*/ 0 h 916728"/>
                <a:gd name="connsiteX1" fmla="*/ 77190 w 1383476"/>
                <a:gd name="connsiteY1" fmla="*/ 184067 h 916728"/>
                <a:gd name="connsiteX2" fmla="*/ 433450 w 1383476"/>
                <a:gd name="connsiteY2" fmla="*/ 890649 h 916728"/>
                <a:gd name="connsiteX3" fmla="*/ 920338 w 1383476"/>
                <a:gd name="connsiteY3" fmla="*/ 730332 h 916728"/>
                <a:gd name="connsiteX4" fmla="*/ 1045029 w 1383476"/>
                <a:gd name="connsiteY4" fmla="*/ 403761 h 916728"/>
                <a:gd name="connsiteX5" fmla="*/ 1383476 w 1383476"/>
                <a:gd name="connsiteY5" fmla="*/ 95003 h 91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476" h="916728">
                  <a:moveTo>
                    <a:pt x="0" y="0"/>
                  </a:moveTo>
                  <a:cubicBezTo>
                    <a:pt x="2474" y="17813"/>
                    <a:pt x="4948" y="35626"/>
                    <a:pt x="77190" y="184067"/>
                  </a:cubicBezTo>
                  <a:cubicBezTo>
                    <a:pt x="149432" y="332508"/>
                    <a:pt x="292925" y="799605"/>
                    <a:pt x="433450" y="890649"/>
                  </a:cubicBezTo>
                  <a:cubicBezTo>
                    <a:pt x="573975" y="981693"/>
                    <a:pt x="818408" y="811480"/>
                    <a:pt x="920338" y="730332"/>
                  </a:cubicBezTo>
                  <a:cubicBezTo>
                    <a:pt x="1022268" y="649184"/>
                    <a:pt x="967839" y="509649"/>
                    <a:pt x="1045029" y="403761"/>
                  </a:cubicBezTo>
                  <a:cubicBezTo>
                    <a:pt x="1122219" y="297873"/>
                    <a:pt x="1252847" y="196438"/>
                    <a:pt x="1383476" y="95003"/>
                  </a:cubicBezTo>
                </a:path>
              </a:pathLst>
            </a:cu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EF79A1F6-896F-40EB-2FDA-5F9CE5BDC88C}"/>
                </a:ext>
              </a:extLst>
            </p:cNvPr>
            <p:cNvSpPr txBox="1"/>
            <p:nvPr/>
          </p:nvSpPr>
          <p:spPr>
            <a:xfrm>
              <a:off x="7007993" y="2015173"/>
              <a:ext cx="800032" cy="157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+mj-lt"/>
                </a:rPr>
                <a:t>Level of incompatibility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505DE2F6-9E95-C646-27C4-F1D0A1226C4F}"/>
                    </a:ext>
                  </a:extLst>
                </p:cNvPr>
                <p:cNvSpPr txBox="1"/>
                <p:nvPr/>
              </p:nvSpPr>
              <p:spPr>
                <a:xfrm>
                  <a:off x="8075022" y="1642756"/>
                  <a:ext cx="946026" cy="157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+mj-lt"/>
                    </a:rPr>
                    <a:t>Most compatible</a:t>
                  </a:r>
                  <a:r>
                    <a:rPr lang="it-IT" sz="1000" dirty="0">
                      <a:solidFill>
                        <a:schemeClr val="accent1">
                          <a:lumMod val="75000"/>
                        </a:schemeClr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1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000" dirty="0">
                      <a:latin typeface="+mj-lt"/>
                    </a:rPr>
                    <a:t> given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1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latin typeface="+mj-lt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505DE2F6-9E95-C646-27C4-F1D0A1226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5022" y="1642756"/>
                  <a:ext cx="946026" cy="157061"/>
                </a:xfrm>
                <a:prstGeom prst="rect">
                  <a:avLst/>
                </a:prstGeom>
                <a:blipFill>
                  <a:blip r:embed="rId7"/>
                  <a:stretch>
                    <a:fillRect t="-5000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EDF64B1-E049-668B-3D4E-B2AA19E4A962}"/>
                  </a:ext>
                </a:extLst>
              </p:cNvPr>
              <p:cNvSpPr txBox="1"/>
              <p:nvPr/>
            </p:nvSpPr>
            <p:spPr>
              <a:xfrm>
                <a:off x="7647836" y="977053"/>
                <a:ext cx="4090922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Reference sample: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Positive sample: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|</a:t>
                </a:r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)</a:t>
                </a:r>
              </a:p>
              <a:p>
                <a:r>
                  <a:rPr lang="en-US" dirty="0">
                    <a:latin typeface="+mj-lt"/>
                  </a:rPr>
                  <a:t>N negative samples: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|</a:t>
                </a:r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)</a:t>
                </a:r>
              </a:p>
              <a:p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Two CEBRA modalities:</a:t>
                </a:r>
              </a:p>
              <a:p>
                <a:r>
                  <a:rPr lang="en-US" b="1" dirty="0">
                    <a:latin typeface="+mj-lt"/>
                  </a:rPr>
                  <a:t>1- Discovery driven:</a:t>
                </a:r>
              </a:p>
              <a:p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,</a:t>
                </a:r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sampled only looking at the 	original neural data 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+mj-lt"/>
                </a:endParaRPr>
              </a:p>
              <a:p>
                <a:r>
                  <a:rPr lang="en-US" b="1" dirty="0">
                    <a:latin typeface="+mj-lt"/>
                  </a:rPr>
                  <a:t>2- Hypothesis driven (</a:t>
                </a:r>
                <a:r>
                  <a:rPr lang="en-US" b="1" dirty="0">
                    <a:solidFill>
                      <a:srgbClr val="C00000"/>
                    </a:solidFill>
                    <a:latin typeface="+mj-lt"/>
                  </a:rPr>
                  <a:t>behavioral guided</a:t>
                </a:r>
                <a:r>
                  <a:rPr lang="en-US" b="1" dirty="0">
                    <a:latin typeface="+mj-lt"/>
                  </a:rPr>
                  <a:t>):</a:t>
                </a:r>
              </a:p>
              <a:p>
                <a:r>
                  <a:rPr lang="en-US" b="1" dirty="0">
                    <a:latin typeface="+mj-lt"/>
                  </a:rPr>
                  <a:t>	</a:t>
                </a:r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,</a:t>
                </a:r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sampled looking at the value 	of </a:t>
                </a:r>
                <a:r>
                  <a:rPr lang="en-US" dirty="0">
                    <a:solidFill>
                      <a:srgbClr val="C00000"/>
                    </a:solidFill>
                    <a:latin typeface="+mj-lt"/>
                  </a:rPr>
                  <a:t>auxiliary variables (behavioral)  </a:t>
                </a:r>
                <a:endParaRPr lang="en-US" b="1" dirty="0">
                  <a:solidFill>
                    <a:srgbClr val="C00000"/>
                  </a:solidFill>
                  <a:latin typeface="+mj-lt"/>
                </a:endParaRPr>
              </a:p>
              <a:p>
                <a:endParaRPr lang="en-US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EDF64B1-E049-668B-3D4E-B2AA19E4A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836" y="977053"/>
                <a:ext cx="4090922" cy="3693319"/>
              </a:xfrm>
              <a:prstGeom prst="rect">
                <a:avLst/>
              </a:prstGeom>
              <a:blipFill>
                <a:blip r:embed="rId8"/>
                <a:stretch>
                  <a:fillRect l="-1238" t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E171FB0-0689-80F9-46B8-E4FD354D5EA1}"/>
              </a:ext>
            </a:extLst>
          </p:cNvPr>
          <p:cNvSpPr txBox="1"/>
          <p:nvPr/>
        </p:nvSpPr>
        <p:spPr>
          <a:xfrm>
            <a:off x="5753595" y="6258036"/>
            <a:ext cx="125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neural data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0A91258B-D2C6-CAAA-5A7E-BBDAECC11E54}"/>
              </a:ext>
            </a:extLst>
          </p:cNvPr>
          <p:cNvCxnSpPr>
            <a:cxnSpLocks/>
          </p:cNvCxnSpPr>
          <p:nvPr/>
        </p:nvCxnSpPr>
        <p:spPr>
          <a:xfrm>
            <a:off x="1975758" y="4566306"/>
            <a:ext cx="0" cy="369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140710C4-A5D2-5E9E-2BE1-1F0E29900C63}"/>
              </a:ext>
            </a:extLst>
          </p:cNvPr>
          <p:cNvGrpSpPr/>
          <p:nvPr/>
        </p:nvGrpSpPr>
        <p:grpSpPr>
          <a:xfrm rot="16200000">
            <a:off x="1811391" y="4151256"/>
            <a:ext cx="369332" cy="460767"/>
            <a:chOff x="9442770" y="1084356"/>
            <a:chExt cx="603067" cy="752367"/>
          </a:xfrm>
        </p:grpSpPr>
        <p:sp>
          <p:nvSpPr>
            <p:cNvPr id="39" name="Ovale 38">
              <a:extLst>
                <a:ext uri="{FF2B5EF4-FFF2-40B4-BE49-F238E27FC236}">
                  <a16:creationId xmlns:a16="http://schemas.microsoft.com/office/drawing/2014/main" id="{CA30A263-72B3-5BA4-D1AE-96F07DF95C62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sellaDiTesto 39">
                  <a:extLst>
                    <a:ext uri="{FF2B5EF4-FFF2-40B4-BE49-F238E27FC236}">
                      <a16:creationId xmlns:a16="http://schemas.microsoft.com/office/drawing/2014/main" id="{716D6EB8-F33D-F5EA-AE58-A14016C6ED32}"/>
                    </a:ext>
                  </a:extLst>
                </p:cNvPr>
                <p:cNvSpPr txBox="1"/>
                <p:nvPr/>
              </p:nvSpPr>
              <p:spPr>
                <a:xfrm rot="5400000">
                  <a:off x="9368120" y="1159006"/>
                  <a:ext cx="752367" cy="6030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0" name="CasellaDiTesto 39">
                  <a:extLst>
                    <a:ext uri="{FF2B5EF4-FFF2-40B4-BE49-F238E27FC236}">
                      <a16:creationId xmlns:a16="http://schemas.microsoft.com/office/drawing/2014/main" id="{716D6EB8-F33D-F5EA-AE58-A14016C6ED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368120" y="1159006"/>
                  <a:ext cx="752367" cy="60306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Figura a mano libera 40">
            <a:extLst>
              <a:ext uri="{FF2B5EF4-FFF2-40B4-BE49-F238E27FC236}">
                <a16:creationId xmlns:a16="http://schemas.microsoft.com/office/drawing/2014/main" id="{CD835E00-4901-1F9B-9576-B1869790EADF}"/>
              </a:ext>
            </a:extLst>
          </p:cNvPr>
          <p:cNvSpPr/>
          <p:nvPr/>
        </p:nvSpPr>
        <p:spPr>
          <a:xfrm>
            <a:off x="766066" y="4281549"/>
            <a:ext cx="998836" cy="208496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ED526DA0-43A8-C035-4563-DBC520631FA9}"/>
              </a:ext>
            </a:extLst>
          </p:cNvPr>
          <p:cNvCxnSpPr>
            <a:cxnSpLocks/>
          </p:cNvCxnSpPr>
          <p:nvPr/>
        </p:nvCxnSpPr>
        <p:spPr>
          <a:xfrm>
            <a:off x="2379476" y="4661228"/>
            <a:ext cx="0" cy="369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862C03C6-4785-1175-9BF0-D23C6676AA7C}"/>
              </a:ext>
            </a:extLst>
          </p:cNvPr>
          <p:cNvGrpSpPr/>
          <p:nvPr/>
        </p:nvGrpSpPr>
        <p:grpSpPr>
          <a:xfrm rot="16200000">
            <a:off x="2230626" y="4230660"/>
            <a:ext cx="369332" cy="491801"/>
            <a:chOff x="9442770" y="1084357"/>
            <a:chExt cx="603067" cy="803041"/>
          </a:xfrm>
        </p:grpSpPr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BD5AD543-8E4E-7C95-8BED-A3A5955C630A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E6C8FD6E-F16C-7202-6525-892EEA0C857D}"/>
                    </a:ext>
                  </a:extLst>
                </p:cNvPr>
                <p:cNvSpPr txBox="1"/>
                <p:nvPr/>
              </p:nvSpPr>
              <p:spPr>
                <a:xfrm rot="5400000">
                  <a:off x="9342783" y="1184344"/>
                  <a:ext cx="803041" cy="6030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E6C8FD6E-F16C-7202-6525-892EEA0C85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342783" y="1184344"/>
                  <a:ext cx="803041" cy="603067"/>
                </a:xfrm>
                <a:prstGeom prst="rect">
                  <a:avLst/>
                </a:prstGeom>
                <a:blipFill>
                  <a:blip r:embed="rId10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Figura a mano libera 45">
            <a:extLst>
              <a:ext uri="{FF2B5EF4-FFF2-40B4-BE49-F238E27FC236}">
                <a16:creationId xmlns:a16="http://schemas.microsoft.com/office/drawing/2014/main" id="{7D320124-3E7B-9037-A2FD-2FAF8E010BEF}"/>
              </a:ext>
            </a:extLst>
          </p:cNvPr>
          <p:cNvSpPr/>
          <p:nvPr/>
        </p:nvSpPr>
        <p:spPr>
          <a:xfrm>
            <a:off x="2614757" y="4266931"/>
            <a:ext cx="998836" cy="208496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F81C09E-49D5-D667-0E61-B37406BD1026}"/>
              </a:ext>
            </a:extLst>
          </p:cNvPr>
          <p:cNvCxnSpPr>
            <a:cxnSpLocks/>
          </p:cNvCxnSpPr>
          <p:nvPr/>
        </p:nvCxnSpPr>
        <p:spPr>
          <a:xfrm>
            <a:off x="4477243" y="5083791"/>
            <a:ext cx="0" cy="369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8A3F15D2-971F-3138-7A5C-12BE82324379}"/>
              </a:ext>
            </a:extLst>
          </p:cNvPr>
          <p:cNvGrpSpPr/>
          <p:nvPr/>
        </p:nvGrpSpPr>
        <p:grpSpPr>
          <a:xfrm rot="16200000">
            <a:off x="4313708" y="4667901"/>
            <a:ext cx="369333" cy="462434"/>
            <a:chOff x="9442770" y="1084357"/>
            <a:chExt cx="603068" cy="755090"/>
          </a:xfrm>
        </p:grpSpPr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18A45050-0A01-D249-076B-6BE2DF7CA423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44E5D961-B1B4-1790-4308-A5EF7B671A94}"/>
                    </a:ext>
                  </a:extLst>
                </p:cNvPr>
                <p:cNvSpPr txBox="1"/>
                <p:nvPr/>
              </p:nvSpPr>
              <p:spPr>
                <a:xfrm rot="5400000">
                  <a:off x="9366760" y="1160369"/>
                  <a:ext cx="755090" cy="6030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44E5D961-B1B4-1790-4308-A5EF7B671A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366760" y="1160369"/>
                  <a:ext cx="755090" cy="603066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Figura a mano libera 50">
            <a:extLst>
              <a:ext uri="{FF2B5EF4-FFF2-40B4-BE49-F238E27FC236}">
                <a16:creationId xmlns:a16="http://schemas.microsoft.com/office/drawing/2014/main" id="{7A3E6502-2745-0DDC-2D41-55AC69C0164F}"/>
              </a:ext>
            </a:extLst>
          </p:cNvPr>
          <p:cNvSpPr/>
          <p:nvPr/>
        </p:nvSpPr>
        <p:spPr>
          <a:xfrm flipH="1">
            <a:off x="4721005" y="4826043"/>
            <a:ext cx="998837" cy="208496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15DB3E2D-7071-236A-ABD3-29E41DE90FDB}"/>
              </a:ext>
            </a:extLst>
          </p:cNvPr>
          <p:cNvCxnSpPr>
            <a:cxnSpLocks/>
          </p:cNvCxnSpPr>
          <p:nvPr/>
        </p:nvCxnSpPr>
        <p:spPr>
          <a:xfrm flipV="1">
            <a:off x="3440339" y="3149339"/>
            <a:ext cx="0" cy="382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23471B38-229A-21DA-0C37-AA665D2ACE33}"/>
                  </a:ext>
                </a:extLst>
              </p:cNvPr>
              <p:cNvSpPr txBox="1"/>
              <p:nvPr/>
            </p:nvSpPr>
            <p:spPr>
              <a:xfrm>
                <a:off x="2992740" y="3470517"/>
                <a:ext cx="8639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it-IT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23471B38-229A-21DA-0C37-AA665D2A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740" y="3470517"/>
                <a:ext cx="863924" cy="369332"/>
              </a:xfrm>
              <a:prstGeom prst="rect">
                <a:avLst/>
              </a:prstGeom>
              <a:blipFill>
                <a:blip r:embed="rId12"/>
                <a:stretch>
                  <a:fillRect r="-2463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CFD285FE-7768-B349-1535-7D9B73761A4C}"/>
              </a:ext>
            </a:extLst>
          </p:cNvPr>
          <p:cNvCxnSpPr>
            <a:cxnSpLocks/>
          </p:cNvCxnSpPr>
          <p:nvPr/>
        </p:nvCxnSpPr>
        <p:spPr>
          <a:xfrm flipV="1">
            <a:off x="4754118" y="2007350"/>
            <a:ext cx="0" cy="382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C4F46926-5D48-5ED8-CE1C-0BC1E79878F6}"/>
                  </a:ext>
                </a:extLst>
              </p:cNvPr>
              <p:cNvSpPr txBox="1"/>
              <p:nvPr/>
            </p:nvSpPr>
            <p:spPr>
              <a:xfrm>
                <a:off x="4306519" y="2328528"/>
                <a:ext cx="8639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it-IT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C4F46926-5D48-5ED8-CE1C-0BC1E7987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519" y="2328528"/>
                <a:ext cx="863924" cy="369332"/>
              </a:xfrm>
              <a:prstGeom prst="rect">
                <a:avLst/>
              </a:prstGeom>
              <a:blipFill>
                <a:blip r:embed="rId13"/>
                <a:stretch>
                  <a:fillRect r="-20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68C74844-E6A2-D701-2228-CADEF2FDC7CA}"/>
              </a:ext>
            </a:extLst>
          </p:cNvPr>
          <p:cNvCxnSpPr>
            <a:cxnSpLocks/>
          </p:cNvCxnSpPr>
          <p:nvPr/>
        </p:nvCxnSpPr>
        <p:spPr>
          <a:xfrm>
            <a:off x="2786936" y="1644927"/>
            <a:ext cx="0" cy="448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97025AC5-7DA1-304A-79B1-A8C47E556761}"/>
                  </a:ext>
                </a:extLst>
              </p:cNvPr>
              <p:cNvSpPr txBox="1"/>
              <p:nvPr/>
            </p:nvSpPr>
            <p:spPr>
              <a:xfrm>
                <a:off x="2354974" y="1356882"/>
                <a:ext cx="8639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it-IT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97025AC5-7DA1-304A-79B1-A8C47E556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974" y="1356882"/>
                <a:ext cx="863924" cy="369332"/>
              </a:xfrm>
              <a:prstGeom prst="rect">
                <a:avLst/>
              </a:prstGeom>
              <a:blipFill>
                <a:blip r:embed="rId14"/>
                <a:stretch>
                  <a:fillRect r="-21739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ttangolo con angoli arrotondati 61">
            <a:extLst>
              <a:ext uri="{FF2B5EF4-FFF2-40B4-BE49-F238E27FC236}">
                <a16:creationId xmlns:a16="http://schemas.microsoft.com/office/drawing/2014/main" id="{9AE430B8-FC63-0495-B9B5-78E187E82D41}"/>
              </a:ext>
            </a:extLst>
          </p:cNvPr>
          <p:cNvSpPr/>
          <p:nvPr/>
        </p:nvSpPr>
        <p:spPr>
          <a:xfrm>
            <a:off x="7309897" y="656697"/>
            <a:ext cx="4734851" cy="55083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127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D087A3-8329-EA74-3154-0F7012DC9B21}"/>
              </a:ext>
            </a:extLst>
          </p:cNvPr>
          <p:cNvSpPr txBox="1"/>
          <p:nvPr/>
        </p:nvSpPr>
        <p:spPr>
          <a:xfrm>
            <a:off x="4783782" y="131857"/>
            <a:ext cx="2624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Sampling</a:t>
            </a:r>
          </a:p>
        </p:txBody>
      </p:sp>
      <p:sp>
        <p:nvSpPr>
          <p:cNvPr id="6" name="Figura a mano libera 5">
            <a:extLst>
              <a:ext uri="{FF2B5EF4-FFF2-40B4-BE49-F238E27FC236}">
                <a16:creationId xmlns:a16="http://schemas.microsoft.com/office/drawing/2014/main" id="{81DC0DB2-8B83-D087-1883-513A6EF8A6F6}"/>
              </a:ext>
            </a:extLst>
          </p:cNvPr>
          <p:cNvSpPr/>
          <p:nvPr/>
        </p:nvSpPr>
        <p:spPr>
          <a:xfrm>
            <a:off x="1157846" y="4935638"/>
            <a:ext cx="1456911" cy="1211896"/>
          </a:xfrm>
          <a:custGeom>
            <a:avLst/>
            <a:gdLst>
              <a:gd name="connsiteX0" fmla="*/ 0 w 1456911"/>
              <a:gd name="connsiteY0" fmla="*/ 1162085 h 1211896"/>
              <a:gd name="connsiteX1" fmla="*/ 308758 w 1456911"/>
              <a:gd name="connsiteY1" fmla="*/ 1096771 h 1211896"/>
              <a:gd name="connsiteX2" fmla="*/ 635330 w 1456911"/>
              <a:gd name="connsiteY2" fmla="*/ 152683 h 1211896"/>
              <a:gd name="connsiteX3" fmla="*/ 914400 w 1456911"/>
              <a:gd name="connsiteY3" fmla="*/ 93306 h 1211896"/>
              <a:gd name="connsiteX4" fmla="*/ 1229096 w 1456911"/>
              <a:gd name="connsiteY4" fmla="*/ 1067083 h 1211896"/>
              <a:gd name="connsiteX5" fmla="*/ 1436914 w 1456911"/>
              <a:gd name="connsiteY5" fmla="*/ 1168023 h 1211896"/>
              <a:gd name="connsiteX6" fmla="*/ 1436914 w 1456911"/>
              <a:gd name="connsiteY6" fmla="*/ 1173961 h 121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6911" h="1211896">
                <a:moveTo>
                  <a:pt x="0" y="1162085"/>
                </a:moveTo>
                <a:cubicBezTo>
                  <a:pt x="101435" y="1213545"/>
                  <a:pt x="202870" y="1265005"/>
                  <a:pt x="308758" y="1096771"/>
                </a:cubicBezTo>
                <a:cubicBezTo>
                  <a:pt x="414646" y="928537"/>
                  <a:pt x="534390" y="319927"/>
                  <a:pt x="635330" y="152683"/>
                </a:cubicBezTo>
                <a:cubicBezTo>
                  <a:pt x="736270" y="-14561"/>
                  <a:pt x="815439" y="-59094"/>
                  <a:pt x="914400" y="93306"/>
                </a:cubicBezTo>
                <a:cubicBezTo>
                  <a:pt x="1013361" y="245706"/>
                  <a:pt x="1142010" y="887964"/>
                  <a:pt x="1229096" y="1067083"/>
                </a:cubicBezTo>
                <a:cubicBezTo>
                  <a:pt x="1316182" y="1246202"/>
                  <a:pt x="1402278" y="1150210"/>
                  <a:pt x="1436914" y="1168023"/>
                </a:cubicBezTo>
                <a:cubicBezTo>
                  <a:pt x="1471550" y="1185836"/>
                  <a:pt x="1454232" y="1179898"/>
                  <a:pt x="1436914" y="1173961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29FA3B23-EBDF-384D-2677-A837399F3D52}"/>
              </a:ext>
            </a:extLst>
          </p:cNvPr>
          <p:cNvCxnSpPr/>
          <p:nvPr/>
        </p:nvCxnSpPr>
        <p:spPr>
          <a:xfrm>
            <a:off x="813460" y="6258036"/>
            <a:ext cx="57892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01297C1-1DA9-5224-E5C0-3737DBB041E7}"/>
                  </a:ext>
                </a:extLst>
              </p:cNvPr>
              <p:cNvSpPr txBox="1"/>
              <p:nvPr/>
            </p:nvSpPr>
            <p:spPr>
              <a:xfrm>
                <a:off x="1319647" y="4660093"/>
                <a:ext cx="6561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01297C1-1DA9-5224-E5C0-3737DBB04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47" y="4660093"/>
                <a:ext cx="656111" cy="369332"/>
              </a:xfrm>
              <a:prstGeom prst="rect">
                <a:avLst/>
              </a:prstGeom>
              <a:blipFill>
                <a:blip r:embed="rId2"/>
                <a:stretch>
                  <a:fillRect t="-1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igura a mano libera 10">
            <a:extLst>
              <a:ext uri="{FF2B5EF4-FFF2-40B4-BE49-F238E27FC236}">
                <a16:creationId xmlns:a16="http://schemas.microsoft.com/office/drawing/2014/main" id="{2315F2EB-1BC9-E870-164D-E2036967A313}"/>
              </a:ext>
            </a:extLst>
          </p:cNvPr>
          <p:cNvSpPr/>
          <p:nvPr/>
        </p:nvSpPr>
        <p:spPr>
          <a:xfrm>
            <a:off x="1451720" y="4935638"/>
            <a:ext cx="1456911" cy="1211896"/>
          </a:xfrm>
          <a:custGeom>
            <a:avLst/>
            <a:gdLst>
              <a:gd name="connsiteX0" fmla="*/ 0 w 1456911"/>
              <a:gd name="connsiteY0" fmla="*/ 1162085 h 1211896"/>
              <a:gd name="connsiteX1" fmla="*/ 308758 w 1456911"/>
              <a:gd name="connsiteY1" fmla="*/ 1096771 h 1211896"/>
              <a:gd name="connsiteX2" fmla="*/ 635330 w 1456911"/>
              <a:gd name="connsiteY2" fmla="*/ 152683 h 1211896"/>
              <a:gd name="connsiteX3" fmla="*/ 914400 w 1456911"/>
              <a:gd name="connsiteY3" fmla="*/ 93306 h 1211896"/>
              <a:gd name="connsiteX4" fmla="*/ 1229096 w 1456911"/>
              <a:gd name="connsiteY4" fmla="*/ 1067083 h 1211896"/>
              <a:gd name="connsiteX5" fmla="*/ 1436914 w 1456911"/>
              <a:gd name="connsiteY5" fmla="*/ 1168023 h 1211896"/>
              <a:gd name="connsiteX6" fmla="*/ 1436914 w 1456911"/>
              <a:gd name="connsiteY6" fmla="*/ 1173961 h 121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6911" h="1211896">
                <a:moveTo>
                  <a:pt x="0" y="1162085"/>
                </a:moveTo>
                <a:cubicBezTo>
                  <a:pt x="101435" y="1213545"/>
                  <a:pt x="202870" y="1265005"/>
                  <a:pt x="308758" y="1096771"/>
                </a:cubicBezTo>
                <a:cubicBezTo>
                  <a:pt x="414646" y="928537"/>
                  <a:pt x="534390" y="319927"/>
                  <a:pt x="635330" y="152683"/>
                </a:cubicBezTo>
                <a:cubicBezTo>
                  <a:pt x="736270" y="-14561"/>
                  <a:pt x="815439" y="-59094"/>
                  <a:pt x="914400" y="93306"/>
                </a:cubicBezTo>
                <a:cubicBezTo>
                  <a:pt x="1013361" y="245706"/>
                  <a:pt x="1142010" y="887964"/>
                  <a:pt x="1229096" y="1067083"/>
                </a:cubicBezTo>
                <a:cubicBezTo>
                  <a:pt x="1316182" y="1246202"/>
                  <a:pt x="1402278" y="1150210"/>
                  <a:pt x="1436914" y="1168023"/>
                </a:cubicBezTo>
                <a:cubicBezTo>
                  <a:pt x="1471550" y="1185836"/>
                  <a:pt x="1454232" y="1179898"/>
                  <a:pt x="1436914" y="1173961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2CF0BDA-F75F-D52F-F07A-32B0EFE05C25}"/>
                  </a:ext>
                </a:extLst>
              </p:cNvPr>
              <p:cNvSpPr txBox="1"/>
              <p:nvPr/>
            </p:nvSpPr>
            <p:spPr>
              <a:xfrm>
                <a:off x="2310925" y="4660093"/>
                <a:ext cx="928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it-IT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|</m:t>
                      </m:r>
                      <m:r>
                        <m:rPr>
                          <m:nor/>
                        </m:rPr>
                        <a:rPr lang="it-IT" dirty="0">
                          <a:solidFill>
                            <a:schemeClr val="accent1">
                              <a:lumMod val="75000"/>
                            </a:schemeClr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2CF0BDA-F75F-D52F-F07A-32B0EFE05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925" y="4660093"/>
                <a:ext cx="928543" cy="369332"/>
              </a:xfrm>
              <a:prstGeom prst="rect">
                <a:avLst/>
              </a:prstGeom>
              <a:blipFill>
                <a:blip r:embed="rId3"/>
                <a:stretch>
                  <a:fillRect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igura a mano libera 12">
            <a:extLst>
              <a:ext uri="{FF2B5EF4-FFF2-40B4-BE49-F238E27FC236}">
                <a16:creationId xmlns:a16="http://schemas.microsoft.com/office/drawing/2014/main" id="{831C0973-2798-0494-0746-B55D0749BE6F}"/>
              </a:ext>
            </a:extLst>
          </p:cNvPr>
          <p:cNvSpPr/>
          <p:nvPr/>
        </p:nvSpPr>
        <p:spPr>
          <a:xfrm>
            <a:off x="1996057" y="4935638"/>
            <a:ext cx="3388619" cy="1211896"/>
          </a:xfrm>
          <a:custGeom>
            <a:avLst/>
            <a:gdLst>
              <a:gd name="connsiteX0" fmla="*/ 0 w 1456911"/>
              <a:gd name="connsiteY0" fmla="*/ 1162085 h 1211896"/>
              <a:gd name="connsiteX1" fmla="*/ 308758 w 1456911"/>
              <a:gd name="connsiteY1" fmla="*/ 1096771 h 1211896"/>
              <a:gd name="connsiteX2" fmla="*/ 635330 w 1456911"/>
              <a:gd name="connsiteY2" fmla="*/ 152683 h 1211896"/>
              <a:gd name="connsiteX3" fmla="*/ 914400 w 1456911"/>
              <a:gd name="connsiteY3" fmla="*/ 93306 h 1211896"/>
              <a:gd name="connsiteX4" fmla="*/ 1229096 w 1456911"/>
              <a:gd name="connsiteY4" fmla="*/ 1067083 h 1211896"/>
              <a:gd name="connsiteX5" fmla="*/ 1436914 w 1456911"/>
              <a:gd name="connsiteY5" fmla="*/ 1168023 h 1211896"/>
              <a:gd name="connsiteX6" fmla="*/ 1436914 w 1456911"/>
              <a:gd name="connsiteY6" fmla="*/ 1173961 h 121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6911" h="1211896">
                <a:moveTo>
                  <a:pt x="0" y="1162085"/>
                </a:moveTo>
                <a:cubicBezTo>
                  <a:pt x="101435" y="1213545"/>
                  <a:pt x="202870" y="1265005"/>
                  <a:pt x="308758" y="1096771"/>
                </a:cubicBezTo>
                <a:cubicBezTo>
                  <a:pt x="414646" y="928537"/>
                  <a:pt x="534390" y="319927"/>
                  <a:pt x="635330" y="152683"/>
                </a:cubicBezTo>
                <a:cubicBezTo>
                  <a:pt x="736270" y="-14561"/>
                  <a:pt x="815439" y="-59094"/>
                  <a:pt x="914400" y="93306"/>
                </a:cubicBezTo>
                <a:cubicBezTo>
                  <a:pt x="1013361" y="245706"/>
                  <a:pt x="1142010" y="887964"/>
                  <a:pt x="1229096" y="1067083"/>
                </a:cubicBezTo>
                <a:cubicBezTo>
                  <a:pt x="1316182" y="1246202"/>
                  <a:pt x="1402278" y="1150210"/>
                  <a:pt x="1436914" y="1168023"/>
                </a:cubicBezTo>
                <a:cubicBezTo>
                  <a:pt x="1471550" y="1185836"/>
                  <a:pt x="1454232" y="1179898"/>
                  <a:pt x="1436914" y="1173961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2EF2952-E28D-E23C-69CE-D3F39DD54543}"/>
                  </a:ext>
                </a:extLst>
              </p:cNvPr>
              <p:cNvSpPr txBox="1"/>
              <p:nvPr/>
            </p:nvSpPr>
            <p:spPr>
              <a:xfrm>
                <a:off x="3365150" y="4566306"/>
                <a:ext cx="9752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|</a:t>
                </a:r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2EF2952-E28D-E23C-69CE-D3F39DD54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150" y="4566306"/>
                <a:ext cx="975259" cy="369332"/>
              </a:xfrm>
              <a:prstGeom prst="rect">
                <a:avLst/>
              </a:prstGeom>
              <a:blipFill>
                <a:blip r:embed="rId4"/>
                <a:stretch>
                  <a:fillRect t="-13333" r="-38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o 25">
            <a:extLst>
              <a:ext uri="{FF2B5EF4-FFF2-40B4-BE49-F238E27FC236}">
                <a16:creationId xmlns:a16="http://schemas.microsoft.com/office/drawing/2014/main" id="{F61EF1EF-B211-B3B2-3DD4-94F0B16024D0}"/>
              </a:ext>
            </a:extLst>
          </p:cNvPr>
          <p:cNvGrpSpPr/>
          <p:nvPr/>
        </p:nvGrpSpPr>
        <p:grpSpPr>
          <a:xfrm>
            <a:off x="826630" y="1150167"/>
            <a:ext cx="4666566" cy="2811271"/>
            <a:chOff x="6909539" y="1642756"/>
            <a:chExt cx="2677189" cy="1793270"/>
          </a:xfrm>
        </p:grpSpPr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1734A4C0-69A3-A487-763D-C929EFB7F7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38143" y="1724788"/>
              <a:ext cx="8905" cy="13182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79F195C-0805-B011-6BF6-AC5E2048899E}"/>
                </a:ext>
              </a:extLst>
            </p:cNvPr>
            <p:cNvCxnSpPr>
              <a:cxnSpLocks/>
            </p:cNvCxnSpPr>
            <p:nvPr/>
          </p:nvCxnSpPr>
          <p:spPr>
            <a:xfrm>
              <a:off x="7838143" y="3042989"/>
              <a:ext cx="16079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9A31BBB6-901A-F8ED-E9F2-FBF6B1C3C0B1}"/>
                    </a:ext>
                  </a:extLst>
                </p:cNvPr>
                <p:cNvSpPr txBox="1"/>
                <p:nvPr/>
              </p:nvSpPr>
              <p:spPr>
                <a:xfrm>
                  <a:off x="6909539" y="2172234"/>
                  <a:ext cx="9969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it-IT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it-IT" b="0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it-IT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it-IT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it-IT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9A31BBB6-901A-F8ED-E9F2-FBF6B1C3C0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9539" y="2172234"/>
                  <a:ext cx="99694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asellaDiTesto 19">
                  <a:extLst>
                    <a:ext uri="{FF2B5EF4-FFF2-40B4-BE49-F238E27FC236}">
                      <a16:creationId xmlns:a16="http://schemas.microsoft.com/office/drawing/2014/main" id="{8687880C-CF60-DC1D-B45F-FCB358522FF9}"/>
                    </a:ext>
                  </a:extLst>
                </p:cNvPr>
                <p:cNvSpPr txBox="1"/>
                <p:nvPr/>
              </p:nvSpPr>
              <p:spPr>
                <a:xfrm>
                  <a:off x="9223319" y="3066694"/>
                  <a:ext cx="3634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it-IT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CasellaDiTesto 19">
                  <a:extLst>
                    <a:ext uri="{FF2B5EF4-FFF2-40B4-BE49-F238E27FC236}">
                      <a16:creationId xmlns:a16="http://schemas.microsoft.com/office/drawing/2014/main" id="{8687880C-CF60-DC1D-B45F-FCB358522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3319" y="3066694"/>
                  <a:ext cx="363409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EDE8606A-CC95-FCE3-E08C-D688DFE4943D}"/>
                </a:ext>
              </a:extLst>
            </p:cNvPr>
            <p:cNvSpPr/>
            <p:nvPr/>
          </p:nvSpPr>
          <p:spPr>
            <a:xfrm>
              <a:off x="7914903" y="1985008"/>
              <a:ext cx="1383476" cy="916728"/>
            </a:xfrm>
            <a:custGeom>
              <a:avLst/>
              <a:gdLst>
                <a:gd name="connsiteX0" fmla="*/ 0 w 1383476"/>
                <a:gd name="connsiteY0" fmla="*/ 0 h 916728"/>
                <a:gd name="connsiteX1" fmla="*/ 77190 w 1383476"/>
                <a:gd name="connsiteY1" fmla="*/ 184067 h 916728"/>
                <a:gd name="connsiteX2" fmla="*/ 433450 w 1383476"/>
                <a:gd name="connsiteY2" fmla="*/ 890649 h 916728"/>
                <a:gd name="connsiteX3" fmla="*/ 920338 w 1383476"/>
                <a:gd name="connsiteY3" fmla="*/ 730332 h 916728"/>
                <a:gd name="connsiteX4" fmla="*/ 1045029 w 1383476"/>
                <a:gd name="connsiteY4" fmla="*/ 403761 h 916728"/>
                <a:gd name="connsiteX5" fmla="*/ 1383476 w 1383476"/>
                <a:gd name="connsiteY5" fmla="*/ 95003 h 91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476" h="916728">
                  <a:moveTo>
                    <a:pt x="0" y="0"/>
                  </a:moveTo>
                  <a:cubicBezTo>
                    <a:pt x="2474" y="17813"/>
                    <a:pt x="4948" y="35626"/>
                    <a:pt x="77190" y="184067"/>
                  </a:cubicBezTo>
                  <a:cubicBezTo>
                    <a:pt x="149432" y="332508"/>
                    <a:pt x="292925" y="799605"/>
                    <a:pt x="433450" y="890649"/>
                  </a:cubicBezTo>
                  <a:cubicBezTo>
                    <a:pt x="573975" y="981693"/>
                    <a:pt x="818408" y="811480"/>
                    <a:pt x="920338" y="730332"/>
                  </a:cubicBezTo>
                  <a:cubicBezTo>
                    <a:pt x="1022268" y="649184"/>
                    <a:pt x="967839" y="509649"/>
                    <a:pt x="1045029" y="403761"/>
                  </a:cubicBezTo>
                  <a:cubicBezTo>
                    <a:pt x="1122219" y="297873"/>
                    <a:pt x="1252847" y="196438"/>
                    <a:pt x="1383476" y="95003"/>
                  </a:cubicBezTo>
                </a:path>
              </a:pathLst>
            </a:cu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EF79A1F6-896F-40EB-2FDA-5F9CE5BDC88C}"/>
                </a:ext>
              </a:extLst>
            </p:cNvPr>
            <p:cNvSpPr txBox="1"/>
            <p:nvPr/>
          </p:nvSpPr>
          <p:spPr>
            <a:xfrm>
              <a:off x="7007993" y="2015173"/>
              <a:ext cx="800032" cy="157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+mj-lt"/>
                </a:rPr>
                <a:t>Level of incompatibility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505DE2F6-9E95-C646-27C4-F1D0A1226C4F}"/>
                    </a:ext>
                  </a:extLst>
                </p:cNvPr>
                <p:cNvSpPr txBox="1"/>
                <p:nvPr/>
              </p:nvSpPr>
              <p:spPr>
                <a:xfrm>
                  <a:off x="8075022" y="1642756"/>
                  <a:ext cx="946026" cy="157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+mj-lt"/>
                    </a:rPr>
                    <a:t>Most compatible</a:t>
                  </a:r>
                  <a:r>
                    <a:rPr lang="it-IT" sz="1000" dirty="0">
                      <a:solidFill>
                        <a:schemeClr val="accent1">
                          <a:lumMod val="75000"/>
                        </a:schemeClr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1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000" dirty="0">
                      <a:latin typeface="+mj-lt"/>
                    </a:rPr>
                    <a:t> given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1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latin typeface="+mj-lt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505DE2F6-9E95-C646-27C4-F1D0A1226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5022" y="1642756"/>
                  <a:ext cx="946026" cy="157061"/>
                </a:xfrm>
                <a:prstGeom prst="rect">
                  <a:avLst/>
                </a:prstGeom>
                <a:blipFill>
                  <a:blip r:embed="rId7"/>
                  <a:stretch>
                    <a:fillRect t="-5000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EDF64B1-E049-668B-3D4E-B2AA19E4A962}"/>
                  </a:ext>
                </a:extLst>
              </p:cNvPr>
              <p:cNvSpPr txBox="1"/>
              <p:nvPr/>
            </p:nvSpPr>
            <p:spPr>
              <a:xfrm>
                <a:off x="7647836" y="977053"/>
                <a:ext cx="4090922" cy="4635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Reference sample: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Positive sample: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|</a:t>
                </a:r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)</a:t>
                </a:r>
              </a:p>
              <a:p>
                <a:r>
                  <a:rPr lang="en-US" dirty="0">
                    <a:latin typeface="+mj-lt"/>
                  </a:rPr>
                  <a:t>N negative samples: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|</a:t>
                </a:r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)</a:t>
                </a:r>
              </a:p>
              <a:p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+mj-lt"/>
                </a:endParaRPr>
              </a:p>
              <a:p>
                <a:r>
                  <a:rPr lang="en-US" b="1" dirty="0">
                    <a:latin typeface="+mj-lt"/>
                  </a:rPr>
                  <a:t>1- Discovery driven:</a:t>
                </a:r>
              </a:p>
              <a:p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,</a:t>
                </a:r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sampled only looking at the 	original neural 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	- </a:t>
                </a:r>
                <a:r>
                  <a:rPr lang="it-IT" dirty="0">
                    <a:latin typeface="+mj-lt"/>
                  </a:rPr>
                  <a:t>extract the reference at a time step 	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acc>
                          <m:accPr>
                            <m:chr m:val="̅"/>
                            <m:ctrlPr>
                              <a:rPr lang="it-IT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acc>
                          <m:accPr>
                            <m:chr m:val="̅"/>
                            <m:ctrlPr>
                              <a:rPr lang="it-IT" i="1" dirty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dirty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+mj-lt"/>
                </a:endParaRPr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	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- set a delta-time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(the time scale of 	interest)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- build the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positive sample 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as</a:t>
                </a:r>
                <a:endParaRPr lang="it-IT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it-IT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acc>
                            <m:accPr>
                              <m:chr m:val="̅"/>
                              <m:ctrlPr>
                                <a:rPr lang="it-IT" i="1" dirty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	- build the negative samples as</a:t>
                </a:r>
              </a:p>
              <a:p>
                <a:r>
                  <a:rPr lang="en-US" dirty="0">
                    <a:latin typeface="+mj-lt"/>
                  </a:rPr>
                  <a:t>    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  <m:sup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it-IT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it-IT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uniformly sampled from</a:t>
                </a:r>
                <a:r>
                  <a:rPr lang="it-IT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EDF64B1-E049-668B-3D4E-B2AA19E4A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836" y="977053"/>
                <a:ext cx="4090922" cy="4635500"/>
              </a:xfrm>
              <a:prstGeom prst="rect">
                <a:avLst/>
              </a:prstGeom>
              <a:blipFill>
                <a:blip r:embed="rId8"/>
                <a:stretch>
                  <a:fillRect l="-1238" t="-817" r="-1238" b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E171FB0-0689-80F9-46B8-E4FD354D5EA1}"/>
              </a:ext>
            </a:extLst>
          </p:cNvPr>
          <p:cNvSpPr txBox="1"/>
          <p:nvPr/>
        </p:nvSpPr>
        <p:spPr>
          <a:xfrm>
            <a:off x="5753595" y="6258036"/>
            <a:ext cx="125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neural data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0A91258B-D2C6-CAAA-5A7E-BBDAECC11E54}"/>
              </a:ext>
            </a:extLst>
          </p:cNvPr>
          <p:cNvCxnSpPr>
            <a:cxnSpLocks/>
          </p:cNvCxnSpPr>
          <p:nvPr/>
        </p:nvCxnSpPr>
        <p:spPr>
          <a:xfrm>
            <a:off x="1975758" y="4566306"/>
            <a:ext cx="0" cy="369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140710C4-A5D2-5E9E-2BE1-1F0E29900C63}"/>
              </a:ext>
            </a:extLst>
          </p:cNvPr>
          <p:cNvGrpSpPr/>
          <p:nvPr/>
        </p:nvGrpSpPr>
        <p:grpSpPr>
          <a:xfrm rot="16200000">
            <a:off x="1811391" y="4151256"/>
            <a:ext cx="369332" cy="460767"/>
            <a:chOff x="9442770" y="1084356"/>
            <a:chExt cx="603067" cy="752367"/>
          </a:xfrm>
        </p:grpSpPr>
        <p:sp>
          <p:nvSpPr>
            <p:cNvPr id="39" name="Ovale 38">
              <a:extLst>
                <a:ext uri="{FF2B5EF4-FFF2-40B4-BE49-F238E27FC236}">
                  <a16:creationId xmlns:a16="http://schemas.microsoft.com/office/drawing/2014/main" id="{CA30A263-72B3-5BA4-D1AE-96F07DF95C62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sellaDiTesto 39">
                  <a:extLst>
                    <a:ext uri="{FF2B5EF4-FFF2-40B4-BE49-F238E27FC236}">
                      <a16:creationId xmlns:a16="http://schemas.microsoft.com/office/drawing/2014/main" id="{716D6EB8-F33D-F5EA-AE58-A14016C6ED32}"/>
                    </a:ext>
                  </a:extLst>
                </p:cNvPr>
                <p:cNvSpPr txBox="1"/>
                <p:nvPr/>
              </p:nvSpPr>
              <p:spPr>
                <a:xfrm rot="5400000">
                  <a:off x="9368120" y="1159006"/>
                  <a:ext cx="752367" cy="6030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0" name="CasellaDiTesto 39">
                  <a:extLst>
                    <a:ext uri="{FF2B5EF4-FFF2-40B4-BE49-F238E27FC236}">
                      <a16:creationId xmlns:a16="http://schemas.microsoft.com/office/drawing/2014/main" id="{716D6EB8-F33D-F5EA-AE58-A14016C6ED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368120" y="1159006"/>
                  <a:ext cx="752367" cy="60306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Figura a mano libera 40">
            <a:extLst>
              <a:ext uri="{FF2B5EF4-FFF2-40B4-BE49-F238E27FC236}">
                <a16:creationId xmlns:a16="http://schemas.microsoft.com/office/drawing/2014/main" id="{CD835E00-4901-1F9B-9576-B1869790EADF}"/>
              </a:ext>
            </a:extLst>
          </p:cNvPr>
          <p:cNvSpPr/>
          <p:nvPr/>
        </p:nvSpPr>
        <p:spPr>
          <a:xfrm>
            <a:off x="766066" y="4281549"/>
            <a:ext cx="998836" cy="208496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ED526DA0-43A8-C035-4563-DBC520631FA9}"/>
              </a:ext>
            </a:extLst>
          </p:cNvPr>
          <p:cNvCxnSpPr>
            <a:cxnSpLocks/>
          </p:cNvCxnSpPr>
          <p:nvPr/>
        </p:nvCxnSpPr>
        <p:spPr>
          <a:xfrm>
            <a:off x="2379476" y="4661228"/>
            <a:ext cx="0" cy="369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862C03C6-4785-1175-9BF0-D23C6676AA7C}"/>
              </a:ext>
            </a:extLst>
          </p:cNvPr>
          <p:cNvGrpSpPr/>
          <p:nvPr/>
        </p:nvGrpSpPr>
        <p:grpSpPr>
          <a:xfrm rot="16200000">
            <a:off x="2230626" y="4230660"/>
            <a:ext cx="369332" cy="491801"/>
            <a:chOff x="9442770" y="1084357"/>
            <a:chExt cx="603067" cy="803041"/>
          </a:xfrm>
        </p:grpSpPr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BD5AD543-8E4E-7C95-8BED-A3A5955C630A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E6C8FD6E-F16C-7202-6525-892EEA0C857D}"/>
                    </a:ext>
                  </a:extLst>
                </p:cNvPr>
                <p:cNvSpPr txBox="1"/>
                <p:nvPr/>
              </p:nvSpPr>
              <p:spPr>
                <a:xfrm rot="5400000">
                  <a:off x="9342783" y="1184344"/>
                  <a:ext cx="803041" cy="6030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E6C8FD6E-F16C-7202-6525-892EEA0C85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342783" y="1184344"/>
                  <a:ext cx="803041" cy="603067"/>
                </a:xfrm>
                <a:prstGeom prst="rect">
                  <a:avLst/>
                </a:prstGeom>
                <a:blipFill>
                  <a:blip r:embed="rId10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Figura a mano libera 45">
            <a:extLst>
              <a:ext uri="{FF2B5EF4-FFF2-40B4-BE49-F238E27FC236}">
                <a16:creationId xmlns:a16="http://schemas.microsoft.com/office/drawing/2014/main" id="{7D320124-3E7B-9037-A2FD-2FAF8E010BEF}"/>
              </a:ext>
            </a:extLst>
          </p:cNvPr>
          <p:cNvSpPr/>
          <p:nvPr/>
        </p:nvSpPr>
        <p:spPr>
          <a:xfrm>
            <a:off x="2614757" y="4266931"/>
            <a:ext cx="998836" cy="208496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F81C09E-49D5-D667-0E61-B37406BD1026}"/>
              </a:ext>
            </a:extLst>
          </p:cNvPr>
          <p:cNvCxnSpPr>
            <a:cxnSpLocks/>
          </p:cNvCxnSpPr>
          <p:nvPr/>
        </p:nvCxnSpPr>
        <p:spPr>
          <a:xfrm>
            <a:off x="4477243" y="5083791"/>
            <a:ext cx="0" cy="369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8A3F15D2-971F-3138-7A5C-12BE82324379}"/>
              </a:ext>
            </a:extLst>
          </p:cNvPr>
          <p:cNvGrpSpPr/>
          <p:nvPr/>
        </p:nvGrpSpPr>
        <p:grpSpPr>
          <a:xfrm rot="16200000">
            <a:off x="4313708" y="4667901"/>
            <a:ext cx="369333" cy="462434"/>
            <a:chOff x="9442770" y="1084357"/>
            <a:chExt cx="603068" cy="755090"/>
          </a:xfrm>
        </p:grpSpPr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18A45050-0A01-D249-076B-6BE2DF7CA423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44E5D961-B1B4-1790-4308-A5EF7B671A94}"/>
                    </a:ext>
                  </a:extLst>
                </p:cNvPr>
                <p:cNvSpPr txBox="1"/>
                <p:nvPr/>
              </p:nvSpPr>
              <p:spPr>
                <a:xfrm rot="5400000">
                  <a:off x="9366760" y="1160369"/>
                  <a:ext cx="755090" cy="6030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44E5D961-B1B4-1790-4308-A5EF7B671A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366760" y="1160369"/>
                  <a:ext cx="755090" cy="603066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Figura a mano libera 50">
            <a:extLst>
              <a:ext uri="{FF2B5EF4-FFF2-40B4-BE49-F238E27FC236}">
                <a16:creationId xmlns:a16="http://schemas.microsoft.com/office/drawing/2014/main" id="{7A3E6502-2745-0DDC-2D41-55AC69C0164F}"/>
              </a:ext>
            </a:extLst>
          </p:cNvPr>
          <p:cNvSpPr/>
          <p:nvPr/>
        </p:nvSpPr>
        <p:spPr>
          <a:xfrm flipH="1">
            <a:off x="4721005" y="4826043"/>
            <a:ext cx="998837" cy="208496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15DB3E2D-7071-236A-ABD3-29E41DE90FDB}"/>
              </a:ext>
            </a:extLst>
          </p:cNvPr>
          <p:cNvCxnSpPr>
            <a:cxnSpLocks/>
          </p:cNvCxnSpPr>
          <p:nvPr/>
        </p:nvCxnSpPr>
        <p:spPr>
          <a:xfrm flipV="1">
            <a:off x="3440339" y="3149339"/>
            <a:ext cx="0" cy="382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23471B38-229A-21DA-0C37-AA665D2ACE33}"/>
                  </a:ext>
                </a:extLst>
              </p:cNvPr>
              <p:cNvSpPr txBox="1"/>
              <p:nvPr/>
            </p:nvSpPr>
            <p:spPr>
              <a:xfrm>
                <a:off x="2992740" y="3470517"/>
                <a:ext cx="8639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it-IT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23471B38-229A-21DA-0C37-AA665D2A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740" y="3470517"/>
                <a:ext cx="863924" cy="369332"/>
              </a:xfrm>
              <a:prstGeom prst="rect">
                <a:avLst/>
              </a:prstGeom>
              <a:blipFill>
                <a:blip r:embed="rId12"/>
                <a:stretch>
                  <a:fillRect r="-2463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CFD285FE-7768-B349-1535-7D9B73761A4C}"/>
              </a:ext>
            </a:extLst>
          </p:cNvPr>
          <p:cNvCxnSpPr>
            <a:cxnSpLocks/>
          </p:cNvCxnSpPr>
          <p:nvPr/>
        </p:nvCxnSpPr>
        <p:spPr>
          <a:xfrm flipV="1">
            <a:off x="4754118" y="2007350"/>
            <a:ext cx="0" cy="382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C4F46926-5D48-5ED8-CE1C-0BC1E79878F6}"/>
                  </a:ext>
                </a:extLst>
              </p:cNvPr>
              <p:cNvSpPr txBox="1"/>
              <p:nvPr/>
            </p:nvSpPr>
            <p:spPr>
              <a:xfrm>
                <a:off x="4306519" y="2328528"/>
                <a:ext cx="8639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it-IT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C4F46926-5D48-5ED8-CE1C-0BC1E7987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519" y="2328528"/>
                <a:ext cx="863924" cy="369332"/>
              </a:xfrm>
              <a:prstGeom prst="rect">
                <a:avLst/>
              </a:prstGeom>
              <a:blipFill>
                <a:blip r:embed="rId13"/>
                <a:stretch>
                  <a:fillRect r="-20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68C74844-E6A2-D701-2228-CADEF2FDC7CA}"/>
              </a:ext>
            </a:extLst>
          </p:cNvPr>
          <p:cNvCxnSpPr>
            <a:cxnSpLocks/>
          </p:cNvCxnSpPr>
          <p:nvPr/>
        </p:nvCxnSpPr>
        <p:spPr>
          <a:xfrm>
            <a:off x="2786936" y="1644927"/>
            <a:ext cx="0" cy="448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97025AC5-7DA1-304A-79B1-A8C47E556761}"/>
                  </a:ext>
                </a:extLst>
              </p:cNvPr>
              <p:cNvSpPr txBox="1"/>
              <p:nvPr/>
            </p:nvSpPr>
            <p:spPr>
              <a:xfrm>
                <a:off x="2354974" y="1356882"/>
                <a:ext cx="8639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it-IT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97025AC5-7DA1-304A-79B1-A8C47E556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974" y="1356882"/>
                <a:ext cx="863924" cy="369332"/>
              </a:xfrm>
              <a:prstGeom prst="rect">
                <a:avLst/>
              </a:prstGeom>
              <a:blipFill>
                <a:blip r:embed="rId14"/>
                <a:stretch>
                  <a:fillRect r="-21739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ttangolo con angoli arrotondati 61">
            <a:extLst>
              <a:ext uri="{FF2B5EF4-FFF2-40B4-BE49-F238E27FC236}">
                <a16:creationId xmlns:a16="http://schemas.microsoft.com/office/drawing/2014/main" id="{9AE430B8-FC63-0495-B9B5-78E187E82D41}"/>
              </a:ext>
            </a:extLst>
          </p:cNvPr>
          <p:cNvSpPr/>
          <p:nvPr/>
        </p:nvSpPr>
        <p:spPr>
          <a:xfrm>
            <a:off x="7309897" y="656697"/>
            <a:ext cx="4734851" cy="55083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271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D087A3-8329-EA74-3154-0F7012DC9B21}"/>
              </a:ext>
            </a:extLst>
          </p:cNvPr>
          <p:cNvSpPr txBox="1"/>
          <p:nvPr/>
        </p:nvSpPr>
        <p:spPr>
          <a:xfrm>
            <a:off x="4783782" y="131857"/>
            <a:ext cx="2624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Sampling</a:t>
            </a:r>
          </a:p>
        </p:txBody>
      </p:sp>
      <p:sp>
        <p:nvSpPr>
          <p:cNvPr id="6" name="Figura a mano libera 5">
            <a:extLst>
              <a:ext uri="{FF2B5EF4-FFF2-40B4-BE49-F238E27FC236}">
                <a16:creationId xmlns:a16="http://schemas.microsoft.com/office/drawing/2014/main" id="{81DC0DB2-8B83-D087-1883-513A6EF8A6F6}"/>
              </a:ext>
            </a:extLst>
          </p:cNvPr>
          <p:cNvSpPr/>
          <p:nvPr/>
        </p:nvSpPr>
        <p:spPr>
          <a:xfrm>
            <a:off x="1157846" y="4935638"/>
            <a:ext cx="1456911" cy="1211896"/>
          </a:xfrm>
          <a:custGeom>
            <a:avLst/>
            <a:gdLst>
              <a:gd name="connsiteX0" fmla="*/ 0 w 1456911"/>
              <a:gd name="connsiteY0" fmla="*/ 1162085 h 1211896"/>
              <a:gd name="connsiteX1" fmla="*/ 308758 w 1456911"/>
              <a:gd name="connsiteY1" fmla="*/ 1096771 h 1211896"/>
              <a:gd name="connsiteX2" fmla="*/ 635330 w 1456911"/>
              <a:gd name="connsiteY2" fmla="*/ 152683 h 1211896"/>
              <a:gd name="connsiteX3" fmla="*/ 914400 w 1456911"/>
              <a:gd name="connsiteY3" fmla="*/ 93306 h 1211896"/>
              <a:gd name="connsiteX4" fmla="*/ 1229096 w 1456911"/>
              <a:gd name="connsiteY4" fmla="*/ 1067083 h 1211896"/>
              <a:gd name="connsiteX5" fmla="*/ 1436914 w 1456911"/>
              <a:gd name="connsiteY5" fmla="*/ 1168023 h 1211896"/>
              <a:gd name="connsiteX6" fmla="*/ 1436914 w 1456911"/>
              <a:gd name="connsiteY6" fmla="*/ 1173961 h 121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6911" h="1211896">
                <a:moveTo>
                  <a:pt x="0" y="1162085"/>
                </a:moveTo>
                <a:cubicBezTo>
                  <a:pt x="101435" y="1213545"/>
                  <a:pt x="202870" y="1265005"/>
                  <a:pt x="308758" y="1096771"/>
                </a:cubicBezTo>
                <a:cubicBezTo>
                  <a:pt x="414646" y="928537"/>
                  <a:pt x="534390" y="319927"/>
                  <a:pt x="635330" y="152683"/>
                </a:cubicBezTo>
                <a:cubicBezTo>
                  <a:pt x="736270" y="-14561"/>
                  <a:pt x="815439" y="-59094"/>
                  <a:pt x="914400" y="93306"/>
                </a:cubicBezTo>
                <a:cubicBezTo>
                  <a:pt x="1013361" y="245706"/>
                  <a:pt x="1142010" y="887964"/>
                  <a:pt x="1229096" y="1067083"/>
                </a:cubicBezTo>
                <a:cubicBezTo>
                  <a:pt x="1316182" y="1246202"/>
                  <a:pt x="1402278" y="1150210"/>
                  <a:pt x="1436914" y="1168023"/>
                </a:cubicBezTo>
                <a:cubicBezTo>
                  <a:pt x="1471550" y="1185836"/>
                  <a:pt x="1454232" y="1179898"/>
                  <a:pt x="1436914" y="1173961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29FA3B23-EBDF-384D-2677-A837399F3D52}"/>
              </a:ext>
            </a:extLst>
          </p:cNvPr>
          <p:cNvCxnSpPr/>
          <p:nvPr/>
        </p:nvCxnSpPr>
        <p:spPr>
          <a:xfrm>
            <a:off x="813460" y="6258036"/>
            <a:ext cx="57892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01297C1-1DA9-5224-E5C0-3737DBB041E7}"/>
                  </a:ext>
                </a:extLst>
              </p:cNvPr>
              <p:cNvSpPr txBox="1"/>
              <p:nvPr/>
            </p:nvSpPr>
            <p:spPr>
              <a:xfrm>
                <a:off x="1319647" y="4660093"/>
                <a:ext cx="6561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01297C1-1DA9-5224-E5C0-3737DBB04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47" y="4660093"/>
                <a:ext cx="656111" cy="369332"/>
              </a:xfrm>
              <a:prstGeom prst="rect">
                <a:avLst/>
              </a:prstGeom>
              <a:blipFill>
                <a:blip r:embed="rId2"/>
                <a:stretch>
                  <a:fillRect t="-1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igura a mano libera 10">
            <a:extLst>
              <a:ext uri="{FF2B5EF4-FFF2-40B4-BE49-F238E27FC236}">
                <a16:creationId xmlns:a16="http://schemas.microsoft.com/office/drawing/2014/main" id="{2315F2EB-1BC9-E870-164D-E2036967A313}"/>
              </a:ext>
            </a:extLst>
          </p:cNvPr>
          <p:cNvSpPr/>
          <p:nvPr/>
        </p:nvSpPr>
        <p:spPr>
          <a:xfrm>
            <a:off x="1451720" y="4935638"/>
            <a:ext cx="1456911" cy="1211896"/>
          </a:xfrm>
          <a:custGeom>
            <a:avLst/>
            <a:gdLst>
              <a:gd name="connsiteX0" fmla="*/ 0 w 1456911"/>
              <a:gd name="connsiteY0" fmla="*/ 1162085 h 1211896"/>
              <a:gd name="connsiteX1" fmla="*/ 308758 w 1456911"/>
              <a:gd name="connsiteY1" fmla="*/ 1096771 h 1211896"/>
              <a:gd name="connsiteX2" fmla="*/ 635330 w 1456911"/>
              <a:gd name="connsiteY2" fmla="*/ 152683 h 1211896"/>
              <a:gd name="connsiteX3" fmla="*/ 914400 w 1456911"/>
              <a:gd name="connsiteY3" fmla="*/ 93306 h 1211896"/>
              <a:gd name="connsiteX4" fmla="*/ 1229096 w 1456911"/>
              <a:gd name="connsiteY4" fmla="*/ 1067083 h 1211896"/>
              <a:gd name="connsiteX5" fmla="*/ 1436914 w 1456911"/>
              <a:gd name="connsiteY5" fmla="*/ 1168023 h 1211896"/>
              <a:gd name="connsiteX6" fmla="*/ 1436914 w 1456911"/>
              <a:gd name="connsiteY6" fmla="*/ 1173961 h 121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6911" h="1211896">
                <a:moveTo>
                  <a:pt x="0" y="1162085"/>
                </a:moveTo>
                <a:cubicBezTo>
                  <a:pt x="101435" y="1213545"/>
                  <a:pt x="202870" y="1265005"/>
                  <a:pt x="308758" y="1096771"/>
                </a:cubicBezTo>
                <a:cubicBezTo>
                  <a:pt x="414646" y="928537"/>
                  <a:pt x="534390" y="319927"/>
                  <a:pt x="635330" y="152683"/>
                </a:cubicBezTo>
                <a:cubicBezTo>
                  <a:pt x="736270" y="-14561"/>
                  <a:pt x="815439" y="-59094"/>
                  <a:pt x="914400" y="93306"/>
                </a:cubicBezTo>
                <a:cubicBezTo>
                  <a:pt x="1013361" y="245706"/>
                  <a:pt x="1142010" y="887964"/>
                  <a:pt x="1229096" y="1067083"/>
                </a:cubicBezTo>
                <a:cubicBezTo>
                  <a:pt x="1316182" y="1246202"/>
                  <a:pt x="1402278" y="1150210"/>
                  <a:pt x="1436914" y="1168023"/>
                </a:cubicBezTo>
                <a:cubicBezTo>
                  <a:pt x="1471550" y="1185836"/>
                  <a:pt x="1454232" y="1179898"/>
                  <a:pt x="1436914" y="1173961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2CF0BDA-F75F-D52F-F07A-32B0EFE05C25}"/>
                  </a:ext>
                </a:extLst>
              </p:cNvPr>
              <p:cNvSpPr txBox="1"/>
              <p:nvPr/>
            </p:nvSpPr>
            <p:spPr>
              <a:xfrm>
                <a:off x="2310925" y="4660093"/>
                <a:ext cx="928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it-IT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|</m:t>
                      </m:r>
                      <m:r>
                        <m:rPr>
                          <m:nor/>
                        </m:rPr>
                        <a:rPr lang="it-IT" dirty="0">
                          <a:solidFill>
                            <a:schemeClr val="accent1">
                              <a:lumMod val="75000"/>
                            </a:schemeClr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2CF0BDA-F75F-D52F-F07A-32B0EFE05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925" y="4660093"/>
                <a:ext cx="928543" cy="369332"/>
              </a:xfrm>
              <a:prstGeom prst="rect">
                <a:avLst/>
              </a:prstGeom>
              <a:blipFill>
                <a:blip r:embed="rId3"/>
                <a:stretch>
                  <a:fillRect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igura a mano libera 12">
            <a:extLst>
              <a:ext uri="{FF2B5EF4-FFF2-40B4-BE49-F238E27FC236}">
                <a16:creationId xmlns:a16="http://schemas.microsoft.com/office/drawing/2014/main" id="{831C0973-2798-0494-0746-B55D0749BE6F}"/>
              </a:ext>
            </a:extLst>
          </p:cNvPr>
          <p:cNvSpPr/>
          <p:nvPr/>
        </p:nvSpPr>
        <p:spPr>
          <a:xfrm>
            <a:off x="1996057" y="4935638"/>
            <a:ext cx="3388619" cy="1211896"/>
          </a:xfrm>
          <a:custGeom>
            <a:avLst/>
            <a:gdLst>
              <a:gd name="connsiteX0" fmla="*/ 0 w 1456911"/>
              <a:gd name="connsiteY0" fmla="*/ 1162085 h 1211896"/>
              <a:gd name="connsiteX1" fmla="*/ 308758 w 1456911"/>
              <a:gd name="connsiteY1" fmla="*/ 1096771 h 1211896"/>
              <a:gd name="connsiteX2" fmla="*/ 635330 w 1456911"/>
              <a:gd name="connsiteY2" fmla="*/ 152683 h 1211896"/>
              <a:gd name="connsiteX3" fmla="*/ 914400 w 1456911"/>
              <a:gd name="connsiteY3" fmla="*/ 93306 h 1211896"/>
              <a:gd name="connsiteX4" fmla="*/ 1229096 w 1456911"/>
              <a:gd name="connsiteY4" fmla="*/ 1067083 h 1211896"/>
              <a:gd name="connsiteX5" fmla="*/ 1436914 w 1456911"/>
              <a:gd name="connsiteY5" fmla="*/ 1168023 h 1211896"/>
              <a:gd name="connsiteX6" fmla="*/ 1436914 w 1456911"/>
              <a:gd name="connsiteY6" fmla="*/ 1173961 h 121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6911" h="1211896">
                <a:moveTo>
                  <a:pt x="0" y="1162085"/>
                </a:moveTo>
                <a:cubicBezTo>
                  <a:pt x="101435" y="1213545"/>
                  <a:pt x="202870" y="1265005"/>
                  <a:pt x="308758" y="1096771"/>
                </a:cubicBezTo>
                <a:cubicBezTo>
                  <a:pt x="414646" y="928537"/>
                  <a:pt x="534390" y="319927"/>
                  <a:pt x="635330" y="152683"/>
                </a:cubicBezTo>
                <a:cubicBezTo>
                  <a:pt x="736270" y="-14561"/>
                  <a:pt x="815439" y="-59094"/>
                  <a:pt x="914400" y="93306"/>
                </a:cubicBezTo>
                <a:cubicBezTo>
                  <a:pt x="1013361" y="245706"/>
                  <a:pt x="1142010" y="887964"/>
                  <a:pt x="1229096" y="1067083"/>
                </a:cubicBezTo>
                <a:cubicBezTo>
                  <a:pt x="1316182" y="1246202"/>
                  <a:pt x="1402278" y="1150210"/>
                  <a:pt x="1436914" y="1168023"/>
                </a:cubicBezTo>
                <a:cubicBezTo>
                  <a:pt x="1471550" y="1185836"/>
                  <a:pt x="1454232" y="1179898"/>
                  <a:pt x="1436914" y="1173961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2EF2952-E28D-E23C-69CE-D3F39DD54543}"/>
                  </a:ext>
                </a:extLst>
              </p:cNvPr>
              <p:cNvSpPr txBox="1"/>
              <p:nvPr/>
            </p:nvSpPr>
            <p:spPr>
              <a:xfrm>
                <a:off x="3365150" y="4566306"/>
                <a:ext cx="9752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|</a:t>
                </a:r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2EF2952-E28D-E23C-69CE-D3F39DD54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150" y="4566306"/>
                <a:ext cx="975259" cy="369332"/>
              </a:xfrm>
              <a:prstGeom prst="rect">
                <a:avLst/>
              </a:prstGeom>
              <a:blipFill>
                <a:blip r:embed="rId4"/>
                <a:stretch>
                  <a:fillRect t="-13333" r="-38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o 25">
            <a:extLst>
              <a:ext uri="{FF2B5EF4-FFF2-40B4-BE49-F238E27FC236}">
                <a16:creationId xmlns:a16="http://schemas.microsoft.com/office/drawing/2014/main" id="{F61EF1EF-B211-B3B2-3DD4-94F0B16024D0}"/>
              </a:ext>
            </a:extLst>
          </p:cNvPr>
          <p:cNvGrpSpPr/>
          <p:nvPr/>
        </p:nvGrpSpPr>
        <p:grpSpPr>
          <a:xfrm>
            <a:off x="826630" y="1150167"/>
            <a:ext cx="4666566" cy="2811271"/>
            <a:chOff x="6909539" y="1642756"/>
            <a:chExt cx="2677189" cy="1793270"/>
          </a:xfrm>
        </p:grpSpPr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1734A4C0-69A3-A487-763D-C929EFB7F7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38143" y="1724788"/>
              <a:ext cx="8905" cy="13182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79F195C-0805-B011-6BF6-AC5E2048899E}"/>
                </a:ext>
              </a:extLst>
            </p:cNvPr>
            <p:cNvCxnSpPr>
              <a:cxnSpLocks/>
            </p:cNvCxnSpPr>
            <p:nvPr/>
          </p:nvCxnSpPr>
          <p:spPr>
            <a:xfrm>
              <a:off x="7838143" y="3042989"/>
              <a:ext cx="16079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9A31BBB6-901A-F8ED-E9F2-FBF6B1C3C0B1}"/>
                    </a:ext>
                  </a:extLst>
                </p:cNvPr>
                <p:cNvSpPr txBox="1"/>
                <p:nvPr/>
              </p:nvSpPr>
              <p:spPr>
                <a:xfrm>
                  <a:off x="6909539" y="2172234"/>
                  <a:ext cx="9969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it-IT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it-IT" b="0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it-IT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it-IT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it-IT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9A31BBB6-901A-F8ED-E9F2-FBF6B1C3C0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9539" y="2172234"/>
                  <a:ext cx="99694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asellaDiTesto 19">
                  <a:extLst>
                    <a:ext uri="{FF2B5EF4-FFF2-40B4-BE49-F238E27FC236}">
                      <a16:creationId xmlns:a16="http://schemas.microsoft.com/office/drawing/2014/main" id="{8687880C-CF60-DC1D-B45F-FCB358522FF9}"/>
                    </a:ext>
                  </a:extLst>
                </p:cNvPr>
                <p:cNvSpPr txBox="1"/>
                <p:nvPr/>
              </p:nvSpPr>
              <p:spPr>
                <a:xfrm>
                  <a:off x="9223319" y="3066694"/>
                  <a:ext cx="3634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it-IT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CasellaDiTesto 19">
                  <a:extLst>
                    <a:ext uri="{FF2B5EF4-FFF2-40B4-BE49-F238E27FC236}">
                      <a16:creationId xmlns:a16="http://schemas.microsoft.com/office/drawing/2014/main" id="{8687880C-CF60-DC1D-B45F-FCB358522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3319" y="3066694"/>
                  <a:ext cx="363409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EDE8606A-CC95-FCE3-E08C-D688DFE4943D}"/>
                </a:ext>
              </a:extLst>
            </p:cNvPr>
            <p:cNvSpPr/>
            <p:nvPr/>
          </p:nvSpPr>
          <p:spPr>
            <a:xfrm>
              <a:off x="7914903" y="1985008"/>
              <a:ext cx="1383476" cy="916728"/>
            </a:xfrm>
            <a:custGeom>
              <a:avLst/>
              <a:gdLst>
                <a:gd name="connsiteX0" fmla="*/ 0 w 1383476"/>
                <a:gd name="connsiteY0" fmla="*/ 0 h 916728"/>
                <a:gd name="connsiteX1" fmla="*/ 77190 w 1383476"/>
                <a:gd name="connsiteY1" fmla="*/ 184067 h 916728"/>
                <a:gd name="connsiteX2" fmla="*/ 433450 w 1383476"/>
                <a:gd name="connsiteY2" fmla="*/ 890649 h 916728"/>
                <a:gd name="connsiteX3" fmla="*/ 920338 w 1383476"/>
                <a:gd name="connsiteY3" fmla="*/ 730332 h 916728"/>
                <a:gd name="connsiteX4" fmla="*/ 1045029 w 1383476"/>
                <a:gd name="connsiteY4" fmla="*/ 403761 h 916728"/>
                <a:gd name="connsiteX5" fmla="*/ 1383476 w 1383476"/>
                <a:gd name="connsiteY5" fmla="*/ 95003 h 91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476" h="916728">
                  <a:moveTo>
                    <a:pt x="0" y="0"/>
                  </a:moveTo>
                  <a:cubicBezTo>
                    <a:pt x="2474" y="17813"/>
                    <a:pt x="4948" y="35626"/>
                    <a:pt x="77190" y="184067"/>
                  </a:cubicBezTo>
                  <a:cubicBezTo>
                    <a:pt x="149432" y="332508"/>
                    <a:pt x="292925" y="799605"/>
                    <a:pt x="433450" y="890649"/>
                  </a:cubicBezTo>
                  <a:cubicBezTo>
                    <a:pt x="573975" y="981693"/>
                    <a:pt x="818408" y="811480"/>
                    <a:pt x="920338" y="730332"/>
                  </a:cubicBezTo>
                  <a:cubicBezTo>
                    <a:pt x="1022268" y="649184"/>
                    <a:pt x="967839" y="509649"/>
                    <a:pt x="1045029" y="403761"/>
                  </a:cubicBezTo>
                  <a:cubicBezTo>
                    <a:pt x="1122219" y="297873"/>
                    <a:pt x="1252847" y="196438"/>
                    <a:pt x="1383476" y="95003"/>
                  </a:cubicBezTo>
                </a:path>
              </a:pathLst>
            </a:cu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EF79A1F6-896F-40EB-2FDA-5F9CE5BDC88C}"/>
                </a:ext>
              </a:extLst>
            </p:cNvPr>
            <p:cNvSpPr txBox="1"/>
            <p:nvPr/>
          </p:nvSpPr>
          <p:spPr>
            <a:xfrm>
              <a:off x="7007993" y="2015173"/>
              <a:ext cx="800032" cy="157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+mj-lt"/>
                </a:rPr>
                <a:t>Level of incompatibility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505DE2F6-9E95-C646-27C4-F1D0A1226C4F}"/>
                    </a:ext>
                  </a:extLst>
                </p:cNvPr>
                <p:cNvSpPr txBox="1"/>
                <p:nvPr/>
              </p:nvSpPr>
              <p:spPr>
                <a:xfrm>
                  <a:off x="8075022" y="1642756"/>
                  <a:ext cx="946026" cy="157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+mj-lt"/>
                    </a:rPr>
                    <a:t>Most compatible</a:t>
                  </a:r>
                  <a:r>
                    <a:rPr lang="it-IT" sz="1000" dirty="0">
                      <a:solidFill>
                        <a:schemeClr val="accent1">
                          <a:lumMod val="75000"/>
                        </a:schemeClr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1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000" dirty="0">
                      <a:latin typeface="+mj-lt"/>
                    </a:rPr>
                    <a:t> given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1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latin typeface="+mj-lt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505DE2F6-9E95-C646-27C4-F1D0A1226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5022" y="1642756"/>
                  <a:ext cx="946026" cy="157061"/>
                </a:xfrm>
                <a:prstGeom prst="rect">
                  <a:avLst/>
                </a:prstGeom>
                <a:blipFill>
                  <a:blip r:embed="rId7"/>
                  <a:stretch>
                    <a:fillRect t="-5000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EDF64B1-E049-668B-3D4E-B2AA19E4A962}"/>
                  </a:ext>
                </a:extLst>
              </p:cNvPr>
              <p:cNvSpPr txBox="1"/>
              <p:nvPr/>
            </p:nvSpPr>
            <p:spPr>
              <a:xfrm>
                <a:off x="7647836" y="977053"/>
                <a:ext cx="4090922" cy="5525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Reference sample: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Positive sample: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|</a:t>
                </a:r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)</a:t>
                </a:r>
              </a:p>
              <a:p>
                <a:r>
                  <a:rPr lang="en-US" dirty="0">
                    <a:latin typeface="+mj-lt"/>
                  </a:rPr>
                  <a:t>N negative samples: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|</a:t>
                </a:r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)</a:t>
                </a:r>
              </a:p>
              <a:p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+mj-lt"/>
                </a:endParaRPr>
              </a:p>
              <a:p>
                <a:r>
                  <a:rPr lang="en-US" b="1" dirty="0">
                    <a:latin typeface="+mj-lt"/>
                  </a:rPr>
                  <a:t>2- Hypothesis driven:</a:t>
                </a:r>
              </a:p>
              <a:p>
                <a:r>
                  <a:rPr lang="en-US" b="1" dirty="0">
                    <a:latin typeface="+mj-lt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,</a:t>
                </a:r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sampled looking at the value 	of </a:t>
                </a:r>
                <a:r>
                  <a:rPr lang="en-US" dirty="0">
                    <a:solidFill>
                      <a:srgbClr val="C00000"/>
                    </a:solidFill>
                    <a:latin typeface="+mj-lt"/>
                  </a:rPr>
                  <a:t>auxiliary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+mj-lt"/>
                  </a:rPr>
                  <a:t> (behavioral)  </a:t>
                </a:r>
                <a:endParaRPr lang="en-US" b="1" dirty="0">
                  <a:solidFill>
                    <a:srgbClr val="C00000"/>
                  </a:solidFill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	- </a:t>
                </a:r>
                <a:r>
                  <a:rPr lang="it-IT" dirty="0">
                    <a:latin typeface="+mj-lt"/>
                  </a:rPr>
                  <a:t>extract the reference at a time step 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it-IT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acc>
                          <m:accPr>
                            <m:chr m:val="̅"/>
                            <m:ctrlPr>
                              <a:rPr lang="it-IT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acc>
                          <m:accPr>
                            <m:chr m:val="̅"/>
                            <m:ctrlPr>
                              <a:rPr lang="it-IT" i="1" dirty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dirty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+mj-lt"/>
                </a:endParaRPr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	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- set a delta-time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(the time scale of 	interest)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+mj-lt"/>
                </a:endParaRPr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	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- </a:t>
                </a:r>
                <a:r>
                  <a:rPr lang="it-IT" dirty="0">
                    <a:solidFill>
                      <a:schemeClr val="tx1"/>
                    </a:solidFill>
                    <a:latin typeface="+mj-lt"/>
                  </a:rPr>
                  <a:t>build a set of differences: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it-IT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it-IT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sub>
                              </m:sSub>
                              <m:r>
                                <a:rPr lang="it-IT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it-IT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	- sample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and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acc>
                          <m:accPr>
                            <m:chr m:val="̅"/>
                            <m:ctrlPr>
                              <a:rPr lang="it-IT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  <m:r>
                      <a:rPr lang="it-IT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it-IT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- build the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positive sample 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as</a:t>
                </a:r>
                <a:endParaRPr lang="it-IT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it-IT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it-IT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it-IT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it-IT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it-IT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it-IT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it-IT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sub>
                        </m:sSub>
                        <m:r>
                          <a:rPr lang="it-IT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 </m:t>
                        </m:r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	- build the negative samples as</a:t>
                </a:r>
              </a:p>
              <a:p>
                <a:r>
                  <a:rPr lang="en-US" dirty="0">
                    <a:latin typeface="+mj-lt"/>
                  </a:rPr>
                  <a:t>    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  <m:sup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it-IT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it-IT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uniformly sampled from</a:t>
                </a:r>
                <a:r>
                  <a:rPr lang="it-IT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EDF64B1-E049-668B-3D4E-B2AA19E4A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836" y="977053"/>
                <a:ext cx="4090922" cy="5525808"/>
              </a:xfrm>
              <a:prstGeom prst="rect">
                <a:avLst/>
              </a:prstGeom>
              <a:blipFill>
                <a:blip r:embed="rId8"/>
                <a:stretch>
                  <a:fillRect l="-1238" t="-686" r="-1238" b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E171FB0-0689-80F9-46B8-E4FD354D5EA1}"/>
              </a:ext>
            </a:extLst>
          </p:cNvPr>
          <p:cNvSpPr txBox="1"/>
          <p:nvPr/>
        </p:nvSpPr>
        <p:spPr>
          <a:xfrm>
            <a:off x="5753595" y="6258036"/>
            <a:ext cx="125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neural data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0A91258B-D2C6-CAAA-5A7E-BBDAECC11E54}"/>
              </a:ext>
            </a:extLst>
          </p:cNvPr>
          <p:cNvCxnSpPr>
            <a:cxnSpLocks/>
          </p:cNvCxnSpPr>
          <p:nvPr/>
        </p:nvCxnSpPr>
        <p:spPr>
          <a:xfrm>
            <a:off x="1975758" y="4566306"/>
            <a:ext cx="0" cy="369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140710C4-A5D2-5E9E-2BE1-1F0E29900C63}"/>
              </a:ext>
            </a:extLst>
          </p:cNvPr>
          <p:cNvGrpSpPr/>
          <p:nvPr/>
        </p:nvGrpSpPr>
        <p:grpSpPr>
          <a:xfrm rot="16200000">
            <a:off x="1811391" y="4151256"/>
            <a:ext cx="369332" cy="460767"/>
            <a:chOff x="9442770" y="1084356"/>
            <a:chExt cx="603067" cy="752367"/>
          </a:xfrm>
        </p:grpSpPr>
        <p:sp>
          <p:nvSpPr>
            <p:cNvPr id="39" name="Ovale 38">
              <a:extLst>
                <a:ext uri="{FF2B5EF4-FFF2-40B4-BE49-F238E27FC236}">
                  <a16:creationId xmlns:a16="http://schemas.microsoft.com/office/drawing/2014/main" id="{CA30A263-72B3-5BA4-D1AE-96F07DF95C62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sellaDiTesto 39">
                  <a:extLst>
                    <a:ext uri="{FF2B5EF4-FFF2-40B4-BE49-F238E27FC236}">
                      <a16:creationId xmlns:a16="http://schemas.microsoft.com/office/drawing/2014/main" id="{716D6EB8-F33D-F5EA-AE58-A14016C6ED32}"/>
                    </a:ext>
                  </a:extLst>
                </p:cNvPr>
                <p:cNvSpPr txBox="1"/>
                <p:nvPr/>
              </p:nvSpPr>
              <p:spPr>
                <a:xfrm rot="5400000">
                  <a:off x="9368120" y="1159006"/>
                  <a:ext cx="752367" cy="6030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0" name="CasellaDiTesto 39">
                  <a:extLst>
                    <a:ext uri="{FF2B5EF4-FFF2-40B4-BE49-F238E27FC236}">
                      <a16:creationId xmlns:a16="http://schemas.microsoft.com/office/drawing/2014/main" id="{716D6EB8-F33D-F5EA-AE58-A14016C6ED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368120" y="1159006"/>
                  <a:ext cx="752367" cy="60306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Figura a mano libera 40">
            <a:extLst>
              <a:ext uri="{FF2B5EF4-FFF2-40B4-BE49-F238E27FC236}">
                <a16:creationId xmlns:a16="http://schemas.microsoft.com/office/drawing/2014/main" id="{CD835E00-4901-1F9B-9576-B1869790EADF}"/>
              </a:ext>
            </a:extLst>
          </p:cNvPr>
          <p:cNvSpPr/>
          <p:nvPr/>
        </p:nvSpPr>
        <p:spPr>
          <a:xfrm>
            <a:off x="766066" y="4281549"/>
            <a:ext cx="998836" cy="208496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ED526DA0-43A8-C035-4563-DBC520631FA9}"/>
              </a:ext>
            </a:extLst>
          </p:cNvPr>
          <p:cNvCxnSpPr>
            <a:cxnSpLocks/>
          </p:cNvCxnSpPr>
          <p:nvPr/>
        </p:nvCxnSpPr>
        <p:spPr>
          <a:xfrm>
            <a:off x="2379476" y="4661228"/>
            <a:ext cx="0" cy="369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862C03C6-4785-1175-9BF0-D23C6676AA7C}"/>
              </a:ext>
            </a:extLst>
          </p:cNvPr>
          <p:cNvGrpSpPr/>
          <p:nvPr/>
        </p:nvGrpSpPr>
        <p:grpSpPr>
          <a:xfrm rot="16200000">
            <a:off x="2230626" y="4230660"/>
            <a:ext cx="369332" cy="491801"/>
            <a:chOff x="9442770" y="1084357"/>
            <a:chExt cx="603067" cy="803041"/>
          </a:xfrm>
        </p:grpSpPr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BD5AD543-8E4E-7C95-8BED-A3A5955C630A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E6C8FD6E-F16C-7202-6525-892EEA0C857D}"/>
                    </a:ext>
                  </a:extLst>
                </p:cNvPr>
                <p:cNvSpPr txBox="1"/>
                <p:nvPr/>
              </p:nvSpPr>
              <p:spPr>
                <a:xfrm rot="5400000">
                  <a:off x="9342783" y="1184344"/>
                  <a:ext cx="803041" cy="6030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E6C8FD6E-F16C-7202-6525-892EEA0C85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342783" y="1184344"/>
                  <a:ext cx="803041" cy="603067"/>
                </a:xfrm>
                <a:prstGeom prst="rect">
                  <a:avLst/>
                </a:prstGeom>
                <a:blipFill>
                  <a:blip r:embed="rId10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Figura a mano libera 45">
            <a:extLst>
              <a:ext uri="{FF2B5EF4-FFF2-40B4-BE49-F238E27FC236}">
                <a16:creationId xmlns:a16="http://schemas.microsoft.com/office/drawing/2014/main" id="{7D320124-3E7B-9037-A2FD-2FAF8E010BEF}"/>
              </a:ext>
            </a:extLst>
          </p:cNvPr>
          <p:cNvSpPr/>
          <p:nvPr/>
        </p:nvSpPr>
        <p:spPr>
          <a:xfrm>
            <a:off x="2614757" y="4266931"/>
            <a:ext cx="998836" cy="208496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F81C09E-49D5-D667-0E61-B37406BD1026}"/>
              </a:ext>
            </a:extLst>
          </p:cNvPr>
          <p:cNvCxnSpPr>
            <a:cxnSpLocks/>
          </p:cNvCxnSpPr>
          <p:nvPr/>
        </p:nvCxnSpPr>
        <p:spPr>
          <a:xfrm>
            <a:off x="4477243" y="5083791"/>
            <a:ext cx="0" cy="369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8A3F15D2-971F-3138-7A5C-12BE82324379}"/>
              </a:ext>
            </a:extLst>
          </p:cNvPr>
          <p:cNvGrpSpPr/>
          <p:nvPr/>
        </p:nvGrpSpPr>
        <p:grpSpPr>
          <a:xfrm rot="16200000">
            <a:off x="4313708" y="4667901"/>
            <a:ext cx="369333" cy="462434"/>
            <a:chOff x="9442770" y="1084357"/>
            <a:chExt cx="603068" cy="755090"/>
          </a:xfrm>
        </p:grpSpPr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18A45050-0A01-D249-076B-6BE2DF7CA423}"/>
                </a:ext>
              </a:extLst>
            </p:cNvPr>
            <p:cNvSpPr/>
            <p:nvPr/>
          </p:nvSpPr>
          <p:spPr>
            <a:xfrm>
              <a:off x="9442770" y="1140101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44E5D961-B1B4-1790-4308-A5EF7B671A94}"/>
                    </a:ext>
                  </a:extLst>
                </p:cNvPr>
                <p:cNvSpPr txBox="1"/>
                <p:nvPr/>
              </p:nvSpPr>
              <p:spPr>
                <a:xfrm rot="5400000">
                  <a:off x="9366760" y="1160369"/>
                  <a:ext cx="755090" cy="6030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44E5D961-B1B4-1790-4308-A5EF7B671A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366760" y="1160369"/>
                  <a:ext cx="755090" cy="603066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Figura a mano libera 50">
            <a:extLst>
              <a:ext uri="{FF2B5EF4-FFF2-40B4-BE49-F238E27FC236}">
                <a16:creationId xmlns:a16="http://schemas.microsoft.com/office/drawing/2014/main" id="{7A3E6502-2745-0DDC-2D41-55AC69C0164F}"/>
              </a:ext>
            </a:extLst>
          </p:cNvPr>
          <p:cNvSpPr/>
          <p:nvPr/>
        </p:nvSpPr>
        <p:spPr>
          <a:xfrm flipH="1">
            <a:off x="4721005" y="4826043"/>
            <a:ext cx="998837" cy="208496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15DB3E2D-7071-236A-ABD3-29E41DE90FDB}"/>
              </a:ext>
            </a:extLst>
          </p:cNvPr>
          <p:cNvCxnSpPr>
            <a:cxnSpLocks/>
          </p:cNvCxnSpPr>
          <p:nvPr/>
        </p:nvCxnSpPr>
        <p:spPr>
          <a:xfrm flipV="1">
            <a:off x="3440339" y="3149339"/>
            <a:ext cx="0" cy="382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23471B38-229A-21DA-0C37-AA665D2ACE33}"/>
                  </a:ext>
                </a:extLst>
              </p:cNvPr>
              <p:cNvSpPr txBox="1"/>
              <p:nvPr/>
            </p:nvSpPr>
            <p:spPr>
              <a:xfrm>
                <a:off x="2992740" y="3470517"/>
                <a:ext cx="8639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it-IT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23471B38-229A-21DA-0C37-AA665D2A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740" y="3470517"/>
                <a:ext cx="863924" cy="369332"/>
              </a:xfrm>
              <a:prstGeom prst="rect">
                <a:avLst/>
              </a:prstGeom>
              <a:blipFill>
                <a:blip r:embed="rId12"/>
                <a:stretch>
                  <a:fillRect r="-2463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CFD285FE-7768-B349-1535-7D9B73761A4C}"/>
              </a:ext>
            </a:extLst>
          </p:cNvPr>
          <p:cNvCxnSpPr>
            <a:cxnSpLocks/>
          </p:cNvCxnSpPr>
          <p:nvPr/>
        </p:nvCxnSpPr>
        <p:spPr>
          <a:xfrm flipV="1">
            <a:off x="4754118" y="2007350"/>
            <a:ext cx="0" cy="382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C4F46926-5D48-5ED8-CE1C-0BC1E79878F6}"/>
                  </a:ext>
                </a:extLst>
              </p:cNvPr>
              <p:cNvSpPr txBox="1"/>
              <p:nvPr/>
            </p:nvSpPr>
            <p:spPr>
              <a:xfrm>
                <a:off x="4306519" y="2328528"/>
                <a:ext cx="8639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it-IT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C4F46926-5D48-5ED8-CE1C-0BC1E7987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519" y="2328528"/>
                <a:ext cx="863924" cy="369332"/>
              </a:xfrm>
              <a:prstGeom prst="rect">
                <a:avLst/>
              </a:prstGeom>
              <a:blipFill>
                <a:blip r:embed="rId13"/>
                <a:stretch>
                  <a:fillRect r="-20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68C74844-E6A2-D701-2228-CADEF2FDC7CA}"/>
              </a:ext>
            </a:extLst>
          </p:cNvPr>
          <p:cNvCxnSpPr>
            <a:cxnSpLocks/>
          </p:cNvCxnSpPr>
          <p:nvPr/>
        </p:nvCxnSpPr>
        <p:spPr>
          <a:xfrm>
            <a:off x="2786936" y="1644927"/>
            <a:ext cx="0" cy="448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97025AC5-7DA1-304A-79B1-A8C47E556761}"/>
                  </a:ext>
                </a:extLst>
              </p:cNvPr>
              <p:cNvSpPr txBox="1"/>
              <p:nvPr/>
            </p:nvSpPr>
            <p:spPr>
              <a:xfrm>
                <a:off x="2354974" y="1356882"/>
                <a:ext cx="8639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it-IT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it-IT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97025AC5-7DA1-304A-79B1-A8C47E556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974" y="1356882"/>
                <a:ext cx="863924" cy="369332"/>
              </a:xfrm>
              <a:prstGeom prst="rect">
                <a:avLst/>
              </a:prstGeom>
              <a:blipFill>
                <a:blip r:embed="rId14"/>
                <a:stretch>
                  <a:fillRect r="-21739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ttangolo con angoli arrotondati 61">
            <a:extLst>
              <a:ext uri="{FF2B5EF4-FFF2-40B4-BE49-F238E27FC236}">
                <a16:creationId xmlns:a16="http://schemas.microsoft.com/office/drawing/2014/main" id="{9AE430B8-FC63-0495-B9B5-78E187E82D41}"/>
              </a:ext>
            </a:extLst>
          </p:cNvPr>
          <p:cNvSpPr/>
          <p:nvPr/>
        </p:nvSpPr>
        <p:spPr>
          <a:xfrm>
            <a:off x="7309897" y="656696"/>
            <a:ext cx="4734851" cy="59706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510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59010A2-605C-67D8-6D48-674CFD181BFF}"/>
              </a:ext>
            </a:extLst>
          </p:cNvPr>
          <p:cNvSpPr txBox="1"/>
          <p:nvPr/>
        </p:nvSpPr>
        <p:spPr>
          <a:xfrm>
            <a:off x="4342956" y="114044"/>
            <a:ext cx="350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Goodness of fit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DCD8EEE1-1164-A92F-2926-A1CC23DC8DCC}"/>
              </a:ext>
            </a:extLst>
          </p:cNvPr>
          <p:cNvGrpSpPr/>
          <p:nvPr/>
        </p:nvGrpSpPr>
        <p:grpSpPr>
          <a:xfrm>
            <a:off x="1400237" y="1509946"/>
            <a:ext cx="5297445" cy="3838108"/>
            <a:chOff x="7838143" y="1724788"/>
            <a:chExt cx="1607914" cy="1318201"/>
          </a:xfrm>
        </p:grpSpPr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3518D804-BD99-0972-B2D4-FD588B0AB9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38143" y="1724788"/>
              <a:ext cx="8905" cy="13182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86D0DE00-DB32-F717-DEC1-05D2C903A416}"/>
                </a:ext>
              </a:extLst>
            </p:cNvPr>
            <p:cNvCxnSpPr>
              <a:cxnSpLocks/>
            </p:cNvCxnSpPr>
            <p:nvPr/>
          </p:nvCxnSpPr>
          <p:spPr>
            <a:xfrm>
              <a:off x="7838143" y="3042989"/>
              <a:ext cx="16079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6" name="Figura a mano libera 15">
            <a:extLst>
              <a:ext uri="{FF2B5EF4-FFF2-40B4-BE49-F238E27FC236}">
                <a16:creationId xmlns:a16="http://schemas.microsoft.com/office/drawing/2014/main" id="{E7989569-7FEC-B09C-1709-A8AD57A1E312}"/>
              </a:ext>
            </a:extLst>
          </p:cNvPr>
          <p:cNvSpPr/>
          <p:nvPr/>
        </p:nvSpPr>
        <p:spPr>
          <a:xfrm>
            <a:off x="1597232" y="1747451"/>
            <a:ext cx="4702628" cy="3195212"/>
          </a:xfrm>
          <a:custGeom>
            <a:avLst/>
            <a:gdLst>
              <a:gd name="connsiteX0" fmla="*/ 0 w 4702628"/>
              <a:gd name="connsiteY0" fmla="*/ 0 h 3195212"/>
              <a:gd name="connsiteX1" fmla="*/ 190005 w 4702628"/>
              <a:gd name="connsiteY1" fmla="*/ 1781299 h 3195212"/>
              <a:gd name="connsiteX2" fmla="*/ 1074716 w 4702628"/>
              <a:gd name="connsiteY2" fmla="*/ 2796639 h 3195212"/>
              <a:gd name="connsiteX3" fmla="*/ 3016332 w 4702628"/>
              <a:gd name="connsiteY3" fmla="*/ 3158837 h 3195212"/>
              <a:gd name="connsiteX4" fmla="*/ 4702628 w 4702628"/>
              <a:gd name="connsiteY4" fmla="*/ 3182587 h 3195212"/>
              <a:gd name="connsiteX5" fmla="*/ 4702628 w 4702628"/>
              <a:gd name="connsiteY5" fmla="*/ 3182587 h 319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2628" h="3195212">
                <a:moveTo>
                  <a:pt x="0" y="0"/>
                </a:moveTo>
                <a:cubicBezTo>
                  <a:pt x="5443" y="657596"/>
                  <a:pt x="10886" y="1315193"/>
                  <a:pt x="190005" y="1781299"/>
                </a:cubicBezTo>
                <a:cubicBezTo>
                  <a:pt x="369124" y="2247405"/>
                  <a:pt x="603662" y="2567049"/>
                  <a:pt x="1074716" y="2796639"/>
                </a:cubicBezTo>
                <a:cubicBezTo>
                  <a:pt x="1545771" y="3026229"/>
                  <a:pt x="2411680" y="3094512"/>
                  <a:pt x="3016332" y="3158837"/>
                </a:cubicBezTo>
                <a:cubicBezTo>
                  <a:pt x="3620984" y="3223162"/>
                  <a:pt x="4702628" y="3182587"/>
                  <a:pt x="4702628" y="3182587"/>
                </a:cubicBezTo>
                <a:lnTo>
                  <a:pt x="4702628" y="3182587"/>
                </a:lnTo>
              </a:path>
            </a:pathLst>
          </a:cu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730F244-E189-4088-8603-616DA8217857}"/>
              </a:ext>
            </a:extLst>
          </p:cNvPr>
          <p:cNvSpPr txBox="1"/>
          <p:nvPr/>
        </p:nvSpPr>
        <p:spPr>
          <a:xfrm rot="16200000">
            <a:off x="338402" y="324433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Goodness of 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A102B214-AC53-0DF4-850C-2D272B108749}"/>
                  </a:ext>
                </a:extLst>
              </p:cNvPr>
              <p:cNvSpPr txBox="1"/>
              <p:nvPr/>
            </p:nvSpPr>
            <p:spPr>
              <a:xfrm>
                <a:off x="8150283" y="1351737"/>
                <a:ext cx="2047868" cy="1291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𝐺𝑜𝑜𝑑𝑛𝑒𝑠𝑠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endParaRPr lang="it-IT" i="1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it-IT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func>
                            <m:funcPr>
                              <m:ctrlPr>
                                <a:rPr lang="it-IT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it-IT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borderBox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A102B214-AC53-0DF4-850C-2D272B108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283" y="1351737"/>
                <a:ext cx="2047868" cy="12915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3190EF6C-2100-0BBB-D18E-8FDAD5CBD868}"/>
                  </a:ext>
                </a:extLst>
              </p:cNvPr>
              <p:cNvSpPr txBox="1"/>
              <p:nvPr/>
            </p:nvSpPr>
            <p:spPr>
              <a:xfrm>
                <a:off x="7030193" y="2465073"/>
                <a:ext cx="4888774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it-IT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r>
                        <a:rPr lang="it-IT" b="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it-IT" b="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it-IT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b="0" i="1" dirty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it-IT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it-IT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it-IT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it-IT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  <m:d>
                                        <m:dPr>
                                          <m:ctrlPr>
                                            <a:rPr lang="it-IT" i="1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 smtClean="0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i="1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  <m:r>
                                            <m:rPr>
                                              <m:nor/>
                                            </m:rPr>
                                            <a:rPr lang="en-US" dirty="0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accent1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it-IT" i="1" dirty="0">
                                                      <a:solidFill>
                                                        <a:schemeClr val="accent1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it-IT" b="0" i="1" dirty="0" smtClean="0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nary>
                            </m:e>
                          </m:func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3190EF6C-2100-0BBB-D18E-8FDAD5CBD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193" y="2465073"/>
                <a:ext cx="4888774" cy="848566"/>
              </a:xfrm>
              <a:prstGeom prst="rect">
                <a:avLst/>
              </a:prstGeom>
              <a:blipFill>
                <a:blip r:embed="rId3"/>
                <a:stretch>
                  <a:fillRect t="-97101" b="-149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16617067-AE04-C929-603A-B4F36DC9DC80}"/>
                  </a:ext>
                </a:extLst>
              </p:cNvPr>
              <p:cNvSpPr txBox="1"/>
              <p:nvPr/>
            </p:nvSpPr>
            <p:spPr>
              <a:xfrm>
                <a:off x="7432978" y="2983749"/>
                <a:ext cx="14998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2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sz="12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sz="12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it-IT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it-IT" sz="12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it-IT" sz="12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sz="12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it-IT" sz="12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it-IT" sz="12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2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200" dirty="0">
                    <a:solidFill>
                      <a:schemeClr val="accent4"/>
                    </a:solidFill>
                  </a:rPr>
                  <a:t>|</a:t>
                </a:r>
                <a:r>
                  <a:rPr lang="it-IT" sz="1200" dirty="0">
                    <a:solidFill>
                      <a:schemeClr val="accent4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12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2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200" dirty="0">
                    <a:solidFill>
                      <a:schemeClr val="accent4"/>
                    </a:solidFill>
                  </a:rPr>
                  <a:t>)</a:t>
                </a:r>
              </a:p>
              <a:p>
                <a:r>
                  <a:rPr lang="it-IT" sz="1200" b="0" dirty="0">
                    <a:solidFill>
                      <a:schemeClr val="accent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it-IT" sz="12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2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it-IT" sz="12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sz="12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it-IT" sz="12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it-IT" sz="12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2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200" dirty="0">
                    <a:solidFill>
                      <a:schemeClr val="accent4"/>
                    </a:solidFill>
                  </a:rPr>
                  <a:t>|</a:t>
                </a:r>
                <a:r>
                  <a:rPr lang="it-IT" sz="1200" dirty="0">
                    <a:solidFill>
                      <a:schemeClr val="accent4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12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2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200" dirty="0">
                    <a:solidFill>
                      <a:schemeClr val="accent4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16617067-AE04-C929-603A-B4F36DC9D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978" y="2983749"/>
                <a:ext cx="1499898" cy="461665"/>
              </a:xfrm>
              <a:prstGeom prst="rect">
                <a:avLst/>
              </a:prstGeom>
              <a:blipFill>
                <a:blip r:embed="rId4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0E9A8985-3C9E-B8A9-DF20-F28666E34016}"/>
                  </a:ext>
                </a:extLst>
              </p:cNvPr>
              <p:cNvSpPr txBox="1"/>
              <p:nvPr/>
            </p:nvSpPr>
            <p:spPr>
              <a:xfrm>
                <a:off x="8717761" y="3414752"/>
                <a:ext cx="1642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: InfoNCE loss</a:t>
                </a:r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0E9A8985-3C9E-B8A9-DF20-F28666E34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61" y="3414752"/>
                <a:ext cx="1642215" cy="369332"/>
              </a:xfrm>
              <a:prstGeom prst="rect">
                <a:avLst/>
              </a:prstGeom>
              <a:blipFill>
                <a:blip r:embed="rId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288CD446-00A4-53F4-370A-5FFCE24185DE}"/>
                  </a:ext>
                </a:extLst>
              </p:cNvPr>
              <p:cNvSpPr txBox="1"/>
              <p:nvPr/>
            </p:nvSpPr>
            <p:spPr>
              <a:xfrm>
                <a:off x="7160819" y="4058759"/>
                <a:ext cx="47026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more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approaches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it-IT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it-IT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more the </a:t>
                </a:r>
                <a:r>
                  <a:rPr lang="en-US" dirty="0">
                    <a:solidFill>
                      <a:srgbClr val="C00000"/>
                    </a:solidFill>
                  </a:rPr>
                  <a:t>auxiliary variables </a:t>
                </a:r>
                <a:r>
                  <a:rPr lang="en-US" dirty="0"/>
                  <a:t>fit to the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neural data</a:t>
                </a:r>
                <a:r>
                  <a:rPr lang="en-US" dirty="0"/>
                  <a:t>.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288CD446-00A4-53F4-370A-5FFCE2418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819" y="4058759"/>
                <a:ext cx="4702629" cy="646331"/>
              </a:xfrm>
              <a:prstGeom prst="rect">
                <a:avLst/>
              </a:prstGeom>
              <a:blipFill>
                <a:blip r:embed="rId6"/>
                <a:stretch>
                  <a:fillRect l="-134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679214A-151D-AEA7-5445-26FDAD7576D0}"/>
              </a:ext>
            </a:extLst>
          </p:cNvPr>
          <p:cNvSpPr txBox="1"/>
          <p:nvPr/>
        </p:nvSpPr>
        <p:spPr>
          <a:xfrm>
            <a:off x="5623232" y="4920092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audio + artic</a:t>
            </a:r>
          </a:p>
        </p:txBody>
      </p:sp>
      <p:sp>
        <p:nvSpPr>
          <p:cNvPr id="24" name="Figura a mano libera 23">
            <a:extLst>
              <a:ext uri="{FF2B5EF4-FFF2-40B4-BE49-F238E27FC236}">
                <a16:creationId xmlns:a16="http://schemas.microsoft.com/office/drawing/2014/main" id="{D67478F0-1E1A-6AB7-A9C4-A148B6AF9D9B}"/>
              </a:ext>
            </a:extLst>
          </p:cNvPr>
          <p:cNvSpPr/>
          <p:nvPr/>
        </p:nvSpPr>
        <p:spPr>
          <a:xfrm>
            <a:off x="1597232" y="1632860"/>
            <a:ext cx="4702628" cy="3022270"/>
          </a:xfrm>
          <a:custGeom>
            <a:avLst/>
            <a:gdLst>
              <a:gd name="connsiteX0" fmla="*/ 0 w 4702628"/>
              <a:gd name="connsiteY0" fmla="*/ 0 h 3195212"/>
              <a:gd name="connsiteX1" fmla="*/ 190005 w 4702628"/>
              <a:gd name="connsiteY1" fmla="*/ 1781299 h 3195212"/>
              <a:gd name="connsiteX2" fmla="*/ 1074716 w 4702628"/>
              <a:gd name="connsiteY2" fmla="*/ 2796639 h 3195212"/>
              <a:gd name="connsiteX3" fmla="*/ 3016332 w 4702628"/>
              <a:gd name="connsiteY3" fmla="*/ 3158837 h 3195212"/>
              <a:gd name="connsiteX4" fmla="*/ 4702628 w 4702628"/>
              <a:gd name="connsiteY4" fmla="*/ 3182587 h 3195212"/>
              <a:gd name="connsiteX5" fmla="*/ 4702628 w 4702628"/>
              <a:gd name="connsiteY5" fmla="*/ 3182587 h 319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2628" h="3195212">
                <a:moveTo>
                  <a:pt x="0" y="0"/>
                </a:moveTo>
                <a:cubicBezTo>
                  <a:pt x="5443" y="657596"/>
                  <a:pt x="10886" y="1315193"/>
                  <a:pt x="190005" y="1781299"/>
                </a:cubicBezTo>
                <a:cubicBezTo>
                  <a:pt x="369124" y="2247405"/>
                  <a:pt x="603662" y="2567049"/>
                  <a:pt x="1074716" y="2796639"/>
                </a:cubicBezTo>
                <a:cubicBezTo>
                  <a:pt x="1545771" y="3026229"/>
                  <a:pt x="2411680" y="3094512"/>
                  <a:pt x="3016332" y="3158837"/>
                </a:cubicBezTo>
                <a:cubicBezTo>
                  <a:pt x="3620984" y="3223162"/>
                  <a:pt x="4702628" y="3182587"/>
                  <a:pt x="4702628" y="3182587"/>
                </a:cubicBezTo>
                <a:lnTo>
                  <a:pt x="4702628" y="3182587"/>
                </a:lnTo>
              </a:path>
            </a:pathLst>
          </a:custGeom>
          <a:ln>
            <a:solidFill>
              <a:srgbClr val="C00000">
                <a:alpha val="60000"/>
              </a:srgb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F200E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671EADC-24B5-E183-AF02-CA50E3714C09}"/>
              </a:ext>
            </a:extLst>
          </p:cNvPr>
          <p:cNvSpPr txBox="1"/>
          <p:nvPr/>
        </p:nvSpPr>
        <p:spPr>
          <a:xfrm>
            <a:off x="5623232" y="416912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90000"/>
                </a:solidFill>
              </a:rPr>
              <a:t>audio only</a:t>
            </a:r>
          </a:p>
        </p:txBody>
      </p:sp>
      <p:sp>
        <p:nvSpPr>
          <p:cNvPr id="26" name="Figura a mano libera 25">
            <a:extLst>
              <a:ext uri="{FF2B5EF4-FFF2-40B4-BE49-F238E27FC236}">
                <a16:creationId xmlns:a16="http://schemas.microsoft.com/office/drawing/2014/main" id="{D92439F6-B2DE-E061-E00E-5021D2627B44}"/>
              </a:ext>
            </a:extLst>
          </p:cNvPr>
          <p:cNvSpPr/>
          <p:nvPr/>
        </p:nvSpPr>
        <p:spPr>
          <a:xfrm>
            <a:off x="1597232" y="1679614"/>
            <a:ext cx="4702628" cy="1930487"/>
          </a:xfrm>
          <a:custGeom>
            <a:avLst/>
            <a:gdLst>
              <a:gd name="connsiteX0" fmla="*/ 0 w 4702628"/>
              <a:gd name="connsiteY0" fmla="*/ 0 h 3195212"/>
              <a:gd name="connsiteX1" fmla="*/ 190005 w 4702628"/>
              <a:gd name="connsiteY1" fmla="*/ 1781299 h 3195212"/>
              <a:gd name="connsiteX2" fmla="*/ 1074716 w 4702628"/>
              <a:gd name="connsiteY2" fmla="*/ 2796639 h 3195212"/>
              <a:gd name="connsiteX3" fmla="*/ 3016332 w 4702628"/>
              <a:gd name="connsiteY3" fmla="*/ 3158837 h 3195212"/>
              <a:gd name="connsiteX4" fmla="*/ 4702628 w 4702628"/>
              <a:gd name="connsiteY4" fmla="*/ 3182587 h 3195212"/>
              <a:gd name="connsiteX5" fmla="*/ 4702628 w 4702628"/>
              <a:gd name="connsiteY5" fmla="*/ 3182587 h 319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2628" h="3195212">
                <a:moveTo>
                  <a:pt x="0" y="0"/>
                </a:moveTo>
                <a:cubicBezTo>
                  <a:pt x="5443" y="657596"/>
                  <a:pt x="10886" y="1315193"/>
                  <a:pt x="190005" y="1781299"/>
                </a:cubicBezTo>
                <a:cubicBezTo>
                  <a:pt x="369124" y="2247405"/>
                  <a:pt x="603662" y="2567049"/>
                  <a:pt x="1074716" y="2796639"/>
                </a:cubicBezTo>
                <a:cubicBezTo>
                  <a:pt x="1545771" y="3026229"/>
                  <a:pt x="2411680" y="3094512"/>
                  <a:pt x="3016332" y="3158837"/>
                </a:cubicBezTo>
                <a:cubicBezTo>
                  <a:pt x="3620984" y="3223162"/>
                  <a:pt x="4702628" y="3182587"/>
                  <a:pt x="4702628" y="3182587"/>
                </a:cubicBezTo>
                <a:lnTo>
                  <a:pt x="4702628" y="3182587"/>
                </a:lnTo>
              </a:path>
            </a:pathLst>
          </a:custGeom>
          <a:ln>
            <a:solidFill>
              <a:srgbClr val="C00000">
                <a:alpha val="29804"/>
              </a:srgb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F200E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75A1C2A-DFA8-794D-31E5-8AC3289EE1FE}"/>
              </a:ext>
            </a:extLst>
          </p:cNvPr>
          <p:cNvSpPr txBox="1"/>
          <p:nvPr/>
        </p:nvSpPr>
        <p:spPr>
          <a:xfrm>
            <a:off x="5673640" y="318858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F0000"/>
                </a:solidFill>
              </a:rPr>
              <a:t>artic only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E76E1E-D634-1311-1F71-DD54853341E4}"/>
              </a:ext>
            </a:extLst>
          </p:cNvPr>
          <p:cNvSpPr txBox="1"/>
          <p:nvPr/>
        </p:nvSpPr>
        <p:spPr>
          <a:xfrm>
            <a:off x="5267247" y="5348054"/>
            <a:ext cx="186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Epochs of training</a:t>
            </a:r>
          </a:p>
        </p:txBody>
      </p:sp>
    </p:spTree>
    <p:extLst>
      <p:ext uri="{BB962C8B-B14F-4D97-AF65-F5344CB8AC3E}">
        <p14:creationId xmlns:p14="http://schemas.microsoft.com/office/powerpoint/2010/main" val="1550000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A672C1D-8C40-E7A1-CC30-FC3EC42D7F16}"/>
              </a:ext>
            </a:extLst>
          </p:cNvPr>
          <p:cNvSpPr txBox="1"/>
          <p:nvPr/>
        </p:nvSpPr>
        <p:spPr>
          <a:xfrm>
            <a:off x="4097985" y="119982"/>
            <a:ext cx="399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Inside the black box: CNNs</a:t>
            </a:r>
          </a:p>
        </p:txBody>
      </p:sp>
    </p:spTree>
    <p:extLst>
      <p:ext uri="{BB962C8B-B14F-4D97-AF65-F5344CB8AC3E}">
        <p14:creationId xmlns:p14="http://schemas.microsoft.com/office/powerpoint/2010/main" val="4331367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e 7">
                <a:extLst>
                  <a:ext uri="{FF2B5EF4-FFF2-40B4-BE49-F238E27FC236}">
                    <a16:creationId xmlns:a16="http://schemas.microsoft.com/office/drawing/2014/main" id="{30F98FB6-5868-2786-E3C2-00404D51B83D}"/>
                  </a:ext>
                </a:extLst>
              </p:cNvPr>
              <p:cNvSpPr/>
              <p:nvPr/>
            </p:nvSpPr>
            <p:spPr>
              <a:xfrm>
                <a:off x="5467644" y="5724168"/>
                <a:ext cx="720000" cy="720000"/>
              </a:xfrm>
              <a:prstGeom prst="ellipse">
                <a:avLst/>
              </a:prstGeom>
              <a:solidFill>
                <a:srgbClr val="2E5189">
                  <a:alpha val="25098"/>
                </a:srgbClr>
              </a:solidFill>
              <a:ln w="19050">
                <a:solidFill>
                  <a:srgbClr val="2E518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1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1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it-IT" sz="1600" b="1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it-IT" sz="1600" b="1" dirty="0"/>
              </a:p>
            </p:txBody>
          </p:sp>
        </mc:Choice>
        <mc:Fallback xmlns="">
          <p:sp>
            <p:nvSpPr>
              <p:cNvPr id="8" name="Ovale 7">
                <a:extLst>
                  <a:ext uri="{FF2B5EF4-FFF2-40B4-BE49-F238E27FC236}">
                    <a16:creationId xmlns:a16="http://schemas.microsoft.com/office/drawing/2014/main" id="{30F98FB6-5868-2786-E3C2-00404D51B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644" y="5724168"/>
                <a:ext cx="720000" cy="7200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2E5189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DD17DEF-A5ED-FC93-A7F9-2B0DC0E71354}"/>
                  </a:ext>
                </a:extLst>
              </p:cNvPr>
              <p:cNvSpPr txBox="1"/>
              <p:nvPr/>
            </p:nvSpPr>
            <p:spPr>
              <a:xfrm>
                <a:off x="467140" y="566530"/>
                <a:ext cx="8789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1400" b="0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1400" dirty="0">
                    <a:solidFill>
                      <a:srgbClr val="4472C4"/>
                    </a:solidFill>
                  </a:rPr>
                  <a:t>: </a:t>
                </a:r>
                <a:r>
                  <a:rPr lang="it-IT" sz="1400" dirty="0">
                    <a:solidFill>
                      <a:srgbClr val="4472C4"/>
                    </a:solidFill>
                    <a:latin typeface="+mj-lt"/>
                  </a:rPr>
                  <a:t>Audio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DD17DEF-A5ED-FC93-A7F9-2B0DC0E7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40" y="566530"/>
                <a:ext cx="878959" cy="307777"/>
              </a:xfrm>
              <a:prstGeom prst="rect">
                <a:avLst/>
              </a:prstGeom>
              <a:blipFill>
                <a:blip r:embed="rId3"/>
                <a:stretch>
                  <a:fillRect t="-4000" r="-1408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8AF4514D-61E7-1E72-265D-F53BCBD0A636}"/>
              </a:ext>
            </a:extLst>
          </p:cNvPr>
          <p:cNvCxnSpPr>
            <a:cxnSpLocks/>
            <a:stCxn id="8" idx="0"/>
            <a:endCxn id="13" idx="1"/>
          </p:cNvCxnSpPr>
          <p:nvPr/>
        </p:nvCxnSpPr>
        <p:spPr>
          <a:xfrm flipV="1">
            <a:off x="5827644" y="5423140"/>
            <a:ext cx="0" cy="301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Ritardo 12">
            <a:extLst>
              <a:ext uri="{FF2B5EF4-FFF2-40B4-BE49-F238E27FC236}">
                <a16:creationId xmlns:a16="http://schemas.microsoft.com/office/drawing/2014/main" id="{B820AC94-8942-3A21-A4D7-C3B83EE47592}"/>
              </a:ext>
            </a:extLst>
          </p:cNvPr>
          <p:cNvSpPr/>
          <p:nvPr/>
        </p:nvSpPr>
        <p:spPr>
          <a:xfrm rot="16200000">
            <a:off x="3641036" y="536533"/>
            <a:ext cx="4373215" cy="5400000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600" dirty="0">
              <a:latin typeface="+mj-lt"/>
            </a:endParaRP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249EFBD4-3C80-E708-A87E-ADB3DBD0F8F0}"/>
              </a:ext>
            </a:extLst>
          </p:cNvPr>
          <p:cNvSpPr/>
          <p:nvPr/>
        </p:nvSpPr>
        <p:spPr>
          <a:xfrm>
            <a:off x="367749" y="477078"/>
            <a:ext cx="2007704" cy="175351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 descr="Immagine che contiene design&#10;&#10;Descrizione generata automaticamente con attendibilità media">
            <a:extLst>
              <a:ext uri="{FF2B5EF4-FFF2-40B4-BE49-F238E27FC236}">
                <a16:creationId xmlns:a16="http://schemas.microsoft.com/office/drawing/2014/main" id="{DE75CBC6-407B-E5DB-3400-5C9F08894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357" y="6409449"/>
            <a:ext cx="450574" cy="450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C1C0912-41DC-2BD3-1F89-9F037E0CCA18}"/>
                  </a:ext>
                </a:extLst>
              </p:cNvPr>
              <p:cNvSpPr txBox="1"/>
              <p:nvPr/>
            </p:nvSpPr>
            <p:spPr>
              <a:xfrm>
                <a:off x="5986922" y="6510279"/>
                <a:ext cx="530915" cy="248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it-IT" sz="10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C1C0912-41DC-2BD3-1F89-9F037E0CC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922" y="6510279"/>
                <a:ext cx="530915" cy="2489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4CBDE68-81E0-5A29-8FE0-46A5B883E9A6}"/>
              </a:ext>
            </a:extLst>
          </p:cNvPr>
          <p:cNvSpPr/>
          <p:nvPr/>
        </p:nvSpPr>
        <p:spPr>
          <a:xfrm>
            <a:off x="9816547" y="477078"/>
            <a:ext cx="2007704" cy="175351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design&#10;&#10;Descrizione generata automaticamente con attendibilità media">
            <a:extLst>
              <a:ext uri="{FF2B5EF4-FFF2-40B4-BE49-F238E27FC236}">
                <a16:creationId xmlns:a16="http://schemas.microsoft.com/office/drawing/2014/main" id="{C6B0210D-D668-3294-CF03-F471062B3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837" y="4898938"/>
            <a:ext cx="450574" cy="450574"/>
          </a:xfrm>
          <a:prstGeom prst="rect">
            <a:avLst/>
          </a:prstGeom>
        </p:spPr>
      </p:pic>
      <p:pic>
        <p:nvPicPr>
          <p:cNvPr id="9" name="Immagine 8" descr="Immagine che contiene design&#10;&#10;Descrizione generata automaticamente con attendibilità media">
            <a:extLst>
              <a:ext uri="{FF2B5EF4-FFF2-40B4-BE49-F238E27FC236}">
                <a16:creationId xmlns:a16="http://schemas.microsoft.com/office/drawing/2014/main" id="{3C355BA5-773E-0013-BBA6-40E63F84C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890" y="4898938"/>
            <a:ext cx="450574" cy="450574"/>
          </a:xfrm>
          <a:prstGeom prst="rect">
            <a:avLst/>
          </a:prstGeom>
        </p:spPr>
      </p:pic>
      <p:pic>
        <p:nvPicPr>
          <p:cNvPr id="10" name="Immagine 9" descr="Immagine che contiene design&#10;&#10;Descrizione generata automaticamente con attendibilità media">
            <a:extLst>
              <a:ext uri="{FF2B5EF4-FFF2-40B4-BE49-F238E27FC236}">
                <a16:creationId xmlns:a16="http://schemas.microsoft.com/office/drawing/2014/main" id="{0AC3124D-BF6A-085B-E3F3-197C309DD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574" y="4898938"/>
            <a:ext cx="450574" cy="450574"/>
          </a:xfrm>
          <a:prstGeom prst="rect">
            <a:avLst/>
          </a:prstGeom>
        </p:spPr>
      </p:pic>
      <p:pic>
        <p:nvPicPr>
          <p:cNvPr id="11" name="Immagine 10" descr="Immagine che contiene design&#10;&#10;Descrizione generata automaticamente con attendibilità media">
            <a:extLst>
              <a:ext uri="{FF2B5EF4-FFF2-40B4-BE49-F238E27FC236}">
                <a16:creationId xmlns:a16="http://schemas.microsoft.com/office/drawing/2014/main" id="{BB011B76-7F2E-8E20-036C-0210444F3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207" y="4898938"/>
            <a:ext cx="450574" cy="450574"/>
          </a:xfrm>
          <a:prstGeom prst="rect">
            <a:avLst/>
          </a:prstGeom>
        </p:spPr>
      </p:pic>
      <p:pic>
        <p:nvPicPr>
          <p:cNvPr id="12" name="Immagine 11" descr="Immagine che contiene design&#10;&#10;Descrizione generata automaticamente con attendibilità media">
            <a:extLst>
              <a:ext uri="{FF2B5EF4-FFF2-40B4-BE49-F238E27FC236}">
                <a16:creationId xmlns:a16="http://schemas.microsoft.com/office/drawing/2014/main" id="{FE11703D-9209-C652-E698-6C2501284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463" y="4898938"/>
            <a:ext cx="450574" cy="450574"/>
          </a:xfrm>
          <a:prstGeom prst="rect">
            <a:avLst/>
          </a:prstGeom>
        </p:spPr>
      </p:pic>
      <p:pic>
        <p:nvPicPr>
          <p:cNvPr id="18" name="Immagine 17" descr="Immagine che contiene design&#10;&#10;Descrizione generata automaticamente con attendibilità media">
            <a:extLst>
              <a:ext uri="{FF2B5EF4-FFF2-40B4-BE49-F238E27FC236}">
                <a16:creationId xmlns:a16="http://schemas.microsoft.com/office/drawing/2014/main" id="{30D93D00-D73D-EB17-B14A-1BC60D747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475" y="4898938"/>
            <a:ext cx="450574" cy="450574"/>
          </a:xfrm>
          <a:prstGeom prst="rect">
            <a:avLst/>
          </a:prstGeom>
        </p:spPr>
      </p:pic>
      <p:pic>
        <p:nvPicPr>
          <p:cNvPr id="19" name="Immagine 18" descr="Immagine che contiene design&#10;&#10;Descrizione generata automaticamente con attendibilità media">
            <a:extLst>
              <a:ext uri="{FF2B5EF4-FFF2-40B4-BE49-F238E27FC236}">
                <a16:creationId xmlns:a16="http://schemas.microsoft.com/office/drawing/2014/main" id="{2F062EF9-01DD-E6E3-4F64-BE4009930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212" y="4898938"/>
            <a:ext cx="450574" cy="450574"/>
          </a:xfrm>
          <a:prstGeom prst="rect">
            <a:avLst/>
          </a:prstGeom>
        </p:spPr>
      </p:pic>
      <p:pic>
        <p:nvPicPr>
          <p:cNvPr id="20" name="Immagine 19" descr="Immagine che contiene design&#10;&#10;Descrizione generata automaticamente con attendibilità media">
            <a:extLst>
              <a:ext uri="{FF2B5EF4-FFF2-40B4-BE49-F238E27FC236}">
                <a16:creationId xmlns:a16="http://schemas.microsoft.com/office/drawing/2014/main" id="{EE8ED36B-E38E-F18B-20F7-7263E09AE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964" y="4898938"/>
            <a:ext cx="450574" cy="450574"/>
          </a:xfrm>
          <a:prstGeom prst="rect">
            <a:avLst/>
          </a:prstGeom>
        </p:spPr>
      </p:pic>
      <p:pic>
        <p:nvPicPr>
          <p:cNvPr id="21" name="Immagine 20" descr="Immagine che contiene design&#10;&#10;Descrizione generata automaticamente con attendibilità media">
            <a:extLst>
              <a:ext uri="{FF2B5EF4-FFF2-40B4-BE49-F238E27FC236}">
                <a16:creationId xmlns:a16="http://schemas.microsoft.com/office/drawing/2014/main" id="{BEEEBEF0-518B-B552-07FB-60F6534AC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145" y="4898938"/>
            <a:ext cx="450574" cy="450574"/>
          </a:xfrm>
          <a:prstGeom prst="rect">
            <a:avLst/>
          </a:prstGeom>
        </p:spPr>
      </p:pic>
      <p:pic>
        <p:nvPicPr>
          <p:cNvPr id="22" name="Immagine 21" descr="Immagine che contiene design&#10;&#10;Descrizione generata automaticamente con attendibilità media">
            <a:extLst>
              <a:ext uri="{FF2B5EF4-FFF2-40B4-BE49-F238E27FC236}">
                <a16:creationId xmlns:a16="http://schemas.microsoft.com/office/drawing/2014/main" id="{792D4E29-76E9-EEED-C1A4-920E9E86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198" y="4898938"/>
            <a:ext cx="450574" cy="450574"/>
          </a:xfrm>
          <a:prstGeom prst="rect">
            <a:avLst/>
          </a:prstGeom>
        </p:spPr>
      </p:pic>
      <p:pic>
        <p:nvPicPr>
          <p:cNvPr id="23" name="Immagine 22" descr="Immagine che contiene design&#10;&#10;Descrizione generata automaticamente con attendibilità media">
            <a:extLst>
              <a:ext uri="{FF2B5EF4-FFF2-40B4-BE49-F238E27FC236}">
                <a16:creationId xmlns:a16="http://schemas.microsoft.com/office/drawing/2014/main" id="{F34CE481-4D75-DA1A-2828-71E2598D5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882" y="4898938"/>
            <a:ext cx="450574" cy="450574"/>
          </a:xfrm>
          <a:prstGeom prst="rect">
            <a:avLst/>
          </a:prstGeom>
        </p:spPr>
      </p:pic>
      <p:pic>
        <p:nvPicPr>
          <p:cNvPr id="28" name="Immagine 27" descr="Immagine che contiene design&#10;&#10;Descrizione generata automaticamente con attendibilità media">
            <a:extLst>
              <a:ext uri="{FF2B5EF4-FFF2-40B4-BE49-F238E27FC236}">
                <a16:creationId xmlns:a16="http://schemas.microsoft.com/office/drawing/2014/main" id="{09E80358-4099-E1C1-9713-4E7F1D748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987" y="4898938"/>
            <a:ext cx="450574" cy="450574"/>
          </a:xfrm>
          <a:prstGeom prst="rect">
            <a:avLst/>
          </a:prstGeom>
        </p:spPr>
      </p:pic>
      <p:pic>
        <p:nvPicPr>
          <p:cNvPr id="29" name="Immagine 28" descr="Immagine che contiene design&#10;&#10;Descrizione generata automaticamente con attendibilità media">
            <a:extLst>
              <a:ext uri="{FF2B5EF4-FFF2-40B4-BE49-F238E27FC236}">
                <a16:creationId xmlns:a16="http://schemas.microsoft.com/office/drawing/2014/main" id="{01437C72-8879-858D-EE79-304C6F85E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999" y="4898938"/>
            <a:ext cx="450574" cy="450574"/>
          </a:xfrm>
          <a:prstGeom prst="rect">
            <a:avLst/>
          </a:prstGeom>
        </p:spPr>
      </p:pic>
      <p:pic>
        <p:nvPicPr>
          <p:cNvPr id="31" name="Immagine 30" descr="Immagine che contiene design&#10;&#10;Descrizione generata automaticamente con attendibilità media">
            <a:extLst>
              <a:ext uri="{FF2B5EF4-FFF2-40B4-BE49-F238E27FC236}">
                <a16:creationId xmlns:a16="http://schemas.microsoft.com/office/drawing/2014/main" id="{EEB88C97-4AB7-708B-0F83-58D5A9940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796" y="4898938"/>
            <a:ext cx="450000" cy="450000"/>
          </a:xfrm>
          <a:prstGeom prst="rect">
            <a:avLst/>
          </a:prstGeom>
        </p:spPr>
      </p:pic>
      <p:sp>
        <p:nvSpPr>
          <p:cNvPr id="32" name="Operazione manuale 31">
            <a:extLst>
              <a:ext uri="{FF2B5EF4-FFF2-40B4-BE49-F238E27FC236}">
                <a16:creationId xmlns:a16="http://schemas.microsoft.com/office/drawing/2014/main" id="{962A7B58-2A0E-825C-DF7B-54B6AA55E6F7}"/>
              </a:ext>
            </a:extLst>
          </p:cNvPr>
          <p:cNvSpPr/>
          <p:nvPr/>
        </p:nvSpPr>
        <p:spPr>
          <a:xfrm rot="10800000">
            <a:off x="3781270" y="4173061"/>
            <a:ext cx="914400" cy="612648"/>
          </a:xfrm>
          <a:prstGeom prst="flowChartManualOperation">
            <a:avLst/>
          </a:prstGeom>
          <a:solidFill>
            <a:srgbClr val="2E5189">
              <a:alpha val="25098"/>
            </a:srgbClr>
          </a:solidFill>
          <a:ln>
            <a:solidFill>
              <a:srgbClr val="2E51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perazione manuale 32">
            <a:extLst>
              <a:ext uri="{FF2B5EF4-FFF2-40B4-BE49-F238E27FC236}">
                <a16:creationId xmlns:a16="http://schemas.microsoft.com/office/drawing/2014/main" id="{20A74F9B-9971-626D-346D-52586FFE1C86}"/>
              </a:ext>
            </a:extLst>
          </p:cNvPr>
          <p:cNvSpPr/>
          <p:nvPr/>
        </p:nvSpPr>
        <p:spPr>
          <a:xfrm rot="10800000">
            <a:off x="4422408" y="4173061"/>
            <a:ext cx="914400" cy="612648"/>
          </a:xfrm>
          <a:prstGeom prst="flowChartManualOperation">
            <a:avLst/>
          </a:prstGeom>
          <a:solidFill>
            <a:srgbClr val="2E5189">
              <a:alpha val="25098"/>
            </a:srgbClr>
          </a:solidFill>
          <a:ln>
            <a:solidFill>
              <a:srgbClr val="2E51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Operazione manuale 33">
            <a:extLst>
              <a:ext uri="{FF2B5EF4-FFF2-40B4-BE49-F238E27FC236}">
                <a16:creationId xmlns:a16="http://schemas.microsoft.com/office/drawing/2014/main" id="{9EAFF47E-4B11-F49A-23AA-6BDC4582CC17}"/>
              </a:ext>
            </a:extLst>
          </p:cNvPr>
          <p:cNvSpPr/>
          <p:nvPr/>
        </p:nvSpPr>
        <p:spPr>
          <a:xfrm rot="10800000">
            <a:off x="5067340" y="4173061"/>
            <a:ext cx="914400" cy="612648"/>
          </a:xfrm>
          <a:prstGeom prst="flowChartManualOperation">
            <a:avLst/>
          </a:prstGeom>
          <a:solidFill>
            <a:srgbClr val="2E5189">
              <a:alpha val="25098"/>
            </a:srgbClr>
          </a:solidFill>
          <a:ln>
            <a:solidFill>
              <a:srgbClr val="2E51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Operazione manuale 34">
            <a:extLst>
              <a:ext uri="{FF2B5EF4-FFF2-40B4-BE49-F238E27FC236}">
                <a16:creationId xmlns:a16="http://schemas.microsoft.com/office/drawing/2014/main" id="{2127075A-E572-434A-61E3-FBEACD6B2D2A}"/>
              </a:ext>
            </a:extLst>
          </p:cNvPr>
          <p:cNvSpPr/>
          <p:nvPr/>
        </p:nvSpPr>
        <p:spPr>
          <a:xfrm rot="10800000">
            <a:off x="5712412" y="4172468"/>
            <a:ext cx="914400" cy="612648"/>
          </a:xfrm>
          <a:prstGeom prst="flowChartManualOperation">
            <a:avLst/>
          </a:prstGeom>
          <a:solidFill>
            <a:srgbClr val="2E5189">
              <a:alpha val="25098"/>
            </a:srgbClr>
          </a:solidFill>
          <a:ln>
            <a:solidFill>
              <a:srgbClr val="2E51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Operazione manuale 36">
            <a:extLst>
              <a:ext uri="{FF2B5EF4-FFF2-40B4-BE49-F238E27FC236}">
                <a16:creationId xmlns:a16="http://schemas.microsoft.com/office/drawing/2014/main" id="{526FFA72-90EF-EEA0-CED1-2A6164DBA174}"/>
              </a:ext>
            </a:extLst>
          </p:cNvPr>
          <p:cNvSpPr/>
          <p:nvPr/>
        </p:nvSpPr>
        <p:spPr>
          <a:xfrm rot="10800000">
            <a:off x="6357484" y="4171874"/>
            <a:ext cx="914400" cy="612648"/>
          </a:xfrm>
          <a:prstGeom prst="flowChartManualOperation">
            <a:avLst/>
          </a:prstGeom>
          <a:solidFill>
            <a:srgbClr val="2E5189">
              <a:alpha val="25098"/>
            </a:srgbClr>
          </a:solidFill>
          <a:ln>
            <a:solidFill>
              <a:srgbClr val="2E51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perazione manuale 37">
            <a:extLst>
              <a:ext uri="{FF2B5EF4-FFF2-40B4-BE49-F238E27FC236}">
                <a16:creationId xmlns:a16="http://schemas.microsoft.com/office/drawing/2014/main" id="{C6FE595B-7F73-EEDA-7820-FE06C4C35A43}"/>
              </a:ext>
            </a:extLst>
          </p:cNvPr>
          <p:cNvSpPr/>
          <p:nvPr/>
        </p:nvSpPr>
        <p:spPr>
          <a:xfrm rot="10800000">
            <a:off x="6998481" y="4171874"/>
            <a:ext cx="914400" cy="612648"/>
          </a:xfrm>
          <a:prstGeom prst="flowChartManualOperation">
            <a:avLst/>
          </a:prstGeom>
          <a:solidFill>
            <a:srgbClr val="2E5189">
              <a:alpha val="25098"/>
            </a:srgbClr>
          </a:solidFill>
          <a:ln>
            <a:solidFill>
              <a:srgbClr val="2E51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48AF238-A979-A073-BD35-FFF15374F25C}"/>
              </a:ext>
            </a:extLst>
          </p:cNvPr>
          <p:cNvSpPr txBox="1"/>
          <p:nvPr/>
        </p:nvSpPr>
        <p:spPr>
          <a:xfrm>
            <a:off x="4037860" y="4355087"/>
            <a:ext cx="4171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+mj-lt"/>
              </a:rPr>
              <a:t>CNN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1139389-5F74-D804-3401-F4E09248A12F}"/>
              </a:ext>
            </a:extLst>
          </p:cNvPr>
          <p:cNvSpPr txBox="1"/>
          <p:nvPr/>
        </p:nvSpPr>
        <p:spPr>
          <a:xfrm>
            <a:off x="9941440" y="566530"/>
            <a:ext cx="17834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+mj-lt"/>
              </a:rPr>
              <a:t>1) CNN for features extraction from audio</a:t>
            </a:r>
          </a:p>
          <a:p>
            <a:r>
              <a:rPr lang="it-IT" sz="1400" dirty="0">
                <a:latin typeface="+mj-lt"/>
              </a:rPr>
              <a:t>2) Transformer for context representations </a:t>
            </a:r>
          </a:p>
          <a:p>
            <a:r>
              <a:rPr lang="it-IT" sz="1400" dirty="0">
                <a:latin typeface="+mj-lt"/>
              </a:rPr>
              <a:t>3) General Average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39C29C96-8F8B-E56B-4D7D-F77949D6320A}"/>
                  </a:ext>
                </a:extLst>
              </p:cNvPr>
              <p:cNvSpPr txBox="1"/>
              <p:nvPr/>
            </p:nvSpPr>
            <p:spPr>
              <a:xfrm>
                <a:off x="4217588" y="3829743"/>
                <a:ext cx="594329" cy="24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512</m:t>
                          </m:r>
                        </m:sup>
                      </m:sSup>
                    </m:oMath>
                  </m:oMathPara>
                </a14:m>
                <a:endParaRPr lang="it-IT" sz="1000" dirty="0">
                  <a:latin typeface="+mj-lt"/>
                </a:endParaRPr>
              </a:p>
            </p:txBody>
          </p:sp>
        </mc:Choice>
        <mc:Fallback xmlns="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39C29C96-8F8B-E56B-4D7D-F77949D63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88" y="3829743"/>
                <a:ext cx="594329" cy="24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6A59E958-2273-F6CD-46E9-1E8351D61AA4}"/>
              </a:ext>
            </a:extLst>
          </p:cNvPr>
          <p:cNvCxnSpPr>
            <a:cxnSpLocks/>
          </p:cNvCxnSpPr>
          <p:nvPr/>
        </p:nvCxnSpPr>
        <p:spPr>
          <a:xfrm>
            <a:off x="3781269" y="4950778"/>
            <a:ext cx="914401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FDDE11C-EADC-38F0-AB4E-7432DCFD0579}"/>
              </a:ext>
            </a:extLst>
          </p:cNvPr>
          <p:cNvSpPr txBox="1"/>
          <p:nvPr/>
        </p:nvSpPr>
        <p:spPr>
          <a:xfrm>
            <a:off x="4013808" y="4754799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+mj-lt"/>
              </a:rPr>
              <a:t>25ms</a:t>
            </a:r>
          </a:p>
        </p:txBody>
      </p: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3AD40BF0-07EC-E375-331F-3E8927622A0D}"/>
              </a:ext>
            </a:extLst>
          </p:cNvPr>
          <p:cNvCxnSpPr>
            <a:cxnSpLocks/>
          </p:cNvCxnSpPr>
          <p:nvPr/>
        </p:nvCxnSpPr>
        <p:spPr>
          <a:xfrm flipH="1" flipV="1">
            <a:off x="4238469" y="3906574"/>
            <a:ext cx="1" cy="260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5" name="Ovale 54">
            <a:extLst>
              <a:ext uri="{FF2B5EF4-FFF2-40B4-BE49-F238E27FC236}">
                <a16:creationId xmlns:a16="http://schemas.microsoft.com/office/drawing/2014/main" id="{7C30CA24-8BAE-4489-D9FA-5A590D93607F}"/>
              </a:ext>
            </a:extLst>
          </p:cNvPr>
          <p:cNvSpPr/>
          <p:nvPr/>
        </p:nvSpPr>
        <p:spPr>
          <a:xfrm>
            <a:off x="4057292" y="3535139"/>
            <a:ext cx="360000" cy="360000"/>
          </a:xfrm>
          <a:prstGeom prst="ellipse">
            <a:avLst/>
          </a:prstGeom>
          <a:noFill/>
          <a:ln w="19050">
            <a:solidFill>
              <a:srgbClr val="4472C4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D749CB3D-002E-BA95-FFF7-C26DA4CE16B3}"/>
                  </a:ext>
                </a:extLst>
              </p:cNvPr>
              <p:cNvSpPr txBox="1"/>
              <p:nvPr/>
            </p:nvSpPr>
            <p:spPr>
              <a:xfrm>
                <a:off x="4093346" y="3601437"/>
                <a:ext cx="32977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000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it-IT" sz="1000" i="1" smtClean="0">
                                  <a:solidFill>
                                    <a:srgbClr val="2E51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000" b="0" i="1" smtClean="0">
                                  <a:solidFill>
                                    <a:srgbClr val="2E5189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it-IT" sz="1000" b="0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sz="1000" dirty="0">
                  <a:solidFill>
                    <a:srgbClr val="2E5189"/>
                  </a:solidFill>
                </a:endParaRPr>
              </a:p>
            </p:txBody>
          </p:sp>
        </mc:Choice>
        <mc:Fallback xmlns="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D749CB3D-002E-BA95-FFF7-C26DA4CE1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346" y="3601437"/>
                <a:ext cx="329770" cy="246221"/>
              </a:xfrm>
              <a:prstGeom prst="rect">
                <a:avLst/>
              </a:prstGeom>
              <a:blipFill>
                <a:blip r:embed="rId7"/>
                <a:stretch>
                  <a:fillRect t="-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A5A2FCB0-6A0A-F286-7D34-FCF4A6F375FE}"/>
              </a:ext>
            </a:extLst>
          </p:cNvPr>
          <p:cNvCxnSpPr>
            <a:cxnSpLocks/>
          </p:cNvCxnSpPr>
          <p:nvPr/>
        </p:nvCxnSpPr>
        <p:spPr>
          <a:xfrm flipH="1" flipV="1">
            <a:off x="4887079" y="3911259"/>
            <a:ext cx="1" cy="260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1" name="Ovale 60">
            <a:extLst>
              <a:ext uri="{FF2B5EF4-FFF2-40B4-BE49-F238E27FC236}">
                <a16:creationId xmlns:a16="http://schemas.microsoft.com/office/drawing/2014/main" id="{4E32C67C-1FAC-4FE9-6232-79559A2DBA0C}"/>
              </a:ext>
            </a:extLst>
          </p:cNvPr>
          <p:cNvSpPr/>
          <p:nvPr/>
        </p:nvSpPr>
        <p:spPr>
          <a:xfrm>
            <a:off x="4705902" y="3534000"/>
            <a:ext cx="360000" cy="360000"/>
          </a:xfrm>
          <a:prstGeom prst="ellipse">
            <a:avLst/>
          </a:prstGeom>
          <a:noFill/>
          <a:ln w="19050">
            <a:solidFill>
              <a:srgbClr val="4472C4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FCD3A593-BC77-9C40-8E72-C04EEF4E39C4}"/>
                  </a:ext>
                </a:extLst>
              </p:cNvPr>
              <p:cNvSpPr txBox="1"/>
              <p:nvPr/>
            </p:nvSpPr>
            <p:spPr>
              <a:xfrm>
                <a:off x="4741956" y="3606122"/>
                <a:ext cx="3327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000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it-IT" sz="1000" i="1" smtClean="0">
                                  <a:solidFill>
                                    <a:srgbClr val="2E51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000" b="0" i="1" smtClean="0">
                                  <a:solidFill>
                                    <a:srgbClr val="2E5189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it-IT" sz="1000" b="0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1000" dirty="0">
                  <a:solidFill>
                    <a:srgbClr val="2E5189"/>
                  </a:solidFill>
                </a:endParaRPr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FCD3A593-BC77-9C40-8E72-C04EEF4E3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956" y="3606122"/>
                <a:ext cx="332720" cy="246221"/>
              </a:xfrm>
              <a:prstGeom prst="rect">
                <a:avLst/>
              </a:prstGeom>
              <a:blipFill>
                <a:blip r:embed="rId8"/>
                <a:stretch>
                  <a:fillRect t="-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97D2551E-5433-1EDD-72DA-C86A64CF1E6B}"/>
              </a:ext>
            </a:extLst>
          </p:cNvPr>
          <p:cNvCxnSpPr>
            <a:cxnSpLocks/>
          </p:cNvCxnSpPr>
          <p:nvPr/>
        </p:nvCxnSpPr>
        <p:spPr>
          <a:xfrm flipH="1" flipV="1">
            <a:off x="5535688" y="3911641"/>
            <a:ext cx="1" cy="260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4" name="Ovale 63">
            <a:extLst>
              <a:ext uri="{FF2B5EF4-FFF2-40B4-BE49-F238E27FC236}">
                <a16:creationId xmlns:a16="http://schemas.microsoft.com/office/drawing/2014/main" id="{9E36D654-A42C-4133-E087-AFCCA66A27BA}"/>
              </a:ext>
            </a:extLst>
          </p:cNvPr>
          <p:cNvSpPr/>
          <p:nvPr/>
        </p:nvSpPr>
        <p:spPr>
          <a:xfrm>
            <a:off x="5354511" y="3534382"/>
            <a:ext cx="360000" cy="360000"/>
          </a:xfrm>
          <a:prstGeom prst="ellipse">
            <a:avLst/>
          </a:prstGeom>
          <a:noFill/>
          <a:ln w="19050">
            <a:solidFill>
              <a:srgbClr val="4472C4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CE5D5C3E-7383-AE3C-DF4C-9664D5ECCE47}"/>
                  </a:ext>
                </a:extLst>
              </p:cNvPr>
              <p:cNvSpPr txBox="1"/>
              <p:nvPr/>
            </p:nvSpPr>
            <p:spPr>
              <a:xfrm>
                <a:off x="5390565" y="3606504"/>
                <a:ext cx="3327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000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it-IT" sz="1000" i="1" smtClean="0">
                                  <a:solidFill>
                                    <a:srgbClr val="2E51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000" b="0" i="1" smtClean="0">
                                  <a:solidFill>
                                    <a:srgbClr val="2E5189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it-IT" sz="1000" b="0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sz="1000" dirty="0">
                  <a:solidFill>
                    <a:srgbClr val="2E5189"/>
                  </a:solidFill>
                </a:endParaRPr>
              </a:p>
            </p:txBody>
          </p:sp>
        </mc:Choice>
        <mc:Fallback xmlns=""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CE5D5C3E-7383-AE3C-DF4C-9664D5ECC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565" y="3606504"/>
                <a:ext cx="332720" cy="246221"/>
              </a:xfrm>
              <a:prstGeom prst="rect">
                <a:avLst/>
              </a:prstGeom>
              <a:blipFill>
                <a:blip r:embed="rId9"/>
                <a:stretch>
                  <a:fillRect t="-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Connettore 2 65">
            <a:extLst>
              <a:ext uri="{FF2B5EF4-FFF2-40B4-BE49-F238E27FC236}">
                <a16:creationId xmlns:a16="http://schemas.microsoft.com/office/drawing/2014/main" id="{D3DB2972-D9C0-E4D2-A0F2-A4196F8BF583}"/>
              </a:ext>
            </a:extLst>
          </p:cNvPr>
          <p:cNvCxnSpPr>
            <a:cxnSpLocks/>
          </p:cNvCxnSpPr>
          <p:nvPr/>
        </p:nvCxnSpPr>
        <p:spPr>
          <a:xfrm flipH="1" flipV="1">
            <a:off x="6168767" y="3911259"/>
            <a:ext cx="1" cy="260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7" name="Ovale 66">
            <a:extLst>
              <a:ext uri="{FF2B5EF4-FFF2-40B4-BE49-F238E27FC236}">
                <a16:creationId xmlns:a16="http://schemas.microsoft.com/office/drawing/2014/main" id="{43616F29-5EDB-5254-1398-4D29CC9CDEDE}"/>
              </a:ext>
            </a:extLst>
          </p:cNvPr>
          <p:cNvSpPr/>
          <p:nvPr/>
        </p:nvSpPr>
        <p:spPr>
          <a:xfrm>
            <a:off x="5987590" y="3534000"/>
            <a:ext cx="360000" cy="360000"/>
          </a:xfrm>
          <a:prstGeom prst="ellipse">
            <a:avLst/>
          </a:prstGeom>
          <a:noFill/>
          <a:ln w="19050">
            <a:solidFill>
              <a:srgbClr val="4472C4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asellaDiTesto 67">
                <a:extLst>
                  <a:ext uri="{FF2B5EF4-FFF2-40B4-BE49-F238E27FC236}">
                    <a16:creationId xmlns:a16="http://schemas.microsoft.com/office/drawing/2014/main" id="{34108F68-4EB4-5B8A-871E-6980B78BA0D6}"/>
                  </a:ext>
                </a:extLst>
              </p:cNvPr>
              <p:cNvSpPr txBox="1"/>
              <p:nvPr/>
            </p:nvSpPr>
            <p:spPr>
              <a:xfrm>
                <a:off x="6023644" y="3606122"/>
                <a:ext cx="3327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000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it-IT" sz="1000" i="1" smtClean="0">
                                  <a:solidFill>
                                    <a:srgbClr val="2E51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000" b="0" i="1" smtClean="0">
                                  <a:solidFill>
                                    <a:srgbClr val="2E5189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it-IT" sz="1000" b="0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sz="1000" dirty="0">
                  <a:solidFill>
                    <a:srgbClr val="2E5189"/>
                  </a:solidFill>
                </a:endParaRPr>
              </a:p>
            </p:txBody>
          </p:sp>
        </mc:Choice>
        <mc:Fallback xmlns="">
          <p:sp>
            <p:nvSpPr>
              <p:cNvPr id="68" name="CasellaDiTesto 67">
                <a:extLst>
                  <a:ext uri="{FF2B5EF4-FFF2-40B4-BE49-F238E27FC236}">
                    <a16:creationId xmlns:a16="http://schemas.microsoft.com/office/drawing/2014/main" id="{34108F68-4EB4-5B8A-871E-6980B78BA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644" y="3606122"/>
                <a:ext cx="332720" cy="246221"/>
              </a:xfrm>
              <a:prstGeom prst="rect">
                <a:avLst/>
              </a:prstGeom>
              <a:blipFill>
                <a:blip r:embed="rId10"/>
                <a:stretch>
                  <a:fillRect t="-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6B51926E-481B-C48B-3404-9000BE0C0DBF}"/>
              </a:ext>
            </a:extLst>
          </p:cNvPr>
          <p:cNvCxnSpPr>
            <a:cxnSpLocks/>
          </p:cNvCxnSpPr>
          <p:nvPr/>
        </p:nvCxnSpPr>
        <p:spPr>
          <a:xfrm flipH="1" flipV="1">
            <a:off x="6807133" y="3906574"/>
            <a:ext cx="1" cy="260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0" name="Ovale 69">
            <a:extLst>
              <a:ext uri="{FF2B5EF4-FFF2-40B4-BE49-F238E27FC236}">
                <a16:creationId xmlns:a16="http://schemas.microsoft.com/office/drawing/2014/main" id="{5919AF65-A374-2968-2A15-975BAF807830}"/>
              </a:ext>
            </a:extLst>
          </p:cNvPr>
          <p:cNvSpPr/>
          <p:nvPr/>
        </p:nvSpPr>
        <p:spPr>
          <a:xfrm>
            <a:off x="6625956" y="3529315"/>
            <a:ext cx="360000" cy="360000"/>
          </a:xfrm>
          <a:prstGeom prst="ellipse">
            <a:avLst/>
          </a:prstGeom>
          <a:noFill/>
          <a:ln w="19050">
            <a:solidFill>
              <a:srgbClr val="4472C4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sellaDiTesto 70">
                <a:extLst>
                  <a:ext uri="{FF2B5EF4-FFF2-40B4-BE49-F238E27FC236}">
                    <a16:creationId xmlns:a16="http://schemas.microsoft.com/office/drawing/2014/main" id="{41D04475-94A7-8426-DD76-C81CD34900C3}"/>
                  </a:ext>
                </a:extLst>
              </p:cNvPr>
              <p:cNvSpPr txBox="1"/>
              <p:nvPr/>
            </p:nvSpPr>
            <p:spPr>
              <a:xfrm>
                <a:off x="6662010" y="3601437"/>
                <a:ext cx="3327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000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it-IT" sz="1000" i="1" smtClean="0">
                                  <a:solidFill>
                                    <a:srgbClr val="2E51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000" b="0" i="1" smtClean="0">
                                  <a:solidFill>
                                    <a:srgbClr val="2E5189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it-IT" sz="1000" b="0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sz="1000" dirty="0">
                  <a:solidFill>
                    <a:srgbClr val="2E5189"/>
                  </a:solidFill>
                </a:endParaRPr>
              </a:p>
            </p:txBody>
          </p:sp>
        </mc:Choice>
        <mc:Fallback xmlns="">
          <p:sp>
            <p:nvSpPr>
              <p:cNvPr id="71" name="CasellaDiTesto 70">
                <a:extLst>
                  <a:ext uri="{FF2B5EF4-FFF2-40B4-BE49-F238E27FC236}">
                    <a16:creationId xmlns:a16="http://schemas.microsoft.com/office/drawing/2014/main" id="{41D04475-94A7-8426-DD76-C81CD3490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10" y="3601437"/>
                <a:ext cx="332720" cy="246221"/>
              </a:xfrm>
              <a:prstGeom prst="rect">
                <a:avLst/>
              </a:prstGeom>
              <a:blipFill>
                <a:blip r:embed="rId11"/>
                <a:stretch>
                  <a:fillRect t="-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Connettore 2 71">
            <a:extLst>
              <a:ext uri="{FF2B5EF4-FFF2-40B4-BE49-F238E27FC236}">
                <a16:creationId xmlns:a16="http://schemas.microsoft.com/office/drawing/2014/main" id="{1B9C6620-BBE6-C22C-D342-E412C2BB0ACD}"/>
              </a:ext>
            </a:extLst>
          </p:cNvPr>
          <p:cNvCxnSpPr>
            <a:cxnSpLocks/>
          </p:cNvCxnSpPr>
          <p:nvPr/>
        </p:nvCxnSpPr>
        <p:spPr>
          <a:xfrm flipH="1" flipV="1">
            <a:off x="7441937" y="3906574"/>
            <a:ext cx="1" cy="260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3" name="Ovale 72">
            <a:extLst>
              <a:ext uri="{FF2B5EF4-FFF2-40B4-BE49-F238E27FC236}">
                <a16:creationId xmlns:a16="http://schemas.microsoft.com/office/drawing/2014/main" id="{E08EB811-9832-CF59-0828-D25603A19501}"/>
              </a:ext>
            </a:extLst>
          </p:cNvPr>
          <p:cNvSpPr/>
          <p:nvPr/>
        </p:nvSpPr>
        <p:spPr>
          <a:xfrm>
            <a:off x="7260760" y="3529315"/>
            <a:ext cx="360000" cy="360000"/>
          </a:xfrm>
          <a:prstGeom prst="ellipse">
            <a:avLst/>
          </a:prstGeom>
          <a:noFill/>
          <a:ln w="19050">
            <a:solidFill>
              <a:srgbClr val="4472C4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sellaDiTesto 73">
                <a:extLst>
                  <a:ext uri="{FF2B5EF4-FFF2-40B4-BE49-F238E27FC236}">
                    <a16:creationId xmlns:a16="http://schemas.microsoft.com/office/drawing/2014/main" id="{08C44283-9FBA-6CB5-2C1B-D13CA30885FC}"/>
                  </a:ext>
                </a:extLst>
              </p:cNvPr>
              <p:cNvSpPr txBox="1"/>
              <p:nvPr/>
            </p:nvSpPr>
            <p:spPr>
              <a:xfrm>
                <a:off x="7296814" y="3601437"/>
                <a:ext cx="3327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000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it-IT" sz="1000" i="1" smtClean="0">
                                  <a:solidFill>
                                    <a:srgbClr val="2E51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000" b="0" i="1" smtClean="0">
                                  <a:solidFill>
                                    <a:srgbClr val="2E5189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it-IT" sz="1000" b="0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it-IT" sz="1000" dirty="0">
                  <a:solidFill>
                    <a:srgbClr val="2E5189"/>
                  </a:solidFill>
                </a:endParaRPr>
              </a:p>
            </p:txBody>
          </p:sp>
        </mc:Choice>
        <mc:Fallback xmlns="">
          <p:sp>
            <p:nvSpPr>
              <p:cNvPr id="74" name="CasellaDiTesto 73">
                <a:extLst>
                  <a:ext uri="{FF2B5EF4-FFF2-40B4-BE49-F238E27FC236}">
                    <a16:creationId xmlns:a16="http://schemas.microsoft.com/office/drawing/2014/main" id="{08C44283-9FBA-6CB5-2C1B-D13CA3088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814" y="3601437"/>
                <a:ext cx="332720" cy="246221"/>
              </a:xfrm>
              <a:prstGeom prst="rect">
                <a:avLst/>
              </a:prstGeom>
              <a:blipFill>
                <a:blip r:embed="rId12"/>
                <a:stretch>
                  <a:fillRect t="-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Connettore 2 78">
            <a:extLst>
              <a:ext uri="{FF2B5EF4-FFF2-40B4-BE49-F238E27FC236}">
                <a16:creationId xmlns:a16="http://schemas.microsoft.com/office/drawing/2014/main" id="{DC5CC0FC-35BC-C79D-33F0-66059C0CF893}"/>
              </a:ext>
            </a:extLst>
          </p:cNvPr>
          <p:cNvCxnSpPr>
            <a:cxnSpLocks/>
          </p:cNvCxnSpPr>
          <p:nvPr/>
        </p:nvCxnSpPr>
        <p:spPr>
          <a:xfrm flipH="1" flipV="1">
            <a:off x="4238469" y="3249401"/>
            <a:ext cx="1" cy="260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0" name="Connettore 2 79">
            <a:extLst>
              <a:ext uri="{FF2B5EF4-FFF2-40B4-BE49-F238E27FC236}">
                <a16:creationId xmlns:a16="http://schemas.microsoft.com/office/drawing/2014/main" id="{F35BB046-D68D-F55F-9C8B-2C2E225F1884}"/>
              </a:ext>
            </a:extLst>
          </p:cNvPr>
          <p:cNvCxnSpPr>
            <a:cxnSpLocks/>
          </p:cNvCxnSpPr>
          <p:nvPr/>
        </p:nvCxnSpPr>
        <p:spPr>
          <a:xfrm flipH="1" flipV="1">
            <a:off x="4887079" y="3254086"/>
            <a:ext cx="1" cy="260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1" name="Connettore 2 80">
            <a:extLst>
              <a:ext uri="{FF2B5EF4-FFF2-40B4-BE49-F238E27FC236}">
                <a16:creationId xmlns:a16="http://schemas.microsoft.com/office/drawing/2014/main" id="{F2B1950E-F1BB-54F4-9E7F-10A951927269}"/>
              </a:ext>
            </a:extLst>
          </p:cNvPr>
          <p:cNvCxnSpPr>
            <a:cxnSpLocks/>
          </p:cNvCxnSpPr>
          <p:nvPr/>
        </p:nvCxnSpPr>
        <p:spPr>
          <a:xfrm flipH="1" flipV="1">
            <a:off x="5535688" y="3254468"/>
            <a:ext cx="1" cy="260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1F0A3450-5A8A-ED09-281A-5A4EFDA0C94D}"/>
              </a:ext>
            </a:extLst>
          </p:cNvPr>
          <p:cNvCxnSpPr>
            <a:cxnSpLocks/>
          </p:cNvCxnSpPr>
          <p:nvPr/>
        </p:nvCxnSpPr>
        <p:spPr>
          <a:xfrm flipH="1" flipV="1">
            <a:off x="6168767" y="3254086"/>
            <a:ext cx="1" cy="260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3" name="Connettore 2 82">
            <a:extLst>
              <a:ext uri="{FF2B5EF4-FFF2-40B4-BE49-F238E27FC236}">
                <a16:creationId xmlns:a16="http://schemas.microsoft.com/office/drawing/2014/main" id="{6C4B6E5F-6C43-A6E7-358F-8FC46F028C3B}"/>
              </a:ext>
            </a:extLst>
          </p:cNvPr>
          <p:cNvCxnSpPr>
            <a:cxnSpLocks/>
          </p:cNvCxnSpPr>
          <p:nvPr/>
        </p:nvCxnSpPr>
        <p:spPr>
          <a:xfrm flipH="1" flipV="1">
            <a:off x="6807133" y="3249401"/>
            <a:ext cx="1" cy="260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Connettore 2 83">
            <a:extLst>
              <a:ext uri="{FF2B5EF4-FFF2-40B4-BE49-F238E27FC236}">
                <a16:creationId xmlns:a16="http://schemas.microsoft.com/office/drawing/2014/main" id="{0117183F-1AA2-92FD-DD88-28E927EDFD99}"/>
              </a:ext>
            </a:extLst>
          </p:cNvPr>
          <p:cNvCxnSpPr>
            <a:cxnSpLocks/>
          </p:cNvCxnSpPr>
          <p:nvPr/>
        </p:nvCxnSpPr>
        <p:spPr>
          <a:xfrm flipH="1" flipV="1">
            <a:off x="7441937" y="3249401"/>
            <a:ext cx="1" cy="260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6" name="Operazione manuale 85">
            <a:extLst>
              <a:ext uri="{FF2B5EF4-FFF2-40B4-BE49-F238E27FC236}">
                <a16:creationId xmlns:a16="http://schemas.microsoft.com/office/drawing/2014/main" id="{300BF03B-3262-76EA-433A-01C1041A59A6}"/>
              </a:ext>
            </a:extLst>
          </p:cNvPr>
          <p:cNvSpPr/>
          <p:nvPr/>
        </p:nvSpPr>
        <p:spPr>
          <a:xfrm>
            <a:off x="3966832" y="2634613"/>
            <a:ext cx="3721629" cy="58353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8525"/>
              <a:gd name="connsiteY0" fmla="*/ 380 h 10000"/>
              <a:gd name="connsiteX1" fmla="*/ 8525 w 8525"/>
              <a:gd name="connsiteY1" fmla="*/ 0 h 10000"/>
              <a:gd name="connsiteX2" fmla="*/ 6525 w 8525"/>
              <a:gd name="connsiteY2" fmla="*/ 10000 h 10000"/>
              <a:gd name="connsiteX3" fmla="*/ 525 w 8525"/>
              <a:gd name="connsiteY3" fmla="*/ 10000 h 10000"/>
              <a:gd name="connsiteX4" fmla="*/ 0 w 8525"/>
              <a:gd name="connsiteY4" fmla="*/ 380 h 10000"/>
              <a:gd name="connsiteX0" fmla="*/ 0 w 8047"/>
              <a:gd name="connsiteY0" fmla="*/ 0 h 9620"/>
              <a:gd name="connsiteX1" fmla="*/ 8047 w 8047"/>
              <a:gd name="connsiteY1" fmla="*/ 95 h 9620"/>
              <a:gd name="connsiteX2" fmla="*/ 7654 w 8047"/>
              <a:gd name="connsiteY2" fmla="*/ 9620 h 9620"/>
              <a:gd name="connsiteX3" fmla="*/ 616 w 8047"/>
              <a:gd name="connsiteY3" fmla="*/ 9620 h 9620"/>
              <a:gd name="connsiteX4" fmla="*/ 0 w 8047"/>
              <a:gd name="connsiteY4" fmla="*/ 0 h 9620"/>
              <a:gd name="connsiteX0" fmla="*/ 0 w 10015"/>
              <a:gd name="connsiteY0" fmla="*/ 99 h 9901"/>
              <a:gd name="connsiteX1" fmla="*/ 10015 w 10015"/>
              <a:gd name="connsiteY1" fmla="*/ 0 h 9901"/>
              <a:gd name="connsiteX2" fmla="*/ 9527 w 10015"/>
              <a:gd name="connsiteY2" fmla="*/ 9901 h 9901"/>
              <a:gd name="connsiteX3" fmla="*/ 781 w 10015"/>
              <a:gd name="connsiteY3" fmla="*/ 9901 h 9901"/>
              <a:gd name="connsiteX4" fmla="*/ 0 w 10015"/>
              <a:gd name="connsiteY4" fmla="*/ 99 h 9901"/>
              <a:gd name="connsiteX0" fmla="*/ 0 w 9847"/>
              <a:gd name="connsiteY0" fmla="*/ 200 h 10000"/>
              <a:gd name="connsiteX1" fmla="*/ 9847 w 9847"/>
              <a:gd name="connsiteY1" fmla="*/ 0 h 10000"/>
              <a:gd name="connsiteX2" fmla="*/ 9360 w 9847"/>
              <a:gd name="connsiteY2" fmla="*/ 10000 h 10000"/>
              <a:gd name="connsiteX3" fmla="*/ 627 w 9847"/>
              <a:gd name="connsiteY3" fmla="*/ 10000 h 10000"/>
              <a:gd name="connsiteX4" fmla="*/ 0 w 9847"/>
              <a:gd name="connsiteY4" fmla="*/ 200 h 10000"/>
              <a:gd name="connsiteX0" fmla="*/ 0 w 9829"/>
              <a:gd name="connsiteY0" fmla="*/ 400 h 10000"/>
              <a:gd name="connsiteX1" fmla="*/ 9829 w 9829"/>
              <a:gd name="connsiteY1" fmla="*/ 0 h 10000"/>
              <a:gd name="connsiteX2" fmla="*/ 9334 w 9829"/>
              <a:gd name="connsiteY2" fmla="*/ 10000 h 10000"/>
              <a:gd name="connsiteX3" fmla="*/ 466 w 9829"/>
              <a:gd name="connsiteY3" fmla="*/ 10000 h 10000"/>
              <a:gd name="connsiteX4" fmla="*/ 0 w 9829"/>
              <a:gd name="connsiteY4" fmla="*/ 400 h 10000"/>
              <a:gd name="connsiteX0" fmla="*/ 0 w 10000"/>
              <a:gd name="connsiteY0" fmla="*/ 400 h 10000"/>
              <a:gd name="connsiteX1" fmla="*/ 10000 w 10000"/>
              <a:gd name="connsiteY1" fmla="*/ 0 h 10000"/>
              <a:gd name="connsiteX2" fmla="*/ 9496 w 10000"/>
              <a:gd name="connsiteY2" fmla="*/ 10000 h 10000"/>
              <a:gd name="connsiteX3" fmla="*/ 474 w 10000"/>
              <a:gd name="connsiteY3" fmla="*/ 10000 h 10000"/>
              <a:gd name="connsiteX4" fmla="*/ 0 w 10000"/>
              <a:gd name="connsiteY4" fmla="*/ 400 h 10000"/>
              <a:gd name="connsiteX0" fmla="*/ 0 w 10000"/>
              <a:gd name="connsiteY0" fmla="*/ 400 h 10000"/>
              <a:gd name="connsiteX1" fmla="*/ 10000 w 10000"/>
              <a:gd name="connsiteY1" fmla="*/ 0 h 10000"/>
              <a:gd name="connsiteX2" fmla="*/ 9496 w 10000"/>
              <a:gd name="connsiteY2" fmla="*/ 10000 h 10000"/>
              <a:gd name="connsiteX3" fmla="*/ 474 w 10000"/>
              <a:gd name="connsiteY3" fmla="*/ 10000 h 10000"/>
              <a:gd name="connsiteX4" fmla="*/ 0 w 10000"/>
              <a:gd name="connsiteY4" fmla="*/ 400 h 10000"/>
              <a:gd name="connsiteX0" fmla="*/ 0 w 10063"/>
              <a:gd name="connsiteY0" fmla="*/ 500 h 10000"/>
              <a:gd name="connsiteX1" fmla="*/ 10063 w 10063"/>
              <a:gd name="connsiteY1" fmla="*/ 0 h 10000"/>
              <a:gd name="connsiteX2" fmla="*/ 9559 w 10063"/>
              <a:gd name="connsiteY2" fmla="*/ 10000 h 10000"/>
              <a:gd name="connsiteX3" fmla="*/ 537 w 10063"/>
              <a:gd name="connsiteY3" fmla="*/ 10000 h 10000"/>
              <a:gd name="connsiteX4" fmla="*/ 0 w 10063"/>
              <a:gd name="connsiteY4" fmla="*/ 500 h 10000"/>
              <a:gd name="connsiteX0" fmla="*/ 0 w 10063"/>
              <a:gd name="connsiteY0" fmla="*/ 500 h 10000"/>
              <a:gd name="connsiteX1" fmla="*/ 10063 w 10063"/>
              <a:gd name="connsiteY1" fmla="*/ 0 h 10000"/>
              <a:gd name="connsiteX2" fmla="*/ 9559 w 10063"/>
              <a:gd name="connsiteY2" fmla="*/ 10000 h 10000"/>
              <a:gd name="connsiteX3" fmla="*/ 537 w 10063"/>
              <a:gd name="connsiteY3" fmla="*/ 10000 h 10000"/>
              <a:gd name="connsiteX4" fmla="*/ 0 w 10063"/>
              <a:gd name="connsiteY4" fmla="*/ 500 h 10000"/>
              <a:gd name="connsiteX0" fmla="*/ 0 w 10126"/>
              <a:gd name="connsiteY0" fmla="*/ 1 h 10000"/>
              <a:gd name="connsiteX1" fmla="*/ 10126 w 10126"/>
              <a:gd name="connsiteY1" fmla="*/ 0 h 10000"/>
              <a:gd name="connsiteX2" fmla="*/ 9622 w 10126"/>
              <a:gd name="connsiteY2" fmla="*/ 10000 h 10000"/>
              <a:gd name="connsiteX3" fmla="*/ 600 w 10126"/>
              <a:gd name="connsiteY3" fmla="*/ 10000 h 10000"/>
              <a:gd name="connsiteX4" fmla="*/ 0 w 10126"/>
              <a:gd name="connsiteY4" fmla="*/ 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26" h="10000">
                <a:moveTo>
                  <a:pt x="0" y="1"/>
                </a:moveTo>
                <a:lnTo>
                  <a:pt x="10126" y="0"/>
                </a:lnTo>
                <a:cubicBezTo>
                  <a:pt x="9957" y="3333"/>
                  <a:pt x="9790" y="6667"/>
                  <a:pt x="9622" y="10000"/>
                </a:cubicBezTo>
                <a:lnTo>
                  <a:pt x="600" y="10000"/>
                </a:lnTo>
                <a:cubicBezTo>
                  <a:pt x="337" y="6633"/>
                  <a:pt x="296" y="5264"/>
                  <a:pt x="0" y="1"/>
                </a:cubicBezTo>
                <a:close/>
              </a:path>
            </a:pathLst>
          </a:custGeom>
          <a:solidFill>
            <a:srgbClr val="2E5189">
              <a:alpha val="25098"/>
            </a:srgbClr>
          </a:solidFill>
          <a:ln>
            <a:solidFill>
              <a:srgbClr val="2E51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96E4B720-F075-0436-2A7D-CB7F8DBA3858}"/>
              </a:ext>
            </a:extLst>
          </p:cNvPr>
          <p:cNvSpPr txBox="1"/>
          <p:nvPr/>
        </p:nvSpPr>
        <p:spPr>
          <a:xfrm>
            <a:off x="5212028" y="2755173"/>
            <a:ext cx="1185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+mj-lt"/>
              </a:rPr>
              <a:t>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asellaDiTesto 87">
                <a:extLst>
                  <a:ext uri="{FF2B5EF4-FFF2-40B4-BE49-F238E27FC236}">
                    <a16:creationId xmlns:a16="http://schemas.microsoft.com/office/drawing/2014/main" id="{E0FB7C41-7AF1-965B-7131-BB629FAA7B1A}"/>
                  </a:ext>
                </a:extLst>
              </p:cNvPr>
              <p:cNvSpPr txBox="1"/>
              <p:nvPr/>
            </p:nvSpPr>
            <p:spPr>
              <a:xfrm>
                <a:off x="4228459" y="2273060"/>
                <a:ext cx="5943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768</m:t>
                          </m:r>
                        </m:sup>
                      </m:sSup>
                    </m:oMath>
                  </m:oMathPara>
                </a14:m>
                <a:endParaRPr lang="it-IT" sz="1000" dirty="0">
                  <a:latin typeface="+mj-lt"/>
                </a:endParaRPr>
              </a:p>
            </p:txBody>
          </p:sp>
        </mc:Choice>
        <mc:Fallback xmlns="">
          <p:sp>
            <p:nvSpPr>
              <p:cNvPr id="88" name="CasellaDiTesto 87">
                <a:extLst>
                  <a:ext uri="{FF2B5EF4-FFF2-40B4-BE49-F238E27FC236}">
                    <a16:creationId xmlns:a16="http://schemas.microsoft.com/office/drawing/2014/main" id="{E0FB7C41-7AF1-965B-7131-BB629FAA7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459" y="2273060"/>
                <a:ext cx="594330" cy="24622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Connettore 2 88">
            <a:extLst>
              <a:ext uri="{FF2B5EF4-FFF2-40B4-BE49-F238E27FC236}">
                <a16:creationId xmlns:a16="http://schemas.microsoft.com/office/drawing/2014/main" id="{ABE3EEA9-B76C-A2C3-996F-97C85269060B}"/>
              </a:ext>
            </a:extLst>
          </p:cNvPr>
          <p:cNvCxnSpPr>
            <a:cxnSpLocks/>
          </p:cNvCxnSpPr>
          <p:nvPr/>
        </p:nvCxnSpPr>
        <p:spPr>
          <a:xfrm flipH="1" flipV="1">
            <a:off x="4239646" y="2362507"/>
            <a:ext cx="1" cy="260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0" name="Ovale 89">
            <a:extLst>
              <a:ext uri="{FF2B5EF4-FFF2-40B4-BE49-F238E27FC236}">
                <a16:creationId xmlns:a16="http://schemas.microsoft.com/office/drawing/2014/main" id="{A7AD24A5-A247-A6B4-2F9A-80C1C6359554}"/>
              </a:ext>
            </a:extLst>
          </p:cNvPr>
          <p:cNvSpPr/>
          <p:nvPr/>
        </p:nvSpPr>
        <p:spPr>
          <a:xfrm>
            <a:off x="4058469" y="1991072"/>
            <a:ext cx="360000" cy="360000"/>
          </a:xfrm>
          <a:prstGeom prst="ellipse">
            <a:avLst/>
          </a:prstGeom>
          <a:noFill/>
          <a:ln w="19050">
            <a:solidFill>
              <a:srgbClr val="4472C4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sellaDiTesto 90">
                <a:extLst>
                  <a:ext uri="{FF2B5EF4-FFF2-40B4-BE49-F238E27FC236}">
                    <a16:creationId xmlns:a16="http://schemas.microsoft.com/office/drawing/2014/main" id="{5A45EE12-6053-423A-D181-5D1FF8DE0FF0}"/>
                  </a:ext>
                </a:extLst>
              </p:cNvPr>
              <p:cNvSpPr txBox="1"/>
              <p:nvPr/>
            </p:nvSpPr>
            <p:spPr>
              <a:xfrm>
                <a:off x="4094523" y="2057370"/>
                <a:ext cx="32656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000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it-IT" sz="1000" i="1" smtClean="0">
                                  <a:solidFill>
                                    <a:srgbClr val="2E51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000" b="0" i="1" smtClean="0">
                                  <a:solidFill>
                                    <a:srgbClr val="2E5189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it-IT" sz="1000" b="0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sz="1000" dirty="0">
                  <a:solidFill>
                    <a:srgbClr val="2E5189"/>
                  </a:solidFill>
                </a:endParaRPr>
              </a:p>
            </p:txBody>
          </p:sp>
        </mc:Choice>
        <mc:Fallback xmlns="">
          <p:sp>
            <p:nvSpPr>
              <p:cNvPr id="91" name="CasellaDiTesto 90">
                <a:extLst>
                  <a:ext uri="{FF2B5EF4-FFF2-40B4-BE49-F238E27FC236}">
                    <a16:creationId xmlns:a16="http://schemas.microsoft.com/office/drawing/2014/main" id="{5A45EE12-6053-423A-D181-5D1FF8DE0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523" y="2057370"/>
                <a:ext cx="326563" cy="2462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F6D6978A-4BD5-8493-27C4-87581904178E}"/>
              </a:ext>
            </a:extLst>
          </p:cNvPr>
          <p:cNvCxnSpPr>
            <a:cxnSpLocks/>
          </p:cNvCxnSpPr>
          <p:nvPr/>
        </p:nvCxnSpPr>
        <p:spPr>
          <a:xfrm flipH="1" flipV="1">
            <a:off x="4888256" y="2367192"/>
            <a:ext cx="1" cy="260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3" name="Ovale 92">
            <a:extLst>
              <a:ext uri="{FF2B5EF4-FFF2-40B4-BE49-F238E27FC236}">
                <a16:creationId xmlns:a16="http://schemas.microsoft.com/office/drawing/2014/main" id="{CB9FBB5E-0D10-DA95-2611-2AF348FDFC26}"/>
              </a:ext>
            </a:extLst>
          </p:cNvPr>
          <p:cNvSpPr/>
          <p:nvPr/>
        </p:nvSpPr>
        <p:spPr>
          <a:xfrm>
            <a:off x="4707079" y="1989933"/>
            <a:ext cx="360000" cy="360000"/>
          </a:xfrm>
          <a:prstGeom prst="ellipse">
            <a:avLst/>
          </a:prstGeom>
          <a:noFill/>
          <a:ln w="19050">
            <a:solidFill>
              <a:srgbClr val="4472C4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asellaDiTesto 93">
                <a:extLst>
                  <a:ext uri="{FF2B5EF4-FFF2-40B4-BE49-F238E27FC236}">
                    <a16:creationId xmlns:a16="http://schemas.microsoft.com/office/drawing/2014/main" id="{3342D1EC-58F9-BD95-FEDD-259AA8FE3212}"/>
                  </a:ext>
                </a:extLst>
              </p:cNvPr>
              <p:cNvSpPr txBox="1"/>
              <p:nvPr/>
            </p:nvSpPr>
            <p:spPr>
              <a:xfrm>
                <a:off x="4743133" y="2062055"/>
                <a:ext cx="32951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000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it-IT" sz="1000" i="1" smtClean="0">
                                  <a:solidFill>
                                    <a:srgbClr val="2E51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000" b="0" i="1" smtClean="0">
                                  <a:solidFill>
                                    <a:srgbClr val="2E5189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it-IT" sz="1000" b="0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1000" dirty="0">
                  <a:solidFill>
                    <a:srgbClr val="2E5189"/>
                  </a:solidFill>
                </a:endParaRPr>
              </a:p>
            </p:txBody>
          </p:sp>
        </mc:Choice>
        <mc:Fallback xmlns="">
          <p:sp>
            <p:nvSpPr>
              <p:cNvPr id="94" name="CasellaDiTesto 93">
                <a:extLst>
                  <a:ext uri="{FF2B5EF4-FFF2-40B4-BE49-F238E27FC236}">
                    <a16:creationId xmlns:a16="http://schemas.microsoft.com/office/drawing/2014/main" id="{3342D1EC-58F9-BD95-FEDD-259AA8FE3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133" y="2062055"/>
                <a:ext cx="329513" cy="246221"/>
              </a:xfrm>
              <a:prstGeom prst="rect">
                <a:avLst/>
              </a:prstGeom>
              <a:blipFill>
                <a:blip r:embed="rId15"/>
                <a:stretch>
                  <a:fillRect t="-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Connettore 2 94">
            <a:extLst>
              <a:ext uri="{FF2B5EF4-FFF2-40B4-BE49-F238E27FC236}">
                <a16:creationId xmlns:a16="http://schemas.microsoft.com/office/drawing/2014/main" id="{3D9DD2D9-CE0E-58BA-3FBC-294512379C57}"/>
              </a:ext>
            </a:extLst>
          </p:cNvPr>
          <p:cNvCxnSpPr>
            <a:cxnSpLocks/>
          </p:cNvCxnSpPr>
          <p:nvPr/>
        </p:nvCxnSpPr>
        <p:spPr>
          <a:xfrm flipH="1" flipV="1">
            <a:off x="5536865" y="2367574"/>
            <a:ext cx="1" cy="260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6" name="Ovale 95">
            <a:extLst>
              <a:ext uri="{FF2B5EF4-FFF2-40B4-BE49-F238E27FC236}">
                <a16:creationId xmlns:a16="http://schemas.microsoft.com/office/drawing/2014/main" id="{F927FC58-CE10-7C6B-CF16-1FBEA50624C9}"/>
              </a:ext>
            </a:extLst>
          </p:cNvPr>
          <p:cNvSpPr/>
          <p:nvPr/>
        </p:nvSpPr>
        <p:spPr>
          <a:xfrm>
            <a:off x="5355688" y="1990315"/>
            <a:ext cx="360000" cy="360000"/>
          </a:xfrm>
          <a:prstGeom prst="ellipse">
            <a:avLst/>
          </a:prstGeom>
          <a:noFill/>
          <a:ln w="19050">
            <a:solidFill>
              <a:srgbClr val="4472C4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asellaDiTesto 96">
                <a:extLst>
                  <a:ext uri="{FF2B5EF4-FFF2-40B4-BE49-F238E27FC236}">
                    <a16:creationId xmlns:a16="http://schemas.microsoft.com/office/drawing/2014/main" id="{15D0DDD6-C1DE-F565-9DCC-B650EF724C08}"/>
                  </a:ext>
                </a:extLst>
              </p:cNvPr>
              <p:cNvSpPr txBox="1"/>
              <p:nvPr/>
            </p:nvSpPr>
            <p:spPr>
              <a:xfrm>
                <a:off x="5391742" y="2062437"/>
                <a:ext cx="32951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000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it-IT" sz="1000" i="1" smtClean="0">
                                  <a:solidFill>
                                    <a:srgbClr val="2E51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000" b="0" i="1" smtClean="0">
                                  <a:solidFill>
                                    <a:srgbClr val="2E5189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it-IT" sz="1000" b="0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sz="1000" dirty="0">
                  <a:solidFill>
                    <a:srgbClr val="2E5189"/>
                  </a:solidFill>
                </a:endParaRPr>
              </a:p>
            </p:txBody>
          </p:sp>
        </mc:Choice>
        <mc:Fallback xmlns="">
          <p:sp>
            <p:nvSpPr>
              <p:cNvPr id="97" name="CasellaDiTesto 96">
                <a:extLst>
                  <a:ext uri="{FF2B5EF4-FFF2-40B4-BE49-F238E27FC236}">
                    <a16:creationId xmlns:a16="http://schemas.microsoft.com/office/drawing/2014/main" id="{15D0DDD6-C1DE-F565-9DCC-B650EF724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742" y="2062437"/>
                <a:ext cx="329513" cy="246221"/>
              </a:xfrm>
              <a:prstGeom prst="rect">
                <a:avLst/>
              </a:prstGeom>
              <a:blipFill>
                <a:blip r:embed="rId16"/>
                <a:stretch>
                  <a:fillRect t="-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Connettore 2 97">
            <a:extLst>
              <a:ext uri="{FF2B5EF4-FFF2-40B4-BE49-F238E27FC236}">
                <a16:creationId xmlns:a16="http://schemas.microsoft.com/office/drawing/2014/main" id="{0939E6DE-B3D1-B8ED-3334-DB988857E2C0}"/>
              </a:ext>
            </a:extLst>
          </p:cNvPr>
          <p:cNvCxnSpPr>
            <a:cxnSpLocks/>
          </p:cNvCxnSpPr>
          <p:nvPr/>
        </p:nvCxnSpPr>
        <p:spPr>
          <a:xfrm flipH="1" flipV="1">
            <a:off x="6169944" y="2367192"/>
            <a:ext cx="1" cy="260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9" name="Ovale 98">
            <a:extLst>
              <a:ext uri="{FF2B5EF4-FFF2-40B4-BE49-F238E27FC236}">
                <a16:creationId xmlns:a16="http://schemas.microsoft.com/office/drawing/2014/main" id="{9FD70FD9-4242-5E3E-85C5-3736C04068FC}"/>
              </a:ext>
            </a:extLst>
          </p:cNvPr>
          <p:cNvSpPr/>
          <p:nvPr/>
        </p:nvSpPr>
        <p:spPr>
          <a:xfrm>
            <a:off x="5988767" y="1989933"/>
            <a:ext cx="360000" cy="360000"/>
          </a:xfrm>
          <a:prstGeom prst="ellipse">
            <a:avLst/>
          </a:prstGeom>
          <a:noFill/>
          <a:ln w="19050">
            <a:solidFill>
              <a:srgbClr val="4472C4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asellaDiTesto 99">
                <a:extLst>
                  <a:ext uri="{FF2B5EF4-FFF2-40B4-BE49-F238E27FC236}">
                    <a16:creationId xmlns:a16="http://schemas.microsoft.com/office/drawing/2014/main" id="{9582899A-B72F-862D-BE25-8BAC9E7AE016}"/>
                  </a:ext>
                </a:extLst>
              </p:cNvPr>
              <p:cNvSpPr txBox="1"/>
              <p:nvPr/>
            </p:nvSpPr>
            <p:spPr>
              <a:xfrm>
                <a:off x="6024821" y="2062055"/>
                <a:ext cx="32951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000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it-IT" sz="1000" i="1" smtClean="0">
                                  <a:solidFill>
                                    <a:srgbClr val="2E51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000" b="0" i="1" smtClean="0">
                                  <a:solidFill>
                                    <a:srgbClr val="2E5189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it-IT" sz="1000" b="0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sz="1000" dirty="0">
                  <a:solidFill>
                    <a:srgbClr val="2E5189"/>
                  </a:solidFill>
                </a:endParaRPr>
              </a:p>
            </p:txBody>
          </p:sp>
        </mc:Choice>
        <mc:Fallback xmlns="">
          <p:sp>
            <p:nvSpPr>
              <p:cNvPr id="100" name="CasellaDiTesto 99">
                <a:extLst>
                  <a:ext uri="{FF2B5EF4-FFF2-40B4-BE49-F238E27FC236}">
                    <a16:creationId xmlns:a16="http://schemas.microsoft.com/office/drawing/2014/main" id="{9582899A-B72F-862D-BE25-8BAC9E7AE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821" y="2062055"/>
                <a:ext cx="329513" cy="246221"/>
              </a:xfrm>
              <a:prstGeom prst="rect">
                <a:avLst/>
              </a:prstGeom>
              <a:blipFill>
                <a:blip r:embed="rId17"/>
                <a:stretch>
                  <a:fillRect t="-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Connettore 2 100">
            <a:extLst>
              <a:ext uri="{FF2B5EF4-FFF2-40B4-BE49-F238E27FC236}">
                <a16:creationId xmlns:a16="http://schemas.microsoft.com/office/drawing/2014/main" id="{BEB327D7-743E-C0EB-EC18-1677A7371A82}"/>
              </a:ext>
            </a:extLst>
          </p:cNvPr>
          <p:cNvCxnSpPr>
            <a:cxnSpLocks/>
          </p:cNvCxnSpPr>
          <p:nvPr/>
        </p:nvCxnSpPr>
        <p:spPr>
          <a:xfrm flipH="1" flipV="1">
            <a:off x="6808310" y="2362507"/>
            <a:ext cx="1" cy="260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" name="Ovale 101">
            <a:extLst>
              <a:ext uri="{FF2B5EF4-FFF2-40B4-BE49-F238E27FC236}">
                <a16:creationId xmlns:a16="http://schemas.microsoft.com/office/drawing/2014/main" id="{D7420D8E-81A1-2B7A-FFE6-012A9A24C9E7}"/>
              </a:ext>
            </a:extLst>
          </p:cNvPr>
          <p:cNvSpPr/>
          <p:nvPr/>
        </p:nvSpPr>
        <p:spPr>
          <a:xfrm>
            <a:off x="6627133" y="1985248"/>
            <a:ext cx="360000" cy="360000"/>
          </a:xfrm>
          <a:prstGeom prst="ellipse">
            <a:avLst/>
          </a:prstGeom>
          <a:noFill/>
          <a:ln w="19050">
            <a:solidFill>
              <a:srgbClr val="4472C4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CasellaDiTesto 102">
                <a:extLst>
                  <a:ext uri="{FF2B5EF4-FFF2-40B4-BE49-F238E27FC236}">
                    <a16:creationId xmlns:a16="http://schemas.microsoft.com/office/drawing/2014/main" id="{18648495-67F7-5312-6523-A4FAFA02562A}"/>
                  </a:ext>
                </a:extLst>
              </p:cNvPr>
              <p:cNvSpPr txBox="1"/>
              <p:nvPr/>
            </p:nvSpPr>
            <p:spPr>
              <a:xfrm>
                <a:off x="6663187" y="2057370"/>
                <a:ext cx="32951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000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it-IT" sz="1000" i="1" smtClean="0">
                                  <a:solidFill>
                                    <a:srgbClr val="2E51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000" b="0" i="1" smtClean="0">
                                  <a:solidFill>
                                    <a:srgbClr val="2E5189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it-IT" sz="1000" b="0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sz="1000" dirty="0">
                  <a:solidFill>
                    <a:srgbClr val="2E5189"/>
                  </a:solidFill>
                </a:endParaRPr>
              </a:p>
            </p:txBody>
          </p:sp>
        </mc:Choice>
        <mc:Fallback xmlns="">
          <p:sp>
            <p:nvSpPr>
              <p:cNvPr id="103" name="CasellaDiTesto 102">
                <a:extLst>
                  <a:ext uri="{FF2B5EF4-FFF2-40B4-BE49-F238E27FC236}">
                    <a16:creationId xmlns:a16="http://schemas.microsoft.com/office/drawing/2014/main" id="{18648495-67F7-5312-6523-A4FAFA025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187" y="2057370"/>
                <a:ext cx="329513" cy="24622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42B19018-411D-56AE-32D6-0FD4949DAB5E}"/>
              </a:ext>
            </a:extLst>
          </p:cNvPr>
          <p:cNvCxnSpPr>
            <a:cxnSpLocks/>
          </p:cNvCxnSpPr>
          <p:nvPr/>
        </p:nvCxnSpPr>
        <p:spPr>
          <a:xfrm flipH="1" flipV="1">
            <a:off x="7443114" y="2362507"/>
            <a:ext cx="1" cy="260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5" name="Ovale 104">
            <a:extLst>
              <a:ext uri="{FF2B5EF4-FFF2-40B4-BE49-F238E27FC236}">
                <a16:creationId xmlns:a16="http://schemas.microsoft.com/office/drawing/2014/main" id="{B5295EE6-E3A1-0C40-F16E-8F20366322FA}"/>
              </a:ext>
            </a:extLst>
          </p:cNvPr>
          <p:cNvSpPr/>
          <p:nvPr/>
        </p:nvSpPr>
        <p:spPr>
          <a:xfrm>
            <a:off x="7261937" y="1985248"/>
            <a:ext cx="360000" cy="360000"/>
          </a:xfrm>
          <a:prstGeom prst="ellipse">
            <a:avLst/>
          </a:prstGeom>
          <a:noFill/>
          <a:ln w="19050">
            <a:solidFill>
              <a:srgbClr val="4472C4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CasellaDiTesto 105">
                <a:extLst>
                  <a:ext uri="{FF2B5EF4-FFF2-40B4-BE49-F238E27FC236}">
                    <a16:creationId xmlns:a16="http://schemas.microsoft.com/office/drawing/2014/main" id="{C5EEDAE8-CB04-9CD7-E650-A0BD0CEFBB6A}"/>
                  </a:ext>
                </a:extLst>
              </p:cNvPr>
              <p:cNvSpPr txBox="1"/>
              <p:nvPr/>
            </p:nvSpPr>
            <p:spPr>
              <a:xfrm>
                <a:off x="7297991" y="2057370"/>
                <a:ext cx="32951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000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it-IT" sz="1000" i="1" smtClean="0">
                                  <a:solidFill>
                                    <a:srgbClr val="2E51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000" b="0" i="1" smtClean="0">
                                  <a:solidFill>
                                    <a:srgbClr val="2E5189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it-IT" sz="1000" b="0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it-IT" sz="1000" dirty="0">
                  <a:solidFill>
                    <a:srgbClr val="2E5189"/>
                  </a:solidFill>
                </a:endParaRPr>
              </a:p>
            </p:txBody>
          </p:sp>
        </mc:Choice>
        <mc:Fallback xmlns="">
          <p:sp>
            <p:nvSpPr>
              <p:cNvPr id="106" name="CasellaDiTesto 105">
                <a:extLst>
                  <a:ext uri="{FF2B5EF4-FFF2-40B4-BE49-F238E27FC236}">
                    <a16:creationId xmlns:a16="http://schemas.microsoft.com/office/drawing/2014/main" id="{C5EEDAE8-CB04-9CD7-E650-A0BD0CEFB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991" y="2057370"/>
                <a:ext cx="329513" cy="24622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Connettore 2 110">
            <a:extLst>
              <a:ext uri="{FF2B5EF4-FFF2-40B4-BE49-F238E27FC236}">
                <a16:creationId xmlns:a16="http://schemas.microsoft.com/office/drawing/2014/main" id="{F1612D00-00DF-42C7-FF76-C7CDA0B0D872}"/>
              </a:ext>
            </a:extLst>
          </p:cNvPr>
          <p:cNvCxnSpPr>
            <a:cxnSpLocks/>
            <a:stCxn id="90" idx="0"/>
          </p:cNvCxnSpPr>
          <p:nvPr/>
        </p:nvCxnSpPr>
        <p:spPr>
          <a:xfrm flipV="1">
            <a:off x="4238469" y="1850137"/>
            <a:ext cx="728" cy="140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6" name="Rettangolo con angoli arrotondati 115">
            <a:extLst>
              <a:ext uri="{FF2B5EF4-FFF2-40B4-BE49-F238E27FC236}">
                <a16:creationId xmlns:a16="http://schemas.microsoft.com/office/drawing/2014/main" id="{4EC03130-AC07-84DA-C292-33BF8419C1ED}"/>
              </a:ext>
            </a:extLst>
          </p:cNvPr>
          <p:cNvSpPr/>
          <p:nvPr/>
        </p:nvSpPr>
        <p:spPr>
          <a:xfrm>
            <a:off x="4135913" y="1624693"/>
            <a:ext cx="3387501" cy="187550"/>
          </a:xfrm>
          <a:prstGeom prst="roundRect">
            <a:avLst/>
          </a:prstGeom>
          <a:solidFill>
            <a:srgbClr val="2E5189">
              <a:alpha val="25098"/>
            </a:srgbClr>
          </a:solidFill>
          <a:ln>
            <a:solidFill>
              <a:srgbClr val="2E51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8" name="Connettore 2 117">
            <a:extLst>
              <a:ext uri="{FF2B5EF4-FFF2-40B4-BE49-F238E27FC236}">
                <a16:creationId xmlns:a16="http://schemas.microsoft.com/office/drawing/2014/main" id="{B92DCF8C-FD61-5B4C-B6A4-57AD9D0D5DCA}"/>
              </a:ext>
            </a:extLst>
          </p:cNvPr>
          <p:cNvCxnSpPr>
            <a:cxnSpLocks/>
          </p:cNvCxnSpPr>
          <p:nvPr/>
        </p:nvCxnSpPr>
        <p:spPr>
          <a:xfrm flipV="1">
            <a:off x="4884061" y="1840469"/>
            <a:ext cx="728" cy="140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1" name="Connettore 2 120">
            <a:extLst>
              <a:ext uri="{FF2B5EF4-FFF2-40B4-BE49-F238E27FC236}">
                <a16:creationId xmlns:a16="http://schemas.microsoft.com/office/drawing/2014/main" id="{8BDB8914-3C1A-1D53-88D4-88CB7A0F74F0}"/>
              </a:ext>
            </a:extLst>
          </p:cNvPr>
          <p:cNvCxnSpPr>
            <a:cxnSpLocks/>
          </p:cNvCxnSpPr>
          <p:nvPr/>
        </p:nvCxnSpPr>
        <p:spPr>
          <a:xfrm flipV="1">
            <a:off x="5534960" y="1833851"/>
            <a:ext cx="728" cy="140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0BF67A48-CF5F-2066-4D4F-5F535A0D62CC}"/>
              </a:ext>
            </a:extLst>
          </p:cNvPr>
          <p:cNvCxnSpPr>
            <a:cxnSpLocks/>
          </p:cNvCxnSpPr>
          <p:nvPr/>
        </p:nvCxnSpPr>
        <p:spPr>
          <a:xfrm flipV="1">
            <a:off x="6169944" y="1831524"/>
            <a:ext cx="728" cy="140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0" name="Connettore 2 129">
            <a:extLst>
              <a:ext uri="{FF2B5EF4-FFF2-40B4-BE49-F238E27FC236}">
                <a16:creationId xmlns:a16="http://schemas.microsoft.com/office/drawing/2014/main" id="{043C95FA-344E-32D4-CBE8-BF106640A000}"/>
              </a:ext>
            </a:extLst>
          </p:cNvPr>
          <p:cNvCxnSpPr>
            <a:cxnSpLocks/>
          </p:cNvCxnSpPr>
          <p:nvPr/>
        </p:nvCxnSpPr>
        <p:spPr>
          <a:xfrm flipV="1">
            <a:off x="6811199" y="1835541"/>
            <a:ext cx="728" cy="140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3" name="Connettore 2 132">
            <a:extLst>
              <a:ext uri="{FF2B5EF4-FFF2-40B4-BE49-F238E27FC236}">
                <a16:creationId xmlns:a16="http://schemas.microsoft.com/office/drawing/2014/main" id="{2006818B-185D-6432-7417-255BBC23EDA6}"/>
              </a:ext>
            </a:extLst>
          </p:cNvPr>
          <p:cNvCxnSpPr>
            <a:cxnSpLocks/>
          </p:cNvCxnSpPr>
          <p:nvPr/>
        </p:nvCxnSpPr>
        <p:spPr>
          <a:xfrm flipV="1">
            <a:off x="7444582" y="1831318"/>
            <a:ext cx="728" cy="140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BF483C04-81B2-7452-6DEF-27213FE8A059}"/>
              </a:ext>
            </a:extLst>
          </p:cNvPr>
          <p:cNvSpPr txBox="1"/>
          <p:nvPr/>
        </p:nvSpPr>
        <p:spPr>
          <a:xfrm>
            <a:off x="5624331" y="1584541"/>
            <a:ext cx="4026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+mj-lt"/>
              </a:rPr>
              <a:t>GAP</a:t>
            </a:r>
          </a:p>
        </p:txBody>
      </p:sp>
      <p:cxnSp>
        <p:nvCxnSpPr>
          <p:cNvPr id="144" name="Connettore 2 143">
            <a:extLst>
              <a:ext uri="{FF2B5EF4-FFF2-40B4-BE49-F238E27FC236}">
                <a16:creationId xmlns:a16="http://schemas.microsoft.com/office/drawing/2014/main" id="{EE3815A7-6DE1-E303-8E8F-70E7246CA7D6}"/>
              </a:ext>
            </a:extLst>
          </p:cNvPr>
          <p:cNvCxnSpPr>
            <a:cxnSpLocks/>
            <a:stCxn id="135" idx="0"/>
            <a:endCxn id="155" idx="4"/>
          </p:cNvCxnSpPr>
          <p:nvPr/>
        </p:nvCxnSpPr>
        <p:spPr>
          <a:xfrm flipH="1" flipV="1">
            <a:off x="5825345" y="845148"/>
            <a:ext cx="323" cy="739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Ovale 154">
                <a:extLst>
                  <a:ext uri="{FF2B5EF4-FFF2-40B4-BE49-F238E27FC236}">
                    <a16:creationId xmlns:a16="http://schemas.microsoft.com/office/drawing/2014/main" id="{C8257F92-4E1D-99D8-82A1-324483D74F8D}"/>
                  </a:ext>
                </a:extLst>
              </p:cNvPr>
              <p:cNvSpPr/>
              <p:nvPr/>
            </p:nvSpPr>
            <p:spPr>
              <a:xfrm>
                <a:off x="5465345" y="125148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rgbClr val="4472C4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1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1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it-IT" sz="1600" b="1" i="1" smtClean="0">
                              <a:solidFill>
                                <a:srgbClr val="2E5189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it-IT" sz="1600" b="1" dirty="0"/>
              </a:p>
            </p:txBody>
          </p:sp>
        </mc:Choice>
        <mc:Fallback xmlns="">
          <p:sp>
            <p:nvSpPr>
              <p:cNvPr id="155" name="Ovale 154">
                <a:extLst>
                  <a:ext uri="{FF2B5EF4-FFF2-40B4-BE49-F238E27FC236}">
                    <a16:creationId xmlns:a16="http://schemas.microsoft.com/office/drawing/2014/main" id="{C8257F92-4E1D-99D8-82A1-324483D74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345" y="125148"/>
                <a:ext cx="720000" cy="7200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19050">
                <a:solidFill>
                  <a:srgbClr val="4472C4">
                    <a:alpha val="50196"/>
                  </a:srgb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asellaDiTesto 156">
                <a:extLst>
                  <a:ext uri="{FF2B5EF4-FFF2-40B4-BE49-F238E27FC236}">
                    <a16:creationId xmlns:a16="http://schemas.microsoft.com/office/drawing/2014/main" id="{213B07ED-E941-ED63-AF8A-011ACB1E9FEC}"/>
                  </a:ext>
                </a:extLst>
              </p:cNvPr>
              <p:cNvSpPr txBox="1"/>
              <p:nvPr/>
            </p:nvSpPr>
            <p:spPr>
              <a:xfrm>
                <a:off x="5972338" y="706194"/>
                <a:ext cx="5943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768</m:t>
                          </m:r>
                        </m:sup>
                      </m:sSup>
                    </m:oMath>
                  </m:oMathPara>
                </a14:m>
                <a:endParaRPr lang="it-IT" sz="1000" dirty="0">
                  <a:latin typeface="+mj-lt"/>
                </a:endParaRPr>
              </a:p>
            </p:txBody>
          </p:sp>
        </mc:Choice>
        <mc:Fallback xmlns="">
          <p:sp>
            <p:nvSpPr>
              <p:cNvPr id="157" name="CasellaDiTesto 156">
                <a:extLst>
                  <a:ext uri="{FF2B5EF4-FFF2-40B4-BE49-F238E27FC236}">
                    <a16:creationId xmlns:a16="http://schemas.microsoft.com/office/drawing/2014/main" id="{213B07ED-E941-ED63-AF8A-011ACB1E9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338" y="706194"/>
                <a:ext cx="594330" cy="24622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53D3FFD3-4029-1C70-A78E-2AB2D8918294}"/>
              </a:ext>
            </a:extLst>
          </p:cNvPr>
          <p:cNvSpPr txBox="1"/>
          <p:nvPr/>
        </p:nvSpPr>
        <p:spPr>
          <a:xfrm rot="16200000">
            <a:off x="2397603" y="4094522"/>
            <a:ext cx="10743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latin typeface="+mj-lt"/>
              </a:rPr>
              <a:t>Wav2Vec2 + GAP</a:t>
            </a:r>
          </a:p>
        </p:txBody>
      </p:sp>
    </p:spTree>
    <p:extLst>
      <p:ext uri="{BB962C8B-B14F-4D97-AF65-F5344CB8AC3E}">
        <p14:creationId xmlns:p14="http://schemas.microsoft.com/office/powerpoint/2010/main" val="2983691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>
            <a:extLst>
              <a:ext uri="{FF2B5EF4-FFF2-40B4-BE49-F238E27FC236}">
                <a16:creationId xmlns:a16="http://schemas.microsoft.com/office/drawing/2014/main" id="{EED0E9E6-FBEB-8525-4C98-58464AC55B9D}"/>
              </a:ext>
            </a:extLst>
          </p:cNvPr>
          <p:cNvSpPr/>
          <p:nvPr/>
        </p:nvSpPr>
        <p:spPr>
          <a:xfrm>
            <a:off x="1406456" y="5710128"/>
            <a:ext cx="587829" cy="587829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CC6479-BB02-CAA6-2246-61481089AD2C}"/>
                  </a:ext>
                </a:extLst>
              </p:cNvPr>
              <p:cNvSpPr txBox="1"/>
              <p:nvPr/>
            </p:nvSpPr>
            <p:spPr>
              <a:xfrm>
                <a:off x="1504501" y="5819376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CC6479-BB02-CAA6-2246-61481089A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501" y="5819376"/>
                <a:ext cx="367986" cy="369332"/>
              </a:xfrm>
              <a:prstGeom prst="rect">
                <a:avLst/>
              </a:prstGeom>
              <a:blipFill>
                <a:blip r:embed="rId2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tardo 9">
            <a:extLst>
              <a:ext uri="{FF2B5EF4-FFF2-40B4-BE49-F238E27FC236}">
                <a16:creationId xmlns:a16="http://schemas.microsoft.com/office/drawing/2014/main" id="{F44B22B4-B4F2-53E3-3EE7-B829671B97B6}"/>
              </a:ext>
            </a:extLst>
          </p:cNvPr>
          <p:cNvSpPr/>
          <p:nvPr/>
        </p:nvSpPr>
        <p:spPr>
          <a:xfrm rot="16200000">
            <a:off x="952358" y="3096619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igura a mano libera 10">
            <a:extLst>
              <a:ext uri="{FF2B5EF4-FFF2-40B4-BE49-F238E27FC236}">
                <a16:creationId xmlns:a16="http://schemas.microsoft.com/office/drawing/2014/main" id="{5627023F-179C-0F74-51D0-4FFA47F2AF78}"/>
              </a:ext>
            </a:extLst>
          </p:cNvPr>
          <p:cNvSpPr/>
          <p:nvPr/>
        </p:nvSpPr>
        <p:spPr>
          <a:xfrm>
            <a:off x="983252" y="6407205"/>
            <a:ext cx="1434235" cy="308093"/>
          </a:xfrm>
          <a:custGeom>
            <a:avLst/>
            <a:gdLst>
              <a:gd name="connsiteX0" fmla="*/ 0 w 4114165"/>
              <a:gd name="connsiteY0" fmla="*/ 3011446 h 3063504"/>
              <a:gd name="connsiteX1" fmla="*/ 3185 w 4114165"/>
              <a:gd name="connsiteY1" fmla="*/ 3013332 h 3063504"/>
              <a:gd name="connsiteX2" fmla="*/ 9554 w 4114165"/>
              <a:gd name="connsiteY2" fmla="*/ 2826245 h 3063504"/>
              <a:gd name="connsiteX3" fmla="*/ 12738 w 4114165"/>
              <a:gd name="connsiteY3" fmla="*/ 2838655 h 3063504"/>
              <a:gd name="connsiteX4" fmla="*/ 15922 w 4114165"/>
              <a:gd name="connsiteY4" fmla="*/ 2924828 h 3063504"/>
              <a:gd name="connsiteX5" fmla="*/ 19106 w 4114165"/>
              <a:gd name="connsiteY5" fmla="*/ 2725369 h 3063504"/>
              <a:gd name="connsiteX6" fmla="*/ 22291 w 4114165"/>
              <a:gd name="connsiteY6" fmla="*/ 2641399 h 3063504"/>
              <a:gd name="connsiteX7" fmla="*/ 25475 w 4114165"/>
              <a:gd name="connsiteY7" fmla="*/ 2821179 h 3063504"/>
              <a:gd name="connsiteX8" fmla="*/ 28660 w 4114165"/>
              <a:gd name="connsiteY8" fmla="*/ 2514627 h 3063504"/>
              <a:gd name="connsiteX9" fmla="*/ 31843 w 4114165"/>
              <a:gd name="connsiteY9" fmla="*/ 2618250 h 3063504"/>
              <a:gd name="connsiteX10" fmla="*/ 35028 w 4114165"/>
              <a:gd name="connsiteY10" fmla="*/ 2254674 h 3063504"/>
              <a:gd name="connsiteX11" fmla="*/ 38212 w 4114165"/>
              <a:gd name="connsiteY11" fmla="*/ 2269567 h 3063504"/>
              <a:gd name="connsiteX12" fmla="*/ 44582 w 4114165"/>
              <a:gd name="connsiteY12" fmla="*/ 1843155 h 3063504"/>
              <a:gd name="connsiteX13" fmla="*/ 47765 w 4114165"/>
              <a:gd name="connsiteY13" fmla="*/ 1889465 h 3063504"/>
              <a:gd name="connsiteX14" fmla="*/ 50950 w 4114165"/>
              <a:gd name="connsiteY14" fmla="*/ 1451074 h 3063504"/>
              <a:gd name="connsiteX15" fmla="*/ 54134 w 4114165"/>
              <a:gd name="connsiteY15" fmla="*/ 1745876 h 3063504"/>
              <a:gd name="connsiteX16" fmla="*/ 57319 w 4114165"/>
              <a:gd name="connsiteY16" fmla="*/ 1707861 h 3063504"/>
              <a:gd name="connsiteX17" fmla="*/ 60503 w 4114165"/>
              <a:gd name="connsiteY17" fmla="*/ 1736163 h 3063504"/>
              <a:gd name="connsiteX18" fmla="*/ 66871 w 4114165"/>
              <a:gd name="connsiteY18" fmla="*/ 1595803 h 3063504"/>
              <a:gd name="connsiteX19" fmla="*/ 70056 w 4114165"/>
              <a:gd name="connsiteY19" fmla="*/ 1611164 h 3063504"/>
              <a:gd name="connsiteX20" fmla="*/ 73240 w 4114165"/>
              <a:gd name="connsiteY20" fmla="*/ 1610809 h 3063504"/>
              <a:gd name="connsiteX21" fmla="*/ 76425 w 4114165"/>
              <a:gd name="connsiteY21" fmla="*/ 1814308 h 3063504"/>
              <a:gd name="connsiteX22" fmla="*/ 79608 w 4114165"/>
              <a:gd name="connsiteY22" fmla="*/ 1666945 h 3063504"/>
              <a:gd name="connsiteX23" fmla="*/ 82793 w 4114165"/>
              <a:gd name="connsiteY23" fmla="*/ 1683737 h 3063504"/>
              <a:gd name="connsiteX24" fmla="*/ 85978 w 4114165"/>
              <a:gd name="connsiteY24" fmla="*/ 1724374 h 3063504"/>
              <a:gd name="connsiteX25" fmla="*/ 89162 w 4114165"/>
              <a:gd name="connsiteY25" fmla="*/ 1786398 h 3063504"/>
              <a:gd name="connsiteX26" fmla="*/ 92347 w 4114165"/>
              <a:gd name="connsiteY26" fmla="*/ 1745293 h 3063504"/>
              <a:gd name="connsiteX27" fmla="*/ 95530 w 4114165"/>
              <a:gd name="connsiteY27" fmla="*/ 1727286 h 3063504"/>
              <a:gd name="connsiteX28" fmla="*/ 98715 w 4114165"/>
              <a:gd name="connsiteY28" fmla="*/ 1781827 h 3063504"/>
              <a:gd name="connsiteX29" fmla="*/ 101899 w 4114165"/>
              <a:gd name="connsiteY29" fmla="*/ 1772203 h 3063504"/>
              <a:gd name="connsiteX30" fmla="*/ 105084 w 4114165"/>
              <a:gd name="connsiteY30" fmla="*/ 1830365 h 3063504"/>
              <a:gd name="connsiteX31" fmla="*/ 108268 w 4114165"/>
              <a:gd name="connsiteY31" fmla="*/ 1860162 h 3063504"/>
              <a:gd name="connsiteX32" fmla="*/ 111452 w 4114165"/>
              <a:gd name="connsiteY32" fmla="*/ 1854540 h 3063504"/>
              <a:gd name="connsiteX33" fmla="*/ 124190 w 4114165"/>
              <a:gd name="connsiteY33" fmla="*/ 2026178 h 3063504"/>
              <a:gd name="connsiteX34" fmla="*/ 127373 w 4114165"/>
              <a:gd name="connsiteY34" fmla="*/ 1988302 h 3063504"/>
              <a:gd name="connsiteX35" fmla="*/ 133742 w 4114165"/>
              <a:gd name="connsiteY35" fmla="*/ 1778623 h 3063504"/>
              <a:gd name="connsiteX36" fmla="*/ 136927 w 4114165"/>
              <a:gd name="connsiteY36" fmla="*/ 1775546 h 3063504"/>
              <a:gd name="connsiteX37" fmla="*/ 140112 w 4114165"/>
              <a:gd name="connsiteY37" fmla="*/ 1739620 h 3063504"/>
              <a:gd name="connsiteX38" fmla="*/ 143296 w 4114165"/>
              <a:gd name="connsiteY38" fmla="*/ 1765352 h 3063504"/>
              <a:gd name="connsiteX39" fmla="*/ 146480 w 4114165"/>
              <a:gd name="connsiteY39" fmla="*/ 1810927 h 3063504"/>
              <a:gd name="connsiteX40" fmla="*/ 152849 w 4114165"/>
              <a:gd name="connsiteY40" fmla="*/ 1709469 h 3063504"/>
              <a:gd name="connsiteX41" fmla="*/ 156033 w 4114165"/>
              <a:gd name="connsiteY41" fmla="*/ 1680153 h 3063504"/>
              <a:gd name="connsiteX42" fmla="*/ 159218 w 4114165"/>
              <a:gd name="connsiteY42" fmla="*/ 1678089 h 3063504"/>
              <a:gd name="connsiteX43" fmla="*/ 162401 w 4114165"/>
              <a:gd name="connsiteY43" fmla="*/ 1664945 h 3063504"/>
              <a:gd name="connsiteX44" fmla="*/ 165586 w 4114165"/>
              <a:gd name="connsiteY44" fmla="*/ 1675164 h 3063504"/>
              <a:gd name="connsiteX45" fmla="*/ 168770 w 4114165"/>
              <a:gd name="connsiteY45" fmla="*/ 1620218 h 3063504"/>
              <a:gd name="connsiteX46" fmla="*/ 171955 w 4114165"/>
              <a:gd name="connsiteY46" fmla="*/ 1594144 h 3063504"/>
              <a:gd name="connsiteX47" fmla="*/ 175140 w 4114165"/>
              <a:gd name="connsiteY47" fmla="*/ 1608986 h 3063504"/>
              <a:gd name="connsiteX48" fmla="*/ 178323 w 4114165"/>
              <a:gd name="connsiteY48" fmla="*/ 1606884 h 3063504"/>
              <a:gd name="connsiteX49" fmla="*/ 181508 w 4114165"/>
              <a:gd name="connsiteY49" fmla="*/ 1608441 h 3063504"/>
              <a:gd name="connsiteX50" fmla="*/ 184692 w 4114165"/>
              <a:gd name="connsiteY50" fmla="*/ 1602160 h 3063504"/>
              <a:gd name="connsiteX51" fmla="*/ 187877 w 4114165"/>
              <a:gd name="connsiteY51" fmla="*/ 1607871 h 3063504"/>
              <a:gd name="connsiteX52" fmla="*/ 191061 w 4114165"/>
              <a:gd name="connsiteY52" fmla="*/ 1561270 h 3063504"/>
              <a:gd name="connsiteX53" fmla="*/ 194245 w 4114165"/>
              <a:gd name="connsiteY53" fmla="*/ 1591447 h 3063504"/>
              <a:gd name="connsiteX54" fmla="*/ 200614 w 4114165"/>
              <a:gd name="connsiteY54" fmla="*/ 1561156 h 3063504"/>
              <a:gd name="connsiteX55" fmla="*/ 206983 w 4114165"/>
              <a:gd name="connsiteY55" fmla="*/ 1586116 h 3063504"/>
              <a:gd name="connsiteX56" fmla="*/ 210166 w 4114165"/>
              <a:gd name="connsiteY56" fmla="*/ 1617799 h 3063504"/>
              <a:gd name="connsiteX57" fmla="*/ 213351 w 4114165"/>
              <a:gd name="connsiteY57" fmla="*/ 1602755 h 3063504"/>
              <a:gd name="connsiteX58" fmla="*/ 216535 w 4114165"/>
              <a:gd name="connsiteY58" fmla="*/ 1596981 h 3063504"/>
              <a:gd name="connsiteX59" fmla="*/ 219720 w 4114165"/>
              <a:gd name="connsiteY59" fmla="*/ 1570641 h 3063504"/>
              <a:gd name="connsiteX60" fmla="*/ 222905 w 4114165"/>
              <a:gd name="connsiteY60" fmla="*/ 1594195 h 3063504"/>
              <a:gd name="connsiteX61" fmla="*/ 226089 w 4114165"/>
              <a:gd name="connsiteY61" fmla="*/ 1556180 h 3063504"/>
              <a:gd name="connsiteX62" fmla="*/ 229272 w 4114165"/>
              <a:gd name="connsiteY62" fmla="*/ 1552989 h 3063504"/>
              <a:gd name="connsiteX63" fmla="*/ 232457 w 4114165"/>
              <a:gd name="connsiteY63" fmla="*/ 1561714 h 3063504"/>
              <a:gd name="connsiteX64" fmla="*/ 238826 w 4114165"/>
              <a:gd name="connsiteY64" fmla="*/ 1454734 h 3063504"/>
              <a:gd name="connsiteX65" fmla="*/ 248379 w 4114165"/>
              <a:gd name="connsiteY65" fmla="*/ 1211852 h 3063504"/>
              <a:gd name="connsiteX66" fmla="*/ 251563 w 4114165"/>
              <a:gd name="connsiteY66" fmla="*/ 1302015 h 3063504"/>
              <a:gd name="connsiteX67" fmla="*/ 254748 w 4114165"/>
              <a:gd name="connsiteY67" fmla="*/ 1329861 h 3063504"/>
              <a:gd name="connsiteX68" fmla="*/ 257933 w 4114165"/>
              <a:gd name="connsiteY68" fmla="*/ 1292593 h 3063504"/>
              <a:gd name="connsiteX69" fmla="*/ 261116 w 4114165"/>
              <a:gd name="connsiteY69" fmla="*/ 1329114 h 3063504"/>
              <a:gd name="connsiteX70" fmla="*/ 264300 w 4114165"/>
              <a:gd name="connsiteY70" fmla="*/ 1279094 h 3063504"/>
              <a:gd name="connsiteX71" fmla="*/ 267485 w 4114165"/>
              <a:gd name="connsiteY71" fmla="*/ 1355023 h 3063504"/>
              <a:gd name="connsiteX72" fmla="*/ 270670 w 4114165"/>
              <a:gd name="connsiteY72" fmla="*/ 1329405 h 3063504"/>
              <a:gd name="connsiteX73" fmla="*/ 273854 w 4114165"/>
              <a:gd name="connsiteY73" fmla="*/ 1335243 h 3063504"/>
              <a:gd name="connsiteX74" fmla="*/ 277037 w 4114165"/>
              <a:gd name="connsiteY74" fmla="*/ 1297063 h 3063504"/>
              <a:gd name="connsiteX75" fmla="*/ 280222 w 4114165"/>
              <a:gd name="connsiteY75" fmla="*/ 1222008 h 3063504"/>
              <a:gd name="connsiteX76" fmla="*/ 283407 w 4114165"/>
              <a:gd name="connsiteY76" fmla="*/ 1184943 h 3063504"/>
              <a:gd name="connsiteX77" fmla="*/ 286591 w 4114165"/>
              <a:gd name="connsiteY77" fmla="*/ 1180510 h 3063504"/>
              <a:gd name="connsiteX78" fmla="*/ 289776 w 4114165"/>
              <a:gd name="connsiteY78" fmla="*/ 1181283 h 3063504"/>
              <a:gd name="connsiteX79" fmla="*/ 292959 w 4114165"/>
              <a:gd name="connsiteY79" fmla="*/ 1142799 h 3063504"/>
              <a:gd name="connsiteX80" fmla="*/ 296144 w 4114165"/>
              <a:gd name="connsiteY80" fmla="*/ 1200240 h 3063504"/>
              <a:gd name="connsiteX81" fmla="*/ 302513 w 4114165"/>
              <a:gd name="connsiteY81" fmla="*/ 1061286 h 3063504"/>
              <a:gd name="connsiteX82" fmla="*/ 305698 w 4114165"/>
              <a:gd name="connsiteY82" fmla="*/ 1043367 h 3063504"/>
              <a:gd name="connsiteX83" fmla="*/ 308881 w 4114165"/>
              <a:gd name="connsiteY83" fmla="*/ 1015761 h 3063504"/>
              <a:gd name="connsiteX84" fmla="*/ 312065 w 4114165"/>
              <a:gd name="connsiteY84" fmla="*/ 1020636 h 3063504"/>
              <a:gd name="connsiteX85" fmla="*/ 315250 w 4114165"/>
              <a:gd name="connsiteY85" fmla="*/ 995728 h 3063504"/>
              <a:gd name="connsiteX86" fmla="*/ 324803 w 4114165"/>
              <a:gd name="connsiteY86" fmla="*/ 1044659 h 3063504"/>
              <a:gd name="connsiteX87" fmla="*/ 327987 w 4114165"/>
              <a:gd name="connsiteY87" fmla="*/ 1045304 h 3063504"/>
              <a:gd name="connsiteX88" fmla="*/ 331172 w 4114165"/>
              <a:gd name="connsiteY88" fmla="*/ 978037 h 3063504"/>
              <a:gd name="connsiteX89" fmla="*/ 334354 w 4114165"/>
              <a:gd name="connsiteY89" fmla="*/ 967488 h 3063504"/>
              <a:gd name="connsiteX90" fmla="*/ 337535 w 4114165"/>
              <a:gd name="connsiteY90" fmla="*/ 942922 h 3063504"/>
              <a:gd name="connsiteX91" fmla="*/ 343909 w 4114165"/>
              <a:gd name="connsiteY91" fmla="*/ 1069605 h 3063504"/>
              <a:gd name="connsiteX92" fmla="*/ 347090 w 4114165"/>
              <a:gd name="connsiteY92" fmla="*/ 1001996 h 3063504"/>
              <a:gd name="connsiteX93" fmla="*/ 350283 w 4114165"/>
              <a:gd name="connsiteY93" fmla="*/ 1035959 h 3063504"/>
              <a:gd name="connsiteX94" fmla="*/ 353464 w 4114165"/>
              <a:gd name="connsiteY94" fmla="*/ 1037035 h 3063504"/>
              <a:gd name="connsiteX95" fmla="*/ 356645 w 4114165"/>
              <a:gd name="connsiteY95" fmla="*/ 1209180 h 3063504"/>
              <a:gd name="connsiteX96" fmla="*/ 359825 w 4114165"/>
              <a:gd name="connsiteY96" fmla="*/ 1224300 h 3063504"/>
              <a:gd name="connsiteX97" fmla="*/ 366200 w 4114165"/>
              <a:gd name="connsiteY97" fmla="*/ 1319275 h 3063504"/>
              <a:gd name="connsiteX98" fmla="*/ 369380 w 4114165"/>
              <a:gd name="connsiteY98" fmla="*/ 1254337 h 3063504"/>
              <a:gd name="connsiteX99" fmla="*/ 372574 w 4114165"/>
              <a:gd name="connsiteY99" fmla="*/ 1298140 h 3063504"/>
              <a:gd name="connsiteX100" fmla="*/ 375755 w 4114165"/>
              <a:gd name="connsiteY100" fmla="*/ 1247778 h 3063504"/>
              <a:gd name="connsiteX101" fmla="*/ 378935 w 4114165"/>
              <a:gd name="connsiteY101" fmla="*/ 1301951 h 3063504"/>
              <a:gd name="connsiteX102" fmla="*/ 382116 w 4114165"/>
              <a:gd name="connsiteY102" fmla="*/ 1294214 h 3063504"/>
              <a:gd name="connsiteX103" fmla="*/ 385310 w 4114165"/>
              <a:gd name="connsiteY103" fmla="*/ 1319591 h 3063504"/>
              <a:gd name="connsiteX104" fmla="*/ 388490 w 4114165"/>
              <a:gd name="connsiteY104" fmla="*/ 1313690 h 3063504"/>
              <a:gd name="connsiteX105" fmla="*/ 391671 w 4114165"/>
              <a:gd name="connsiteY105" fmla="*/ 1316970 h 3063504"/>
              <a:gd name="connsiteX106" fmla="*/ 394865 w 4114165"/>
              <a:gd name="connsiteY106" fmla="*/ 1262986 h 3063504"/>
              <a:gd name="connsiteX107" fmla="*/ 401226 w 4114165"/>
              <a:gd name="connsiteY107" fmla="*/ 1288414 h 3063504"/>
              <a:gd name="connsiteX108" fmla="*/ 404407 w 4114165"/>
              <a:gd name="connsiteY108" fmla="*/ 1275067 h 3063504"/>
              <a:gd name="connsiteX109" fmla="*/ 407601 w 4114165"/>
              <a:gd name="connsiteY109" fmla="*/ 1332723 h 3063504"/>
              <a:gd name="connsiteX110" fmla="*/ 413962 w 4114165"/>
              <a:gd name="connsiteY110" fmla="*/ 1099706 h 3063504"/>
              <a:gd name="connsiteX111" fmla="*/ 426698 w 4114165"/>
              <a:gd name="connsiteY111" fmla="*/ 106593 h 3063504"/>
              <a:gd name="connsiteX112" fmla="*/ 429891 w 4114165"/>
              <a:gd name="connsiteY112" fmla="*/ 163744 h 3063504"/>
              <a:gd name="connsiteX113" fmla="*/ 433072 w 4114165"/>
              <a:gd name="connsiteY113" fmla="*/ 272852 h 3063504"/>
              <a:gd name="connsiteX114" fmla="*/ 436253 w 4114165"/>
              <a:gd name="connsiteY114" fmla="*/ 264073 h 3063504"/>
              <a:gd name="connsiteX115" fmla="*/ 442627 w 4114165"/>
              <a:gd name="connsiteY115" fmla="*/ 0 h 3063504"/>
              <a:gd name="connsiteX116" fmla="*/ 448989 w 4114165"/>
              <a:gd name="connsiteY116" fmla="*/ 212600 h 3063504"/>
              <a:gd name="connsiteX117" fmla="*/ 452182 w 4114165"/>
              <a:gd name="connsiteY117" fmla="*/ 53217 h 3063504"/>
              <a:gd name="connsiteX118" fmla="*/ 455363 w 4114165"/>
              <a:gd name="connsiteY118" fmla="*/ 35493 h 3063504"/>
              <a:gd name="connsiteX119" fmla="*/ 458544 w 4114165"/>
              <a:gd name="connsiteY119" fmla="*/ 61732 h 3063504"/>
              <a:gd name="connsiteX120" fmla="*/ 468099 w 4114165"/>
              <a:gd name="connsiteY120" fmla="*/ 648880 h 3063504"/>
              <a:gd name="connsiteX121" fmla="*/ 474473 w 4114165"/>
              <a:gd name="connsiteY121" fmla="*/ 828686 h 3063504"/>
              <a:gd name="connsiteX122" fmla="*/ 477654 w 4114165"/>
              <a:gd name="connsiteY122" fmla="*/ 981747 h 3063504"/>
              <a:gd name="connsiteX123" fmla="*/ 480835 w 4114165"/>
              <a:gd name="connsiteY123" fmla="*/ 1056676 h 3063504"/>
              <a:gd name="connsiteX124" fmla="*/ 499945 w 4114165"/>
              <a:gd name="connsiteY124" fmla="*/ 1995963 h 3063504"/>
              <a:gd name="connsiteX125" fmla="*/ 506306 w 4114165"/>
              <a:gd name="connsiteY125" fmla="*/ 2089444 h 3063504"/>
              <a:gd name="connsiteX126" fmla="*/ 515861 w 4114165"/>
              <a:gd name="connsiteY126" fmla="*/ 2169159 h 3063504"/>
              <a:gd name="connsiteX127" fmla="*/ 519042 w 4114165"/>
              <a:gd name="connsiteY127" fmla="*/ 2238212 h 3063504"/>
              <a:gd name="connsiteX128" fmla="*/ 522235 w 4114165"/>
              <a:gd name="connsiteY128" fmla="*/ 2227980 h 3063504"/>
              <a:gd name="connsiteX129" fmla="*/ 525416 w 4114165"/>
              <a:gd name="connsiteY129" fmla="*/ 2306214 h 3063504"/>
              <a:gd name="connsiteX130" fmla="*/ 528597 w 4114165"/>
              <a:gd name="connsiteY130" fmla="*/ 2337277 h 3063504"/>
              <a:gd name="connsiteX131" fmla="*/ 531791 w 4114165"/>
              <a:gd name="connsiteY131" fmla="*/ 2346281 h 3063504"/>
              <a:gd name="connsiteX132" fmla="*/ 538152 w 4114165"/>
              <a:gd name="connsiteY132" fmla="*/ 2373532 h 3063504"/>
              <a:gd name="connsiteX133" fmla="*/ 541333 w 4114165"/>
              <a:gd name="connsiteY133" fmla="*/ 2419740 h 3063504"/>
              <a:gd name="connsiteX134" fmla="*/ 544526 w 4114165"/>
              <a:gd name="connsiteY134" fmla="*/ 2436253 h 3063504"/>
              <a:gd name="connsiteX135" fmla="*/ 550888 w 4114165"/>
              <a:gd name="connsiteY135" fmla="*/ 2604245 h 3063504"/>
              <a:gd name="connsiteX136" fmla="*/ 557262 w 4114165"/>
              <a:gd name="connsiteY136" fmla="*/ 2762219 h 3063504"/>
              <a:gd name="connsiteX137" fmla="*/ 563624 w 4114165"/>
              <a:gd name="connsiteY137" fmla="*/ 2916876 h 3063504"/>
              <a:gd name="connsiteX138" fmla="*/ 566817 w 4114165"/>
              <a:gd name="connsiteY138" fmla="*/ 2948433 h 3063504"/>
              <a:gd name="connsiteX139" fmla="*/ 569998 w 4114165"/>
              <a:gd name="connsiteY139" fmla="*/ 2949953 h 3063504"/>
              <a:gd name="connsiteX140" fmla="*/ 579553 w 4114165"/>
              <a:gd name="connsiteY140" fmla="*/ 2905732 h 3063504"/>
              <a:gd name="connsiteX141" fmla="*/ 585915 w 4114165"/>
              <a:gd name="connsiteY141" fmla="*/ 2936086 h 3063504"/>
              <a:gd name="connsiteX142" fmla="*/ 589108 w 4114165"/>
              <a:gd name="connsiteY142" fmla="*/ 2986638 h 3063504"/>
              <a:gd name="connsiteX143" fmla="*/ 592289 w 4114165"/>
              <a:gd name="connsiteY143" fmla="*/ 2980851 h 3063504"/>
              <a:gd name="connsiteX144" fmla="*/ 595470 w 4114165"/>
              <a:gd name="connsiteY144" fmla="*/ 3017587 h 3063504"/>
              <a:gd name="connsiteX145" fmla="*/ 598650 w 4114165"/>
              <a:gd name="connsiteY145" fmla="*/ 3005962 h 3063504"/>
              <a:gd name="connsiteX146" fmla="*/ 601844 w 4114165"/>
              <a:gd name="connsiteY146" fmla="*/ 3021335 h 3063504"/>
              <a:gd name="connsiteX147" fmla="*/ 605025 w 4114165"/>
              <a:gd name="connsiteY147" fmla="*/ 3001467 h 3063504"/>
              <a:gd name="connsiteX148" fmla="*/ 608205 w 4114165"/>
              <a:gd name="connsiteY148" fmla="*/ 2999694 h 3063504"/>
              <a:gd name="connsiteX149" fmla="*/ 611399 w 4114165"/>
              <a:gd name="connsiteY149" fmla="*/ 3008976 h 3063504"/>
              <a:gd name="connsiteX150" fmla="*/ 614580 w 4114165"/>
              <a:gd name="connsiteY150" fmla="*/ 2974747 h 3063504"/>
              <a:gd name="connsiteX151" fmla="*/ 617760 w 4114165"/>
              <a:gd name="connsiteY151" fmla="*/ 2990247 h 3063504"/>
              <a:gd name="connsiteX152" fmla="*/ 620941 w 4114165"/>
              <a:gd name="connsiteY152" fmla="*/ 2914571 h 3063504"/>
              <a:gd name="connsiteX153" fmla="*/ 624135 w 4114165"/>
              <a:gd name="connsiteY153" fmla="*/ 2993438 h 3063504"/>
              <a:gd name="connsiteX154" fmla="*/ 627315 w 4114165"/>
              <a:gd name="connsiteY154" fmla="*/ 2906277 h 3063504"/>
              <a:gd name="connsiteX155" fmla="*/ 630496 w 4114165"/>
              <a:gd name="connsiteY155" fmla="*/ 2932984 h 3063504"/>
              <a:gd name="connsiteX156" fmla="*/ 633690 w 4114165"/>
              <a:gd name="connsiteY156" fmla="*/ 2767576 h 3063504"/>
              <a:gd name="connsiteX157" fmla="*/ 636870 w 4114165"/>
              <a:gd name="connsiteY157" fmla="*/ 2826485 h 3063504"/>
              <a:gd name="connsiteX158" fmla="*/ 640051 w 4114165"/>
              <a:gd name="connsiteY158" fmla="*/ 2799196 h 3063504"/>
              <a:gd name="connsiteX159" fmla="*/ 643232 w 4114165"/>
              <a:gd name="connsiteY159" fmla="*/ 2831943 h 3063504"/>
              <a:gd name="connsiteX160" fmla="*/ 646426 w 4114165"/>
              <a:gd name="connsiteY160" fmla="*/ 2681453 h 3063504"/>
              <a:gd name="connsiteX161" fmla="*/ 649606 w 4114165"/>
              <a:gd name="connsiteY161" fmla="*/ 2708654 h 3063504"/>
              <a:gd name="connsiteX162" fmla="*/ 652787 w 4114165"/>
              <a:gd name="connsiteY162" fmla="*/ 2870946 h 3063504"/>
              <a:gd name="connsiteX163" fmla="*/ 655981 w 4114165"/>
              <a:gd name="connsiteY163" fmla="*/ 2515703 h 3063504"/>
              <a:gd name="connsiteX164" fmla="*/ 659161 w 4114165"/>
              <a:gd name="connsiteY164" fmla="*/ 2685087 h 3063504"/>
              <a:gd name="connsiteX165" fmla="*/ 662342 w 4114165"/>
              <a:gd name="connsiteY165" fmla="*/ 1744647 h 3063504"/>
              <a:gd name="connsiteX166" fmla="*/ 668716 w 4114165"/>
              <a:gd name="connsiteY166" fmla="*/ 1481428 h 3063504"/>
              <a:gd name="connsiteX167" fmla="*/ 671897 w 4114165"/>
              <a:gd name="connsiteY167" fmla="*/ 1603059 h 3063504"/>
              <a:gd name="connsiteX168" fmla="*/ 675078 w 4114165"/>
              <a:gd name="connsiteY168" fmla="*/ 1584469 h 3063504"/>
              <a:gd name="connsiteX169" fmla="*/ 678259 w 4114165"/>
              <a:gd name="connsiteY169" fmla="*/ 1607631 h 3063504"/>
              <a:gd name="connsiteX170" fmla="*/ 681452 w 4114165"/>
              <a:gd name="connsiteY170" fmla="*/ 1604680 h 3063504"/>
              <a:gd name="connsiteX171" fmla="*/ 684633 w 4114165"/>
              <a:gd name="connsiteY171" fmla="*/ 1275637 h 3063504"/>
              <a:gd name="connsiteX172" fmla="*/ 687814 w 4114165"/>
              <a:gd name="connsiteY172" fmla="*/ 1501386 h 3063504"/>
              <a:gd name="connsiteX173" fmla="*/ 691007 w 4114165"/>
              <a:gd name="connsiteY173" fmla="*/ 1211206 h 3063504"/>
              <a:gd name="connsiteX174" fmla="*/ 694188 w 4114165"/>
              <a:gd name="connsiteY174" fmla="*/ 1600970 h 3063504"/>
              <a:gd name="connsiteX175" fmla="*/ 697369 w 4114165"/>
              <a:gd name="connsiteY175" fmla="*/ 1080141 h 3063504"/>
              <a:gd name="connsiteX176" fmla="*/ 700550 w 4114165"/>
              <a:gd name="connsiteY176" fmla="*/ 1550570 h 3063504"/>
              <a:gd name="connsiteX177" fmla="*/ 703743 w 4114165"/>
              <a:gd name="connsiteY177" fmla="*/ 1284008 h 3063504"/>
              <a:gd name="connsiteX178" fmla="*/ 706924 w 4114165"/>
              <a:gd name="connsiteY178" fmla="*/ 1613367 h 3063504"/>
              <a:gd name="connsiteX179" fmla="*/ 710105 w 4114165"/>
              <a:gd name="connsiteY179" fmla="*/ 1411489 h 3063504"/>
              <a:gd name="connsiteX180" fmla="*/ 713298 w 4114165"/>
              <a:gd name="connsiteY180" fmla="*/ 1407690 h 3063504"/>
              <a:gd name="connsiteX181" fmla="*/ 716479 w 4114165"/>
              <a:gd name="connsiteY181" fmla="*/ 1894404 h 3063504"/>
              <a:gd name="connsiteX182" fmla="*/ 719660 w 4114165"/>
              <a:gd name="connsiteY182" fmla="*/ 1220412 h 3063504"/>
              <a:gd name="connsiteX183" fmla="*/ 722840 w 4114165"/>
              <a:gd name="connsiteY183" fmla="*/ 1962405 h 3063504"/>
              <a:gd name="connsiteX184" fmla="*/ 726034 w 4114165"/>
              <a:gd name="connsiteY184" fmla="*/ 1431066 h 3063504"/>
              <a:gd name="connsiteX185" fmla="*/ 729215 w 4114165"/>
              <a:gd name="connsiteY185" fmla="*/ 2100461 h 3063504"/>
              <a:gd name="connsiteX186" fmla="*/ 732395 w 4114165"/>
              <a:gd name="connsiteY186" fmla="*/ 1845042 h 3063504"/>
              <a:gd name="connsiteX187" fmla="*/ 735589 w 4114165"/>
              <a:gd name="connsiteY187" fmla="*/ 2177327 h 3063504"/>
              <a:gd name="connsiteX188" fmla="*/ 738770 w 4114165"/>
              <a:gd name="connsiteY188" fmla="*/ 2353549 h 3063504"/>
              <a:gd name="connsiteX189" fmla="*/ 741950 w 4114165"/>
              <a:gd name="connsiteY189" fmla="*/ 2300896 h 3063504"/>
              <a:gd name="connsiteX190" fmla="*/ 745131 w 4114165"/>
              <a:gd name="connsiteY190" fmla="*/ 2571371 h 3063504"/>
              <a:gd name="connsiteX191" fmla="*/ 748325 w 4114165"/>
              <a:gd name="connsiteY191" fmla="*/ 2227879 h 3063504"/>
              <a:gd name="connsiteX192" fmla="*/ 751505 w 4114165"/>
              <a:gd name="connsiteY192" fmla="*/ 2581793 h 3063504"/>
              <a:gd name="connsiteX193" fmla="*/ 754686 w 4114165"/>
              <a:gd name="connsiteY193" fmla="*/ 2147214 h 3063504"/>
              <a:gd name="connsiteX194" fmla="*/ 757880 w 4114165"/>
              <a:gd name="connsiteY194" fmla="*/ 2506915 h 3063504"/>
              <a:gd name="connsiteX195" fmla="*/ 761061 w 4114165"/>
              <a:gd name="connsiteY195" fmla="*/ 2098713 h 3063504"/>
              <a:gd name="connsiteX196" fmla="*/ 764241 w 4114165"/>
              <a:gd name="connsiteY196" fmla="*/ 2375698 h 3063504"/>
              <a:gd name="connsiteX197" fmla="*/ 767422 w 4114165"/>
              <a:gd name="connsiteY197" fmla="*/ 2074754 h 3063504"/>
              <a:gd name="connsiteX198" fmla="*/ 770616 w 4114165"/>
              <a:gd name="connsiteY198" fmla="*/ 2073589 h 3063504"/>
              <a:gd name="connsiteX199" fmla="*/ 773796 w 4114165"/>
              <a:gd name="connsiteY199" fmla="*/ 2025519 h 3063504"/>
              <a:gd name="connsiteX200" fmla="*/ 776977 w 4114165"/>
              <a:gd name="connsiteY200" fmla="*/ 1733998 h 3063504"/>
              <a:gd name="connsiteX201" fmla="*/ 780158 w 4114165"/>
              <a:gd name="connsiteY201" fmla="*/ 2112238 h 3063504"/>
              <a:gd name="connsiteX202" fmla="*/ 783351 w 4114165"/>
              <a:gd name="connsiteY202" fmla="*/ 1632742 h 3063504"/>
              <a:gd name="connsiteX203" fmla="*/ 786532 w 4114165"/>
              <a:gd name="connsiteY203" fmla="*/ 1981907 h 3063504"/>
              <a:gd name="connsiteX204" fmla="*/ 789713 w 4114165"/>
              <a:gd name="connsiteY204" fmla="*/ 1791514 h 3063504"/>
              <a:gd name="connsiteX205" fmla="*/ 796087 w 4114165"/>
              <a:gd name="connsiteY205" fmla="*/ 2454476 h 3063504"/>
              <a:gd name="connsiteX206" fmla="*/ 802449 w 4114165"/>
              <a:gd name="connsiteY206" fmla="*/ 2696243 h 3063504"/>
              <a:gd name="connsiteX207" fmla="*/ 805642 w 4114165"/>
              <a:gd name="connsiteY207" fmla="*/ 2628356 h 3063504"/>
              <a:gd name="connsiteX208" fmla="*/ 808823 w 4114165"/>
              <a:gd name="connsiteY208" fmla="*/ 2769881 h 3063504"/>
              <a:gd name="connsiteX209" fmla="*/ 812004 w 4114165"/>
              <a:gd name="connsiteY209" fmla="*/ 2580539 h 3063504"/>
              <a:gd name="connsiteX210" fmla="*/ 815197 w 4114165"/>
              <a:gd name="connsiteY210" fmla="*/ 2709971 h 3063504"/>
              <a:gd name="connsiteX211" fmla="*/ 818378 w 4114165"/>
              <a:gd name="connsiteY211" fmla="*/ 2534571 h 3063504"/>
              <a:gd name="connsiteX212" fmla="*/ 821559 w 4114165"/>
              <a:gd name="connsiteY212" fmla="*/ 2621429 h 3063504"/>
              <a:gd name="connsiteX213" fmla="*/ 824740 w 4114165"/>
              <a:gd name="connsiteY213" fmla="*/ 2635802 h 3063504"/>
              <a:gd name="connsiteX214" fmla="*/ 827933 w 4114165"/>
              <a:gd name="connsiteY214" fmla="*/ 2639259 h 3063504"/>
              <a:gd name="connsiteX215" fmla="*/ 831114 w 4114165"/>
              <a:gd name="connsiteY215" fmla="*/ 2616376 h 3063504"/>
              <a:gd name="connsiteX216" fmla="*/ 834295 w 4114165"/>
              <a:gd name="connsiteY216" fmla="*/ 2571029 h 3063504"/>
              <a:gd name="connsiteX217" fmla="*/ 837488 w 4114165"/>
              <a:gd name="connsiteY217" fmla="*/ 2589986 h 3063504"/>
              <a:gd name="connsiteX218" fmla="*/ 840669 w 4114165"/>
              <a:gd name="connsiteY218" fmla="*/ 2514221 h 3063504"/>
              <a:gd name="connsiteX219" fmla="*/ 843850 w 4114165"/>
              <a:gd name="connsiteY219" fmla="*/ 2581413 h 3063504"/>
              <a:gd name="connsiteX220" fmla="*/ 847030 w 4114165"/>
              <a:gd name="connsiteY220" fmla="*/ 2497746 h 3063504"/>
              <a:gd name="connsiteX221" fmla="*/ 850224 w 4114165"/>
              <a:gd name="connsiteY221" fmla="*/ 2528885 h 3063504"/>
              <a:gd name="connsiteX222" fmla="*/ 853405 w 4114165"/>
              <a:gd name="connsiteY222" fmla="*/ 2497772 h 3063504"/>
              <a:gd name="connsiteX223" fmla="*/ 856585 w 4114165"/>
              <a:gd name="connsiteY223" fmla="*/ 2518577 h 3063504"/>
              <a:gd name="connsiteX224" fmla="*/ 859766 w 4114165"/>
              <a:gd name="connsiteY224" fmla="*/ 2520110 h 3063504"/>
              <a:gd name="connsiteX225" fmla="*/ 862960 w 4114165"/>
              <a:gd name="connsiteY225" fmla="*/ 2511511 h 3063504"/>
              <a:gd name="connsiteX226" fmla="*/ 866140 w 4114165"/>
              <a:gd name="connsiteY226" fmla="*/ 2537446 h 3063504"/>
              <a:gd name="connsiteX227" fmla="*/ 869321 w 4114165"/>
              <a:gd name="connsiteY227" fmla="*/ 2525023 h 3063504"/>
              <a:gd name="connsiteX228" fmla="*/ 872515 w 4114165"/>
              <a:gd name="connsiteY228" fmla="*/ 2567850 h 3063504"/>
              <a:gd name="connsiteX229" fmla="*/ 875695 w 4114165"/>
              <a:gd name="connsiteY229" fmla="*/ 2560379 h 3063504"/>
              <a:gd name="connsiteX230" fmla="*/ 878876 w 4114165"/>
              <a:gd name="connsiteY230" fmla="*/ 2622214 h 3063504"/>
              <a:gd name="connsiteX231" fmla="*/ 882057 w 4114165"/>
              <a:gd name="connsiteY231" fmla="*/ 2628989 h 3063504"/>
              <a:gd name="connsiteX232" fmla="*/ 885250 w 4114165"/>
              <a:gd name="connsiteY232" fmla="*/ 2672475 h 3063504"/>
              <a:gd name="connsiteX233" fmla="*/ 888431 w 4114165"/>
              <a:gd name="connsiteY233" fmla="*/ 2665966 h 3063504"/>
              <a:gd name="connsiteX234" fmla="*/ 894805 w 4114165"/>
              <a:gd name="connsiteY234" fmla="*/ 2728117 h 3063504"/>
              <a:gd name="connsiteX235" fmla="*/ 897986 w 4114165"/>
              <a:gd name="connsiteY235" fmla="*/ 2743997 h 3063504"/>
              <a:gd name="connsiteX236" fmla="*/ 901167 w 4114165"/>
              <a:gd name="connsiteY236" fmla="*/ 2781999 h 3063504"/>
              <a:gd name="connsiteX237" fmla="*/ 904348 w 4114165"/>
              <a:gd name="connsiteY237" fmla="*/ 2768082 h 3063504"/>
              <a:gd name="connsiteX238" fmla="*/ 907541 w 4114165"/>
              <a:gd name="connsiteY238" fmla="*/ 2802248 h 3063504"/>
              <a:gd name="connsiteX239" fmla="*/ 910722 w 4114165"/>
              <a:gd name="connsiteY239" fmla="*/ 2763574 h 3063504"/>
              <a:gd name="connsiteX240" fmla="*/ 913903 w 4114165"/>
              <a:gd name="connsiteY240" fmla="*/ 2755774 h 3063504"/>
              <a:gd name="connsiteX241" fmla="*/ 917096 w 4114165"/>
              <a:gd name="connsiteY241" fmla="*/ 2743604 h 3063504"/>
              <a:gd name="connsiteX242" fmla="*/ 920277 w 4114165"/>
              <a:gd name="connsiteY242" fmla="*/ 2747112 h 3063504"/>
              <a:gd name="connsiteX243" fmla="*/ 929832 w 4114165"/>
              <a:gd name="connsiteY243" fmla="*/ 2494492 h 3063504"/>
              <a:gd name="connsiteX244" fmla="*/ 945749 w 4114165"/>
              <a:gd name="connsiteY244" fmla="*/ 1907485 h 3063504"/>
              <a:gd name="connsiteX245" fmla="*/ 952123 w 4114165"/>
              <a:gd name="connsiteY245" fmla="*/ 1838229 h 3063504"/>
              <a:gd name="connsiteX246" fmla="*/ 955304 w 4114165"/>
              <a:gd name="connsiteY246" fmla="*/ 1782612 h 3063504"/>
              <a:gd name="connsiteX247" fmla="*/ 958485 w 4114165"/>
              <a:gd name="connsiteY247" fmla="*/ 1689372 h 3063504"/>
              <a:gd name="connsiteX248" fmla="*/ 961665 w 4114165"/>
              <a:gd name="connsiteY248" fmla="*/ 1657030 h 3063504"/>
              <a:gd name="connsiteX249" fmla="*/ 964859 w 4114165"/>
              <a:gd name="connsiteY249" fmla="*/ 1549747 h 3063504"/>
              <a:gd name="connsiteX250" fmla="*/ 968040 w 4114165"/>
              <a:gd name="connsiteY250" fmla="*/ 1500284 h 3063504"/>
              <a:gd name="connsiteX251" fmla="*/ 974414 w 4114165"/>
              <a:gd name="connsiteY251" fmla="*/ 1298000 h 3063504"/>
              <a:gd name="connsiteX252" fmla="*/ 980776 w 4114165"/>
              <a:gd name="connsiteY252" fmla="*/ 1110786 h 3063504"/>
              <a:gd name="connsiteX253" fmla="*/ 987150 w 4114165"/>
              <a:gd name="connsiteY253" fmla="*/ 823912 h 3063504"/>
              <a:gd name="connsiteX254" fmla="*/ 990331 w 4114165"/>
              <a:gd name="connsiteY254" fmla="*/ 704864 h 3063504"/>
              <a:gd name="connsiteX255" fmla="*/ 993511 w 4114165"/>
              <a:gd name="connsiteY255" fmla="*/ 662873 h 3063504"/>
              <a:gd name="connsiteX256" fmla="*/ 996705 w 4114165"/>
              <a:gd name="connsiteY256" fmla="*/ 671053 h 3063504"/>
              <a:gd name="connsiteX257" fmla="*/ 999886 w 4114165"/>
              <a:gd name="connsiteY257" fmla="*/ 570015 h 3063504"/>
              <a:gd name="connsiteX258" fmla="*/ 1006247 w 4114165"/>
              <a:gd name="connsiteY258" fmla="*/ 530037 h 3063504"/>
              <a:gd name="connsiteX259" fmla="*/ 1009441 w 4114165"/>
              <a:gd name="connsiteY259" fmla="*/ 603419 h 3063504"/>
              <a:gd name="connsiteX260" fmla="*/ 1012621 w 4114165"/>
              <a:gd name="connsiteY260" fmla="*/ 548202 h 3063504"/>
              <a:gd name="connsiteX261" fmla="*/ 1015802 w 4114165"/>
              <a:gd name="connsiteY261" fmla="*/ 568308 h 3063504"/>
              <a:gd name="connsiteX262" fmla="*/ 1022176 w 4114165"/>
              <a:gd name="connsiteY262" fmla="*/ 655566 h 3063504"/>
              <a:gd name="connsiteX263" fmla="*/ 1025357 w 4114165"/>
              <a:gd name="connsiteY263" fmla="*/ 612777 h 3063504"/>
              <a:gd name="connsiteX264" fmla="*/ 1028538 w 4114165"/>
              <a:gd name="connsiteY264" fmla="*/ 618653 h 3063504"/>
              <a:gd name="connsiteX265" fmla="*/ 1031731 w 4114165"/>
              <a:gd name="connsiteY265" fmla="*/ 556261 h 3063504"/>
              <a:gd name="connsiteX266" fmla="*/ 1034912 w 4114165"/>
              <a:gd name="connsiteY266" fmla="*/ 562606 h 3063504"/>
              <a:gd name="connsiteX267" fmla="*/ 1038093 w 4114165"/>
              <a:gd name="connsiteY267" fmla="*/ 590553 h 3063504"/>
              <a:gd name="connsiteX268" fmla="*/ 1041274 w 4114165"/>
              <a:gd name="connsiteY268" fmla="*/ 574483 h 3063504"/>
              <a:gd name="connsiteX269" fmla="*/ 1044467 w 4114165"/>
              <a:gd name="connsiteY269" fmla="*/ 675701 h 3063504"/>
              <a:gd name="connsiteX270" fmla="*/ 1047648 w 4114165"/>
              <a:gd name="connsiteY270" fmla="*/ 698381 h 3063504"/>
              <a:gd name="connsiteX271" fmla="*/ 1050829 w 4114165"/>
              <a:gd name="connsiteY271" fmla="*/ 809577 h 3063504"/>
              <a:gd name="connsiteX272" fmla="*/ 1054022 w 4114165"/>
              <a:gd name="connsiteY272" fmla="*/ 769941 h 3063504"/>
              <a:gd name="connsiteX273" fmla="*/ 1057203 w 4114165"/>
              <a:gd name="connsiteY273" fmla="*/ 800903 h 3063504"/>
              <a:gd name="connsiteX274" fmla="*/ 1060384 w 4114165"/>
              <a:gd name="connsiteY274" fmla="*/ 932880 h 3063504"/>
              <a:gd name="connsiteX275" fmla="*/ 1063565 w 4114165"/>
              <a:gd name="connsiteY275" fmla="*/ 1147700 h 3063504"/>
              <a:gd name="connsiteX276" fmla="*/ 1066758 w 4114165"/>
              <a:gd name="connsiteY276" fmla="*/ 1071745 h 3063504"/>
              <a:gd name="connsiteX277" fmla="*/ 1069939 w 4114165"/>
              <a:gd name="connsiteY277" fmla="*/ 1202304 h 3063504"/>
              <a:gd name="connsiteX278" fmla="*/ 1073120 w 4114165"/>
              <a:gd name="connsiteY278" fmla="*/ 1529979 h 3063504"/>
              <a:gd name="connsiteX279" fmla="*/ 1076313 w 4114165"/>
              <a:gd name="connsiteY279" fmla="*/ 1482593 h 3063504"/>
              <a:gd name="connsiteX280" fmla="*/ 1082675 w 4114165"/>
              <a:gd name="connsiteY280" fmla="*/ 2071639 h 3063504"/>
              <a:gd name="connsiteX281" fmla="*/ 1098604 w 4114165"/>
              <a:gd name="connsiteY281" fmla="*/ 2722254 h 3063504"/>
              <a:gd name="connsiteX282" fmla="*/ 1101785 w 4114165"/>
              <a:gd name="connsiteY282" fmla="*/ 2668372 h 3063504"/>
              <a:gd name="connsiteX283" fmla="*/ 1104965 w 4114165"/>
              <a:gd name="connsiteY283" fmla="*/ 2693027 h 3063504"/>
              <a:gd name="connsiteX284" fmla="*/ 1108146 w 4114165"/>
              <a:gd name="connsiteY284" fmla="*/ 2737741 h 3063504"/>
              <a:gd name="connsiteX285" fmla="*/ 1111340 w 4114165"/>
              <a:gd name="connsiteY285" fmla="*/ 2813645 h 3063504"/>
              <a:gd name="connsiteX286" fmla="*/ 1117701 w 4114165"/>
              <a:gd name="connsiteY286" fmla="*/ 2823890 h 3063504"/>
              <a:gd name="connsiteX287" fmla="*/ 1120895 w 4114165"/>
              <a:gd name="connsiteY287" fmla="*/ 2892626 h 3063504"/>
              <a:gd name="connsiteX288" fmla="*/ 1124076 w 4114165"/>
              <a:gd name="connsiteY288" fmla="*/ 2892752 h 3063504"/>
              <a:gd name="connsiteX289" fmla="*/ 1127256 w 4114165"/>
              <a:gd name="connsiteY289" fmla="*/ 2909152 h 3063504"/>
              <a:gd name="connsiteX290" fmla="*/ 1130437 w 4114165"/>
              <a:gd name="connsiteY290" fmla="*/ 2907847 h 3063504"/>
              <a:gd name="connsiteX291" fmla="*/ 1133631 w 4114165"/>
              <a:gd name="connsiteY291" fmla="*/ 2903187 h 3063504"/>
              <a:gd name="connsiteX292" fmla="*/ 1136811 w 4114165"/>
              <a:gd name="connsiteY292" fmla="*/ 2901452 h 3063504"/>
              <a:gd name="connsiteX293" fmla="*/ 1139992 w 4114165"/>
              <a:gd name="connsiteY293" fmla="*/ 2903719 h 3063504"/>
              <a:gd name="connsiteX294" fmla="*/ 1143173 w 4114165"/>
              <a:gd name="connsiteY294" fmla="*/ 2875973 h 3063504"/>
              <a:gd name="connsiteX295" fmla="*/ 1146367 w 4114165"/>
              <a:gd name="connsiteY295" fmla="*/ 2829348 h 3063504"/>
              <a:gd name="connsiteX296" fmla="*/ 1149547 w 4114165"/>
              <a:gd name="connsiteY296" fmla="*/ 2875822 h 3063504"/>
              <a:gd name="connsiteX297" fmla="*/ 1152728 w 4114165"/>
              <a:gd name="connsiteY297" fmla="*/ 2885281 h 3063504"/>
              <a:gd name="connsiteX298" fmla="*/ 1155922 w 4114165"/>
              <a:gd name="connsiteY298" fmla="*/ 2836110 h 3063504"/>
              <a:gd name="connsiteX299" fmla="*/ 1159102 w 4114165"/>
              <a:gd name="connsiteY299" fmla="*/ 2830234 h 3063504"/>
              <a:gd name="connsiteX300" fmla="*/ 1165464 w 4114165"/>
              <a:gd name="connsiteY300" fmla="*/ 2770020 h 3063504"/>
              <a:gd name="connsiteX301" fmla="*/ 1168657 w 4114165"/>
              <a:gd name="connsiteY301" fmla="*/ 2684568 h 3063504"/>
              <a:gd name="connsiteX302" fmla="*/ 1171838 w 4114165"/>
              <a:gd name="connsiteY302" fmla="*/ 2705792 h 3063504"/>
              <a:gd name="connsiteX303" fmla="*/ 1175019 w 4114165"/>
              <a:gd name="connsiteY303" fmla="*/ 2747188 h 3063504"/>
              <a:gd name="connsiteX304" fmla="*/ 1178212 w 4114165"/>
              <a:gd name="connsiteY304" fmla="*/ 2624379 h 3063504"/>
              <a:gd name="connsiteX305" fmla="*/ 1181393 w 4114165"/>
              <a:gd name="connsiteY305" fmla="*/ 2615464 h 3063504"/>
              <a:gd name="connsiteX306" fmla="*/ 1184574 w 4114165"/>
              <a:gd name="connsiteY306" fmla="*/ 2621023 h 3063504"/>
              <a:gd name="connsiteX307" fmla="*/ 1187755 w 4114165"/>
              <a:gd name="connsiteY307" fmla="*/ 2640588 h 3063504"/>
              <a:gd name="connsiteX308" fmla="*/ 1194129 w 4114165"/>
              <a:gd name="connsiteY308" fmla="*/ 2445852 h 3063504"/>
              <a:gd name="connsiteX309" fmla="*/ 1197310 w 4114165"/>
              <a:gd name="connsiteY309" fmla="*/ 2619871 h 3063504"/>
              <a:gd name="connsiteX310" fmla="*/ 1200503 w 4114165"/>
              <a:gd name="connsiteY310" fmla="*/ 2622759 h 3063504"/>
              <a:gd name="connsiteX311" fmla="*/ 1203684 w 4114165"/>
              <a:gd name="connsiteY311" fmla="*/ 2517843 h 3063504"/>
              <a:gd name="connsiteX312" fmla="*/ 1206865 w 4114165"/>
              <a:gd name="connsiteY312" fmla="*/ 2481955 h 3063504"/>
              <a:gd name="connsiteX313" fmla="*/ 1210046 w 4114165"/>
              <a:gd name="connsiteY313" fmla="*/ 2505610 h 3063504"/>
              <a:gd name="connsiteX314" fmla="*/ 1216420 w 4114165"/>
              <a:gd name="connsiteY314" fmla="*/ 2610057 h 3063504"/>
              <a:gd name="connsiteX315" fmla="*/ 1219601 w 4114165"/>
              <a:gd name="connsiteY315" fmla="*/ 2630876 h 3063504"/>
              <a:gd name="connsiteX316" fmla="*/ 1225975 w 4114165"/>
              <a:gd name="connsiteY316" fmla="*/ 2720164 h 3063504"/>
              <a:gd name="connsiteX317" fmla="*/ 1229156 w 4114165"/>
              <a:gd name="connsiteY317" fmla="*/ 2747276 h 3063504"/>
              <a:gd name="connsiteX318" fmla="*/ 1232336 w 4114165"/>
              <a:gd name="connsiteY318" fmla="*/ 2713162 h 3063504"/>
              <a:gd name="connsiteX319" fmla="*/ 1235530 w 4114165"/>
              <a:gd name="connsiteY319" fmla="*/ 2730206 h 3063504"/>
              <a:gd name="connsiteX320" fmla="*/ 1238711 w 4114165"/>
              <a:gd name="connsiteY320" fmla="*/ 2842694 h 3063504"/>
              <a:gd name="connsiteX321" fmla="*/ 1241891 w 4114165"/>
              <a:gd name="connsiteY321" fmla="*/ 2837477 h 3063504"/>
              <a:gd name="connsiteX322" fmla="*/ 1245072 w 4114165"/>
              <a:gd name="connsiteY322" fmla="*/ 2805173 h 3063504"/>
              <a:gd name="connsiteX323" fmla="*/ 1248266 w 4114165"/>
              <a:gd name="connsiteY323" fmla="*/ 2791092 h 3063504"/>
              <a:gd name="connsiteX324" fmla="*/ 1251446 w 4114165"/>
              <a:gd name="connsiteY324" fmla="*/ 2825131 h 3063504"/>
              <a:gd name="connsiteX325" fmla="*/ 1254627 w 4114165"/>
              <a:gd name="connsiteY325" fmla="*/ 2843416 h 3063504"/>
              <a:gd name="connsiteX326" fmla="*/ 1257821 w 4114165"/>
              <a:gd name="connsiteY326" fmla="*/ 2842099 h 3063504"/>
              <a:gd name="connsiteX327" fmla="*/ 1261001 w 4114165"/>
              <a:gd name="connsiteY327" fmla="*/ 2824738 h 3063504"/>
              <a:gd name="connsiteX328" fmla="*/ 1267363 w 4114165"/>
              <a:gd name="connsiteY328" fmla="*/ 2890840 h 3063504"/>
              <a:gd name="connsiteX329" fmla="*/ 1270556 w 4114165"/>
              <a:gd name="connsiteY329" fmla="*/ 2845405 h 3063504"/>
              <a:gd name="connsiteX330" fmla="*/ 1273737 w 4114165"/>
              <a:gd name="connsiteY330" fmla="*/ 2841314 h 3063504"/>
              <a:gd name="connsiteX331" fmla="*/ 1280112 w 4114165"/>
              <a:gd name="connsiteY331" fmla="*/ 2472635 h 3063504"/>
              <a:gd name="connsiteX332" fmla="*/ 1286473 w 4114165"/>
              <a:gd name="connsiteY332" fmla="*/ 2380472 h 3063504"/>
              <a:gd name="connsiteX333" fmla="*/ 1289654 w 4114165"/>
              <a:gd name="connsiteY333" fmla="*/ 2486590 h 3063504"/>
              <a:gd name="connsiteX334" fmla="*/ 1292847 w 4114165"/>
              <a:gd name="connsiteY334" fmla="*/ 2640094 h 3063504"/>
              <a:gd name="connsiteX335" fmla="*/ 1296028 w 4114165"/>
              <a:gd name="connsiteY335" fmla="*/ 2663939 h 3063504"/>
              <a:gd name="connsiteX336" fmla="*/ 1299209 w 4114165"/>
              <a:gd name="connsiteY336" fmla="*/ 2713833 h 3063504"/>
              <a:gd name="connsiteX337" fmla="*/ 1302390 w 4114165"/>
              <a:gd name="connsiteY337" fmla="*/ 2711756 h 3063504"/>
              <a:gd name="connsiteX338" fmla="*/ 1305583 w 4114165"/>
              <a:gd name="connsiteY338" fmla="*/ 2728814 h 3063504"/>
              <a:gd name="connsiteX339" fmla="*/ 1308764 w 4114165"/>
              <a:gd name="connsiteY339" fmla="*/ 2734373 h 3063504"/>
              <a:gd name="connsiteX340" fmla="*/ 1311945 w 4114165"/>
              <a:gd name="connsiteY340" fmla="*/ 2716518 h 3063504"/>
              <a:gd name="connsiteX341" fmla="*/ 1315138 w 4114165"/>
              <a:gd name="connsiteY341" fmla="*/ 2738083 h 3063504"/>
              <a:gd name="connsiteX342" fmla="*/ 1318319 w 4114165"/>
              <a:gd name="connsiteY342" fmla="*/ 2716441 h 3063504"/>
              <a:gd name="connsiteX343" fmla="*/ 1321500 w 4114165"/>
              <a:gd name="connsiteY343" fmla="*/ 2764334 h 3063504"/>
              <a:gd name="connsiteX344" fmla="*/ 1324681 w 4114165"/>
              <a:gd name="connsiteY344" fmla="*/ 2723583 h 3063504"/>
              <a:gd name="connsiteX345" fmla="*/ 1327874 w 4114165"/>
              <a:gd name="connsiteY345" fmla="*/ 2779049 h 3063504"/>
              <a:gd name="connsiteX346" fmla="*/ 1331055 w 4114165"/>
              <a:gd name="connsiteY346" fmla="*/ 2687734 h 3063504"/>
              <a:gd name="connsiteX347" fmla="*/ 1334236 w 4114165"/>
              <a:gd name="connsiteY347" fmla="*/ 2754279 h 3063504"/>
              <a:gd name="connsiteX348" fmla="*/ 1337429 w 4114165"/>
              <a:gd name="connsiteY348" fmla="*/ 2645856 h 3063504"/>
              <a:gd name="connsiteX349" fmla="*/ 1340610 w 4114165"/>
              <a:gd name="connsiteY349" fmla="*/ 2717936 h 3063504"/>
              <a:gd name="connsiteX350" fmla="*/ 1343791 w 4114165"/>
              <a:gd name="connsiteY350" fmla="*/ 2672234 h 3063504"/>
              <a:gd name="connsiteX351" fmla="*/ 1346971 w 4114165"/>
              <a:gd name="connsiteY351" fmla="*/ 2745010 h 3063504"/>
              <a:gd name="connsiteX352" fmla="*/ 1353346 w 4114165"/>
              <a:gd name="connsiteY352" fmla="*/ 2678490 h 3063504"/>
              <a:gd name="connsiteX353" fmla="*/ 1356526 w 4114165"/>
              <a:gd name="connsiteY353" fmla="*/ 2667181 h 3063504"/>
              <a:gd name="connsiteX354" fmla="*/ 1359720 w 4114165"/>
              <a:gd name="connsiteY354" fmla="*/ 2358653 h 3063504"/>
              <a:gd name="connsiteX355" fmla="*/ 1362901 w 4114165"/>
              <a:gd name="connsiteY355" fmla="*/ 2541485 h 3063504"/>
              <a:gd name="connsiteX356" fmla="*/ 1366081 w 4114165"/>
              <a:gd name="connsiteY356" fmla="*/ 2069018 h 3063504"/>
              <a:gd name="connsiteX357" fmla="*/ 1369262 w 4114165"/>
              <a:gd name="connsiteY357" fmla="*/ 2275810 h 3063504"/>
              <a:gd name="connsiteX358" fmla="*/ 1372456 w 4114165"/>
              <a:gd name="connsiteY358" fmla="*/ 1632742 h 3063504"/>
              <a:gd name="connsiteX359" fmla="*/ 1375636 w 4114165"/>
              <a:gd name="connsiteY359" fmla="*/ 1659791 h 3063504"/>
              <a:gd name="connsiteX360" fmla="*/ 1378817 w 4114165"/>
              <a:gd name="connsiteY360" fmla="*/ 1076456 h 3063504"/>
              <a:gd name="connsiteX361" fmla="*/ 1382011 w 4114165"/>
              <a:gd name="connsiteY361" fmla="*/ 926282 h 3063504"/>
              <a:gd name="connsiteX362" fmla="*/ 1385191 w 4114165"/>
              <a:gd name="connsiteY362" fmla="*/ 1092615 h 3063504"/>
              <a:gd name="connsiteX363" fmla="*/ 1388372 w 4114165"/>
              <a:gd name="connsiteY363" fmla="*/ 918089 h 3063504"/>
              <a:gd name="connsiteX364" fmla="*/ 1391553 w 4114165"/>
              <a:gd name="connsiteY364" fmla="*/ 1138709 h 3063504"/>
              <a:gd name="connsiteX365" fmla="*/ 1394746 w 4114165"/>
              <a:gd name="connsiteY365" fmla="*/ 571059 h 3063504"/>
              <a:gd name="connsiteX366" fmla="*/ 1397927 w 4114165"/>
              <a:gd name="connsiteY366" fmla="*/ 1172520 h 3063504"/>
              <a:gd name="connsiteX367" fmla="*/ 1401108 w 4114165"/>
              <a:gd name="connsiteY367" fmla="*/ 478485 h 3063504"/>
              <a:gd name="connsiteX368" fmla="*/ 1404289 w 4114165"/>
              <a:gd name="connsiteY368" fmla="*/ 1044773 h 3063504"/>
              <a:gd name="connsiteX369" fmla="*/ 1407482 w 4114165"/>
              <a:gd name="connsiteY369" fmla="*/ 527467 h 3063504"/>
              <a:gd name="connsiteX370" fmla="*/ 1410663 w 4114165"/>
              <a:gd name="connsiteY370" fmla="*/ 1033793 h 3063504"/>
              <a:gd name="connsiteX371" fmla="*/ 1413844 w 4114165"/>
              <a:gd name="connsiteY371" fmla="*/ 568747 h 3063504"/>
              <a:gd name="connsiteX372" fmla="*/ 1417037 w 4114165"/>
              <a:gd name="connsiteY372" fmla="*/ 612435 h 3063504"/>
              <a:gd name="connsiteX373" fmla="*/ 1420218 w 4114165"/>
              <a:gd name="connsiteY373" fmla="*/ 780857 h 3063504"/>
              <a:gd name="connsiteX374" fmla="*/ 1423399 w 4114165"/>
              <a:gd name="connsiteY374" fmla="*/ 331837 h 3063504"/>
              <a:gd name="connsiteX375" fmla="*/ 1426580 w 4114165"/>
              <a:gd name="connsiteY375" fmla="*/ 1069694 h 3063504"/>
              <a:gd name="connsiteX376" fmla="*/ 1429773 w 4114165"/>
              <a:gd name="connsiteY376" fmla="*/ 329314 h 3063504"/>
              <a:gd name="connsiteX377" fmla="*/ 1432954 w 4114165"/>
              <a:gd name="connsiteY377" fmla="*/ 1268508 h 3063504"/>
              <a:gd name="connsiteX378" fmla="*/ 1436135 w 4114165"/>
              <a:gd name="connsiteY378" fmla="*/ 267892 h 3063504"/>
              <a:gd name="connsiteX379" fmla="*/ 1439328 w 4114165"/>
              <a:gd name="connsiteY379" fmla="*/ 1156007 h 3063504"/>
              <a:gd name="connsiteX380" fmla="*/ 1442509 w 4114165"/>
              <a:gd name="connsiteY380" fmla="*/ 613055 h 3063504"/>
              <a:gd name="connsiteX381" fmla="*/ 1445690 w 4114165"/>
              <a:gd name="connsiteY381" fmla="*/ 957396 h 3063504"/>
              <a:gd name="connsiteX382" fmla="*/ 1448870 w 4114165"/>
              <a:gd name="connsiteY382" fmla="*/ 1082800 h 3063504"/>
              <a:gd name="connsiteX383" fmla="*/ 1452064 w 4114165"/>
              <a:gd name="connsiteY383" fmla="*/ 832776 h 3063504"/>
              <a:gd name="connsiteX384" fmla="*/ 1455245 w 4114165"/>
              <a:gd name="connsiteY384" fmla="*/ 1393304 h 3063504"/>
              <a:gd name="connsiteX385" fmla="*/ 1458426 w 4114165"/>
              <a:gd name="connsiteY385" fmla="*/ 752149 h 3063504"/>
              <a:gd name="connsiteX386" fmla="*/ 1461619 w 4114165"/>
              <a:gd name="connsiteY386" fmla="*/ 1571984 h 3063504"/>
              <a:gd name="connsiteX387" fmla="*/ 1464800 w 4114165"/>
              <a:gd name="connsiteY387" fmla="*/ 775424 h 3063504"/>
              <a:gd name="connsiteX388" fmla="*/ 1467981 w 4114165"/>
              <a:gd name="connsiteY388" fmla="*/ 1737379 h 3063504"/>
              <a:gd name="connsiteX389" fmla="*/ 1471161 w 4114165"/>
              <a:gd name="connsiteY389" fmla="*/ 1500018 h 3063504"/>
              <a:gd name="connsiteX390" fmla="*/ 1477536 w 4114165"/>
              <a:gd name="connsiteY390" fmla="*/ 2132524 h 3063504"/>
              <a:gd name="connsiteX391" fmla="*/ 1480716 w 4114165"/>
              <a:gd name="connsiteY391" fmla="*/ 2150050 h 3063504"/>
              <a:gd name="connsiteX392" fmla="*/ 1483897 w 4114165"/>
              <a:gd name="connsiteY392" fmla="*/ 2514753 h 3063504"/>
              <a:gd name="connsiteX393" fmla="*/ 1487091 w 4114165"/>
              <a:gd name="connsiteY393" fmla="*/ 2296058 h 3063504"/>
              <a:gd name="connsiteX394" fmla="*/ 1490272 w 4114165"/>
              <a:gd name="connsiteY394" fmla="*/ 2543157 h 3063504"/>
              <a:gd name="connsiteX395" fmla="*/ 1493452 w 4114165"/>
              <a:gd name="connsiteY395" fmla="*/ 2427820 h 3063504"/>
              <a:gd name="connsiteX396" fmla="*/ 1496646 w 4114165"/>
              <a:gd name="connsiteY396" fmla="*/ 2618643 h 3063504"/>
              <a:gd name="connsiteX397" fmla="*/ 1499827 w 4114165"/>
              <a:gd name="connsiteY397" fmla="*/ 2483373 h 3063504"/>
              <a:gd name="connsiteX398" fmla="*/ 1503007 w 4114165"/>
              <a:gd name="connsiteY398" fmla="*/ 2647819 h 3063504"/>
              <a:gd name="connsiteX399" fmla="*/ 1506188 w 4114165"/>
              <a:gd name="connsiteY399" fmla="*/ 2560176 h 3063504"/>
              <a:gd name="connsiteX400" fmla="*/ 1509382 w 4114165"/>
              <a:gd name="connsiteY400" fmla="*/ 2679579 h 3063504"/>
              <a:gd name="connsiteX401" fmla="*/ 1512562 w 4114165"/>
              <a:gd name="connsiteY401" fmla="*/ 2647591 h 3063504"/>
              <a:gd name="connsiteX402" fmla="*/ 1515743 w 4114165"/>
              <a:gd name="connsiteY402" fmla="*/ 2665915 h 3063504"/>
              <a:gd name="connsiteX403" fmla="*/ 1518937 w 4114165"/>
              <a:gd name="connsiteY403" fmla="*/ 2695813 h 3063504"/>
              <a:gd name="connsiteX404" fmla="*/ 1522117 w 4114165"/>
              <a:gd name="connsiteY404" fmla="*/ 2660267 h 3063504"/>
              <a:gd name="connsiteX405" fmla="*/ 1528479 w 4114165"/>
              <a:gd name="connsiteY405" fmla="*/ 2815810 h 3063504"/>
              <a:gd name="connsiteX406" fmla="*/ 1531672 w 4114165"/>
              <a:gd name="connsiteY406" fmla="*/ 2780721 h 3063504"/>
              <a:gd name="connsiteX407" fmla="*/ 1534853 w 4114165"/>
              <a:gd name="connsiteY407" fmla="*/ 2686594 h 3063504"/>
              <a:gd name="connsiteX408" fmla="*/ 1538034 w 4114165"/>
              <a:gd name="connsiteY408" fmla="*/ 2519654 h 3063504"/>
              <a:gd name="connsiteX409" fmla="*/ 1544408 w 4114165"/>
              <a:gd name="connsiteY409" fmla="*/ 2791294 h 3063504"/>
              <a:gd name="connsiteX410" fmla="*/ 1550770 w 4114165"/>
              <a:gd name="connsiteY410" fmla="*/ 2490326 h 3063504"/>
              <a:gd name="connsiteX411" fmla="*/ 1553963 w 4114165"/>
              <a:gd name="connsiteY411" fmla="*/ 2036739 h 3063504"/>
              <a:gd name="connsiteX412" fmla="*/ 1557144 w 4114165"/>
              <a:gd name="connsiteY412" fmla="*/ 2266755 h 3063504"/>
              <a:gd name="connsiteX413" fmla="*/ 1560325 w 4114165"/>
              <a:gd name="connsiteY413" fmla="*/ 2047921 h 3063504"/>
              <a:gd name="connsiteX414" fmla="*/ 1563518 w 4114165"/>
              <a:gd name="connsiteY414" fmla="*/ 1945791 h 3063504"/>
              <a:gd name="connsiteX415" fmla="*/ 1569880 w 4114165"/>
              <a:gd name="connsiteY415" fmla="*/ 1585407 h 3063504"/>
              <a:gd name="connsiteX416" fmla="*/ 1573060 w 4114165"/>
              <a:gd name="connsiteY416" fmla="*/ 1686422 h 3063504"/>
              <a:gd name="connsiteX417" fmla="*/ 1576254 w 4114165"/>
              <a:gd name="connsiteY417" fmla="*/ 1572490 h 3063504"/>
              <a:gd name="connsiteX418" fmla="*/ 1579435 w 4114165"/>
              <a:gd name="connsiteY418" fmla="*/ 1699313 h 3063504"/>
              <a:gd name="connsiteX419" fmla="*/ 1582615 w 4114165"/>
              <a:gd name="connsiteY419" fmla="*/ 1615393 h 3063504"/>
              <a:gd name="connsiteX420" fmla="*/ 1585796 w 4114165"/>
              <a:gd name="connsiteY420" fmla="*/ 1656422 h 3063504"/>
              <a:gd name="connsiteX421" fmla="*/ 1588990 w 4114165"/>
              <a:gd name="connsiteY421" fmla="*/ 1489685 h 3063504"/>
              <a:gd name="connsiteX422" fmla="*/ 1592171 w 4114165"/>
              <a:gd name="connsiteY422" fmla="*/ 1543377 h 3063504"/>
              <a:gd name="connsiteX423" fmla="*/ 1598545 w 4114165"/>
              <a:gd name="connsiteY423" fmla="*/ 1738708 h 3063504"/>
              <a:gd name="connsiteX424" fmla="*/ 1601726 w 4114165"/>
              <a:gd name="connsiteY424" fmla="*/ 1743761 h 3063504"/>
              <a:gd name="connsiteX425" fmla="*/ 1604906 w 4114165"/>
              <a:gd name="connsiteY425" fmla="*/ 1826984 h 3063504"/>
              <a:gd name="connsiteX426" fmla="*/ 1608087 w 4114165"/>
              <a:gd name="connsiteY426" fmla="*/ 2031826 h 3063504"/>
              <a:gd name="connsiteX427" fmla="*/ 1611281 w 4114165"/>
              <a:gd name="connsiteY427" fmla="*/ 1971080 h 3063504"/>
              <a:gd name="connsiteX428" fmla="*/ 1614461 w 4114165"/>
              <a:gd name="connsiteY428" fmla="*/ 1988834 h 3063504"/>
              <a:gd name="connsiteX429" fmla="*/ 1617642 w 4114165"/>
              <a:gd name="connsiteY429" fmla="*/ 2065611 h 3063504"/>
              <a:gd name="connsiteX430" fmla="*/ 1627197 w 4114165"/>
              <a:gd name="connsiteY430" fmla="*/ 2478245 h 3063504"/>
              <a:gd name="connsiteX431" fmla="*/ 1630378 w 4114165"/>
              <a:gd name="connsiteY431" fmla="*/ 2545436 h 3063504"/>
              <a:gd name="connsiteX432" fmla="*/ 1633572 w 4114165"/>
              <a:gd name="connsiteY432" fmla="*/ 2507510 h 3063504"/>
              <a:gd name="connsiteX433" fmla="*/ 1636752 w 4114165"/>
              <a:gd name="connsiteY433" fmla="*/ 2489857 h 3063504"/>
              <a:gd name="connsiteX434" fmla="*/ 1639933 w 4114165"/>
              <a:gd name="connsiteY434" fmla="*/ 2558036 h 3063504"/>
              <a:gd name="connsiteX435" fmla="*/ 1643127 w 4114165"/>
              <a:gd name="connsiteY435" fmla="*/ 2591797 h 3063504"/>
              <a:gd name="connsiteX436" fmla="*/ 1646307 w 4114165"/>
              <a:gd name="connsiteY436" fmla="*/ 2720000 h 3063504"/>
              <a:gd name="connsiteX437" fmla="*/ 1649488 w 4114165"/>
              <a:gd name="connsiteY437" fmla="*/ 2720418 h 3063504"/>
              <a:gd name="connsiteX438" fmla="*/ 1652669 w 4114165"/>
              <a:gd name="connsiteY438" fmla="*/ 2679692 h 3063504"/>
              <a:gd name="connsiteX439" fmla="*/ 1655862 w 4114165"/>
              <a:gd name="connsiteY439" fmla="*/ 2800564 h 3063504"/>
              <a:gd name="connsiteX440" fmla="*/ 1659043 w 4114165"/>
              <a:gd name="connsiteY440" fmla="*/ 2775731 h 3063504"/>
              <a:gd name="connsiteX441" fmla="*/ 1662224 w 4114165"/>
              <a:gd name="connsiteY441" fmla="*/ 2796486 h 3063504"/>
              <a:gd name="connsiteX442" fmla="*/ 1665405 w 4114165"/>
              <a:gd name="connsiteY442" fmla="*/ 2764663 h 3063504"/>
              <a:gd name="connsiteX443" fmla="*/ 1668598 w 4114165"/>
              <a:gd name="connsiteY443" fmla="*/ 2795676 h 3063504"/>
              <a:gd name="connsiteX444" fmla="*/ 1671779 w 4114165"/>
              <a:gd name="connsiteY444" fmla="*/ 2795372 h 3063504"/>
              <a:gd name="connsiteX445" fmla="*/ 1674960 w 4114165"/>
              <a:gd name="connsiteY445" fmla="*/ 2791826 h 3063504"/>
              <a:gd name="connsiteX446" fmla="*/ 1678153 w 4114165"/>
              <a:gd name="connsiteY446" fmla="*/ 2833222 h 3063504"/>
              <a:gd name="connsiteX447" fmla="*/ 1681334 w 4114165"/>
              <a:gd name="connsiteY447" fmla="*/ 2751645 h 3063504"/>
              <a:gd name="connsiteX448" fmla="*/ 1684515 w 4114165"/>
              <a:gd name="connsiteY448" fmla="*/ 2737437 h 3063504"/>
              <a:gd name="connsiteX449" fmla="*/ 1687696 w 4114165"/>
              <a:gd name="connsiteY449" fmla="*/ 2806186 h 3063504"/>
              <a:gd name="connsiteX450" fmla="*/ 1690889 w 4114165"/>
              <a:gd name="connsiteY450" fmla="*/ 2761612 h 3063504"/>
              <a:gd name="connsiteX451" fmla="*/ 1694070 w 4114165"/>
              <a:gd name="connsiteY451" fmla="*/ 2644071 h 3063504"/>
              <a:gd name="connsiteX452" fmla="*/ 1697251 w 4114165"/>
              <a:gd name="connsiteY452" fmla="*/ 2695459 h 3063504"/>
              <a:gd name="connsiteX453" fmla="*/ 1700444 w 4114165"/>
              <a:gd name="connsiteY453" fmla="*/ 2683517 h 3063504"/>
              <a:gd name="connsiteX454" fmla="*/ 1706806 w 4114165"/>
              <a:gd name="connsiteY454" fmla="*/ 2640462 h 3063504"/>
              <a:gd name="connsiteX455" fmla="*/ 1709986 w 4114165"/>
              <a:gd name="connsiteY455" fmla="*/ 2655480 h 3063504"/>
              <a:gd name="connsiteX456" fmla="*/ 1713180 w 4114165"/>
              <a:gd name="connsiteY456" fmla="*/ 2678148 h 3063504"/>
              <a:gd name="connsiteX457" fmla="*/ 1716361 w 4114165"/>
              <a:gd name="connsiteY457" fmla="*/ 2671221 h 3063504"/>
              <a:gd name="connsiteX458" fmla="*/ 1719541 w 4114165"/>
              <a:gd name="connsiteY458" fmla="*/ 2705336 h 3063504"/>
              <a:gd name="connsiteX459" fmla="*/ 1722735 w 4114165"/>
              <a:gd name="connsiteY459" fmla="*/ 2649782 h 3063504"/>
              <a:gd name="connsiteX460" fmla="*/ 1725916 w 4114165"/>
              <a:gd name="connsiteY460" fmla="*/ 2660444 h 3063504"/>
              <a:gd name="connsiteX461" fmla="*/ 1729096 w 4114165"/>
              <a:gd name="connsiteY461" fmla="*/ 2640867 h 3063504"/>
              <a:gd name="connsiteX462" fmla="*/ 1732277 w 4114165"/>
              <a:gd name="connsiteY462" fmla="*/ 2689697 h 3063504"/>
              <a:gd name="connsiteX463" fmla="*/ 1735471 w 4114165"/>
              <a:gd name="connsiteY463" fmla="*/ 2630825 h 3063504"/>
              <a:gd name="connsiteX464" fmla="*/ 1738651 w 4114165"/>
              <a:gd name="connsiteY464" fmla="*/ 2511283 h 3063504"/>
              <a:gd name="connsiteX465" fmla="*/ 1741832 w 4114165"/>
              <a:gd name="connsiteY465" fmla="*/ 2552756 h 3063504"/>
              <a:gd name="connsiteX466" fmla="*/ 1745026 w 4114165"/>
              <a:gd name="connsiteY466" fmla="*/ 2638752 h 3063504"/>
              <a:gd name="connsiteX467" fmla="*/ 1748206 w 4114165"/>
              <a:gd name="connsiteY467" fmla="*/ 2672449 h 3063504"/>
              <a:gd name="connsiteX468" fmla="*/ 1751387 w 4114165"/>
              <a:gd name="connsiteY468" fmla="*/ 2600699 h 3063504"/>
              <a:gd name="connsiteX469" fmla="*/ 1754568 w 4114165"/>
              <a:gd name="connsiteY469" fmla="*/ 2607854 h 3063504"/>
              <a:gd name="connsiteX470" fmla="*/ 1757761 w 4114165"/>
              <a:gd name="connsiteY470" fmla="*/ 2554174 h 3063504"/>
              <a:gd name="connsiteX471" fmla="*/ 1764123 w 4114165"/>
              <a:gd name="connsiteY471" fmla="*/ 2656861 h 3063504"/>
              <a:gd name="connsiteX472" fmla="*/ 1767304 w 4114165"/>
              <a:gd name="connsiteY472" fmla="*/ 2637182 h 3063504"/>
              <a:gd name="connsiteX473" fmla="*/ 1770497 w 4114165"/>
              <a:gd name="connsiteY473" fmla="*/ 2647009 h 3063504"/>
              <a:gd name="connsiteX474" fmla="*/ 1773678 w 4114165"/>
              <a:gd name="connsiteY474" fmla="*/ 2689266 h 3063504"/>
              <a:gd name="connsiteX475" fmla="*/ 1776859 w 4114165"/>
              <a:gd name="connsiteY475" fmla="*/ 2796423 h 3063504"/>
              <a:gd name="connsiteX476" fmla="*/ 1783233 w 4114165"/>
              <a:gd name="connsiteY476" fmla="*/ 2736867 h 3063504"/>
              <a:gd name="connsiteX477" fmla="*/ 1786414 w 4114165"/>
              <a:gd name="connsiteY477" fmla="*/ 2744237 h 3063504"/>
              <a:gd name="connsiteX478" fmla="*/ 1789595 w 4114165"/>
              <a:gd name="connsiteY478" fmla="*/ 2723951 h 3063504"/>
              <a:gd name="connsiteX479" fmla="*/ 1792788 w 4114165"/>
              <a:gd name="connsiteY479" fmla="*/ 2755419 h 3063504"/>
              <a:gd name="connsiteX480" fmla="*/ 1795969 w 4114165"/>
              <a:gd name="connsiteY480" fmla="*/ 2804439 h 3063504"/>
              <a:gd name="connsiteX481" fmla="*/ 1799150 w 4114165"/>
              <a:gd name="connsiteY481" fmla="*/ 2831171 h 3063504"/>
              <a:gd name="connsiteX482" fmla="*/ 1802343 w 4114165"/>
              <a:gd name="connsiteY482" fmla="*/ 2718619 h 3063504"/>
              <a:gd name="connsiteX483" fmla="*/ 1805524 w 4114165"/>
              <a:gd name="connsiteY483" fmla="*/ 2766943 h 3063504"/>
              <a:gd name="connsiteX484" fmla="*/ 1808705 w 4114165"/>
              <a:gd name="connsiteY484" fmla="*/ 2691204 h 3063504"/>
              <a:gd name="connsiteX485" fmla="*/ 1815079 w 4114165"/>
              <a:gd name="connsiteY485" fmla="*/ 2299819 h 3063504"/>
              <a:gd name="connsiteX486" fmla="*/ 1818260 w 4114165"/>
              <a:gd name="connsiteY486" fmla="*/ 2202730 h 3063504"/>
              <a:gd name="connsiteX487" fmla="*/ 1821441 w 4114165"/>
              <a:gd name="connsiteY487" fmla="*/ 2325386 h 3063504"/>
              <a:gd name="connsiteX488" fmla="*/ 1824634 w 4114165"/>
              <a:gd name="connsiteY488" fmla="*/ 2331300 h 3063504"/>
              <a:gd name="connsiteX489" fmla="*/ 1827815 w 4114165"/>
              <a:gd name="connsiteY489" fmla="*/ 2431821 h 3063504"/>
              <a:gd name="connsiteX490" fmla="*/ 1834176 w 4114165"/>
              <a:gd name="connsiteY490" fmla="*/ 2852863 h 3063504"/>
              <a:gd name="connsiteX491" fmla="*/ 1837370 w 4114165"/>
              <a:gd name="connsiteY491" fmla="*/ 2823687 h 3063504"/>
              <a:gd name="connsiteX492" fmla="*/ 1840551 w 4114165"/>
              <a:gd name="connsiteY492" fmla="*/ 2745922 h 3063504"/>
              <a:gd name="connsiteX493" fmla="*/ 1843731 w 4114165"/>
              <a:gd name="connsiteY493" fmla="*/ 2531937 h 3063504"/>
              <a:gd name="connsiteX494" fmla="*/ 1846912 w 4114165"/>
              <a:gd name="connsiteY494" fmla="*/ 2413143 h 3063504"/>
              <a:gd name="connsiteX495" fmla="*/ 1850106 w 4114165"/>
              <a:gd name="connsiteY495" fmla="*/ 2441091 h 3063504"/>
              <a:gd name="connsiteX496" fmla="*/ 1853286 w 4114165"/>
              <a:gd name="connsiteY496" fmla="*/ 2411332 h 3063504"/>
              <a:gd name="connsiteX497" fmla="*/ 1856467 w 4114165"/>
              <a:gd name="connsiteY497" fmla="*/ 2408787 h 3063504"/>
              <a:gd name="connsiteX498" fmla="*/ 1859661 w 4114165"/>
              <a:gd name="connsiteY498" fmla="*/ 2227752 h 3063504"/>
              <a:gd name="connsiteX499" fmla="*/ 1862841 w 4114165"/>
              <a:gd name="connsiteY499" fmla="*/ 2223219 h 3063504"/>
              <a:gd name="connsiteX500" fmla="*/ 1866022 w 4114165"/>
              <a:gd name="connsiteY500" fmla="*/ 2150012 h 3063504"/>
              <a:gd name="connsiteX501" fmla="*/ 1869203 w 4114165"/>
              <a:gd name="connsiteY501" fmla="*/ 2222282 h 3063504"/>
              <a:gd name="connsiteX502" fmla="*/ 1872396 w 4114165"/>
              <a:gd name="connsiteY502" fmla="*/ 2116265 h 3063504"/>
              <a:gd name="connsiteX503" fmla="*/ 1875577 w 4114165"/>
              <a:gd name="connsiteY503" fmla="*/ 2150063 h 3063504"/>
              <a:gd name="connsiteX504" fmla="*/ 1881951 w 4114165"/>
              <a:gd name="connsiteY504" fmla="*/ 2062433 h 3063504"/>
              <a:gd name="connsiteX505" fmla="*/ 1885132 w 4114165"/>
              <a:gd name="connsiteY505" fmla="*/ 2064294 h 3063504"/>
              <a:gd name="connsiteX506" fmla="*/ 1888313 w 4114165"/>
              <a:gd name="connsiteY506" fmla="*/ 2008247 h 3063504"/>
              <a:gd name="connsiteX507" fmla="*/ 1891494 w 4114165"/>
              <a:gd name="connsiteY507" fmla="*/ 2117493 h 3063504"/>
              <a:gd name="connsiteX508" fmla="*/ 1894687 w 4114165"/>
              <a:gd name="connsiteY508" fmla="*/ 1969054 h 3063504"/>
              <a:gd name="connsiteX509" fmla="*/ 1897868 w 4114165"/>
              <a:gd name="connsiteY509" fmla="*/ 2191307 h 3063504"/>
              <a:gd name="connsiteX510" fmla="*/ 1901049 w 4114165"/>
              <a:gd name="connsiteY510" fmla="*/ 2022658 h 3063504"/>
              <a:gd name="connsiteX511" fmla="*/ 1904242 w 4114165"/>
              <a:gd name="connsiteY511" fmla="*/ 2215988 h 3063504"/>
              <a:gd name="connsiteX512" fmla="*/ 1907423 w 4114165"/>
              <a:gd name="connsiteY512" fmla="*/ 1937218 h 3063504"/>
              <a:gd name="connsiteX513" fmla="*/ 1910604 w 4114165"/>
              <a:gd name="connsiteY513" fmla="*/ 2103057 h 3063504"/>
              <a:gd name="connsiteX514" fmla="*/ 1916978 w 4114165"/>
              <a:gd name="connsiteY514" fmla="*/ 2012235 h 3063504"/>
              <a:gd name="connsiteX515" fmla="*/ 1920159 w 4114165"/>
              <a:gd name="connsiteY515" fmla="*/ 2171464 h 3063504"/>
              <a:gd name="connsiteX516" fmla="*/ 1923340 w 4114165"/>
              <a:gd name="connsiteY516" fmla="*/ 1790210 h 3063504"/>
              <a:gd name="connsiteX517" fmla="*/ 1926520 w 4114165"/>
              <a:gd name="connsiteY517" fmla="*/ 2366187 h 3063504"/>
              <a:gd name="connsiteX518" fmla="*/ 1929714 w 4114165"/>
              <a:gd name="connsiteY518" fmla="*/ 1631476 h 3063504"/>
              <a:gd name="connsiteX519" fmla="*/ 1932895 w 4114165"/>
              <a:gd name="connsiteY519" fmla="*/ 2269149 h 3063504"/>
              <a:gd name="connsiteX520" fmla="*/ 1936075 w 4114165"/>
              <a:gd name="connsiteY520" fmla="*/ 1478655 h 3063504"/>
              <a:gd name="connsiteX521" fmla="*/ 1939269 w 4114165"/>
              <a:gd name="connsiteY521" fmla="*/ 1710608 h 3063504"/>
              <a:gd name="connsiteX522" fmla="*/ 1942450 w 4114165"/>
              <a:gd name="connsiteY522" fmla="*/ 1817107 h 3063504"/>
              <a:gd name="connsiteX523" fmla="*/ 1945631 w 4114165"/>
              <a:gd name="connsiteY523" fmla="*/ 1149561 h 3063504"/>
              <a:gd name="connsiteX524" fmla="*/ 1948811 w 4114165"/>
              <a:gd name="connsiteY524" fmla="*/ 2165955 h 3063504"/>
              <a:gd name="connsiteX525" fmla="*/ 1952005 w 4114165"/>
              <a:gd name="connsiteY525" fmla="*/ 846592 h 3063504"/>
              <a:gd name="connsiteX526" fmla="*/ 1955186 w 4114165"/>
              <a:gd name="connsiteY526" fmla="*/ 1950350 h 3063504"/>
              <a:gd name="connsiteX527" fmla="*/ 1958366 w 4114165"/>
              <a:gd name="connsiteY527" fmla="*/ 864169 h 3063504"/>
              <a:gd name="connsiteX528" fmla="*/ 1961560 w 4114165"/>
              <a:gd name="connsiteY528" fmla="*/ 1399560 h 3063504"/>
              <a:gd name="connsiteX529" fmla="*/ 1964741 w 4114165"/>
              <a:gd name="connsiteY529" fmla="*/ 1303623 h 3063504"/>
              <a:gd name="connsiteX530" fmla="*/ 1967921 w 4114165"/>
              <a:gd name="connsiteY530" fmla="*/ 789202 h 3063504"/>
              <a:gd name="connsiteX531" fmla="*/ 1971102 w 4114165"/>
              <a:gd name="connsiteY531" fmla="*/ 1617673 h 3063504"/>
              <a:gd name="connsiteX532" fmla="*/ 1974296 w 4114165"/>
              <a:gd name="connsiteY532" fmla="*/ 501977 h 3063504"/>
              <a:gd name="connsiteX533" fmla="*/ 1977477 w 4114165"/>
              <a:gd name="connsiteY533" fmla="*/ 1724918 h 3063504"/>
              <a:gd name="connsiteX534" fmla="*/ 1980657 w 4114165"/>
              <a:gd name="connsiteY534" fmla="*/ 540785 h 3063504"/>
              <a:gd name="connsiteX535" fmla="*/ 1983851 w 4114165"/>
              <a:gd name="connsiteY535" fmla="*/ 1270926 h 3063504"/>
              <a:gd name="connsiteX536" fmla="*/ 1987032 w 4114165"/>
              <a:gd name="connsiteY536" fmla="*/ 845186 h 3063504"/>
              <a:gd name="connsiteX537" fmla="*/ 1993393 w 4114165"/>
              <a:gd name="connsiteY537" fmla="*/ 1188248 h 3063504"/>
              <a:gd name="connsiteX538" fmla="*/ 1996587 w 4114165"/>
              <a:gd name="connsiteY538" fmla="*/ 828990 h 3063504"/>
              <a:gd name="connsiteX539" fmla="*/ 1999767 w 4114165"/>
              <a:gd name="connsiteY539" fmla="*/ 1529232 h 3063504"/>
              <a:gd name="connsiteX540" fmla="*/ 2002948 w 4114165"/>
              <a:gd name="connsiteY540" fmla="*/ 867398 h 3063504"/>
              <a:gd name="connsiteX541" fmla="*/ 2006142 w 4114165"/>
              <a:gd name="connsiteY541" fmla="*/ 1526636 h 3063504"/>
              <a:gd name="connsiteX542" fmla="*/ 2009322 w 4114165"/>
              <a:gd name="connsiteY542" fmla="*/ 947050 h 3063504"/>
              <a:gd name="connsiteX543" fmla="*/ 2012503 w 4114165"/>
              <a:gd name="connsiteY543" fmla="*/ 1598918 h 3063504"/>
              <a:gd name="connsiteX544" fmla="*/ 2015684 w 4114165"/>
              <a:gd name="connsiteY544" fmla="*/ 1262733 h 3063504"/>
              <a:gd name="connsiteX545" fmla="*/ 2018877 w 4114165"/>
              <a:gd name="connsiteY545" fmla="*/ 1568362 h 3063504"/>
              <a:gd name="connsiteX546" fmla="*/ 2022058 w 4114165"/>
              <a:gd name="connsiteY546" fmla="*/ 1696438 h 3063504"/>
              <a:gd name="connsiteX547" fmla="*/ 2025239 w 4114165"/>
              <a:gd name="connsiteY547" fmla="*/ 1640530 h 3063504"/>
              <a:gd name="connsiteX548" fmla="*/ 2028420 w 4114165"/>
              <a:gd name="connsiteY548" fmla="*/ 1925378 h 3063504"/>
              <a:gd name="connsiteX549" fmla="*/ 2031613 w 4114165"/>
              <a:gd name="connsiteY549" fmla="*/ 1618471 h 3063504"/>
              <a:gd name="connsiteX550" fmla="*/ 2034794 w 4114165"/>
              <a:gd name="connsiteY550" fmla="*/ 2157408 h 3063504"/>
              <a:gd name="connsiteX551" fmla="*/ 2037975 w 4114165"/>
              <a:gd name="connsiteY551" fmla="*/ 1957366 h 3063504"/>
              <a:gd name="connsiteX552" fmla="*/ 2041168 w 4114165"/>
              <a:gd name="connsiteY552" fmla="*/ 2357956 h 3063504"/>
              <a:gd name="connsiteX553" fmla="*/ 2044349 w 4114165"/>
              <a:gd name="connsiteY553" fmla="*/ 2274214 h 3063504"/>
              <a:gd name="connsiteX554" fmla="*/ 2047530 w 4114165"/>
              <a:gd name="connsiteY554" fmla="*/ 2456160 h 3063504"/>
              <a:gd name="connsiteX555" fmla="*/ 2050711 w 4114165"/>
              <a:gd name="connsiteY555" fmla="*/ 2483753 h 3063504"/>
              <a:gd name="connsiteX556" fmla="*/ 2053904 w 4114165"/>
              <a:gd name="connsiteY556" fmla="*/ 2551363 h 3063504"/>
              <a:gd name="connsiteX557" fmla="*/ 2063459 w 4114165"/>
              <a:gd name="connsiteY557" fmla="*/ 2850027 h 3063504"/>
              <a:gd name="connsiteX558" fmla="*/ 2066640 w 4114165"/>
              <a:gd name="connsiteY558" fmla="*/ 2850698 h 3063504"/>
              <a:gd name="connsiteX559" fmla="*/ 2069821 w 4114165"/>
              <a:gd name="connsiteY559" fmla="*/ 2919308 h 3063504"/>
              <a:gd name="connsiteX560" fmla="*/ 2073001 w 4114165"/>
              <a:gd name="connsiteY560" fmla="*/ 2817925 h 3063504"/>
              <a:gd name="connsiteX561" fmla="*/ 2076195 w 4114165"/>
              <a:gd name="connsiteY561" fmla="*/ 2931122 h 3063504"/>
              <a:gd name="connsiteX562" fmla="*/ 2079376 w 4114165"/>
              <a:gd name="connsiteY562" fmla="*/ 2871744 h 3063504"/>
              <a:gd name="connsiteX563" fmla="*/ 2082556 w 4114165"/>
              <a:gd name="connsiteY563" fmla="*/ 2969986 h 3063504"/>
              <a:gd name="connsiteX564" fmla="*/ 2085750 w 4114165"/>
              <a:gd name="connsiteY564" fmla="*/ 2951561 h 3063504"/>
              <a:gd name="connsiteX565" fmla="*/ 2088931 w 4114165"/>
              <a:gd name="connsiteY565" fmla="*/ 2984789 h 3063504"/>
              <a:gd name="connsiteX566" fmla="*/ 2092111 w 4114165"/>
              <a:gd name="connsiteY566" fmla="*/ 2969315 h 3063504"/>
              <a:gd name="connsiteX567" fmla="*/ 2095292 w 4114165"/>
              <a:gd name="connsiteY567" fmla="*/ 2967314 h 3063504"/>
              <a:gd name="connsiteX568" fmla="*/ 2098486 w 4114165"/>
              <a:gd name="connsiteY568" fmla="*/ 2976229 h 3063504"/>
              <a:gd name="connsiteX569" fmla="*/ 2101666 w 4114165"/>
              <a:gd name="connsiteY569" fmla="*/ 2978280 h 3063504"/>
              <a:gd name="connsiteX570" fmla="*/ 2104847 w 4114165"/>
              <a:gd name="connsiteY570" fmla="*/ 2986499 h 3063504"/>
              <a:gd name="connsiteX571" fmla="*/ 2108028 w 4114165"/>
              <a:gd name="connsiteY571" fmla="*/ 2960919 h 3063504"/>
              <a:gd name="connsiteX572" fmla="*/ 2111222 w 4114165"/>
              <a:gd name="connsiteY572" fmla="*/ 2976609 h 3063504"/>
              <a:gd name="connsiteX573" fmla="*/ 2114402 w 4114165"/>
              <a:gd name="connsiteY573" fmla="*/ 2965301 h 3063504"/>
              <a:gd name="connsiteX574" fmla="*/ 2117583 w 4114165"/>
              <a:gd name="connsiteY574" fmla="*/ 3007077 h 3063504"/>
              <a:gd name="connsiteX575" fmla="*/ 2120777 w 4114165"/>
              <a:gd name="connsiteY575" fmla="*/ 2964338 h 3063504"/>
              <a:gd name="connsiteX576" fmla="*/ 2123957 w 4114165"/>
              <a:gd name="connsiteY576" fmla="*/ 2959425 h 3063504"/>
              <a:gd name="connsiteX577" fmla="*/ 2127138 w 4114165"/>
              <a:gd name="connsiteY577" fmla="*/ 2922904 h 3063504"/>
              <a:gd name="connsiteX578" fmla="*/ 2130319 w 4114165"/>
              <a:gd name="connsiteY578" fmla="*/ 2967719 h 3063504"/>
              <a:gd name="connsiteX579" fmla="*/ 2133512 w 4114165"/>
              <a:gd name="connsiteY579" fmla="*/ 2748100 h 3063504"/>
              <a:gd name="connsiteX580" fmla="*/ 2136693 w 4114165"/>
              <a:gd name="connsiteY580" fmla="*/ 2770425 h 3063504"/>
              <a:gd name="connsiteX581" fmla="*/ 2139874 w 4114165"/>
              <a:gd name="connsiteY581" fmla="*/ 2840744 h 3063504"/>
              <a:gd name="connsiteX582" fmla="*/ 2143068 w 4114165"/>
              <a:gd name="connsiteY582" fmla="*/ 2520490 h 3063504"/>
              <a:gd name="connsiteX583" fmla="*/ 2155803 w 4114165"/>
              <a:gd name="connsiteY583" fmla="*/ 2802843 h 3063504"/>
              <a:gd name="connsiteX584" fmla="*/ 2158984 w 4114165"/>
              <a:gd name="connsiteY584" fmla="*/ 2808542 h 3063504"/>
              <a:gd name="connsiteX585" fmla="*/ 2165358 w 4114165"/>
              <a:gd name="connsiteY585" fmla="*/ 2716695 h 3063504"/>
              <a:gd name="connsiteX586" fmla="*/ 2168539 w 4114165"/>
              <a:gd name="connsiteY586" fmla="*/ 2878050 h 3063504"/>
              <a:gd name="connsiteX587" fmla="*/ 2171720 w 4114165"/>
              <a:gd name="connsiteY587" fmla="*/ 2791725 h 3063504"/>
              <a:gd name="connsiteX588" fmla="*/ 2174901 w 4114165"/>
              <a:gd name="connsiteY588" fmla="*/ 2656911 h 3063504"/>
              <a:gd name="connsiteX589" fmla="*/ 2178094 w 4114165"/>
              <a:gd name="connsiteY589" fmla="*/ 2667789 h 3063504"/>
              <a:gd name="connsiteX590" fmla="*/ 2184456 w 4114165"/>
              <a:gd name="connsiteY590" fmla="*/ 2001358 h 3063504"/>
              <a:gd name="connsiteX591" fmla="*/ 2187649 w 4114165"/>
              <a:gd name="connsiteY591" fmla="*/ 2232932 h 3063504"/>
              <a:gd name="connsiteX592" fmla="*/ 2190830 w 4114165"/>
              <a:gd name="connsiteY592" fmla="*/ 2350396 h 3063504"/>
              <a:gd name="connsiteX593" fmla="*/ 2194011 w 4114165"/>
              <a:gd name="connsiteY593" fmla="*/ 2318029 h 3063504"/>
              <a:gd name="connsiteX594" fmla="*/ 2197192 w 4114165"/>
              <a:gd name="connsiteY594" fmla="*/ 2241720 h 3063504"/>
              <a:gd name="connsiteX595" fmla="*/ 2200385 w 4114165"/>
              <a:gd name="connsiteY595" fmla="*/ 2286801 h 3063504"/>
              <a:gd name="connsiteX596" fmla="*/ 2203566 w 4114165"/>
              <a:gd name="connsiteY596" fmla="*/ 2371265 h 3063504"/>
              <a:gd name="connsiteX597" fmla="*/ 2206747 w 4114165"/>
              <a:gd name="connsiteY597" fmla="*/ 2299768 h 3063504"/>
              <a:gd name="connsiteX598" fmla="*/ 2209927 w 4114165"/>
              <a:gd name="connsiteY598" fmla="*/ 2269744 h 3063504"/>
              <a:gd name="connsiteX599" fmla="*/ 2213121 w 4114165"/>
              <a:gd name="connsiteY599" fmla="*/ 2346103 h 3063504"/>
              <a:gd name="connsiteX600" fmla="*/ 2216302 w 4114165"/>
              <a:gd name="connsiteY600" fmla="*/ 2368999 h 3063504"/>
              <a:gd name="connsiteX601" fmla="*/ 2219482 w 4114165"/>
              <a:gd name="connsiteY601" fmla="*/ 2328628 h 3063504"/>
              <a:gd name="connsiteX602" fmla="*/ 2222676 w 4114165"/>
              <a:gd name="connsiteY602" fmla="*/ 2314243 h 3063504"/>
              <a:gd name="connsiteX603" fmla="*/ 2232218 w 4114165"/>
              <a:gd name="connsiteY603" fmla="*/ 1898848 h 3063504"/>
              <a:gd name="connsiteX604" fmla="*/ 2235412 w 4114165"/>
              <a:gd name="connsiteY604" fmla="*/ 1656663 h 3063504"/>
              <a:gd name="connsiteX605" fmla="*/ 2238592 w 4114165"/>
              <a:gd name="connsiteY605" fmla="*/ 1296050 h 3063504"/>
              <a:gd name="connsiteX606" fmla="*/ 2244967 w 4114165"/>
              <a:gd name="connsiteY606" fmla="*/ 875173 h 3063504"/>
              <a:gd name="connsiteX607" fmla="*/ 2248147 w 4114165"/>
              <a:gd name="connsiteY607" fmla="*/ 593693 h 3063504"/>
              <a:gd name="connsiteX608" fmla="*/ 2251328 w 4114165"/>
              <a:gd name="connsiteY608" fmla="*/ 644612 h 3063504"/>
              <a:gd name="connsiteX609" fmla="*/ 2254509 w 4114165"/>
              <a:gd name="connsiteY609" fmla="*/ 515406 h 3063504"/>
              <a:gd name="connsiteX610" fmla="*/ 2257702 w 4114165"/>
              <a:gd name="connsiteY610" fmla="*/ 504589 h 3063504"/>
              <a:gd name="connsiteX611" fmla="*/ 2260883 w 4114165"/>
              <a:gd name="connsiteY611" fmla="*/ 533884 h 3063504"/>
              <a:gd name="connsiteX612" fmla="*/ 2264064 w 4114165"/>
              <a:gd name="connsiteY612" fmla="*/ 440313 h 3063504"/>
              <a:gd name="connsiteX613" fmla="*/ 2267257 w 4114165"/>
              <a:gd name="connsiteY613" fmla="*/ 452684 h 3063504"/>
              <a:gd name="connsiteX614" fmla="*/ 2270438 w 4114165"/>
              <a:gd name="connsiteY614" fmla="*/ 500866 h 3063504"/>
              <a:gd name="connsiteX615" fmla="*/ 2273619 w 4114165"/>
              <a:gd name="connsiteY615" fmla="*/ 629986 h 3063504"/>
              <a:gd name="connsiteX616" fmla="*/ 2276800 w 4114165"/>
              <a:gd name="connsiteY616" fmla="*/ 641320 h 3063504"/>
              <a:gd name="connsiteX617" fmla="*/ 2283174 w 4114165"/>
              <a:gd name="connsiteY617" fmla="*/ 799763 h 3063504"/>
              <a:gd name="connsiteX618" fmla="*/ 2286355 w 4114165"/>
              <a:gd name="connsiteY618" fmla="*/ 849492 h 3063504"/>
              <a:gd name="connsiteX619" fmla="*/ 2295910 w 4114165"/>
              <a:gd name="connsiteY619" fmla="*/ 1157273 h 3063504"/>
              <a:gd name="connsiteX620" fmla="*/ 2299091 w 4114165"/>
              <a:gd name="connsiteY620" fmla="*/ 1247360 h 3063504"/>
              <a:gd name="connsiteX621" fmla="*/ 2305465 w 4114165"/>
              <a:gd name="connsiteY621" fmla="*/ 1627740 h 3063504"/>
              <a:gd name="connsiteX622" fmla="*/ 2327756 w 4114165"/>
              <a:gd name="connsiteY622" fmla="*/ 2527644 h 3063504"/>
              <a:gd name="connsiteX623" fmla="*/ 2330936 w 4114165"/>
              <a:gd name="connsiteY623" fmla="*/ 2536230 h 3063504"/>
              <a:gd name="connsiteX624" fmla="*/ 2334117 w 4114165"/>
              <a:gd name="connsiteY624" fmla="*/ 2575347 h 3063504"/>
              <a:gd name="connsiteX625" fmla="*/ 2337311 w 4114165"/>
              <a:gd name="connsiteY625" fmla="*/ 2567559 h 3063504"/>
              <a:gd name="connsiteX626" fmla="*/ 2340491 w 4114165"/>
              <a:gd name="connsiteY626" fmla="*/ 2657735 h 3063504"/>
              <a:gd name="connsiteX627" fmla="*/ 2343672 w 4114165"/>
              <a:gd name="connsiteY627" fmla="*/ 2677679 h 3063504"/>
              <a:gd name="connsiteX628" fmla="*/ 2346866 w 4114165"/>
              <a:gd name="connsiteY628" fmla="*/ 2676653 h 3063504"/>
              <a:gd name="connsiteX629" fmla="*/ 2350047 w 4114165"/>
              <a:gd name="connsiteY629" fmla="*/ 2718873 h 3063504"/>
              <a:gd name="connsiteX630" fmla="*/ 2353227 w 4114165"/>
              <a:gd name="connsiteY630" fmla="*/ 2727256 h 3063504"/>
              <a:gd name="connsiteX631" fmla="*/ 2359602 w 4114165"/>
              <a:gd name="connsiteY631" fmla="*/ 2758344 h 3063504"/>
              <a:gd name="connsiteX632" fmla="*/ 2362782 w 4114165"/>
              <a:gd name="connsiteY632" fmla="*/ 2709464 h 3063504"/>
              <a:gd name="connsiteX633" fmla="*/ 2365963 w 4114165"/>
              <a:gd name="connsiteY633" fmla="*/ 2701651 h 3063504"/>
              <a:gd name="connsiteX634" fmla="*/ 2369144 w 4114165"/>
              <a:gd name="connsiteY634" fmla="*/ 2749581 h 3063504"/>
              <a:gd name="connsiteX635" fmla="*/ 2372337 w 4114165"/>
              <a:gd name="connsiteY635" fmla="*/ 2738311 h 3063504"/>
              <a:gd name="connsiteX636" fmla="*/ 2375518 w 4114165"/>
              <a:gd name="connsiteY636" fmla="*/ 2683466 h 3063504"/>
              <a:gd name="connsiteX637" fmla="*/ 2381892 w 4114165"/>
              <a:gd name="connsiteY637" fmla="*/ 2760295 h 3063504"/>
              <a:gd name="connsiteX638" fmla="*/ 2385073 w 4114165"/>
              <a:gd name="connsiteY638" fmla="*/ 2736829 h 3063504"/>
              <a:gd name="connsiteX639" fmla="*/ 2388254 w 4114165"/>
              <a:gd name="connsiteY639" fmla="*/ 2701106 h 3063504"/>
              <a:gd name="connsiteX640" fmla="*/ 2391435 w 4114165"/>
              <a:gd name="connsiteY640" fmla="*/ 2683530 h 3063504"/>
              <a:gd name="connsiteX641" fmla="*/ 2394628 w 4114165"/>
              <a:gd name="connsiteY641" fmla="*/ 2730574 h 3063504"/>
              <a:gd name="connsiteX642" fmla="*/ 2397809 w 4114165"/>
              <a:gd name="connsiteY642" fmla="*/ 2662280 h 3063504"/>
              <a:gd name="connsiteX643" fmla="*/ 2400990 w 4114165"/>
              <a:gd name="connsiteY643" fmla="*/ 2633636 h 3063504"/>
              <a:gd name="connsiteX644" fmla="*/ 2404183 w 4114165"/>
              <a:gd name="connsiteY644" fmla="*/ 2647958 h 3063504"/>
              <a:gd name="connsiteX645" fmla="*/ 2407364 w 4114165"/>
              <a:gd name="connsiteY645" fmla="*/ 2741350 h 3063504"/>
              <a:gd name="connsiteX646" fmla="*/ 2410545 w 4114165"/>
              <a:gd name="connsiteY646" fmla="*/ 2674665 h 3063504"/>
              <a:gd name="connsiteX647" fmla="*/ 2413726 w 4114165"/>
              <a:gd name="connsiteY647" fmla="*/ 2647211 h 3063504"/>
              <a:gd name="connsiteX648" fmla="*/ 2416919 w 4114165"/>
              <a:gd name="connsiteY648" fmla="*/ 2707716 h 3063504"/>
              <a:gd name="connsiteX649" fmla="*/ 2420100 w 4114165"/>
              <a:gd name="connsiteY649" fmla="*/ 2636891 h 3063504"/>
              <a:gd name="connsiteX650" fmla="*/ 2423281 w 4114165"/>
              <a:gd name="connsiteY650" fmla="*/ 2730726 h 3063504"/>
              <a:gd name="connsiteX651" fmla="*/ 2426474 w 4114165"/>
              <a:gd name="connsiteY651" fmla="*/ 2679870 h 3063504"/>
              <a:gd name="connsiteX652" fmla="*/ 2429655 w 4114165"/>
              <a:gd name="connsiteY652" fmla="*/ 2703993 h 3063504"/>
              <a:gd name="connsiteX653" fmla="*/ 2432836 w 4114165"/>
              <a:gd name="connsiteY653" fmla="*/ 2809251 h 3063504"/>
              <a:gd name="connsiteX654" fmla="*/ 2436017 w 4114165"/>
              <a:gd name="connsiteY654" fmla="*/ 2763612 h 3063504"/>
              <a:gd name="connsiteX655" fmla="*/ 2439210 w 4114165"/>
              <a:gd name="connsiteY655" fmla="*/ 2782544 h 3063504"/>
              <a:gd name="connsiteX656" fmla="*/ 2442391 w 4114165"/>
              <a:gd name="connsiteY656" fmla="*/ 2865324 h 3063504"/>
              <a:gd name="connsiteX657" fmla="*/ 2445572 w 4114165"/>
              <a:gd name="connsiteY657" fmla="*/ 2880304 h 3063504"/>
              <a:gd name="connsiteX658" fmla="*/ 2448765 w 4114165"/>
              <a:gd name="connsiteY658" fmla="*/ 2785836 h 3063504"/>
              <a:gd name="connsiteX659" fmla="*/ 2451946 w 4114165"/>
              <a:gd name="connsiteY659" fmla="*/ 2807731 h 3063504"/>
              <a:gd name="connsiteX660" fmla="*/ 2455127 w 4114165"/>
              <a:gd name="connsiteY660" fmla="*/ 2849938 h 3063504"/>
              <a:gd name="connsiteX661" fmla="*/ 2458308 w 4114165"/>
              <a:gd name="connsiteY661" fmla="*/ 2849710 h 3063504"/>
              <a:gd name="connsiteX662" fmla="*/ 2461501 w 4114165"/>
              <a:gd name="connsiteY662" fmla="*/ 2889346 h 3063504"/>
              <a:gd name="connsiteX663" fmla="*/ 2464682 w 4114165"/>
              <a:gd name="connsiteY663" fmla="*/ 2898337 h 3063504"/>
              <a:gd name="connsiteX664" fmla="*/ 2467863 w 4114165"/>
              <a:gd name="connsiteY664" fmla="*/ 2934136 h 3063504"/>
              <a:gd name="connsiteX665" fmla="*/ 2477418 w 4114165"/>
              <a:gd name="connsiteY665" fmla="*/ 2787850 h 3063504"/>
              <a:gd name="connsiteX666" fmla="*/ 2480598 w 4114165"/>
              <a:gd name="connsiteY666" fmla="*/ 2852167 h 3063504"/>
              <a:gd name="connsiteX667" fmla="*/ 2483792 w 4114165"/>
              <a:gd name="connsiteY667" fmla="*/ 2877151 h 3063504"/>
              <a:gd name="connsiteX668" fmla="*/ 2486973 w 4114165"/>
              <a:gd name="connsiteY668" fmla="*/ 2878772 h 3063504"/>
              <a:gd name="connsiteX669" fmla="*/ 2490153 w 4114165"/>
              <a:gd name="connsiteY669" fmla="*/ 2869097 h 3063504"/>
              <a:gd name="connsiteX670" fmla="*/ 2493334 w 4114165"/>
              <a:gd name="connsiteY670" fmla="*/ 2704285 h 3063504"/>
              <a:gd name="connsiteX671" fmla="*/ 2496528 w 4114165"/>
              <a:gd name="connsiteY671" fmla="*/ 2715289 h 3063504"/>
              <a:gd name="connsiteX672" fmla="*/ 2499708 w 4114165"/>
              <a:gd name="connsiteY672" fmla="*/ 2345875 h 3063504"/>
              <a:gd name="connsiteX673" fmla="*/ 2502889 w 4114165"/>
              <a:gd name="connsiteY673" fmla="*/ 1782447 h 3063504"/>
              <a:gd name="connsiteX674" fmla="*/ 2506083 w 4114165"/>
              <a:gd name="connsiteY674" fmla="*/ 1608011 h 3063504"/>
              <a:gd name="connsiteX675" fmla="*/ 2509263 w 4114165"/>
              <a:gd name="connsiteY675" fmla="*/ 1562030 h 3063504"/>
              <a:gd name="connsiteX676" fmla="*/ 2512444 w 4114165"/>
              <a:gd name="connsiteY676" fmla="*/ 1481416 h 3063504"/>
              <a:gd name="connsiteX677" fmla="*/ 2518818 w 4114165"/>
              <a:gd name="connsiteY677" fmla="*/ 1498625 h 3063504"/>
              <a:gd name="connsiteX678" fmla="*/ 2521999 w 4114165"/>
              <a:gd name="connsiteY678" fmla="*/ 1532157 h 3063504"/>
              <a:gd name="connsiteX679" fmla="*/ 2525180 w 4114165"/>
              <a:gd name="connsiteY679" fmla="*/ 1514518 h 3063504"/>
              <a:gd name="connsiteX680" fmla="*/ 2528373 w 4114165"/>
              <a:gd name="connsiteY680" fmla="*/ 1432130 h 3063504"/>
              <a:gd name="connsiteX681" fmla="*/ 2531554 w 4114165"/>
              <a:gd name="connsiteY681" fmla="*/ 1431294 h 3063504"/>
              <a:gd name="connsiteX682" fmla="*/ 2534735 w 4114165"/>
              <a:gd name="connsiteY682" fmla="*/ 1413186 h 3063504"/>
              <a:gd name="connsiteX683" fmla="*/ 2537916 w 4114165"/>
              <a:gd name="connsiteY683" fmla="*/ 1511086 h 3063504"/>
              <a:gd name="connsiteX684" fmla="*/ 2541109 w 4114165"/>
              <a:gd name="connsiteY684" fmla="*/ 1427647 h 3063504"/>
              <a:gd name="connsiteX685" fmla="*/ 2544290 w 4114165"/>
              <a:gd name="connsiteY685" fmla="*/ 1460369 h 3063504"/>
              <a:gd name="connsiteX686" fmla="*/ 2550652 w 4114165"/>
              <a:gd name="connsiteY686" fmla="*/ 1651382 h 3063504"/>
              <a:gd name="connsiteX687" fmla="*/ 2553845 w 4114165"/>
              <a:gd name="connsiteY687" fmla="*/ 1886312 h 3063504"/>
              <a:gd name="connsiteX688" fmla="*/ 2560207 w 4114165"/>
              <a:gd name="connsiteY688" fmla="*/ 2090115 h 3063504"/>
              <a:gd name="connsiteX689" fmla="*/ 2563400 w 4114165"/>
              <a:gd name="connsiteY689" fmla="*/ 2090963 h 3063504"/>
              <a:gd name="connsiteX690" fmla="*/ 2566581 w 4114165"/>
              <a:gd name="connsiteY690" fmla="*/ 2006372 h 3063504"/>
              <a:gd name="connsiteX691" fmla="*/ 2569762 w 4114165"/>
              <a:gd name="connsiteY691" fmla="*/ 1971903 h 3063504"/>
              <a:gd name="connsiteX692" fmla="*/ 2572942 w 4114165"/>
              <a:gd name="connsiteY692" fmla="*/ 1987859 h 3063504"/>
              <a:gd name="connsiteX693" fmla="*/ 2579317 w 4114165"/>
              <a:gd name="connsiteY693" fmla="*/ 2167437 h 3063504"/>
              <a:gd name="connsiteX694" fmla="*/ 2582497 w 4114165"/>
              <a:gd name="connsiteY694" fmla="*/ 2167184 h 3063504"/>
              <a:gd name="connsiteX695" fmla="*/ 2588872 w 4114165"/>
              <a:gd name="connsiteY695" fmla="*/ 2209568 h 3063504"/>
              <a:gd name="connsiteX696" fmla="*/ 2598427 w 4114165"/>
              <a:gd name="connsiteY696" fmla="*/ 2462694 h 3063504"/>
              <a:gd name="connsiteX697" fmla="*/ 2601607 w 4114165"/>
              <a:gd name="connsiteY697" fmla="*/ 2500773 h 3063504"/>
              <a:gd name="connsiteX698" fmla="*/ 2611162 w 4114165"/>
              <a:gd name="connsiteY698" fmla="*/ 2806731 h 3063504"/>
              <a:gd name="connsiteX699" fmla="*/ 2614343 w 4114165"/>
              <a:gd name="connsiteY699" fmla="*/ 2888472 h 3063504"/>
              <a:gd name="connsiteX700" fmla="*/ 2617524 w 4114165"/>
              <a:gd name="connsiteY700" fmla="*/ 2880609 h 3063504"/>
              <a:gd name="connsiteX701" fmla="*/ 2620717 w 4114165"/>
              <a:gd name="connsiteY701" fmla="*/ 2920523 h 3063504"/>
              <a:gd name="connsiteX702" fmla="*/ 2623898 w 4114165"/>
              <a:gd name="connsiteY702" fmla="*/ 2910532 h 3063504"/>
              <a:gd name="connsiteX703" fmla="*/ 2627079 w 4114165"/>
              <a:gd name="connsiteY703" fmla="*/ 2940481 h 3063504"/>
              <a:gd name="connsiteX704" fmla="*/ 2633453 w 4114165"/>
              <a:gd name="connsiteY704" fmla="*/ 2957424 h 3063504"/>
              <a:gd name="connsiteX705" fmla="*/ 2636634 w 4114165"/>
              <a:gd name="connsiteY705" fmla="*/ 3004671 h 3063504"/>
              <a:gd name="connsiteX706" fmla="*/ 2639815 w 4114165"/>
              <a:gd name="connsiteY706" fmla="*/ 3009217 h 3063504"/>
              <a:gd name="connsiteX707" fmla="*/ 2643008 w 4114165"/>
              <a:gd name="connsiteY707" fmla="*/ 3025249 h 3063504"/>
              <a:gd name="connsiteX708" fmla="*/ 2646189 w 4114165"/>
              <a:gd name="connsiteY708" fmla="*/ 3020145 h 3063504"/>
              <a:gd name="connsiteX709" fmla="*/ 2649370 w 4114165"/>
              <a:gd name="connsiteY709" fmla="*/ 3036734 h 3063504"/>
              <a:gd name="connsiteX710" fmla="*/ 2652551 w 4114165"/>
              <a:gd name="connsiteY710" fmla="*/ 3017613 h 3063504"/>
              <a:gd name="connsiteX711" fmla="*/ 2655744 w 4114165"/>
              <a:gd name="connsiteY711" fmla="*/ 3025135 h 3063504"/>
              <a:gd name="connsiteX712" fmla="*/ 2658925 w 4114165"/>
              <a:gd name="connsiteY712" fmla="*/ 3026211 h 3063504"/>
              <a:gd name="connsiteX713" fmla="*/ 2662106 w 4114165"/>
              <a:gd name="connsiteY713" fmla="*/ 3043484 h 3063504"/>
              <a:gd name="connsiteX714" fmla="*/ 2665299 w 4114165"/>
              <a:gd name="connsiteY714" fmla="*/ 3041090 h 3063504"/>
              <a:gd name="connsiteX715" fmla="*/ 2668480 w 4114165"/>
              <a:gd name="connsiteY715" fmla="*/ 3036569 h 3063504"/>
              <a:gd name="connsiteX716" fmla="*/ 2671661 w 4114165"/>
              <a:gd name="connsiteY716" fmla="*/ 3044877 h 3063504"/>
              <a:gd name="connsiteX717" fmla="*/ 2674841 w 4114165"/>
              <a:gd name="connsiteY717" fmla="*/ 3032720 h 3063504"/>
              <a:gd name="connsiteX718" fmla="*/ 2678035 w 4114165"/>
              <a:gd name="connsiteY718" fmla="*/ 3051955 h 3063504"/>
              <a:gd name="connsiteX719" fmla="*/ 2681216 w 4114165"/>
              <a:gd name="connsiteY719" fmla="*/ 3027604 h 3063504"/>
              <a:gd name="connsiteX720" fmla="*/ 2684396 w 4114165"/>
              <a:gd name="connsiteY720" fmla="*/ 3063504 h 3063504"/>
              <a:gd name="connsiteX721" fmla="*/ 2687590 w 4114165"/>
              <a:gd name="connsiteY721" fmla="*/ 3027959 h 3063504"/>
              <a:gd name="connsiteX722" fmla="*/ 2690771 w 4114165"/>
              <a:gd name="connsiteY722" fmla="*/ 3063239 h 3063504"/>
              <a:gd name="connsiteX723" fmla="*/ 2693951 w 4114165"/>
              <a:gd name="connsiteY723" fmla="*/ 3022387 h 3063504"/>
              <a:gd name="connsiteX724" fmla="*/ 2697132 w 4114165"/>
              <a:gd name="connsiteY724" fmla="*/ 3055159 h 3063504"/>
              <a:gd name="connsiteX725" fmla="*/ 2700326 w 4114165"/>
              <a:gd name="connsiteY725" fmla="*/ 3015042 h 3063504"/>
              <a:gd name="connsiteX726" fmla="*/ 2703507 w 4114165"/>
              <a:gd name="connsiteY726" fmla="*/ 3029098 h 3063504"/>
              <a:gd name="connsiteX727" fmla="*/ 2706687 w 4114165"/>
              <a:gd name="connsiteY727" fmla="*/ 3023374 h 3063504"/>
              <a:gd name="connsiteX728" fmla="*/ 2709881 w 4114165"/>
              <a:gd name="connsiteY728" fmla="*/ 3009647 h 3063504"/>
              <a:gd name="connsiteX729" fmla="*/ 2713062 w 4114165"/>
              <a:gd name="connsiteY729" fmla="*/ 3033644 h 3063504"/>
              <a:gd name="connsiteX730" fmla="*/ 2716242 w 4114165"/>
              <a:gd name="connsiteY730" fmla="*/ 2920751 h 3063504"/>
              <a:gd name="connsiteX731" fmla="*/ 2719423 w 4114165"/>
              <a:gd name="connsiteY731" fmla="*/ 3048752 h 3063504"/>
              <a:gd name="connsiteX732" fmla="*/ 2722617 w 4114165"/>
              <a:gd name="connsiteY732" fmla="*/ 2843036 h 3063504"/>
              <a:gd name="connsiteX733" fmla="*/ 2725797 w 4114165"/>
              <a:gd name="connsiteY733" fmla="*/ 2786077 h 3063504"/>
              <a:gd name="connsiteX734" fmla="*/ 2728978 w 4114165"/>
              <a:gd name="connsiteY734" fmla="*/ 2556276 h 3063504"/>
              <a:gd name="connsiteX735" fmla="*/ 2732159 w 4114165"/>
              <a:gd name="connsiteY735" fmla="*/ 2734499 h 3063504"/>
              <a:gd name="connsiteX736" fmla="*/ 2735353 w 4114165"/>
              <a:gd name="connsiteY736" fmla="*/ 2543575 h 3063504"/>
              <a:gd name="connsiteX737" fmla="*/ 2738533 w 4114165"/>
              <a:gd name="connsiteY737" fmla="*/ 2707742 h 3063504"/>
              <a:gd name="connsiteX738" fmla="*/ 2741714 w 4114165"/>
              <a:gd name="connsiteY738" fmla="*/ 2453425 h 3063504"/>
              <a:gd name="connsiteX739" fmla="*/ 2744908 w 4114165"/>
              <a:gd name="connsiteY739" fmla="*/ 1655447 h 3063504"/>
              <a:gd name="connsiteX740" fmla="*/ 2748088 w 4114165"/>
              <a:gd name="connsiteY740" fmla="*/ 1718549 h 3063504"/>
              <a:gd name="connsiteX741" fmla="*/ 2751269 w 4114165"/>
              <a:gd name="connsiteY741" fmla="*/ 1458368 h 3063504"/>
              <a:gd name="connsiteX742" fmla="*/ 2754450 w 4114165"/>
              <a:gd name="connsiteY742" fmla="*/ 1717004 h 3063504"/>
              <a:gd name="connsiteX743" fmla="*/ 2757643 w 4114165"/>
              <a:gd name="connsiteY743" fmla="*/ 1229289 h 3063504"/>
              <a:gd name="connsiteX744" fmla="*/ 2760824 w 4114165"/>
              <a:gd name="connsiteY744" fmla="*/ 1562321 h 3063504"/>
              <a:gd name="connsiteX745" fmla="*/ 2764005 w 4114165"/>
              <a:gd name="connsiteY745" fmla="*/ 1551760 h 3063504"/>
              <a:gd name="connsiteX746" fmla="*/ 2767199 w 4114165"/>
              <a:gd name="connsiteY746" fmla="*/ 1347793 h 3063504"/>
              <a:gd name="connsiteX747" fmla="*/ 2770379 w 4114165"/>
              <a:gd name="connsiteY747" fmla="*/ 1343550 h 3063504"/>
              <a:gd name="connsiteX748" fmla="*/ 2773560 w 4114165"/>
              <a:gd name="connsiteY748" fmla="*/ 1304345 h 3063504"/>
              <a:gd name="connsiteX749" fmla="*/ 2776741 w 4114165"/>
              <a:gd name="connsiteY749" fmla="*/ 1548240 h 3063504"/>
              <a:gd name="connsiteX750" fmla="*/ 2779934 w 4114165"/>
              <a:gd name="connsiteY750" fmla="*/ 1319566 h 3063504"/>
              <a:gd name="connsiteX751" fmla="*/ 2783115 w 4114165"/>
              <a:gd name="connsiteY751" fmla="*/ 1482631 h 3063504"/>
              <a:gd name="connsiteX752" fmla="*/ 2786296 w 4114165"/>
              <a:gd name="connsiteY752" fmla="*/ 1443514 h 3063504"/>
              <a:gd name="connsiteX753" fmla="*/ 2789489 w 4114165"/>
              <a:gd name="connsiteY753" fmla="*/ 1552989 h 3063504"/>
              <a:gd name="connsiteX754" fmla="*/ 2792670 w 4114165"/>
              <a:gd name="connsiteY754" fmla="*/ 1539262 h 3063504"/>
              <a:gd name="connsiteX755" fmla="*/ 2795851 w 4114165"/>
              <a:gd name="connsiteY755" fmla="*/ 1809281 h 3063504"/>
              <a:gd name="connsiteX756" fmla="*/ 2799032 w 4114165"/>
              <a:gd name="connsiteY756" fmla="*/ 1595765 h 3063504"/>
              <a:gd name="connsiteX757" fmla="*/ 2802225 w 4114165"/>
              <a:gd name="connsiteY757" fmla="*/ 1867798 h 3063504"/>
              <a:gd name="connsiteX758" fmla="*/ 2805406 w 4114165"/>
              <a:gd name="connsiteY758" fmla="*/ 1864164 h 3063504"/>
              <a:gd name="connsiteX759" fmla="*/ 2808587 w 4114165"/>
              <a:gd name="connsiteY759" fmla="*/ 1906421 h 3063504"/>
              <a:gd name="connsiteX760" fmla="*/ 2811780 w 4114165"/>
              <a:gd name="connsiteY760" fmla="*/ 2144998 h 3063504"/>
              <a:gd name="connsiteX761" fmla="*/ 2814961 w 4114165"/>
              <a:gd name="connsiteY761" fmla="*/ 2067144 h 3063504"/>
              <a:gd name="connsiteX762" fmla="*/ 2818142 w 4114165"/>
              <a:gd name="connsiteY762" fmla="*/ 2270339 h 3063504"/>
              <a:gd name="connsiteX763" fmla="*/ 2821323 w 4114165"/>
              <a:gd name="connsiteY763" fmla="*/ 2064940 h 3063504"/>
              <a:gd name="connsiteX764" fmla="*/ 2824516 w 4114165"/>
              <a:gd name="connsiteY764" fmla="*/ 2089684 h 3063504"/>
              <a:gd name="connsiteX765" fmla="*/ 2827697 w 4114165"/>
              <a:gd name="connsiteY765" fmla="*/ 1934850 h 3063504"/>
              <a:gd name="connsiteX766" fmla="*/ 2830878 w 4114165"/>
              <a:gd name="connsiteY766" fmla="*/ 2050441 h 3063504"/>
              <a:gd name="connsiteX767" fmla="*/ 2834058 w 4114165"/>
              <a:gd name="connsiteY767" fmla="*/ 1936433 h 3063504"/>
              <a:gd name="connsiteX768" fmla="*/ 2837252 w 4114165"/>
              <a:gd name="connsiteY768" fmla="*/ 1983161 h 3063504"/>
              <a:gd name="connsiteX769" fmla="*/ 2840433 w 4114165"/>
              <a:gd name="connsiteY769" fmla="*/ 1981654 h 3063504"/>
              <a:gd name="connsiteX770" fmla="*/ 2843613 w 4114165"/>
              <a:gd name="connsiteY770" fmla="*/ 1923162 h 3063504"/>
              <a:gd name="connsiteX771" fmla="*/ 2846807 w 4114165"/>
              <a:gd name="connsiteY771" fmla="*/ 1949540 h 3063504"/>
              <a:gd name="connsiteX772" fmla="*/ 2849988 w 4114165"/>
              <a:gd name="connsiteY772" fmla="*/ 1890263 h 3063504"/>
              <a:gd name="connsiteX773" fmla="*/ 2853168 w 4114165"/>
              <a:gd name="connsiteY773" fmla="*/ 1943170 h 3063504"/>
              <a:gd name="connsiteX774" fmla="*/ 2856349 w 4114165"/>
              <a:gd name="connsiteY774" fmla="*/ 1903673 h 3063504"/>
              <a:gd name="connsiteX775" fmla="*/ 2859543 w 4114165"/>
              <a:gd name="connsiteY775" fmla="*/ 1948564 h 3063504"/>
              <a:gd name="connsiteX776" fmla="*/ 2862723 w 4114165"/>
              <a:gd name="connsiteY776" fmla="*/ 1935002 h 3063504"/>
              <a:gd name="connsiteX777" fmla="*/ 2865904 w 4114165"/>
              <a:gd name="connsiteY777" fmla="*/ 2011387 h 3063504"/>
              <a:gd name="connsiteX778" fmla="*/ 2869098 w 4114165"/>
              <a:gd name="connsiteY778" fmla="*/ 2005258 h 3063504"/>
              <a:gd name="connsiteX779" fmla="*/ 2872278 w 4114165"/>
              <a:gd name="connsiteY779" fmla="*/ 2058723 h 3063504"/>
              <a:gd name="connsiteX780" fmla="*/ 2875459 w 4114165"/>
              <a:gd name="connsiteY780" fmla="*/ 2025621 h 3063504"/>
              <a:gd name="connsiteX781" fmla="*/ 2878640 w 4114165"/>
              <a:gd name="connsiteY781" fmla="*/ 2106717 h 3063504"/>
              <a:gd name="connsiteX782" fmla="*/ 2885014 w 4114165"/>
              <a:gd name="connsiteY782" fmla="*/ 2094496 h 3063504"/>
              <a:gd name="connsiteX783" fmla="*/ 2888195 w 4114165"/>
              <a:gd name="connsiteY783" fmla="*/ 2130131 h 3063504"/>
              <a:gd name="connsiteX784" fmla="*/ 2891388 w 4114165"/>
              <a:gd name="connsiteY784" fmla="*/ 2116961 h 3063504"/>
              <a:gd name="connsiteX785" fmla="*/ 2894569 w 4114165"/>
              <a:gd name="connsiteY785" fmla="*/ 2158598 h 3063504"/>
              <a:gd name="connsiteX786" fmla="*/ 2897750 w 4114165"/>
              <a:gd name="connsiteY786" fmla="*/ 2139476 h 3063504"/>
              <a:gd name="connsiteX787" fmla="*/ 2900931 w 4114165"/>
              <a:gd name="connsiteY787" fmla="*/ 2179303 h 3063504"/>
              <a:gd name="connsiteX788" fmla="*/ 2904124 w 4114165"/>
              <a:gd name="connsiteY788" fmla="*/ 2123381 h 3063504"/>
              <a:gd name="connsiteX789" fmla="*/ 2907305 w 4114165"/>
              <a:gd name="connsiteY789" fmla="*/ 2153203 h 3063504"/>
              <a:gd name="connsiteX790" fmla="*/ 2910486 w 4114165"/>
              <a:gd name="connsiteY790" fmla="*/ 2118848 h 3063504"/>
              <a:gd name="connsiteX791" fmla="*/ 2913667 w 4114165"/>
              <a:gd name="connsiteY791" fmla="*/ 2124356 h 3063504"/>
              <a:gd name="connsiteX792" fmla="*/ 2916860 w 4114165"/>
              <a:gd name="connsiteY792" fmla="*/ 2111681 h 3063504"/>
              <a:gd name="connsiteX793" fmla="*/ 2920041 w 4114165"/>
              <a:gd name="connsiteY793" fmla="*/ 2118797 h 3063504"/>
              <a:gd name="connsiteX794" fmla="*/ 2926415 w 4114165"/>
              <a:gd name="connsiteY794" fmla="*/ 2074691 h 3063504"/>
              <a:gd name="connsiteX795" fmla="*/ 2929596 w 4114165"/>
              <a:gd name="connsiteY795" fmla="*/ 2081314 h 3063504"/>
              <a:gd name="connsiteX796" fmla="*/ 2932777 w 4114165"/>
              <a:gd name="connsiteY796" fmla="*/ 2075109 h 3063504"/>
              <a:gd name="connsiteX797" fmla="*/ 2935957 w 4114165"/>
              <a:gd name="connsiteY797" fmla="*/ 2102500 h 3063504"/>
              <a:gd name="connsiteX798" fmla="*/ 2939151 w 4114165"/>
              <a:gd name="connsiteY798" fmla="*/ 2076958 h 3063504"/>
              <a:gd name="connsiteX799" fmla="*/ 2942332 w 4114165"/>
              <a:gd name="connsiteY799" fmla="*/ 2124724 h 3063504"/>
              <a:gd name="connsiteX800" fmla="*/ 2945512 w 4114165"/>
              <a:gd name="connsiteY800" fmla="*/ 2110997 h 3063504"/>
              <a:gd name="connsiteX801" fmla="*/ 2948706 w 4114165"/>
              <a:gd name="connsiteY801" fmla="*/ 2173629 h 3063504"/>
              <a:gd name="connsiteX802" fmla="*/ 2951887 w 4114165"/>
              <a:gd name="connsiteY802" fmla="*/ 2166247 h 3063504"/>
              <a:gd name="connsiteX803" fmla="*/ 2955067 w 4114165"/>
              <a:gd name="connsiteY803" fmla="*/ 2198462 h 3063504"/>
              <a:gd name="connsiteX804" fmla="*/ 2958248 w 4114165"/>
              <a:gd name="connsiteY804" fmla="*/ 2174756 h 3063504"/>
              <a:gd name="connsiteX805" fmla="*/ 2961442 w 4114165"/>
              <a:gd name="connsiteY805" fmla="*/ 2233286 h 3063504"/>
              <a:gd name="connsiteX806" fmla="*/ 2964622 w 4114165"/>
              <a:gd name="connsiteY806" fmla="*/ 2253484 h 3063504"/>
              <a:gd name="connsiteX807" fmla="*/ 2967803 w 4114165"/>
              <a:gd name="connsiteY807" fmla="*/ 2300870 h 3063504"/>
              <a:gd name="connsiteX808" fmla="*/ 2974177 w 4114165"/>
              <a:gd name="connsiteY808" fmla="*/ 2461694 h 3063504"/>
              <a:gd name="connsiteX809" fmla="*/ 2977358 w 4114165"/>
              <a:gd name="connsiteY809" fmla="*/ 2547804 h 3063504"/>
              <a:gd name="connsiteX810" fmla="*/ 2980539 w 4114165"/>
              <a:gd name="connsiteY810" fmla="*/ 2549514 h 3063504"/>
              <a:gd name="connsiteX811" fmla="*/ 2983732 w 4114165"/>
              <a:gd name="connsiteY811" fmla="*/ 2586706 h 3063504"/>
              <a:gd name="connsiteX812" fmla="*/ 2986913 w 4114165"/>
              <a:gd name="connsiteY812" fmla="*/ 2362629 h 3063504"/>
              <a:gd name="connsiteX813" fmla="*/ 2990094 w 4114165"/>
              <a:gd name="connsiteY813" fmla="*/ 2527644 h 3063504"/>
              <a:gd name="connsiteX814" fmla="*/ 2993275 w 4114165"/>
              <a:gd name="connsiteY814" fmla="*/ 2429668 h 3063504"/>
              <a:gd name="connsiteX815" fmla="*/ 2996468 w 4114165"/>
              <a:gd name="connsiteY815" fmla="*/ 2387360 h 3063504"/>
              <a:gd name="connsiteX816" fmla="*/ 2999649 w 4114165"/>
              <a:gd name="connsiteY816" fmla="*/ 2296045 h 3063504"/>
              <a:gd name="connsiteX817" fmla="*/ 3002830 w 4114165"/>
              <a:gd name="connsiteY817" fmla="*/ 2136880 h 3063504"/>
              <a:gd name="connsiteX818" fmla="*/ 3006023 w 4114165"/>
              <a:gd name="connsiteY818" fmla="*/ 2097270 h 3063504"/>
              <a:gd name="connsiteX819" fmla="*/ 3009204 w 4114165"/>
              <a:gd name="connsiteY819" fmla="*/ 1934293 h 3063504"/>
              <a:gd name="connsiteX820" fmla="*/ 3012385 w 4114165"/>
              <a:gd name="connsiteY820" fmla="*/ 1944803 h 3063504"/>
              <a:gd name="connsiteX821" fmla="*/ 3015566 w 4114165"/>
              <a:gd name="connsiteY821" fmla="*/ 1826858 h 3063504"/>
              <a:gd name="connsiteX822" fmla="*/ 3018759 w 4114165"/>
              <a:gd name="connsiteY822" fmla="*/ 1821438 h 3063504"/>
              <a:gd name="connsiteX823" fmla="*/ 3021940 w 4114165"/>
              <a:gd name="connsiteY823" fmla="*/ 1704999 h 3063504"/>
              <a:gd name="connsiteX824" fmla="*/ 3025121 w 4114165"/>
              <a:gd name="connsiteY824" fmla="*/ 1738101 h 3063504"/>
              <a:gd name="connsiteX825" fmla="*/ 3028314 w 4114165"/>
              <a:gd name="connsiteY825" fmla="*/ 1638744 h 3063504"/>
              <a:gd name="connsiteX826" fmla="*/ 3031495 w 4114165"/>
              <a:gd name="connsiteY826" fmla="*/ 1634983 h 3063504"/>
              <a:gd name="connsiteX827" fmla="*/ 3034676 w 4114165"/>
              <a:gd name="connsiteY827" fmla="*/ 1617343 h 3063504"/>
              <a:gd name="connsiteX828" fmla="*/ 3044231 w 4114165"/>
              <a:gd name="connsiteY828" fmla="*/ 1465852 h 3063504"/>
              <a:gd name="connsiteX829" fmla="*/ 3047412 w 4114165"/>
              <a:gd name="connsiteY829" fmla="*/ 1387682 h 3063504"/>
              <a:gd name="connsiteX830" fmla="*/ 3050605 w 4114165"/>
              <a:gd name="connsiteY830" fmla="*/ 1255047 h 3063504"/>
              <a:gd name="connsiteX831" fmla="*/ 3053786 w 4114165"/>
              <a:gd name="connsiteY831" fmla="*/ 1385326 h 3063504"/>
              <a:gd name="connsiteX832" fmla="*/ 3060147 w 4114165"/>
              <a:gd name="connsiteY832" fmla="*/ 1201303 h 3063504"/>
              <a:gd name="connsiteX833" fmla="*/ 3063341 w 4114165"/>
              <a:gd name="connsiteY833" fmla="*/ 986889 h 3063504"/>
              <a:gd name="connsiteX834" fmla="*/ 3066522 w 4114165"/>
              <a:gd name="connsiteY834" fmla="*/ 983039 h 3063504"/>
              <a:gd name="connsiteX835" fmla="*/ 3072896 w 4114165"/>
              <a:gd name="connsiteY835" fmla="*/ 740486 h 3063504"/>
              <a:gd name="connsiteX836" fmla="*/ 3076077 w 4114165"/>
              <a:gd name="connsiteY836" fmla="*/ 756265 h 3063504"/>
              <a:gd name="connsiteX837" fmla="*/ 3079258 w 4114165"/>
              <a:gd name="connsiteY837" fmla="*/ 597188 h 3063504"/>
              <a:gd name="connsiteX838" fmla="*/ 3082438 w 4114165"/>
              <a:gd name="connsiteY838" fmla="*/ 606015 h 3063504"/>
              <a:gd name="connsiteX839" fmla="*/ 3085632 w 4114165"/>
              <a:gd name="connsiteY839" fmla="*/ 563436 h 3063504"/>
              <a:gd name="connsiteX840" fmla="*/ 3088813 w 4114165"/>
              <a:gd name="connsiteY840" fmla="*/ 771093 h 3063504"/>
              <a:gd name="connsiteX841" fmla="*/ 3091993 w 4114165"/>
              <a:gd name="connsiteY841" fmla="*/ 702648 h 3063504"/>
              <a:gd name="connsiteX842" fmla="*/ 3095174 w 4114165"/>
              <a:gd name="connsiteY842" fmla="*/ 812667 h 3063504"/>
              <a:gd name="connsiteX843" fmla="*/ 3098368 w 4114165"/>
              <a:gd name="connsiteY843" fmla="*/ 764027 h 3063504"/>
              <a:gd name="connsiteX844" fmla="*/ 3101548 w 4114165"/>
              <a:gd name="connsiteY844" fmla="*/ 850391 h 3063504"/>
              <a:gd name="connsiteX845" fmla="*/ 3104729 w 4114165"/>
              <a:gd name="connsiteY845" fmla="*/ 1024498 h 3063504"/>
              <a:gd name="connsiteX846" fmla="*/ 3107923 w 4114165"/>
              <a:gd name="connsiteY846" fmla="*/ 875312 h 3063504"/>
              <a:gd name="connsiteX847" fmla="*/ 3111104 w 4114165"/>
              <a:gd name="connsiteY847" fmla="*/ 1035668 h 3063504"/>
              <a:gd name="connsiteX848" fmla="*/ 3114284 w 4114165"/>
              <a:gd name="connsiteY848" fmla="*/ 755631 h 3063504"/>
              <a:gd name="connsiteX849" fmla="*/ 3117465 w 4114165"/>
              <a:gd name="connsiteY849" fmla="*/ 845427 h 3063504"/>
              <a:gd name="connsiteX850" fmla="*/ 3120659 w 4114165"/>
              <a:gd name="connsiteY850" fmla="*/ 820835 h 3063504"/>
              <a:gd name="connsiteX851" fmla="*/ 3123839 w 4114165"/>
              <a:gd name="connsiteY851" fmla="*/ 778641 h 3063504"/>
              <a:gd name="connsiteX852" fmla="*/ 3127020 w 4114165"/>
              <a:gd name="connsiteY852" fmla="*/ 687858 h 3063504"/>
              <a:gd name="connsiteX853" fmla="*/ 3136575 w 4114165"/>
              <a:gd name="connsiteY853" fmla="*/ 544626 h 3063504"/>
              <a:gd name="connsiteX854" fmla="*/ 3139756 w 4114165"/>
              <a:gd name="connsiteY854" fmla="*/ 540338 h 3063504"/>
              <a:gd name="connsiteX855" fmla="*/ 3142949 w 4114165"/>
              <a:gd name="connsiteY855" fmla="*/ 586466 h 3063504"/>
              <a:gd name="connsiteX856" fmla="*/ 3146130 w 4114165"/>
              <a:gd name="connsiteY856" fmla="*/ 531934 h 3063504"/>
              <a:gd name="connsiteX857" fmla="*/ 3149311 w 4114165"/>
              <a:gd name="connsiteY857" fmla="*/ 439962 h 3063504"/>
              <a:gd name="connsiteX858" fmla="*/ 3152504 w 4114165"/>
              <a:gd name="connsiteY858" fmla="*/ 685933 h 3063504"/>
              <a:gd name="connsiteX859" fmla="*/ 3155685 w 4114165"/>
              <a:gd name="connsiteY859" fmla="*/ 603786 h 3063504"/>
              <a:gd name="connsiteX860" fmla="*/ 3158866 w 4114165"/>
              <a:gd name="connsiteY860" fmla="*/ 880048 h 3063504"/>
              <a:gd name="connsiteX861" fmla="*/ 3162047 w 4114165"/>
              <a:gd name="connsiteY861" fmla="*/ 735864 h 3063504"/>
              <a:gd name="connsiteX862" fmla="*/ 3165240 w 4114165"/>
              <a:gd name="connsiteY862" fmla="*/ 1040834 h 3063504"/>
              <a:gd name="connsiteX863" fmla="*/ 3168421 w 4114165"/>
              <a:gd name="connsiteY863" fmla="*/ 1045887 h 3063504"/>
              <a:gd name="connsiteX864" fmla="*/ 3177976 w 4114165"/>
              <a:gd name="connsiteY864" fmla="*/ 1555116 h 3063504"/>
              <a:gd name="connsiteX865" fmla="*/ 3181157 w 4114165"/>
              <a:gd name="connsiteY865" fmla="*/ 2063661 h 3063504"/>
              <a:gd name="connsiteX866" fmla="*/ 3184338 w 4114165"/>
              <a:gd name="connsiteY866" fmla="*/ 1967458 h 3063504"/>
              <a:gd name="connsiteX867" fmla="*/ 3187531 w 4114165"/>
              <a:gd name="connsiteY867" fmla="*/ 2374621 h 3063504"/>
              <a:gd name="connsiteX868" fmla="*/ 3190712 w 4114165"/>
              <a:gd name="connsiteY868" fmla="*/ 2156078 h 3063504"/>
              <a:gd name="connsiteX869" fmla="*/ 3193893 w 4114165"/>
              <a:gd name="connsiteY869" fmla="*/ 2192067 h 3063504"/>
              <a:gd name="connsiteX870" fmla="*/ 3197073 w 4114165"/>
              <a:gd name="connsiteY870" fmla="*/ 2181557 h 3063504"/>
              <a:gd name="connsiteX871" fmla="*/ 3203448 w 4114165"/>
              <a:gd name="connsiteY871" fmla="*/ 2290309 h 3063504"/>
              <a:gd name="connsiteX872" fmla="*/ 3209822 w 4114165"/>
              <a:gd name="connsiteY872" fmla="*/ 2370734 h 3063504"/>
              <a:gd name="connsiteX873" fmla="*/ 3213003 w 4114165"/>
              <a:gd name="connsiteY873" fmla="*/ 2327096 h 3063504"/>
              <a:gd name="connsiteX874" fmla="*/ 3216183 w 4114165"/>
              <a:gd name="connsiteY874" fmla="*/ 2420678 h 3063504"/>
              <a:gd name="connsiteX875" fmla="*/ 3219364 w 4114165"/>
              <a:gd name="connsiteY875" fmla="*/ 2347496 h 3063504"/>
              <a:gd name="connsiteX876" fmla="*/ 3222558 w 4114165"/>
              <a:gd name="connsiteY876" fmla="*/ 2439052 h 3063504"/>
              <a:gd name="connsiteX877" fmla="*/ 3225738 w 4114165"/>
              <a:gd name="connsiteY877" fmla="*/ 2402126 h 3063504"/>
              <a:gd name="connsiteX878" fmla="*/ 3228919 w 4114165"/>
              <a:gd name="connsiteY878" fmla="*/ 2502153 h 3063504"/>
              <a:gd name="connsiteX879" fmla="*/ 3232113 w 4114165"/>
              <a:gd name="connsiteY879" fmla="*/ 2495999 h 3063504"/>
              <a:gd name="connsiteX880" fmla="*/ 3235293 w 4114165"/>
              <a:gd name="connsiteY880" fmla="*/ 2558556 h 3063504"/>
              <a:gd name="connsiteX881" fmla="*/ 3238474 w 4114165"/>
              <a:gd name="connsiteY881" fmla="*/ 2504724 h 3063504"/>
              <a:gd name="connsiteX882" fmla="*/ 3241655 w 4114165"/>
              <a:gd name="connsiteY882" fmla="*/ 2609677 h 3063504"/>
              <a:gd name="connsiteX883" fmla="*/ 3244848 w 4114165"/>
              <a:gd name="connsiteY883" fmla="*/ 2621226 h 3063504"/>
              <a:gd name="connsiteX884" fmla="*/ 3248029 w 4114165"/>
              <a:gd name="connsiteY884" fmla="*/ 2674222 h 3063504"/>
              <a:gd name="connsiteX885" fmla="*/ 3251210 w 4114165"/>
              <a:gd name="connsiteY885" fmla="*/ 2633877 h 3063504"/>
              <a:gd name="connsiteX886" fmla="*/ 3254403 w 4114165"/>
              <a:gd name="connsiteY886" fmla="*/ 2615439 h 3063504"/>
              <a:gd name="connsiteX887" fmla="*/ 3257584 w 4114165"/>
              <a:gd name="connsiteY887" fmla="*/ 2757141 h 3063504"/>
              <a:gd name="connsiteX888" fmla="*/ 3260765 w 4114165"/>
              <a:gd name="connsiteY888" fmla="*/ 2567610 h 3063504"/>
              <a:gd name="connsiteX889" fmla="*/ 3263946 w 4114165"/>
              <a:gd name="connsiteY889" fmla="*/ 2710008 h 3063504"/>
              <a:gd name="connsiteX890" fmla="*/ 3267139 w 4114165"/>
              <a:gd name="connsiteY890" fmla="*/ 2669208 h 3063504"/>
              <a:gd name="connsiteX891" fmla="*/ 3270320 w 4114165"/>
              <a:gd name="connsiteY891" fmla="*/ 2695661 h 3063504"/>
              <a:gd name="connsiteX892" fmla="*/ 3273501 w 4114165"/>
              <a:gd name="connsiteY892" fmla="*/ 2276063 h 3063504"/>
              <a:gd name="connsiteX893" fmla="*/ 3276682 w 4114165"/>
              <a:gd name="connsiteY893" fmla="*/ 2686240 h 3063504"/>
              <a:gd name="connsiteX894" fmla="*/ 3279875 w 4114165"/>
              <a:gd name="connsiteY894" fmla="*/ 2095079 h 3063504"/>
              <a:gd name="connsiteX895" fmla="*/ 3283056 w 4114165"/>
              <a:gd name="connsiteY895" fmla="*/ 2249913 h 3063504"/>
              <a:gd name="connsiteX896" fmla="*/ 3286237 w 4114165"/>
              <a:gd name="connsiteY896" fmla="*/ 2228297 h 3063504"/>
              <a:gd name="connsiteX897" fmla="*/ 3289430 w 4114165"/>
              <a:gd name="connsiteY897" fmla="*/ 1724716 h 3063504"/>
              <a:gd name="connsiteX898" fmla="*/ 3292611 w 4114165"/>
              <a:gd name="connsiteY898" fmla="*/ 2246519 h 3063504"/>
              <a:gd name="connsiteX899" fmla="*/ 3295792 w 4114165"/>
              <a:gd name="connsiteY899" fmla="*/ 1117675 h 3063504"/>
              <a:gd name="connsiteX900" fmla="*/ 3298972 w 4114165"/>
              <a:gd name="connsiteY900" fmla="*/ 1902217 h 3063504"/>
              <a:gd name="connsiteX901" fmla="*/ 3302166 w 4114165"/>
              <a:gd name="connsiteY901" fmla="*/ 998602 h 3063504"/>
              <a:gd name="connsiteX902" fmla="*/ 3305347 w 4114165"/>
              <a:gd name="connsiteY902" fmla="*/ 1384200 h 3063504"/>
              <a:gd name="connsiteX903" fmla="*/ 3311721 w 4114165"/>
              <a:gd name="connsiteY903" fmla="*/ 1143306 h 3063504"/>
              <a:gd name="connsiteX904" fmla="*/ 3314902 w 4114165"/>
              <a:gd name="connsiteY904" fmla="*/ 1440931 h 3063504"/>
              <a:gd name="connsiteX905" fmla="*/ 3318082 w 4114165"/>
              <a:gd name="connsiteY905" fmla="*/ 986699 h 3063504"/>
              <a:gd name="connsiteX906" fmla="*/ 3321263 w 4114165"/>
              <a:gd name="connsiteY906" fmla="*/ 1526978 h 3063504"/>
              <a:gd name="connsiteX907" fmla="*/ 3324457 w 4114165"/>
              <a:gd name="connsiteY907" fmla="*/ 669318 h 3063504"/>
              <a:gd name="connsiteX908" fmla="*/ 3327637 w 4114165"/>
              <a:gd name="connsiteY908" fmla="*/ 1522749 h 3063504"/>
              <a:gd name="connsiteX909" fmla="*/ 3330818 w 4114165"/>
              <a:gd name="connsiteY909" fmla="*/ 778805 h 3063504"/>
              <a:gd name="connsiteX910" fmla="*/ 3334012 w 4114165"/>
              <a:gd name="connsiteY910" fmla="*/ 1461661 h 3063504"/>
              <a:gd name="connsiteX911" fmla="*/ 3337192 w 4114165"/>
              <a:gd name="connsiteY911" fmla="*/ 1018433 h 3063504"/>
              <a:gd name="connsiteX912" fmla="*/ 3340373 w 4114165"/>
              <a:gd name="connsiteY912" fmla="*/ 1152145 h 3063504"/>
              <a:gd name="connsiteX913" fmla="*/ 3343554 w 4114165"/>
              <a:gd name="connsiteY913" fmla="*/ 1199189 h 3063504"/>
              <a:gd name="connsiteX914" fmla="*/ 3346747 w 4114165"/>
              <a:gd name="connsiteY914" fmla="*/ 938857 h 3063504"/>
              <a:gd name="connsiteX915" fmla="*/ 3349928 w 4114165"/>
              <a:gd name="connsiteY915" fmla="*/ 1449960 h 3063504"/>
              <a:gd name="connsiteX916" fmla="*/ 3353109 w 4114165"/>
              <a:gd name="connsiteY916" fmla="*/ 991207 h 3063504"/>
              <a:gd name="connsiteX917" fmla="*/ 3356290 w 4114165"/>
              <a:gd name="connsiteY917" fmla="*/ 1534323 h 3063504"/>
              <a:gd name="connsiteX918" fmla="*/ 3359483 w 4114165"/>
              <a:gd name="connsiteY918" fmla="*/ 992764 h 3063504"/>
              <a:gd name="connsiteX919" fmla="*/ 3362664 w 4114165"/>
              <a:gd name="connsiteY919" fmla="*/ 1638175 h 3063504"/>
              <a:gd name="connsiteX920" fmla="*/ 3365845 w 4114165"/>
              <a:gd name="connsiteY920" fmla="*/ 1054815 h 3063504"/>
              <a:gd name="connsiteX921" fmla="*/ 3369038 w 4114165"/>
              <a:gd name="connsiteY921" fmla="*/ 1484012 h 3063504"/>
              <a:gd name="connsiteX922" fmla="*/ 3372219 w 4114165"/>
              <a:gd name="connsiteY922" fmla="*/ 1191667 h 3063504"/>
              <a:gd name="connsiteX923" fmla="*/ 3375400 w 4114165"/>
              <a:gd name="connsiteY923" fmla="*/ 1379400 h 3063504"/>
              <a:gd name="connsiteX924" fmla="*/ 3378581 w 4114165"/>
              <a:gd name="connsiteY924" fmla="*/ 1440830 h 3063504"/>
              <a:gd name="connsiteX925" fmla="*/ 3381774 w 4114165"/>
              <a:gd name="connsiteY925" fmla="*/ 1218399 h 3063504"/>
              <a:gd name="connsiteX926" fmla="*/ 3384955 w 4114165"/>
              <a:gd name="connsiteY926" fmla="*/ 1640973 h 3063504"/>
              <a:gd name="connsiteX927" fmla="*/ 3388136 w 4114165"/>
              <a:gd name="connsiteY927" fmla="*/ 1208357 h 3063504"/>
              <a:gd name="connsiteX928" fmla="*/ 3391329 w 4114165"/>
              <a:gd name="connsiteY928" fmla="*/ 1712268 h 3063504"/>
              <a:gd name="connsiteX929" fmla="*/ 3394510 w 4114165"/>
              <a:gd name="connsiteY929" fmla="*/ 1348160 h 3063504"/>
              <a:gd name="connsiteX930" fmla="*/ 3397691 w 4114165"/>
              <a:gd name="connsiteY930" fmla="*/ 1739924 h 3063504"/>
              <a:gd name="connsiteX931" fmla="*/ 3400872 w 4114165"/>
              <a:gd name="connsiteY931" fmla="*/ 1630944 h 3063504"/>
              <a:gd name="connsiteX932" fmla="*/ 3404065 w 4114165"/>
              <a:gd name="connsiteY932" fmla="*/ 1785157 h 3063504"/>
              <a:gd name="connsiteX933" fmla="*/ 3407246 w 4114165"/>
              <a:gd name="connsiteY933" fmla="*/ 1755209 h 3063504"/>
              <a:gd name="connsiteX934" fmla="*/ 3410427 w 4114165"/>
              <a:gd name="connsiteY934" fmla="*/ 1707126 h 3063504"/>
              <a:gd name="connsiteX935" fmla="*/ 3413620 w 4114165"/>
              <a:gd name="connsiteY935" fmla="*/ 1782245 h 3063504"/>
              <a:gd name="connsiteX936" fmla="*/ 3416801 w 4114165"/>
              <a:gd name="connsiteY936" fmla="*/ 1690828 h 3063504"/>
              <a:gd name="connsiteX937" fmla="*/ 3419982 w 4114165"/>
              <a:gd name="connsiteY937" fmla="*/ 1891162 h 3063504"/>
              <a:gd name="connsiteX938" fmla="*/ 3423163 w 4114165"/>
              <a:gd name="connsiteY938" fmla="*/ 1842978 h 3063504"/>
              <a:gd name="connsiteX939" fmla="*/ 3426356 w 4114165"/>
              <a:gd name="connsiteY939" fmla="*/ 1883285 h 3063504"/>
              <a:gd name="connsiteX940" fmla="*/ 3429537 w 4114165"/>
              <a:gd name="connsiteY940" fmla="*/ 1830568 h 3063504"/>
              <a:gd name="connsiteX941" fmla="*/ 3432718 w 4114165"/>
              <a:gd name="connsiteY941" fmla="*/ 1925125 h 3063504"/>
              <a:gd name="connsiteX942" fmla="*/ 3435911 w 4114165"/>
              <a:gd name="connsiteY942" fmla="*/ 1861568 h 3063504"/>
              <a:gd name="connsiteX943" fmla="*/ 3439092 w 4114165"/>
              <a:gd name="connsiteY943" fmla="*/ 1992468 h 3063504"/>
              <a:gd name="connsiteX944" fmla="*/ 3442273 w 4114165"/>
              <a:gd name="connsiteY944" fmla="*/ 2001750 h 3063504"/>
              <a:gd name="connsiteX945" fmla="*/ 3445453 w 4114165"/>
              <a:gd name="connsiteY945" fmla="*/ 2021037 h 3063504"/>
              <a:gd name="connsiteX946" fmla="*/ 3448647 w 4114165"/>
              <a:gd name="connsiteY946" fmla="*/ 2079414 h 3063504"/>
              <a:gd name="connsiteX947" fmla="*/ 3451828 w 4114165"/>
              <a:gd name="connsiteY947" fmla="*/ 2093572 h 3063504"/>
              <a:gd name="connsiteX948" fmla="*/ 3455008 w 4114165"/>
              <a:gd name="connsiteY948" fmla="*/ 2090090 h 3063504"/>
              <a:gd name="connsiteX949" fmla="*/ 3458189 w 4114165"/>
              <a:gd name="connsiteY949" fmla="*/ 2207643 h 3063504"/>
              <a:gd name="connsiteX950" fmla="*/ 3461383 w 4114165"/>
              <a:gd name="connsiteY950" fmla="*/ 2216786 h 3063504"/>
              <a:gd name="connsiteX951" fmla="*/ 3464564 w 4114165"/>
              <a:gd name="connsiteY951" fmla="*/ 2214658 h 3063504"/>
              <a:gd name="connsiteX952" fmla="*/ 3467744 w 4114165"/>
              <a:gd name="connsiteY952" fmla="*/ 2342254 h 3063504"/>
              <a:gd name="connsiteX953" fmla="*/ 3470938 w 4114165"/>
              <a:gd name="connsiteY953" fmla="*/ 2375812 h 3063504"/>
              <a:gd name="connsiteX954" fmla="*/ 3474119 w 4114165"/>
              <a:gd name="connsiteY954" fmla="*/ 2456072 h 3063504"/>
              <a:gd name="connsiteX955" fmla="*/ 3477299 w 4114165"/>
              <a:gd name="connsiteY955" fmla="*/ 2484488 h 3063504"/>
              <a:gd name="connsiteX956" fmla="*/ 3490035 w 4114165"/>
              <a:gd name="connsiteY956" fmla="*/ 2697003 h 3063504"/>
              <a:gd name="connsiteX957" fmla="*/ 3502771 w 4114165"/>
              <a:gd name="connsiteY957" fmla="*/ 2946762 h 3063504"/>
              <a:gd name="connsiteX958" fmla="*/ 3509145 w 4114165"/>
              <a:gd name="connsiteY958" fmla="*/ 2842758 h 3063504"/>
              <a:gd name="connsiteX959" fmla="*/ 3515519 w 4114165"/>
              <a:gd name="connsiteY959" fmla="*/ 2807795 h 3063504"/>
              <a:gd name="connsiteX960" fmla="*/ 3518700 w 4114165"/>
              <a:gd name="connsiteY960" fmla="*/ 2760370 h 3063504"/>
              <a:gd name="connsiteX961" fmla="*/ 3525062 w 4114165"/>
              <a:gd name="connsiteY961" fmla="*/ 2827879 h 3063504"/>
              <a:gd name="connsiteX962" fmla="*/ 3528255 w 4114165"/>
              <a:gd name="connsiteY962" fmla="*/ 2815861 h 3063504"/>
              <a:gd name="connsiteX963" fmla="*/ 3534617 w 4114165"/>
              <a:gd name="connsiteY963" fmla="*/ 2864374 h 3063504"/>
              <a:gd name="connsiteX964" fmla="*/ 3537797 w 4114165"/>
              <a:gd name="connsiteY964" fmla="*/ 2863842 h 3063504"/>
              <a:gd name="connsiteX965" fmla="*/ 3540991 w 4114165"/>
              <a:gd name="connsiteY965" fmla="*/ 2847051 h 3063504"/>
              <a:gd name="connsiteX966" fmla="*/ 3544172 w 4114165"/>
              <a:gd name="connsiteY966" fmla="*/ 2881533 h 3063504"/>
              <a:gd name="connsiteX967" fmla="*/ 3547353 w 4114165"/>
              <a:gd name="connsiteY967" fmla="*/ 2860664 h 3063504"/>
              <a:gd name="connsiteX968" fmla="*/ 3550546 w 4114165"/>
              <a:gd name="connsiteY968" fmla="*/ 2801830 h 3063504"/>
              <a:gd name="connsiteX969" fmla="*/ 3556908 w 4114165"/>
              <a:gd name="connsiteY969" fmla="*/ 2785457 h 3063504"/>
              <a:gd name="connsiteX970" fmla="*/ 3563282 w 4114165"/>
              <a:gd name="connsiteY970" fmla="*/ 2861702 h 3063504"/>
              <a:gd name="connsiteX971" fmla="*/ 3566463 w 4114165"/>
              <a:gd name="connsiteY971" fmla="*/ 2837224 h 3063504"/>
              <a:gd name="connsiteX972" fmla="*/ 3569643 w 4114165"/>
              <a:gd name="connsiteY972" fmla="*/ 2846405 h 3063504"/>
              <a:gd name="connsiteX973" fmla="*/ 3572837 w 4114165"/>
              <a:gd name="connsiteY973" fmla="*/ 2897451 h 3063504"/>
              <a:gd name="connsiteX974" fmla="*/ 3576018 w 4114165"/>
              <a:gd name="connsiteY974" fmla="*/ 2891106 h 3063504"/>
              <a:gd name="connsiteX975" fmla="*/ 3579198 w 4114165"/>
              <a:gd name="connsiteY975" fmla="*/ 2858840 h 3063504"/>
              <a:gd name="connsiteX976" fmla="*/ 3582379 w 4114165"/>
              <a:gd name="connsiteY976" fmla="*/ 2854142 h 3063504"/>
              <a:gd name="connsiteX977" fmla="*/ 3585573 w 4114165"/>
              <a:gd name="connsiteY977" fmla="*/ 2862563 h 3063504"/>
              <a:gd name="connsiteX978" fmla="*/ 3588753 w 4114165"/>
              <a:gd name="connsiteY978" fmla="*/ 2841251 h 3063504"/>
              <a:gd name="connsiteX979" fmla="*/ 3591934 w 4114165"/>
              <a:gd name="connsiteY979" fmla="*/ 2856143 h 3063504"/>
              <a:gd name="connsiteX980" fmla="*/ 3595128 w 4114165"/>
              <a:gd name="connsiteY980" fmla="*/ 2894513 h 3063504"/>
              <a:gd name="connsiteX981" fmla="*/ 3598308 w 4114165"/>
              <a:gd name="connsiteY981" fmla="*/ 2846874 h 3063504"/>
              <a:gd name="connsiteX982" fmla="*/ 3601489 w 4114165"/>
              <a:gd name="connsiteY982" fmla="*/ 2829601 h 3063504"/>
              <a:gd name="connsiteX983" fmla="*/ 3604670 w 4114165"/>
              <a:gd name="connsiteY983" fmla="*/ 2915762 h 3063504"/>
              <a:gd name="connsiteX984" fmla="*/ 3607863 w 4114165"/>
              <a:gd name="connsiteY984" fmla="*/ 2844974 h 3063504"/>
              <a:gd name="connsiteX985" fmla="*/ 3611044 w 4114165"/>
              <a:gd name="connsiteY985" fmla="*/ 2836692 h 3063504"/>
              <a:gd name="connsiteX986" fmla="*/ 3614225 w 4114165"/>
              <a:gd name="connsiteY986" fmla="*/ 2856814 h 3063504"/>
              <a:gd name="connsiteX987" fmla="*/ 3623780 w 4114165"/>
              <a:gd name="connsiteY987" fmla="*/ 2745098 h 3063504"/>
              <a:gd name="connsiteX988" fmla="*/ 3626961 w 4114165"/>
              <a:gd name="connsiteY988" fmla="*/ 2773946 h 3063504"/>
              <a:gd name="connsiteX989" fmla="*/ 3630154 w 4114165"/>
              <a:gd name="connsiteY989" fmla="*/ 2601041 h 3063504"/>
              <a:gd name="connsiteX990" fmla="*/ 3639696 w 4114165"/>
              <a:gd name="connsiteY990" fmla="*/ 1685459 h 3063504"/>
              <a:gd name="connsiteX991" fmla="*/ 3646071 w 4114165"/>
              <a:gd name="connsiteY991" fmla="*/ 1252805 h 3063504"/>
              <a:gd name="connsiteX992" fmla="*/ 3649251 w 4114165"/>
              <a:gd name="connsiteY992" fmla="*/ 1297684 h 3063504"/>
              <a:gd name="connsiteX993" fmla="*/ 3652445 w 4114165"/>
              <a:gd name="connsiteY993" fmla="*/ 1489330 h 3063504"/>
              <a:gd name="connsiteX994" fmla="*/ 3655626 w 4114165"/>
              <a:gd name="connsiteY994" fmla="*/ 1397306 h 3063504"/>
              <a:gd name="connsiteX995" fmla="*/ 3661987 w 4114165"/>
              <a:gd name="connsiteY995" fmla="*/ 1027373 h 3063504"/>
              <a:gd name="connsiteX996" fmla="*/ 3668362 w 4114165"/>
              <a:gd name="connsiteY996" fmla="*/ 1159591 h 3063504"/>
              <a:gd name="connsiteX997" fmla="*/ 3671542 w 4114165"/>
              <a:gd name="connsiteY997" fmla="*/ 1120410 h 3063504"/>
              <a:gd name="connsiteX998" fmla="*/ 3674736 w 4114165"/>
              <a:gd name="connsiteY998" fmla="*/ 1104315 h 3063504"/>
              <a:gd name="connsiteX999" fmla="*/ 3677917 w 4114165"/>
              <a:gd name="connsiteY999" fmla="*/ 928815 h 3063504"/>
              <a:gd name="connsiteX1000" fmla="*/ 3681097 w 4114165"/>
              <a:gd name="connsiteY1000" fmla="*/ 979164 h 3063504"/>
              <a:gd name="connsiteX1001" fmla="*/ 3684278 w 4114165"/>
              <a:gd name="connsiteY1001" fmla="*/ 1608973 h 3063504"/>
              <a:gd name="connsiteX1002" fmla="*/ 3687472 w 4114165"/>
              <a:gd name="connsiteY1002" fmla="*/ 1528004 h 3063504"/>
              <a:gd name="connsiteX1003" fmla="*/ 3690652 w 4114165"/>
              <a:gd name="connsiteY1003" fmla="*/ 1090728 h 3063504"/>
              <a:gd name="connsiteX1004" fmla="*/ 3693833 w 4114165"/>
              <a:gd name="connsiteY1004" fmla="*/ 1363026 h 3063504"/>
              <a:gd name="connsiteX1005" fmla="*/ 3697027 w 4114165"/>
              <a:gd name="connsiteY1005" fmla="*/ 987306 h 3063504"/>
              <a:gd name="connsiteX1006" fmla="*/ 3700208 w 4114165"/>
              <a:gd name="connsiteY1006" fmla="*/ 1009771 h 3063504"/>
              <a:gd name="connsiteX1007" fmla="*/ 3703388 w 4114165"/>
              <a:gd name="connsiteY1007" fmla="*/ 947987 h 3063504"/>
              <a:gd name="connsiteX1008" fmla="*/ 3706569 w 4114165"/>
              <a:gd name="connsiteY1008" fmla="*/ 857457 h 3063504"/>
              <a:gd name="connsiteX1009" fmla="*/ 3709763 w 4114165"/>
              <a:gd name="connsiteY1009" fmla="*/ 935526 h 3063504"/>
              <a:gd name="connsiteX1010" fmla="*/ 3712943 w 4114165"/>
              <a:gd name="connsiteY1010" fmla="*/ 766028 h 3063504"/>
              <a:gd name="connsiteX1011" fmla="*/ 3716124 w 4114165"/>
              <a:gd name="connsiteY1011" fmla="*/ 800105 h 3063504"/>
              <a:gd name="connsiteX1012" fmla="*/ 3719305 w 4114165"/>
              <a:gd name="connsiteY1012" fmla="*/ 617374 h 3063504"/>
              <a:gd name="connsiteX1013" fmla="*/ 3722498 w 4114165"/>
              <a:gd name="connsiteY1013" fmla="*/ 765281 h 3063504"/>
              <a:gd name="connsiteX1014" fmla="*/ 3728860 w 4114165"/>
              <a:gd name="connsiteY1014" fmla="*/ 399180 h 3063504"/>
              <a:gd name="connsiteX1015" fmla="*/ 3732054 w 4114165"/>
              <a:gd name="connsiteY1015" fmla="*/ 403989 h 3063504"/>
              <a:gd name="connsiteX1016" fmla="*/ 3735234 w 4114165"/>
              <a:gd name="connsiteY1016" fmla="*/ 485506 h 3063504"/>
              <a:gd name="connsiteX1017" fmla="*/ 3738415 w 4114165"/>
              <a:gd name="connsiteY1017" fmla="*/ 374250 h 3063504"/>
              <a:gd name="connsiteX1018" fmla="*/ 3741596 w 4114165"/>
              <a:gd name="connsiteY1018" fmla="*/ 371702 h 3063504"/>
              <a:gd name="connsiteX1019" fmla="*/ 3744789 w 4114165"/>
              <a:gd name="connsiteY1019" fmla="*/ 344610 h 3063504"/>
              <a:gd name="connsiteX1020" fmla="*/ 3747970 w 4114165"/>
              <a:gd name="connsiteY1020" fmla="*/ 394226 h 3063504"/>
              <a:gd name="connsiteX1021" fmla="*/ 3751151 w 4114165"/>
              <a:gd name="connsiteY1021" fmla="*/ 353527 h 3063504"/>
              <a:gd name="connsiteX1022" fmla="*/ 3754344 w 4114165"/>
              <a:gd name="connsiteY1022" fmla="*/ 147922 h 3063504"/>
              <a:gd name="connsiteX1023" fmla="*/ 3757525 w 4114165"/>
              <a:gd name="connsiteY1023" fmla="*/ 391444 h 3063504"/>
              <a:gd name="connsiteX1024" fmla="*/ 3760706 w 4114165"/>
              <a:gd name="connsiteY1024" fmla="*/ 334550 h 3063504"/>
              <a:gd name="connsiteX1025" fmla="*/ 3763887 w 4114165"/>
              <a:gd name="connsiteY1025" fmla="*/ 426961 h 3063504"/>
              <a:gd name="connsiteX1026" fmla="*/ 3767080 w 4114165"/>
              <a:gd name="connsiteY1026" fmla="*/ 423509 h 3063504"/>
              <a:gd name="connsiteX1027" fmla="*/ 3770261 w 4114165"/>
              <a:gd name="connsiteY1027" fmla="*/ 573155 h 3063504"/>
              <a:gd name="connsiteX1028" fmla="*/ 3773442 w 4114165"/>
              <a:gd name="connsiteY1028" fmla="*/ 291831 h 3063504"/>
              <a:gd name="connsiteX1029" fmla="*/ 3776635 w 4114165"/>
              <a:gd name="connsiteY1029" fmla="*/ 574040 h 3063504"/>
              <a:gd name="connsiteX1030" fmla="*/ 3779816 w 4114165"/>
              <a:gd name="connsiteY1030" fmla="*/ 325796 h 3063504"/>
              <a:gd name="connsiteX1031" fmla="*/ 3789371 w 4114165"/>
              <a:gd name="connsiteY1031" fmla="*/ 598531 h 3063504"/>
              <a:gd name="connsiteX1032" fmla="*/ 3792552 w 4114165"/>
              <a:gd name="connsiteY1032" fmla="*/ 638724 h 3063504"/>
              <a:gd name="connsiteX1033" fmla="*/ 3795733 w 4114165"/>
              <a:gd name="connsiteY1033" fmla="*/ 414247 h 3063504"/>
              <a:gd name="connsiteX1034" fmla="*/ 3798926 w 4114165"/>
              <a:gd name="connsiteY1034" fmla="*/ 773740 h 3063504"/>
              <a:gd name="connsiteX1035" fmla="*/ 3802107 w 4114165"/>
              <a:gd name="connsiteY1035" fmla="*/ 351274 h 3063504"/>
              <a:gd name="connsiteX1036" fmla="*/ 3805288 w 4114165"/>
              <a:gd name="connsiteY1036" fmla="*/ 953837 h 3063504"/>
              <a:gd name="connsiteX1037" fmla="*/ 3808468 w 4114165"/>
              <a:gd name="connsiteY1037" fmla="*/ 601380 h 3063504"/>
              <a:gd name="connsiteX1038" fmla="*/ 3811662 w 4114165"/>
              <a:gd name="connsiteY1038" fmla="*/ 1166239 h 3063504"/>
              <a:gd name="connsiteX1039" fmla="*/ 3814843 w 4114165"/>
              <a:gd name="connsiteY1039" fmla="*/ 433804 h 3063504"/>
              <a:gd name="connsiteX1040" fmla="*/ 3821204 w 4114165"/>
              <a:gd name="connsiteY1040" fmla="*/ 948835 h 3063504"/>
              <a:gd name="connsiteX1041" fmla="*/ 3824398 w 4114165"/>
              <a:gd name="connsiteY1041" fmla="*/ 1039530 h 3063504"/>
              <a:gd name="connsiteX1042" fmla="*/ 3827578 w 4114165"/>
              <a:gd name="connsiteY1042" fmla="*/ 1196960 h 3063504"/>
              <a:gd name="connsiteX1043" fmla="*/ 3830759 w 4114165"/>
              <a:gd name="connsiteY1043" fmla="*/ 700078 h 3063504"/>
              <a:gd name="connsiteX1044" fmla="*/ 3833953 w 4114165"/>
              <a:gd name="connsiteY1044" fmla="*/ 1226605 h 3063504"/>
              <a:gd name="connsiteX1045" fmla="*/ 3837133 w 4114165"/>
              <a:gd name="connsiteY1045" fmla="*/ 724087 h 3063504"/>
              <a:gd name="connsiteX1046" fmla="*/ 3840314 w 4114165"/>
              <a:gd name="connsiteY1046" fmla="*/ 1564575 h 3063504"/>
              <a:gd name="connsiteX1047" fmla="*/ 3843495 w 4114165"/>
              <a:gd name="connsiteY1047" fmla="*/ 762824 h 3063504"/>
              <a:gd name="connsiteX1048" fmla="*/ 3846688 w 4114165"/>
              <a:gd name="connsiteY1048" fmla="*/ 1385998 h 3063504"/>
              <a:gd name="connsiteX1049" fmla="*/ 3849869 w 4114165"/>
              <a:gd name="connsiteY1049" fmla="*/ 804512 h 3063504"/>
              <a:gd name="connsiteX1050" fmla="*/ 3853050 w 4114165"/>
              <a:gd name="connsiteY1050" fmla="*/ 1263164 h 3063504"/>
              <a:gd name="connsiteX1051" fmla="*/ 3859424 w 4114165"/>
              <a:gd name="connsiteY1051" fmla="*/ 894776 h 3063504"/>
              <a:gd name="connsiteX1052" fmla="*/ 3862605 w 4114165"/>
              <a:gd name="connsiteY1052" fmla="*/ 1361760 h 3063504"/>
              <a:gd name="connsiteX1053" fmla="*/ 3865786 w 4114165"/>
              <a:gd name="connsiteY1053" fmla="*/ 1035364 h 3063504"/>
              <a:gd name="connsiteX1054" fmla="*/ 3868979 w 4114165"/>
              <a:gd name="connsiteY1054" fmla="*/ 1779180 h 3063504"/>
              <a:gd name="connsiteX1055" fmla="*/ 3872160 w 4114165"/>
              <a:gd name="connsiteY1055" fmla="*/ 997564 h 3063504"/>
              <a:gd name="connsiteX1056" fmla="*/ 3875341 w 4114165"/>
              <a:gd name="connsiteY1056" fmla="*/ 1754107 h 3063504"/>
              <a:gd name="connsiteX1057" fmla="*/ 3878534 w 4114165"/>
              <a:gd name="connsiteY1057" fmla="*/ 930360 h 3063504"/>
              <a:gd name="connsiteX1058" fmla="*/ 3881715 w 4114165"/>
              <a:gd name="connsiteY1058" fmla="*/ 1633527 h 3063504"/>
              <a:gd name="connsiteX1059" fmla="*/ 3884896 w 4114165"/>
              <a:gd name="connsiteY1059" fmla="*/ 988142 h 3063504"/>
              <a:gd name="connsiteX1060" fmla="*/ 3888077 w 4114165"/>
              <a:gd name="connsiteY1060" fmla="*/ 1470095 h 3063504"/>
              <a:gd name="connsiteX1061" fmla="*/ 3891270 w 4114165"/>
              <a:gd name="connsiteY1061" fmla="*/ 1700756 h 3063504"/>
              <a:gd name="connsiteX1062" fmla="*/ 3894451 w 4114165"/>
              <a:gd name="connsiteY1062" fmla="*/ 1503323 h 3063504"/>
              <a:gd name="connsiteX1063" fmla="*/ 3897632 w 4114165"/>
              <a:gd name="connsiteY1063" fmla="*/ 1666895 h 3063504"/>
              <a:gd name="connsiteX1064" fmla="*/ 3900812 w 4114165"/>
              <a:gd name="connsiteY1064" fmla="*/ 882860 h 3063504"/>
              <a:gd name="connsiteX1065" fmla="*/ 3904006 w 4114165"/>
              <a:gd name="connsiteY1065" fmla="*/ 1935433 h 3063504"/>
              <a:gd name="connsiteX1066" fmla="*/ 3907187 w 4114165"/>
              <a:gd name="connsiteY1066" fmla="*/ 1273079 h 3063504"/>
              <a:gd name="connsiteX1067" fmla="*/ 3910367 w 4114165"/>
              <a:gd name="connsiteY1067" fmla="*/ 1932976 h 3063504"/>
              <a:gd name="connsiteX1068" fmla="*/ 3913561 w 4114165"/>
              <a:gd name="connsiteY1068" fmla="*/ 1237913 h 3063504"/>
              <a:gd name="connsiteX1069" fmla="*/ 3916742 w 4114165"/>
              <a:gd name="connsiteY1069" fmla="*/ 1646178 h 3063504"/>
              <a:gd name="connsiteX1070" fmla="*/ 3919922 w 4114165"/>
              <a:gd name="connsiteY1070" fmla="*/ 1386137 h 3063504"/>
              <a:gd name="connsiteX1071" fmla="*/ 3923103 w 4114165"/>
              <a:gd name="connsiteY1071" fmla="*/ 1405689 h 3063504"/>
              <a:gd name="connsiteX1072" fmla="*/ 3926297 w 4114165"/>
              <a:gd name="connsiteY1072" fmla="*/ 1721436 h 3063504"/>
              <a:gd name="connsiteX1073" fmla="*/ 3929477 w 4114165"/>
              <a:gd name="connsiteY1073" fmla="*/ 1256174 h 3063504"/>
              <a:gd name="connsiteX1074" fmla="*/ 3932658 w 4114165"/>
              <a:gd name="connsiteY1074" fmla="*/ 1840585 h 3063504"/>
              <a:gd name="connsiteX1075" fmla="*/ 3935852 w 4114165"/>
              <a:gd name="connsiteY1075" fmla="*/ 1233937 h 3063504"/>
              <a:gd name="connsiteX1076" fmla="*/ 3939032 w 4114165"/>
              <a:gd name="connsiteY1076" fmla="*/ 1818360 h 3063504"/>
              <a:gd name="connsiteX1077" fmla="*/ 3942213 w 4114165"/>
              <a:gd name="connsiteY1077" fmla="*/ 1246410 h 3063504"/>
              <a:gd name="connsiteX1078" fmla="*/ 3945394 w 4114165"/>
              <a:gd name="connsiteY1078" fmla="*/ 1695641 h 3063504"/>
              <a:gd name="connsiteX1079" fmla="*/ 3948587 w 4114165"/>
              <a:gd name="connsiteY1079" fmla="*/ 1438360 h 3063504"/>
              <a:gd name="connsiteX1080" fmla="*/ 3951768 w 4114165"/>
              <a:gd name="connsiteY1080" fmla="*/ 1533031 h 3063504"/>
              <a:gd name="connsiteX1081" fmla="*/ 3954949 w 4114165"/>
              <a:gd name="connsiteY1081" fmla="*/ 1689461 h 3063504"/>
              <a:gd name="connsiteX1082" fmla="*/ 3958142 w 4114165"/>
              <a:gd name="connsiteY1082" fmla="*/ 1465219 h 3063504"/>
              <a:gd name="connsiteX1083" fmla="*/ 3961323 w 4114165"/>
              <a:gd name="connsiteY1083" fmla="*/ 1874066 h 3063504"/>
              <a:gd name="connsiteX1084" fmla="*/ 3964504 w 4114165"/>
              <a:gd name="connsiteY1084" fmla="*/ 1503627 h 3063504"/>
              <a:gd name="connsiteX1085" fmla="*/ 3967685 w 4114165"/>
              <a:gd name="connsiteY1085" fmla="*/ 2051517 h 3063504"/>
              <a:gd name="connsiteX1086" fmla="*/ 3970878 w 4114165"/>
              <a:gd name="connsiteY1086" fmla="*/ 1635844 h 3063504"/>
              <a:gd name="connsiteX1087" fmla="*/ 3974059 w 4114165"/>
              <a:gd name="connsiteY1087" fmla="*/ 2140755 h 3063504"/>
              <a:gd name="connsiteX1088" fmla="*/ 3977240 w 4114165"/>
              <a:gd name="connsiteY1088" fmla="*/ 1949362 h 3063504"/>
              <a:gd name="connsiteX1089" fmla="*/ 3983614 w 4114165"/>
              <a:gd name="connsiteY1089" fmla="*/ 2083910 h 3063504"/>
              <a:gd name="connsiteX1090" fmla="*/ 3986795 w 4114165"/>
              <a:gd name="connsiteY1090" fmla="*/ 1880221 h 3063504"/>
              <a:gd name="connsiteX1091" fmla="*/ 3989976 w 4114165"/>
              <a:gd name="connsiteY1091" fmla="*/ 2092382 h 3063504"/>
              <a:gd name="connsiteX1092" fmla="*/ 3993169 w 4114165"/>
              <a:gd name="connsiteY1092" fmla="*/ 1831037 h 3063504"/>
              <a:gd name="connsiteX1093" fmla="*/ 3996350 w 4114165"/>
              <a:gd name="connsiteY1093" fmla="*/ 2108350 h 3063504"/>
              <a:gd name="connsiteX1094" fmla="*/ 3999531 w 4114165"/>
              <a:gd name="connsiteY1094" fmla="*/ 1816626 h 3063504"/>
              <a:gd name="connsiteX1095" fmla="*/ 4002711 w 4114165"/>
              <a:gd name="connsiteY1095" fmla="*/ 2082669 h 3063504"/>
              <a:gd name="connsiteX1096" fmla="*/ 4005905 w 4114165"/>
              <a:gd name="connsiteY1096" fmla="*/ 1911816 h 3063504"/>
              <a:gd name="connsiteX1097" fmla="*/ 4009086 w 4114165"/>
              <a:gd name="connsiteY1097" fmla="*/ 2012299 h 3063504"/>
              <a:gd name="connsiteX1098" fmla="*/ 4012267 w 4114165"/>
              <a:gd name="connsiteY1098" fmla="*/ 1951654 h 3063504"/>
              <a:gd name="connsiteX1099" fmla="*/ 4015460 w 4114165"/>
              <a:gd name="connsiteY1099" fmla="*/ 1921731 h 3063504"/>
              <a:gd name="connsiteX1100" fmla="*/ 4018641 w 4114165"/>
              <a:gd name="connsiteY1100" fmla="*/ 2068055 h 3063504"/>
              <a:gd name="connsiteX1101" fmla="*/ 4021822 w 4114165"/>
              <a:gd name="connsiteY1101" fmla="*/ 1909688 h 3063504"/>
              <a:gd name="connsiteX1102" fmla="*/ 4025002 w 4114165"/>
              <a:gd name="connsiteY1102" fmla="*/ 2091584 h 3063504"/>
              <a:gd name="connsiteX1103" fmla="*/ 4028196 w 4114165"/>
              <a:gd name="connsiteY1103" fmla="*/ 1924200 h 3063504"/>
              <a:gd name="connsiteX1104" fmla="*/ 4031377 w 4114165"/>
              <a:gd name="connsiteY1104" fmla="*/ 2070753 h 3063504"/>
              <a:gd name="connsiteX1105" fmla="*/ 4034557 w 4114165"/>
              <a:gd name="connsiteY1105" fmla="*/ 2000851 h 3063504"/>
              <a:gd name="connsiteX1106" fmla="*/ 4037751 w 4114165"/>
              <a:gd name="connsiteY1106" fmla="*/ 2039310 h 3063504"/>
              <a:gd name="connsiteX1107" fmla="*/ 4040932 w 4114165"/>
              <a:gd name="connsiteY1107" fmla="*/ 1984123 h 3063504"/>
              <a:gd name="connsiteX1108" fmla="*/ 4047293 w 4114165"/>
              <a:gd name="connsiteY1108" fmla="*/ 2012995 h 3063504"/>
              <a:gd name="connsiteX1109" fmla="*/ 4050487 w 4114165"/>
              <a:gd name="connsiteY1109" fmla="*/ 1977234 h 3063504"/>
              <a:gd name="connsiteX1110" fmla="*/ 4053668 w 4114165"/>
              <a:gd name="connsiteY1110" fmla="*/ 2025342 h 3063504"/>
              <a:gd name="connsiteX1111" fmla="*/ 4056848 w 4114165"/>
              <a:gd name="connsiteY1111" fmla="*/ 1987023 h 3063504"/>
              <a:gd name="connsiteX1112" fmla="*/ 4060042 w 4114165"/>
              <a:gd name="connsiteY1112" fmla="*/ 2085683 h 3063504"/>
              <a:gd name="connsiteX1113" fmla="*/ 4063223 w 4114165"/>
              <a:gd name="connsiteY1113" fmla="*/ 2002561 h 3063504"/>
              <a:gd name="connsiteX1114" fmla="*/ 4066403 w 4114165"/>
              <a:gd name="connsiteY1114" fmla="*/ 2077059 h 3063504"/>
              <a:gd name="connsiteX1115" fmla="*/ 4069584 w 4114165"/>
              <a:gd name="connsiteY1115" fmla="*/ 2024430 h 3063504"/>
              <a:gd name="connsiteX1116" fmla="*/ 4072778 w 4114165"/>
              <a:gd name="connsiteY1116" fmla="*/ 2099233 h 3063504"/>
              <a:gd name="connsiteX1117" fmla="*/ 4075958 w 4114165"/>
              <a:gd name="connsiteY1117" fmla="*/ 2070398 h 3063504"/>
              <a:gd name="connsiteX1118" fmla="*/ 4079139 w 4114165"/>
              <a:gd name="connsiteY1118" fmla="*/ 2073184 h 3063504"/>
              <a:gd name="connsiteX1119" fmla="*/ 4082320 w 4114165"/>
              <a:gd name="connsiteY1119" fmla="*/ 2178036 h 3063504"/>
              <a:gd name="connsiteX1120" fmla="*/ 4085514 w 4114165"/>
              <a:gd name="connsiteY1120" fmla="*/ 2086721 h 3063504"/>
              <a:gd name="connsiteX1121" fmla="*/ 4088694 w 4114165"/>
              <a:gd name="connsiteY1121" fmla="*/ 2211505 h 3063504"/>
              <a:gd name="connsiteX1122" fmla="*/ 4091875 w 4114165"/>
              <a:gd name="connsiteY1122" fmla="*/ 2096092 h 3063504"/>
              <a:gd name="connsiteX1123" fmla="*/ 4095069 w 4114165"/>
              <a:gd name="connsiteY1123" fmla="*/ 2309392 h 3063504"/>
              <a:gd name="connsiteX1124" fmla="*/ 4098249 w 4114165"/>
              <a:gd name="connsiteY1124" fmla="*/ 2293994 h 3063504"/>
              <a:gd name="connsiteX1125" fmla="*/ 4101430 w 4114165"/>
              <a:gd name="connsiteY1125" fmla="*/ 2474357 h 3063504"/>
              <a:gd name="connsiteX1126" fmla="*/ 4104611 w 4114165"/>
              <a:gd name="connsiteY1126" fmla="*/ 2520604 h 3063504"/>
              <a:gd name="connsiteX1127" fmla="*/ 4107804 w 4114165"/>
              <a:gd name="connsiteY1127" fmla="*/ 2511904 h 3063504"/>
              <a:gd name="connsiteX1128" fmla="*/ 4110985 w 4114165"/>
              <a:gd name="connsiteY1128" fmla="*/ 2735398 h 3063504"/>
              <a:gd name="connsiteX1129" fmla="*/ 4114166 w 4114165"/>
              <a:gd name="connsiteY1129" fmla="*/ 2546905 h 3063504"/>
              <a:gd name="connsiteX1130" fmla="*/ 4114166 w 4114165"/>
              <a:gd name="connsiteY1130" fmla="*/ 2546905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</a:cxnLst>
            <a:rect l="l" t="t" r="r" b="b"/>
            <a:pathLst>
              <a:path w="4114165" h="3063504">
                <a:moveTo>
                  <a:pt x="0" y="3011446"/>
                </a:moveTo>
                <a:lnTo>
                  <a:pt x="3185" y="3013332"/>
                </a:lnTo>
                <a:lnTo>
                  <a:pt x="9554" y="2826245"/>
                </a:lnTo>
                <a:lnTo>
                  <a:pt x="12738" y="2838655"/>
                </a:lnTo>
                <a:lnTo>
                  <a:pt x="15922" y="2924828"/>
                </a:lnTo>
                <a:lnTo>
                  <a:pt x="19106" y="2725369"/>
                </a:lnTo>
                <a:lnTo>
                  <a:pt x="22291" y="2641399"/>
                </a:lnTo>
                <a:lnTo>
                  <a:pt x="25475" y="2821179"/>
                </a:lnTo>
                <a:lnTo>
                  <a:pt x="28660" y="2514627"/>
                </a:lnTo>
                <a:lnTo>
                  <a:pt x="31843" y="2618250"/>
                </a:lnTo>
                <a:lnTo>
                  <a:pt x="35028" y="2254674"/>
                </a:lnTo>
                <a:lnTo>
                  <a:pt x="38212" y="2269567"/>
                </a:lnTo>
                <a:lnTo>
                  <a:pt x="44582" y="1843155"/>
                </a:lnTo>
                <a:lnTo>
                  <a:pt x="47765" y="1889465"/>
                </a:lnTo>
                <a:lnTo>
                  <a:pt x="50950" y="1451074"/>
                </a:lnTo>
                <a:lnTo>
                  <a:pt x="54134" y="1745876"/>
                </a:lnTo>
                <a:lnTo>
                  <a:pt x="57319" y="1707861"/>
                </a:lnTo>
                <a:lnTo>
                  <a:pt x="60503" y="1736163"/>
                </a:lnTo>
                <a:lnTo>
                  <a:pt x="66871" y="1595803"/>
                </a:lnTo>
                <a:lnTo>
                  <a:pt x="70056" y="1611164"/>
                </a:lnTo>
                <a:lnTo>
                  <a:pt x="73240" y="1610809"/>
                </a:lnTo>
                <a:lnTo>
                  <a:pt x="76425" y="1814308"/>
                </a:lnTo>
                <a:lnTo>
                  <a:pt x="79608" y="1666945"/>
                </a:lnTo>
                <a:lnTo>
                  <a:pt x="82793" y="1683737"/>
                </a:lnTo>
                <a:lnTo>
                  <a:pt x="85978" y="1724374"/>
                </a:lnTo>
                <a:lnTo>
                  <a:pt x="89162" y="1786398"/>
                </a:lnTo>
                <a:lnTo>
                  <a:pt x="92347" y="1745293"/>
                </a:lnTo>
                <a:lnTo>
                  <a:pt x="95530" y="1727286"/>
                </a:lnTo>
                <a:lnTo>
                  <a:pt x="98715" y="1781827"/>
                </a:lnTo>
                <a:lnTo>
                  <a:pt x="101899" y="1772203"/>
                </a:lnTo>
                <a:lnTo>
                  <a:pt x="105084" y="1830365"/>
                </a:lnTo>
                <a:lnTo>
                  <a:pt x="108268" y="1860162"/>
                </a:lnTo>
                <a:lnTo>
                  <a:pt x="111452" y="1854540"/>
                </a:lnTo>
                <a:lnTo>
                  <a:pt x="124190" y="2026178"/>
                </a:lnTo>
                <a:lnTo>
                  <a:pt x="127373" y="1988302"/>
                </a:lnTo>
                <a:lnTo>
                  <a:pt x="133742" y="1778623"/>
                </a:lnTo>
                <a:lnTo>
                  <a:pt x="136927" y="1775546"/>
                </a:lnTo>
                <a:lnTo>
                  <a:pt x="140112" y="1739620"/>
                </a:lnTo>
                <a:lnTo>
                  <a:pt x="143296" y="1765352"/>
                </a:lnTo>
                <a:lnTo>
                  <a:pt x="146480" y="1810927"/>
                </a:lnTo>
                <a:lnTo>
                  <a:pt x="152849" y="1709469"/>
                </a:lnTo>
                <a:lnTo>
                  <a:pt x="156033" y="1680153"/>
                </a:lnTo>
                <a:lnTo>
                  <a:pt x="159218" y="1678089"/>
                </a:lnTo>
                <a:lnTo>
                  <a:pt x="162401" y="1664945"/>
                </a:lnTo>
                <a:lnTo>
                  <a:pt x="165586" y="1675164"/>
                </a:lnTo>
                <a:lnTo>
                  <a:pt x="168770" y="1620218"/>
                </a:lnTo>
                <a:lnTo>
                  <a:pt x="171955" y="1594144"/>
                </a:lnTo>
                <a:lnTo>
                  <a:pt x="175140" y="1608986"/>
                </a:lnTo>
                <a:lnTo>
                  <a:pt x="178323" y="1606884"/>
                </a:lnTo>
                <a:lnTo>
                  <a:pt x="181508" y="1608441"/>
                </a:lnTo>
                <a:lnTo>
                  <a:pt x="184692" y="1602160"/>
                </a:lnTo>
                <a:lnTo>
                  <a:pt x="187877" y="1607871"/>
                </a:lnTo>
                <a:lnTo>
                  <a:pt x="191061" y="1561270"/>
                </a:lnTo>
                <a:lnTo>
                  <a:pt x="194245" y="1591447"/>
                </a:lnTo>
                <a:lnTo>
                  <a:pt x="200614" y="1561156"/>
                </a:lnTo>
                <a:lnTo>
                  <a:pt x="206983" y="1586116"/>
                </a:lnTo>
                <a:lnTo>
                  <a:pt x="210166" y="1617799"/>
                </a:lnTo>
                <a:lnTo>
                  <a:pt x="213351" y="1602755"/>
                </a:lnTo>
                <a:lnTo>
                  <a:pt x="216535" y="1596981"/>
                </a:lnTo>
                <a:lnTo>
                  <a:pt x="219720" y="1570641"/>
                </a:lnTo>
                <a:lnTo>
                  <a:pt x="222905" y="1594195"/>
                </a:lnTo>
                <a:lnTo>
                  <a:pt x="226089" y="1556180"/>
                </a:lnTo>
                <a:lnTo>
                  <a:pt x="229272" y="1552989"/>
                </a:lnTo>
                <a:lnTo>
                  <a:pt x="232457" y="1561714"/>
                </a:lnTo>
                <a:lnTo>
                  <a:pt x="238826" y="1454734"/>
                </a:lnTo>
                <a:lnTo>
                  <a:pt x="248379" y="1211852"/>
                </a:lnTo>
                <a:lnTo>
                  <a:pt x="251563" y="1302015"/>
                </a:lnTo>
                <a:lnTo>
                  <a:pt x="254748" y="1329861"/>
                </a:lnTo>
                <a:lnTo>
                  <a:pt x="257933" y="1292593"/>
                </a:lnTo>
                <a:lnTo>
                  <a:pt x="261116" y="1329114"/>
                </a:lnTo>
                <a:lnTo>
                  <a:pt x="264300" y="1279094"/>
                </a:lnTo>
                <a:lnTo>
                  <a:pt x="267485" y="1355023"/>
                </a:lnTo>
                <a:lnTo>
                  <a:pt x="270670" y="1329405"/>
                </a:lnTo>
                <a:lnTo>
                  <a:pt x="273854" y="1335243"/>
                </a:lnTo>
                <a:lnTo>
                  <a:pt x="277037" y="1297063"/>
                </a:lnTo>
                <a:lnTo>
                  <a:pt x="280222" y="1222008"/>
                </a:lnTo>
                <a:lnTo>
                  <a:pt x="283407" y="1184943"/>
                </a:lnTo>
                <a:lnTo>
                  <a:pt x="286591" y="1180510"/>
                </a:lnTo>
                <a:lnTo>
                  <a:pt x="289776" y="1181283"/>
                </a:lnTo>
                <a:lnTo>
                  <a:pt x="292959" y="1142799"/>
                </a:lnTo>
                <a:lnTo>
                  <a:pt x="296144" y="1200240"/>
                </a:lnTo>
                <a:lnTo>
                  <a:pt x="302513" y="1061286"/>
                </a:lnTo>
                <a:lnTo>
                  <a:pt x="305698" y="1043367"/>
                </a:lnTo>
                <a:lnTo>
                  <a:pt x="308881" y="1015761"/>
                </a:lnTo>
                <a:lnTo>
                  <a:pt x="312065" y="1020636"/>
                </a:lnTo>
                <a:lnTo>
                  <a:pt x="315250" y="995728"/>
                </a:lnTo>
                <a:lnTo>
                  <a:pt x="324803" y="1044659"/>
                </a:lnTo>
                <a:lnTo>
                  <a:pt x="327987" y="1045304"/>
                </a:lnTo>
                <a:lnTo>
                  <a:pt x="331172" y="978037"/>
                </a:lnTo>
                <a:lnTo>
                  <a:pt x="334354" y="967488"/>
                </a:lnTo>
                <a:lnTo>
                  <a:pt x="337535" y="942922"/>
                </a:lnTo>
                <a:lnTo>
                  <a:pt x="343909" y="1069605"/>
                </a:lnTo>
                <a:lnTo>
                  <a:pt x="347090" y="1001996"/>
                </a:lnTo>
                <a:lnTo>
                  <a:pt x="350283" y="1035959"/>
                </a:lnTo>
                <a:lnTo>
                  <a:pt x="353464" y="1037035"/>
                </a:lnTo>
                <a:lnTo>
                  <a:pt x="356645" y="1209180"/>
                </a:lnTo>
                <a:lnTo>
                  <a:pt x="359825" y="1224300"/>
                </a:lnTo>
                <a:lnTo>
                  <a:pt x="366200" y="1319275"/>
                </a:lnTo>
                <a:lnTo>
                  <a:pt x="369380" y="1254337"/>
                </a:lnTo>
                <a:lnTo>
                  <a:pt x="372574" y="1298140"/>
                </a:lnTo>
                <a:lnTo>
                  <a:pt x="375755" y="1247778"/>
                </a:lnTo>
                <a:lnTo>
                  <a:pt x="378935" y="1301951"/>
                </a:lnTo>
                <a:lnTo>
                  <a:pt x="382116" y="1294214"/>
                </a:lnTo>
                <a:lnTo>
                  <a:pt x="385310" y="1319591"/>
                </a:lnTo>
                <a:lnTo>
                  <a:pt x="388490" y="1313690"/>
                </a:lnTo>
                <a:lnTo>
                  <a:pt x="391671" y="1316970"/>
                </a:lnTo>
                <a:lnTo>
                  <a:pt x="394865" y="1262986"/>
                </a:lnTo>
                <a:lnTo>
                  <a:pt x="401226" y="1288414"/>
                </a:lnTo>
                <a:lnTo>
                  <a:pt x="404407" y="1275067"/>
                </a:lnTo>
                <a:lnTo>
                  <a:pt x="407601" y="1332723"/>
                </a:lnTo>
                <a:lnTo>
                  <a:pt x="413962" y="1099706"/>
                </a:lnTo>
                <a:lnTo>
                  <a:pt x="426698" y="106593"/>
                </a:lnTo>
                <a:lnTo>
                  <a:pt x="429891" y="163744"/>
                </a:lnTo>
                <a:lnTo>
                  <a:pt x="433072" y="272852"/>
                </a:lnTo>
                <a:lnTo>
                  <a:pt x="436253" y="264073"/>
                </a:lnTo>
                <a:lnTo>
                  <a:pt x="442627" y="0"/>
                </a:lnTo>
                <a:lnTo>
                  <a:pt x="448989" y="212600"/>
                </a:lnTo>
                <a:lnTo>
                  <a:pt x="452182" y="53217"/>
                </a:lnTo>
                <a:lnTo>
                  <a:pt x="455363" y="35493"/>
                </a:lnTo>
                <a:lnTo>
                  <a:pt x="458544" y="61732"/>
                </a:lnTo>
                <a:lnTo>
                  <a:pt x="468099" y="648880"/>
                </a:lnTo>
                <a:lnTo>
                  <a:pt x="474473" y="828686"/>
                </a:lnTo>
                <a:lnTo>
                  <a:pt x="477654" y="981747"/>
                </a:lnTo>
                <a:lnTo>
                  <a:pt x="480835" y="1056676"/>
                </a:lnTo>
                <a:lnTo>
                  <a:pt x="499945" y="1995963"/>
                </a:lnTo>
                <a:lnTo>
                  <a:pt x="506306" y="2089444"/>
                </a:lnTo>
                <a:lnTo>
                  <a:pt x="515861" y="2169159"/>
                </a:lnTo>
                <a:lnTo>
                  <a:pt x="519042" y="2238212"/>
                </a:lnTo>
                <a:lnTo>
                  <a:pt x="522235" y="2227980"/>
                </a:lnTo>
                <a:lnTo>
                  <a:pt x="525416" y="2306214"/>
                </a:lnTo>
                <a:lnTo>
                  <a:pt x="528597" y="2337277"/>
                </a:lnTo>
                <a:lnTo>
                  <a:pt x="531791" y="2346281"/>
                </a:lnTo>
                <a:lnTo>
                  <a:pt x="538152" y="2373532"/>
                </a:lnTo>
                <a:lnTo>
                  <a:pt x="541333" y="2419740"/>
                </a:lnTo>
                <a:lnTo>
                  <a:pt x="544526" y="2436253"/>
                </a:lnTo>
                <a:lnTo>
                  <a:pt x="550888" y="2604245"/>
                </a:lnTo>
                <a:lnTo>
                  <a:pt x="557262" y="2762219"/>
                </a:lnTo>
                <a:lnTo>
                  <a:pt x="563624" y="2916876"/>
                </a:lnTo>
                <a:lnTo>
                  <a:pt x="566817" y="2948433"/>
                </a:lnTo>
                <a:lnTo>
                  <a:pt x="569998" y="2949953"/>
                </a:lnTo>
                <a:lnTo>
                  <a:pt x="579553" y="2905732"/>
                </a:lnTo>
                <a:lnTo>
                  <a:pt x="585915" y="2936086"/>
                </a:lnTo>
                <a:lnTo>
                  <a:pt x="589108" y="2986638"/>
                </a:lnTo>
                <a:lnTo>
                  <a:pt x="592289" y="2980851"/>
                </a:lnTo>
                <a:lnTo>
                  <a:pt x="595470" y="3017587"/>
                </a:lnTo>
                <a:lnTo>
                  <a:pt x="598650" y="3005962"/>
                </a:lnTo>
                <a:lnTo>
                  <a:pt x="601844" y="3021335"/>
                </a:lnTo>
                <a:lnTo>
                  <a:pt x="605025" y="3001467"/>
                </a:lnTo>
                <a:lnTo>
                  <a:pt x="608205" y="2999694"/>
                </a:lnTo>
                <a:lnTo>
                  <a:pt x="611399" y="3008976"/>
                </a:lnTo>
                <a:lnTo>
                  <a:pt x="614580" y="2974747"/>
                </a:lnTo>
                <a:lnTo>
                  <a:pt x="617760" y="2990247"/>
                </a:lnTo>
                <a:lnTo>
                  <a:pt x="620941" y="2914571"/>
                </a:lnTo>
                <a:lnTo>
                  <a:pt x="624135" y="2993438"/>
                </a:lnTo>
                <a:lnTo>
                  <a:pt x="627315" y="2906277"/>
                </a:lnTo>
                <a:lnTo>
                  <a:pt x="630496" y="2932984"/>
                </a:lnTo>
                <a:lnTo>
                  <a:pt x="633690" y="2767576"/>
                </a:lnTo>
                <a:lnTo>
                  <a:pt x="636870" y="2826485"/>
                </a:lnTo>
                <a:lnTo>
                  <a:pt x="640051" y="2799196"/>
                </a:lnTo>
                <a:lnTo>
                  <a:pt x="643232" y="2831943"/>
                </a:lnTo>
                <a:lnTo>
                  <a:pt x="646426" y="2681453"/>
                </a:lnTo>
                <a:lnTo>
                  <a:pt x="649606" y="2708654"/>
                </a:lnTo>
                <a:lnTo>
                  <a:pt x="652787" y="2870946"/>
                </a:lnTo>
                <a:lnTo>
                  <a:pt x="655981" y="2515703"/>
                </a:lnTo>
                <a:lnTo>
                  <a:pt x="659161" y="2685087"/>
                </a:lnTo>
                <a:lnTo>
                  <a:pt x="662342" y="1744647"/>
                </a:lnTo>
                <a:lnTo>
                  <a:pt x="668716" y="1481428"/>
                </a:lnTo>
                <a:lnTo>
                  <a:pt x="671897" y="1603059"/>
                </a:lnTo>
                <a:lnTo>
                  <a:pt x="675078" y="1584469"/>
                </a:lnTo>
                <a:lnTo>
                  <a:pt x="678259" y="1607631"/>
                </a:lnTo>
                <a:lnTo>
                  <a:pt x="681452" y="1604680"/>
                </a:lnTo>
                <a:lnTo>
                  <a:pt x="684633" y="1275637"/>
                </a:lnTo>
                <a:lnTo>
                  <a:pt x="687814" y="1501386"/>
                </a:lnTo>
                <a:lnTo>
                  <a:pt x="691007" y="1211206"/>
                </a:lnTo>
                <a:lnTo>
                  <a:pt x="694188" y="1600970"/>
                </a:lnTo>
                <a:lnTo>
                  <a:pt x="697369" y="1080141"/>
                </a:lnTo>
                <a:lnTo>
                  <a:pt x="700550" y="1550570"/>
                </a:lnTo>
                <a:lnTo>
                  <a:pt x="703743" y="1284008"/>
                </a:lnTo>
                <a:lnTo>
                  <a:pt x="706924" y="1613367"/>
                </a:lnTo>
                <a:lnTo>
                  <a:pt x="710105" y="1411489"/>
                </a:lnTo>
                <a:lnTo>
                  <a:pt x="713298" y="1407690"/>
                </a:lnTo>
                <a:lnTo>
                  <a:pt x="716479" y="1894404"/>
                </a:lnTo>
                <a:lnTo>
                  <a:pt x="719660" y="1220412"/>
                </a:lnTo>
                <a:lnTo>
                  <a:pt x="722840" y="1962405"/>
                </a:lnTo>
                <a:lnTo>
                  <a:pt x="726034" y="1431066"/>
                </a:lnTo>
                <a:lnTo>
                  <a:pt x="729215" y="2100461"/>
                </a:lnTo>
                <a:lnTo>
                  <a:pt x="732395" y="1845042"/>
                </a:lnTo>
                <a:lnTo>
                  <a:pt x="735589" y="2177327"/>
                </a:lnTo>
                <a:lnTo>
                  <a:pt x="738770" y="2353549"/>
                </a:lnTo>
                <a:lnTo>
                  <a:pt x="741950" y="2300896"/>
                </a:lnTo>
                <a:lnTo>
                  <a:pt x="745131" y="2571371"/>
                </a:lnTo>
                <a:lnTo>
                  <a:pt x="748325" y="2227879"/>
                </a:lnTo>
                <a:lnTo>
                  <a:pt x="751505" y="2581793"/>
                </a:lnTo>
                <a:lnTo>
                  <a:pt x="754686" y="2147214"/>
                </a:lnTo>
                <a:lnTo>
                  <a:pt x="757880" y="2506915"/>
                </a:lnTo>
                <a:lnTo>
                  <a:pt x="761061" y="2098713"/>
                </a:lnTo>
                <a:lnTo>
                  <a:pt x="764241" y="2375698"/>
                </a:lnTo>
                <a:lnTo>
                  <a:pt x="767422" y="2074754"/>
                </a:lnTo>
                <a:lnTo>
                  <a:pt x="770616" y="2073589"/>
                </a:lnTo>
                <a:lnTo>
                  <a:pt x="773796" y="2025519"/>
                </a:lnTo>
                <a:lnTo>
                  <a:pt x="776977" y="1733998"/>
                </a:lnTo>
                <a:lnTo>
                  <a:pt x="780158" y="2112238"/>
                </a:lnTo>
                <a:lnTo>
                  <a:pt x="783351" y="1632742"/>
                </a:lnTo>
                <a:lnTo>
                  <a:pt x="786532" y="1981907"/>
                </a:lnTo>
                <a:lnTo>
                  <a:pt x="789713" y="1791514"/>
                </a:lnTo>
                <a:lnTo>
                  <a:pt x="796087" y="2454476"/>
                </a:lnTo>
                <a:lnTo>
                  <a:pt x="802449" y="2696243"/>
                </a:lnTo>
                <a:lnTo>
                  <a:pt x="805642" y="2628356"/>
                </a:lnTo>
                <a:lnTo>
                  <a:pt x="808823" y="2769881"/>
                </a:lnTo>
                <a:lnTo>
                  <a:pt x="812004" y="2580539"/>
                </a:lnTo>
                <a:lnTo>
                  <a:pt x="815197" y="2709971"/>
                </a:lnTo>
                <a:lnTo>
                  <a:pt x="818378" y="2534571"/>
                </a:lnTo>
                <a:lnTo>
                  <a:pt x="821559" y="2621429"/>
                </a:lnTo>
                <a:lnTo>
                  <a:pt x="824740" y="2635802"/>
                </a:lnTo>
                <a:lnTo>
                  <a:pt x="827933" y="2639259"/>
                </a:lnTo>
                <a:lnTo>
                  <a:pt x="831114" y="2616376"/>
                </a:lnTo>
                <a:lnTo>
                  <a:pt x="834295" y="2571029"/>
                </a:lnTo>
                <a:lnTo>
                  <a:pt x="837488" y="2589986"/>
                </a:lnTo>
                <a:lnTo>
                  <a:pt x="840669" y="2514221"/>
                </a:lnTo>
                <a:lnTo>
                  <a:pt x="843850" y="2581413"/>
                </a:lnTo>
                <a:lnTo>
                  <a:pt x="847030" y="2497746"/>
                </a:lnTo>
                <a:lnTo>
                  <a:pt x="850224" y="2528885"/>
                </a:lnTo>
                <a:lnTo>
                  <a:pt x="853405" y="2497772"/>
                </a:lnTo>
                <a:lnTo>
                  <a:pt x="856585" y="2518577"/>
                </a:lnTo>
                <a:lnTo>
                  <a:pt x="859766" y="2520110"/>
                </a:lnTo>
                <a:lnTo>
                  <a:pt x="862960" y="2511511"/>
                </a:lnTo>
                <a:lnTo>
                  <a:pt x="866140" y="2537446"/>
                </a:lnTo>
                <a:lnTo>
                  <a:pt x="869321" y="2525023"/>
                </a:lnTo>
                <a:lnTo>
                  <a:pt x="872515" y="2567850"/>
                </a:lnTo>
                <a:lnTo>
                  <a:pt x="875695" y="2560379"/>
                </a:lnTo>
                <a:lnTo>
                  <a:pt x="878876" y="2622214"/>
                </a:lnTo>
                <a:lnTo>
                  <a:pt x="882057" y="2628989"/>
                </a:lnTo>
                <a:lnTo>
                  <a:pt x="885250" y="2672475"/>
                </a:lnTo>
                <a:lnTo>
                  <a:pt x="888431" y="2665966"/>
                </a:lnTo>
                <a:lnTo>
                  <a:pt x="894805" y="2728117"/>
                </a:lnTo>
                <a:lnTo>
                  <a:pt x="897986" y="2743997"/>
                </a:lnTo>
                <a:lnTo>
                  <a:pt x="901167" y="2781999"/>
                </a:lnTo>
                <a:lnTo>
                  <a:pt x="904348" y="2768082"/>
                </a:lnTo>
                <a:lnTo>
                  <a:pt x="907541" y="2802248"/>
                </a:lnTo>
                <a:lnTo>
                  <a:pt x="910722" y="2763574"/>
                </a:lnTo>
                <a:lnTo>
                  <a:pt x="913903" y="2755774"/>
                </a:lnTo>
                <a:lnTo>
                  <a:pt x="917096" y="2743604"/>
                </a:lnTo>
                <a:lnTo>
                  <a:pt x="920277" y="2747112"/>
                </a:lnTo>
                <a:lnTo>
                  <a:pt x="929832" y="2494492"/>
                </a:lnTo>
                <a:lnTo>
                  <a:pt x="945749" y="1907485"/>
                </a:lnTo>
                <a:lnTo>
                  <a:pt x="952123" y="1838229"/>
                </a:lnTo>
                <a:lnTo>
                  <a:pt x="955304" y="1782612"/>
                </a:lnTo>
                <a:lnTo>
                  <a:pt x="958485" y="1689372"/>
                </a:lnTo>
                <a:lnTo>
                  <a:pt x="961665" y="1657030"/>
                </a:lnTo>
                <a:lnTo>
                  <a:pt x="964859" y="1549747"/>
                </a:lnTo>
                <a:lnTo>
                  <a:pt x="968040" y="1500284"/>
                </a:lnTo>
                <a:lnTo>
                  <a:pt x="974414" y="1298000"/>
                </a:lnTo>
                <a:lnTo>
                  <a:pt x="980776" y="1110786"/>
                </a:lnTo>
                <a:lnTo>
                  <a:pt x="987150" y="823912"/>
                </a:lnTo>
                <a:lnTo>
                  <a:pt x="990331" y="704864"/>
                </a:lnTo>
                <a:lnTo>
                  <a:pt x="993511" y="662873"/>
                </a:lnTo>
                <a:lnTo>
                  <a:pt x="996705" y="671053"/>
                </a:lnTo>
                <a:lnTo>
                  <a:pt x="999886" y="570015"/>
                </a:lnTo>
                <a:lnTo>
                  <a:pt x="1006247" y="530037"/>
                </a:lnTo>
                <a:lnTo>
                  <a:pt x="1009441" y="603419"/>
                </a:lnTo>
                <a:lnTo>
                  <a:pt x="1012621" y="548202"/>
                </a:lnTo>
                <a:lnTo>
                  <a:pt x="1015802" y="568308"/>
                </a:lnTo>
                <a:lnTo>
                  <a:pt x="1022176" y="655566"/>
                </a:lnTo>
                <a:lnTo>
                  <a:pt x="1025357" y="612777"/>
                </a:lnTo>
                <a:lnTo>
                  <a:pt x="1028538" y="618653"/>
                </a:lnTo>
                <a:lnTo>
                  <a:pt x="1031731" y="556261"/>
                </a:lnTo>
                <a:lnTo>
                  <a:pt x="1034912" y="562606"/>
                </a:lnTo>
                <a:lnTo>
                  <a:pt x="1038093" y="590553"/>
                </a:lnTo>
                <a:lnTo>
                  <a:pt x="1041274" y="574483"/>
                </a:lnTo>
                <a:lnTo>
                  <a:pt x="1044467" y="675701"/>
                </a:lnTo>
                <a:lnTo>
                  <a:pt x="1047648" y="698381"/>
                </a:lnTo>
                <a:lnTo>
                  <a:pt x="1050829" y="809577"/>
                </a:lnTo>
                <a:lnTo>
                  <a:pt x="1054022" y="769941"/>
                </a:lnTo>
                <a:lnTo>
                  <a:pt x="1057203" y="800903"/>
                </a:lnTo>
                <a:lnTo>
                  <a:pt x="1060384" y="932880"/>
                </a:lnTo>
                <a:lnTo>
                  <a:pt x="1063565" y="1147700"/>
                </a:lnTo>
                <a:lnTo>
                  <a:pt x="1066758" y="1071745"/>
                </a:lnTo>
                <a:lnTo>
                  <a:pt x="1069939" y="1202304"/>
                </a:lnTo>
                <a:lnTo>
                  <a:pt x="1073120" y="1529979"/>
                </a:lnTo>
                <a:lnTo>
                  <a:pt x="1076313" y="1482593"/>
                </a:lnTo>
                <a:lnTo>
                  <a:pt x="1082675" y="2071639"/>
                </a:lnTo>
                <a:lnTo>
                  <a:pt x="1098604" y="2722254"/>
                </a:lnTo>
                <a:lnTo>
                  <a:pt x="1101785" y="2668372"/>
                </a:lnTo>
                <a:lnTo>
                  <a:pt x="1104965" y="2693027"/>
                </a:lnTo>
                <a:lnTo>
                  <a:pt x="1108146" y="2737741"/>
                </a:lnTo>
                <a:lnTo>
                  <a:pt x="1111340" y="2813645"/>
                </a:lnTo>
                <a:lnTo>
                  <a:pt x="1117701" y="2823890"/>
                </a:lnTo>
                <a:lnTo>
                  <a:pt x="1120895" y="2892626"/>
                </a:lnTo>
                <a:lnTo>
                  <a:pt x="1124076" y="2892752"/>
                </a:lnTo>
                <a:lnTo>
                  <a:pt x="1127256" y="2909152"/>
                </a:lnTo>
                <a:lnTo>
                  <a:pt x="1130437" y="2907847"/>
                </a:lnTo>
                <a:lnTo>
                  <a:pt x="1133631" y="2903187"/>
                </a:lnTo>
                <a:lnTo>
                  <a:pt x="1136811" y="2901452"/>
                </a:lnTo>
                <a:lnTo>
                  <a:pt x="1139992" y="2903719"/>
                </a:lnTo>
                <a:lnTo>
                  <a:pt x="1143173" y="2875973"/>
                </a:lnTo>
                <a:lnTo>
                  <a:pt x="1146367" y="2829348"/>
                </a:lnTo>
                <a:lnTo>
                  <a:pt x="1149547" y="2875822"/>
                </a:lnTo>
                <a:lnTo>
                  <a:pt x="1152728" y="2885281"/>
                </a:lnTo>
                <a:lnTo>
                  <a:pt x="1155922" y="2836110"/>
                </a:lnTo>
                <a:lnTo>
                  <a:pt x="1159102" y="2830234"/>
                </a:lnTo>
                <a:lnTo>
                  <a:pt x="1165464" y="2770020"/>
                </a:lnTo>
                <a:lnTo>
                  <a:pt x="1168657" y="2684568"/>
                </a:lnTo>
                <a:lnTo>
                  <a:pt x="1171838" y="2705792"/>
                </a:lnTo>
                <a:lnTo>
                  <a:pt x="1175019" y="2747188"/>
                </a:lnTo>
                <a:lnTo>
                  <a:pt x="1178212" y="2624379"/>
                </a:lnTo>
                <a:lnTo>
                  <a:pt x="1181393" y="2615464"/>
                </a:lnTo>
                <a:lnTo>
                  <a:pt x="1184574" y="2621023"/>
                </a:lnTo>
                <a:lnTo>
                  <a:pt x="1187755" y="2640588"/>
                </a:lnTo>
                <a:lnTo>
                  <a:pt x="1194129" y="2445852"/>
                </a:lnTo>
                <a:lnTo>
                  <a:pt x="1197310" y="2619871"/>
                </a:lnTo>
                <a:lnTo>
                  <a:pt x="1200503" y="2622759"/>
                </a:lnTo>
                <a:lnTo>
                  <a:pt x="1203684" y="2517843"/>
                </a:lnTo>
                <a:lnTo>
                  <a:pt x="1206865" y="2481955"/>
                </a:lnTo>
                <a:lnTo>
                  <a:pt x="1210046" y="2505610"/>
                </a:lnTo>
                <a:lnTo>
                  <a:pt x="1216420" y="2610057"/>
                </a:lnTo>
                <a:lnTo>
                  <a:pt x="1219601" y="2630876"/>
                </a:lnTo>
                <a:lnTo>
                  <a:pt x="1225975" y="2720164"/>
                </a:lnTo>
                <a:lnTo>
                  <a:pt x="1229156" y="2747276"/>
                </a:lnTo>
                <a:lnTo>
                  <a:pt x="1232336" y="2713162"/>
                </a:lnTo>
                <a:lnTo>
                  <a:pt x="1235530" y="2730206"/>
                </a:lnTo>
                <a:lnTo>
                  <a:pt x="1238711" y="2842694"/>
                </a:lnTo>
                <a:lnTo>
                  <a:pt x="1241891" y="2837477"/>
                </a:lnTo>
                <a:lnTo>
                  <a:pt x="1245072" y="2805173"/>
                </a:lnTo>
                <a:lnTo>
                  <a:pt x="1248266" y="2791092"/>
                </a:lnTo>
                <a:lnTo>
                  <a:pt x="1251446" y="2825131"/>
                </a:lnTo>
                <a:lnTo>
                  <a:pt x="1254627" y="2843416"/>
                </a:lnTo>
                <a:lnTo>
                  <a:pt x="1257821" y="2842099"/>
                </a:lnTo>
                <a:lnTo>
                  <a:pt x="1261001" y="2824738"/>
                </a:lnTo>
                <a:lnTo>
                  <a:pt x="1267363" y="2890840"/>
                </a:lnTo>
                <a:lnTo>
                  <a:pt x="1270556" y="2845405"/>
                </a:lnTo>
                <a:lnTo>
                  <a:pt x="1273737" y="2841314"/>
                </a:lnTo>
                <a:lnTo>
                  <a:pt x="1280112" y="2472635"/>
                </a:lnTo>
                <a:lnTo>
                  <a:pt x="1286473" y="2380472"/>
                </a:lnTo>
                <a:lnTo>
                  <a:pt x="1289654" y="2486590"/>
                </a:lnTo>
                <a:lnTo>
                  <a:pt x="1292847" y="2640094"/>
                </a:lnTo>
                <a:lnTo>
                  <a:pt x="1296028" y="2663939"/>
                </a:lnTo>
                <a:lnTo>
                  <a:pt x="1299209" y="2713833"/>
                </a:lnTo>
                <a:lnTo>
                  <a:pt x="1302390" y="2711756"/>
                </a:lnTo>
                <a:lnTo>
                  <a:pt x="1305583" y="2728814"/>
                </a:lnTo>
                <a:lnTo>
                  <a:pt x="1308764" y="2734373"/>
                </a:lnTo>
                <a:lnTo>
                  <a:pt x="1311945" y="2716518"/>
                </a:lnTo>
                <a:lnTo>
                  <a:pt x="1315138" y="2738083"/>
                </a:lnTo>
                <a:lnTo>
                  <a:pt x="1318319" y="2716441"/>
                </a:lnTo>
                <a:lnTo>
                  <a:pt x="1321500" y="2764334"/>
                </a:lnTo>
                <a:lnTo>
                  <a:pt x="1324681" y="2723583"/>
                </a:lnTo>
                <a:lnTo>
                  <a:pt x="1327874" y="2779049"/>
                </a:lnTo>
                <a:lnTo>
                  <a:pt x="1331055" y="2687734"/>
                </a:lnTo>
                <a:lnTo>
                  <a:pt x="1334236" y="2754279"/>
                </a:lnTo>
                <a:lnTo>
                  <a:pt x="1337429" y="2645856"/>
                </a:lnTo>
                <a:lnTo>
                  <a:pt x="1340610" y="2717936"/>
                </a:lnTo>
                <a:lnTo>
                  <a:pt x="1343791" y="2672234"/>
                </a:lnTo>
                <a:lnTo>
                  <a:pt x="1346971" y="2745010"/>
                </a:lnTo>
                <a:lnTo>
                  <a:pt x="1353346" y="2678490"/>
                </a:lnTo>
                <a:lnTo>
                  <a:pt x="1356526" y="2667181"/>
                </a:lnTo>
                <a:lnTo>
                  <a:pt x="1359720" y="2358653"/>
                </a:lnTo>
                <a:lnTo>
                  <a:pt x="1362901" y="2541485"/>
                </a:lnTo>
                <a:lnTo>
                  <a:pt x="1366081" y="2069018"/>
                </a:lnTo>
                <a:lnTo>
                  <a:pt x="1369262" y="2275810"/>
                </a:lnTo>
                <a:lnTo>
                  <a:pt x="1372456" y="1632742"/>
                </a:lnTo>
                <a:lnTo>
                  <a:pt x="1375636" y="1659791"/>
                </a:lnTo>
                <a:lnTo>
                  <a:pt x="1378817" y="1076456"/>
                </a:lnTo>
                <a:lnTo>
                  <a:pt x="1382011" y="926282"/>
                </a:lnTo>
                <a:lnTo>
                  <a:pt x="1385191" y="1092615"/>
                </a:lnTo>
                <a:lnTo>
                  <a:pt x="1388372" y="918089"/>
                </a:lnTo>
                <a:lnTo>
                  <a:pt x="1391553" y="1138709"/>
                </a:lnTo>
                <a:lnTo>
                  <a:pt x="1394746" y="571059"/>
                </a:lnTo>
                <a:lnTo>
                  <a:pt x="1397927" y="1172520"/>
                </a:lnTo>
                <a:lnTo>
                  <a:pt x="1401108" y="478485"/>
                </a:lnTo>
                <a:lnTo>
                  <a:pt x="1404289" y="1044773"/>
                </a:lnTo>
                <a:lnTo>
                  <a:pt x="1407482" y="527467"/>
                </a:lnTo>
                <a:lnTo>
                  <a:pt x="1410663" y="1033793"/>
                </a:lnTo>
                <a:lnTo>
                  <a:pt x="1413844" y="568747"/>
                </a:lnTo>
                <a:lnTo>
                  <a:pt x="1417037" y="612435"/>
                </a:lnTo>
                <a:lnTo>
                  <a:pt x="1420218" y="780857"/>
                </a:lnTo>
                <a:lnTo>
                  <a:pt x="1423399" y="331837"/>
                </a:lnTo>
                <a:lnTo>
                  <a:pt x="1426580" y="1069694"/>
                </a:lnTo>
                <a:lnTo>
                  <a:pt x="1429773" y="329314"/>
                </a:lnTo>
                <a:lnTo>
                  <a:pt x="1432954" y="1268508"/>
                </a:lnTo>
                <a:lnTo>
                  <a:pt x="1436135" y="267892"/>
                </a:lnTo>
                <a:lnTo>
                  <a:pt x="1439328" y="1156007"/>
                </a:lnTo>
                <a:lnTo>
                  <a:pt x="1442509" y="613055"/>
                </a:lnTo>
                <a:lnTo>
                  <a:pt x="1445690" y="957396"/>
                </a:lnTo>
                <a:lnTo>
                  <a:pt x="1448870" y="1082800"/>
                </a:lnTo>
                <a:lnTo>
                  <a:pt x="1452064" y="832776"/>
                </a:lnTo>
                <a:lnTo>
                  <a:pt x="1455245" y="1393304"/>
                </a:lnTo>
                <a:lnTo>
                  <a:pt x="1458426" y="752149"/>
                </a:lnTo>
                <a:lnTo>
                  <a:pt x="1461619" y="1571984"/>
                </a:lnTo>
                <a:lnTo>
                  <a:pt x="1464800" y="775424"/>
                </a:lnTo>
                <a:lnTo>
                  <a:pt x="1467981" y="1737379"/>
                </a:lnTo>
                <a:lnTo>
                  <a:pt x="1471161" y="1500018"/>
                </a:lnTo>
                <a:lnTo>
                  <a:pt x="1477536" y="2132524"/>
                </a:lnTo>
                <a:lnTo>
                  <a:pt x="1480716" y="2150050"/>
                </a:lnTo>
                <a:lnTo>
                  <a:pt x="1483897" y="2514753"/>
                </a:lnTo>
                <a:lnTo>
                  <a:pt x="1487091" y="2296058"/>
                </a:lnTo>
                <a:lnTo>
                  <a:pt x="1490272" y="2543157"/>
                </a:lnTo>
                <a:lnTo>
                  <a:pt x="1493452" y="2427820"/>
                </a:lnTo>
                <a:lnTo>
                  <a:pt x="1496646" y="2618643"/>
                </a:lnTo>
                <a:lnTo>
                  <a:pt x="1499827" y="2483373"/>
                </a:lnTo>
                <a:lnTo>
                  <a:pt x="1503007" y="2647819"/>
                </a:lnTo>
                <a:lnTo>
                  <a:pt x="1506188" y="2560176"/>
                </a:lnTo>
                <a:lnTo>
                  <a:pt x="1509382" y="2679579"/>
                </a:lnTo>
                <a:lnTo>
                  <a:pt x="1512562" y="2647591"/>
                </a:lnTo>
                <a:lnTo>
                  <a:pt x="1515743" y="2665915"/>
                </a:lnTo>
                <a:lnTo>
                  <a:pt x="1518937" y="2695813"/>
                </a:lnTo>
                <a:lnTo>
                  <a:pt x="1522117" y="2660267"/>
                </a:lnTo>
                <a:lnTo>
                  <a:pt x="1528479" y="2815810"/>
                </a:lnTo>
                <a:lnTo>
                  <a:pt x="1531672" y="2780721"/>
                </a:lnTo>
                <a:lnTo>
                  <a:pt x="1534853" y="2686594"/>
                </a:lnTo>
                <a:lnTo>
                  <a:pt x="1538034" y="2519654"/>
                </a:lnTo>
                <a:lnTo>
                  <a:pt x="1544408" y="2791294"/>
                </a:lnTo>
                <a:lnTo>
                  <a:pt x="1550770" y="2490326"/>
                </a:lnTo>
                <a:lnTo>
                  <a:pt x="1553963" y="2036739"/>
                </a:lnTo>
                <a:lnTo>
                  <a:pt x="1557144" y="2266755"/>
                </a:lnTo>
                <a:lnTo>
                  <a:pt x="1560325" y="2047921"/>
                </a:lnTo>
                <a:lnTo>
                  <a:pt x="1563518" y="1945791"/>
                </a:lnTo>
                <a:lnTo>
                  <a:pt x="1569880" y="1585407"/>
                </a:lnTo>
                <a:lnTo>
                  <a:pt x="1573060" y="1686422"/>
                </a:lnTo>
                <a:lnTo>
                  <a:pt x="1576254" y="1572490"/>
                </a:lnTo>
                <a:lnTo>
                  <a:pt x="1579435" y="1699313"/>
                </a:lnTo>
                <a:lnTo>
                  <a:pt x="1582615" y="1615393"/>
                </a:lnTo>
                <a:lnTo>
                  <a:pt x="1585796" y="1656422"/>
                </a:lnTo>
                <a:lnTo>
                  <a:pt x="1588990" y="1489685"/>
                </a:lnTo>
                <a:lnTo>
                  <a:pt x="1592171" y="1543377"/>
                </a:lnTo>
                <a:lnTo>
                  <a:pt x="1598545" y="1738708"/>
                </a:lnTo>
                <a:lnTo>
                  <a:pt x="1601726" y="1743761"/>
                </a:lnTo>
                <a:lnTo>
                  <a:pt x="1604906" y="1826984"/>
                </a:lnTo>
                <a:lnTo>
                  <a:pt x="1608087" y="2031826"/>
                </a:lnTo>
                <a:lnTo>
                  <a:pt x="1611281" y="1971080"/>
                </a:lnTo>
                <a:lnTo>
                  <a:pt x="1614461" y="1988834"/>
                </a:lnTo>
                <a:lnTo>
                  <a:pt x="1617642" y="2065611"/>
                </a:lnTo>
                <a:lnTo>
                  <a:pt x="1627197" y="2478245"/>
                </a:lnTo>
                <a:lnTo>
                  <a:pt x="1630378" y="2545436"/>
                </a:lnTo>
                <a:lnTo>
                  <a:pt x="1633572" y="2507510"/>
                </a:lnTo>
                <a:lnTo>
                  <a:pt x="1636752" y="2489857"/>
                </a:lnTo>
                <a:lnTo>
                  <a:pt x="1639933" y="2558036"/>
                </a:lnTo>
                <a:lnTo>
                  <a:pt x="1643127" y="2591797"/>
                </a:lnTo>
                <a:lnTo>
                  <a:pt x="1646307" y="2720000"/>
                </a:lnTo>
                <a:lnTo>
                  <a:pt x="1649488" y="2720418"/>
                </a:lnTo>
                <a:lnTo>
                  <a:pt x="1652669" y="2679692"/>
                </a:lnTo>
                <a:lnTo>
                  <a:pt x="1655862" y="2800564"/>
                </a:lnTo>
                <a:lnTo>
                  <a:pt x="1659043" y="2775731"/>
                </a:lnTo>
                <a:lnTo>
                  <a:pt x="1662224" y="2796486"/>
                </a:lnTo>
                <a:lnTo>
                  <a:pt x="1665405" y="2764663"/>
                </a:lnTo>
                <a:lnTo>
                  <a:pt x="1668598" y="2795676"/>
                </a:lnTo>
                <a:lnTo>
                  <a:pt x="1671779" y="2795372"/>
                </a:lnTo>
                <a:lnTo>
                  <a:pt x="1674960" y="2791826"/>
                </a:lnTo>
                <a:lnTo>
                  <a:pt x="1678153" y="2833222"/>
                </a:lnTo>
                <a:lnTo>
                  <a:pt x="1681334" y="2751645"/>
                </a:lnTo>
                <a:lnTo>
                  <a:pt x="1684515" y="2737437"/>
                </a:lnTo>
                <a:lnTo>
                  <a:pt x="1687696" y="2806186"/>
                </a:lnTo>
                <a:lnTo>
                  <a:pt x="1690889" y="2761612"/>
                </a:lnTo>
                <a:lnTo>
                  <a:pt x="1694070" y="2644071"/>
                </a:lnTo>
                <a:lnTo>
                  <a:pt x="1697251" y="2695459"/>
                </a:lnTo>
                <a:lnTo>
                  <a:pt x="1700444" y="2683517"/>
                </a:lnTo>
                <a:lnTo>
                  <a:pt x="1706806" y="2640462"/>
                </a:lnTo>
                <a:lnTo>
                  <a:pt x="1709986" y="2655480"/>
                </a:lnTo>
                <a:lnTo>
                  <a:pt x="1713180" y="2678148"/>
                </a:lnTo>
                <a:lnTo>
                  <a:pt x="1716361" y="2671221"/>
                </a:lnTo>
                <a:lnTo>
                  <a:pt x="1719541" y="2705336"/>
                </a:lnTo>
                <a:lnTo>
                  <a:pt x="1722735" y="2649782"/>
                </a:lnTo>
                <a:lnTo>
                  <a:pt x="1725916" y="2660444"/>
                </a:lnTo>
                <a:lnTo>
                  <a:pt x="1729096" y="2640867"/>
                </a:lnTo>
                <a:lnTo>
                  <a:pt x="1732277" y="2689697"/>
                </a:lnTo>
                <a:lnTo>
                  <a:pt x="1735471" y="2630825"/>
                </a:lnTo>
                <a:lnTo>
                  <a:pt x="1738651" y="2511283"/>
                </a:lnTo>
                <a:lnTo>
                  <a:pt x="1741832" y="2552756"/>
                </a:lnTo>
                <a:lnTo>
                  <a:pt x="1745026" y="2638752"/>
                </a:lnTo>
                <a:lnTo>
                  <a:pt x="1748206" y="2672449"/>
                </a:lnTo>
                <a:lnTo>
                  <a:pt x="1751387" y="2600699"/>
                </a:lnTo>
                <a:lnTo>
                  <a:pt x="1754568" y="2607854"/>
                </a:lnTo>
                <a:lnTo>
                  <a:pt x="1757761" y="2554174"/>
                </a:lnTo>
                <a:lnTo>
                  <a:pt x="1764123" y="2656861"/>
                </a:lnTo>
                <a:lnTo>
                  <a:pt x="1767304" y="2637182"/>
                </a:lnTo>
                <a:lnTo>
                  <a:pt x="1770497" y="2647009"/>
                </a:lnTo>
                <a:lnTo>
                  <a:pt x="1773678" y="2689266"/>
                </a:lnTo>
                <a:lnTo>
                  <a:pt x="1776859" y="2796423"/>
                </a:lnTo>
                <a:lnTo>
                  <a:pt x="1783233" y="2736867"/>
                </a:lnTo>
                <a:lnTo>
                  <a:pt x="1786414" y="2744237"/>
                </a:lnTo>
                <a:lnTo>
                  <a:pt x="1789595" y="2723951"/>
                </a:lnTo>
                <a:lnTo>
                  <a:pt x="1792788" y="2755419"/>
                </a:lnTo>
                <a:lnTo>
                  <a:pt x="1795969" y="2804439"/>
                </a:lnTo>
                <a:lnTo>
                  <a:pt x="1799150" y="2831171"/>
                </a:lnTo>
                <a:lnTo>
                  <a:pt x="1802343" y="2718619"/>
                </a:lnTo>
                <a:lnTo>
                  <a:pt x="1805524" y="2766943"/>
                </a:lnTo>
                <a:lnTo>
                  <a:pt x="1808705" y="2691204"/>
                </a:lnTo>
                <a:lnTo>
                  <a:pt x="1815079" y="2299819"/>
                </a:lnTo>
                <a:lnTo>
                  <a:pt x="1818260" y="2202730"/>
                </a:lnTo>
                <a:lnTo>
                  <a:pt x="1821441" y="2325386"/>
                </a:lnTo>
                <a:lnTo>
                  <a:pt x="1824634" y="2331300"/>
                </a:lnTo>
                <a:lnTo>
                  <a:pt x="1827815" y="2431821"/>
                </a:lnTo>
                <a:lnTo>
                  <a:pt x="1834176" y="2852863"/>
                </a:lnTo>
                <a:lnTo>
                  <a:pt x="1837370" y="2823687"/>
                </a:lnTo>
                <a:lnTo>
                  <a:pt x="1840551" y="2745922"/>
                </a:lnTo>
                <a:lnTo>
                  <a:pt x="1843731" y="2531937"/>
                </a:lnTo>
                <a:lnTo>
                  <a:pt x="1846912" y="2413143"/>
                </a:lnTo>
                <a:lnTo>
                  <a:pt x="1850106" y="2441091"/>
                </a:lnTo>
                <a:lnTo>
                  <a:pt x="1853286" y="2411332"/>
                </a:lnTo>
                <a:lnTo>
                  <a:pt x="1856467" y="2408787"/>
                </a:lnTo>
                <a:lnTo>
                  <a:pt x="1859661" y="2227752"/>
                </a:lnTo>
                <a:lnTo>
                  <a:pt x="1862841" y="2223219"/>
                </a:lnTo>
                <a:lnTo>
                  <a:pt x="1866022" y="2150012"/>
                </a:lnTo>
                <a:lnTo>
                  <a:pt x="1869203" y="2222282"/>
                </a:lnTo>
                <a:lnTo>
                  <a:pt x="1872396" y="2116265"/>
                </a:lnTo>
                <a:lnTo>
                  <a:pt x="1875577" y="2150063"/>
                </a:lnTo>
                <a:lnTo>
                  <a:pt x="1881951" y="2062433"/>
                </a:lnTo>
                <a:lnTo>
                  <a:pt x="1885132" y="2064294"/>
                </a:lnTo>
                <a:lnTo>
                  <a:pt x="1888313" y="2008247"/>
                </a:lnTo>
                <a:lnTo>
                  <a:pt x="1891494" y="2117493"/>
                </a:lnTo>
                <a:lnTo>
                  <a:pt x="1894687" y="1969054"/>
                </a:lnTo>
                <a:lnTo>
                  <a:pt x="1897868" y="2191307"/>
                </a:lnTo>
                <a:lnTo>
                  <a:pt x="1901049" y="2022658"/>
                </a:lnTo>
                <a:lnTo>
                  <a:pt x="1904242" y="2215988"/>
                </a:lnTo>
                <a:lnTo>
                  <a:pt x="1907423" y="1937218"/>
                </a:lnTo>
                <a:lnTo>
                  <a:pt x="1910604" y="2103057"/>
                </a:lnTo>
                <a:lnTo>
                  <a:pt x="1916978" y="2012235"/>
                </a:lnTo>
                <a:lnTo>
                  <a:pt x="1920159" y="2171464"/>
                </a:lnTo>
                <a:lnTo>
                  <a:pt x="1923340" y="1790210"/>
                </a:lnTo>
                <a:lnTo>
                  <a:pt x="1926520" y="2366187"/>
                </a:lnTo>
                <a:lnTo>
                  <a:pt x="1929714" y="1631476"/>
                </a:lnTo>
                <a:lnTo>
                  <a:pt x="1932895" y="2269149"/>
                </a:lnTo>
                <a:lnTo>
                  <a:pt x="1936075" y="1478655"/>
                </a:lnTo>
                <a:lnTo>
                  <a:pt x="1939269" y="1710608"/>
                </a:lnTo>
                <a:lnTo>
                  <a:pt x="1942450" y="1817107"/>
                </a:lnTo>
                <a:lnTo>
                  <a:pt x="1945631" y="1149561"/>
                </a:lnTo>
                <a:lnTo>
                  <a:pt x="1948811" y="2165955"/>
                </a:lnTo>
                <a:lnTo>
                  <a:pt x="1952005" y="846592"/>
                </a:lnTo>
                <a:lnTo>
                  <a:pt x="1955186" y="1950350"/>
                </a:lnTo>
                <a:lnTo>
                  <a:pt x="1958366" y="864169"/>
                </a:lnTo>
                <a:lnTo>
                  <a:pt x="1961560" y="1399560"/>
                </a:lnTo>
                <a:lnTo>
                  <a:pt x="1964741" y="1303623"/>
                </a:lnTo>
                <a:lnTo>
                  <a:pt x="1967921" y="789202"/>
                </a:lnTo>
                <a:lnTo>
                  <a:pt x="1971102" y="1617673"/>
                </a:lnTo>
                <a:lnTo>
                  <a:pt x="1974296" y="501977"/>
                </a:lnTo>
                <a:lnTo>
                  <a:pt x="1977477" y="1724918"/>
                </a:lnTo>
                <a:lnTo>
                  <a:pt x="1980657" y="540785"/>
                </a:lnTo>
                <a:lnTo>
                  <a:pt x="1983851" y="1270926"/>
                </a:lnTo>
                <a:lnTo>
                  <a:pt x="1987032" y="845186"/>
                </a:lnTo>
                <a:lnTo>
                  <a:pt x="1993393" y="1188248"/>
                </a:lnTo>
                <a:lnTo>
                  <a:pt x="1996587" y="828990"/>
                </a:lnTo>
                <a:lnTo>
                  <a:pt x="1999767" y="1529232"/>
                </a:lnTo>
                <a:lnTo>
                  <a:pt x="2002948" y="867398"/>
                </a:lnTo>
                <a:lnTo>
                  <a:pt x="2006142" y="1526636"/>
                </a:lnTo>
                <a:lnTo>
                  <a:pt x="2009322" y="947050"/>
                </a:lnTo>
                <a:lnTo>
                  <a:pt x="2012503" y="1598918"/>
                </a:lnTo>
                <a:lnTo>
                  <a:pt x="2015684" y="1262733"/>
                </a:lnTo>
                <a:lnTo>
                  <a:pt x="2018877" y="1568362"/>
                </a:lnTo>
                <a:lnTo>
                  <a:pt x="2022058" y="1696438"/>
                </a:lnTo>
                <a:lnTo>
                  <a:pt x="2025239" y="1640530"/>
                </a:lnTo>
                <a:lnTo>
                  <a:pt x="2028420" y="1925378"/>
                </a:lnTo>
                <a:lnTo>
                  <a:pt x="2031613" y="1618471"/>
                </a:lnTo>
                <a:lnTo>
                  <a:pt x="2034794" y="2157408"/>
                </a:lnTo>
                <a:lnTo>
                  <a:pt x="2037975" y="1957366"/>
                </a:lnTo>
                <a:lnTo>
                  <a:pt x="2041168" y="2357956"/>
                </a:lnTo>
                <a:lnTo>
                  <a:pt x="2044349" y="2274214"/>
                </a:lnTo>
                <a:lnTo>
                  <a:pt x="2047530" y="2456160"/>
                </a:lnTo>
                <a:lnTo>
                  <a:pt x="2050711" y="2483753"/>
                </a:lnTo>
                <a:lnTo>
                  <a:pt x="2053904" y="2551363"/>
                </a:lnTo>
                <a:lnTo>
                  <a:pt x="2063459" y="2850027"/>
                </a:lnTo>
                <a:lnTo>
                  <a:pt x="2066640" y="2850698"/>
                </a:lnTo>
                <a:lnTo>
                  <a:pt x="2069821" y="2919308"/>
                </a:lnTo>
                <a:lnTo>
                  <a:pt x="2073001" y="2817925"/>
                </a:lnTo>
                <a:lnTo>
                  <a:pt x="2076195" y="2931122"/>
                </a:lnTo>
                <a:lnTo>
                  <a:pt x="2079376" y="2871744"/>
                </a:lnTo>
                <a:lnTo>
                  <a:pt x="2082556" y="2969986"/>
                </a:lnTo>
                <a:lnTo>
                  <a:pt x="2085750" y="2951561"/>
                </a:lnTo>
                <a:lnTo>
                  <a:pt x="2088931" y="2984789"/>
                </a:lnTo>
                <a:lnTo>
                  <a:pt x="2092111" y="2969315"/>
                </a:lnTo>
                <a:lnTo>
                  <a:pt x="2095292" y="2967314"/>
                </a:lnTo>
                <a:lnTo>
                  <a:pt x="2098486" y="2976229"/>
                </a:lnTo>
                <a:lnTo>
                  <a:pt x="2101666" y="2978280"/>
                </a:lnTo>
                <a:lnTo>
                  <a:pt x="2104847" y="2986499"/>
                </a:lnTo>
                <a:lnTo>
                  <a:pt x="2108028" y="2960919"/>
                </a:lnTo>
                <a:lnTo>
                  <a:pt x="2111222" y="2976609"/>
                </a:lnTo>
                <a:lnTo>
                  <a:pt x="2114402" y="2965301"/>
                </a:lnTo>
                <a:lnTo>
                  <a:pt x="2117583" y="3007077"/>
                </a:lnTo>
                <a:lnTo>
                  <a:pt x="2120777" y="2964338"/>
                </a:lnTo>
                <a:lnTo>
                  <a:pt x="2123957" y="2959425"/>
                </a:lnTo>
                <a:lnTo>
                  <a:pt x="2127138" y="2922904"/>
                </a:lnTo>
                <a:lnTo>
                  <a:pt x="2130319" y="2967719"/>
                </a:lnTo>
                <a:lnTo>
                  <a:pt x="2133512" y="2748100"/>
                </a:lnTo>
                <a:lnTo>
                  <a:pt x="2136693" y="2770425"/>
                </a:lnTo>
                <a:lnTo>
                  <a:pt x="2139874" y="2840744"/>
                </a:lnTo>
                <a:lnTo>
                  <a:pt x="2143068" y="2520490"/>
                </a:lnTo>
                <a:lnTo>
                  <a:pt x="2155803" y="2802843"/>
                </a:lnTo>
                <a:lnTo>
                  <a:pt x="2158984" y="2808542"/>
                </a:lnTo>
                <a:lnTo>
                  <a:pt x="2165358" y="2716695"/>
                </a:lnTo>
                <a:lnTo>
                  <a:pt x="2168539" y="2878050"/>
                </a:lnTo>
                <a:lnTo>
                  <a:pt x="2171720" y="2791725"/>
                </a:lnTo>
                <a:lnTo>
                  <a:pt x="2174901" y="2656911"/>
                </a:lnTo>
                <a:lnTo>
                  <a:pt x="2178094" y="2667789"/>
                </a:lnTo>
                <a:lnTo>
                  <a:pt x="2184456" y="2001358"/>
                </a:lnTo>
                <a:lnTo>
                  <a:pt x="2187649" y="2232932"/>
                </a:lnTo>
                <a:lnTo>
                  <a:pt x="2190830" y="2350396"/>
                </a:lnTo>
                <a:lnTo>
                  <a:pt x="2194011" y="2318029"/>
                </a:lnTo>
                <a:lnTo>
                  <a:pt x="2197192" y="2241720"/>
                </a:lnTo>
                <a:lnTo>
                  <a:pt x="2200385" y="2286801"/>
                </a:lnTo>
                <a:lnTo>
                  <a:pt x="2203566" y="2371265"/>
                </a:lnTo>
                <a:lnTo>
                  <a:pt x="2206747" y="2299768"/>
                </a:lnTo>
                <a:lnTo>
                  <a:pt x="2209927" y="2269744"/>
                </a:lnTo>
                <a:lnTo>
                  <a:pt x="2213121" y="2346103"/>
                </a:lnTo>
                <a:lnTo>
                  <a:pt x="2216302" y="2368999"/>
                </a:lnTo>
                <a:lnTo>
                  <a:pt x="2219482" y="2328628"/>
                </a:lnTo>
                <a:lnTo>
                  <a:pt x="2222676" y="2314243"/>
                </a:lnTo>
                <a:lnTo>
                  <a:pt x="2232218" y="1898848"/>
                </a:lnTo>
                <a:lnTo>
                  <a:pt x="2235412" y="1656663"/>
                </a:lnTo>
                <a:lnTo>
                  <a:pt x="2238592" y="1296050"/>
                </a:lnTo>
                <a:lnTo>
                  <a:pt x="2244967" y="875173"/>
                </a:lnTo>
                <a:lnTo>
                  <a:pt x="2248147" y="593693"/>
                </a:lnTo>
                <a:lnTo>
                  <a:pt x="2251328" y="644612"/>
                </a:lnTo>
                <a:lnTo>
                  <a:pt x="2254509" y="515406"/>
                </a:lnTo>
                <a:lnTo>
                  <a:pt x="2257702" y="504589"/>
                </a:lnTo>
                <a:lnTo>
                  <a:pt x="2260883" y="533884"/>
                </a:lnTo>
                <a:lnTo>
                  <a:pt x="2264064" y="440313"/>
                </a:lnTo>
                <a:lnTo>
                  <a:pt x="2267257" y="452684"/>
                </a:lnTo>
                <a:lnTo>
                  <a:pt x="2270438" y="500866"/>
                </a:lnTo>
                <a:lnTo>
                  <a:pt x="2273619" y="629986"/>
                </a:lnTo>
                <a:lnTo>
                  <a:pt x="2276800" y="641320"/>
                </a:lnTo>
                <a:lnTo>
                  <a:pt x="2283174" y="799763"/>
                </a:lnTo>
                <a:lnTo>
                  <a:pt x="2286355" y="849492"/>
                </a:lnTo>
                <a:lnTo>
                  <a:pt x="2295910" y="1157273"/>
                </a:lnTo>
                <a:lnTo>
                  <a:pt x="2299091" y="1247360"/>
                </a:lnTo>
                <a:lnTo>
                  <a:pt x="2305465" y="1627740"/>
                </a:lnTo>
                <a:lnTo>
                  <a:pt x="2327756" y="2527644"/>
                </a:lnTo>
                <a:lnTo>
                  <a:pt x="2330936" y="2536230"/>
                </a:lnTo>
                <a:lnTo>
                  <a:pt x="2334117" y="2575347"/>
                </a:lnTo>
                <a:lnTo>
                  <a:pt x="2337311" y="2567559"/>
                </a:lnTo>
                <a:lnTo>
                  <a:pt x="2340491" y="2657735"/>
                </a:lnTo>
                <a:lnTo>
                  <a:pt x="2343672" y="2677679"/>
                </a:lnTo>
                <a:lnTo>
                  <a:pt x="2346866" y="2676653"/>
                </a:lnTo>
                <a:lnTo>
                  <a:pt x="2350047" y="2718873"/>
                </a:lnTo>
                <a:lnTo>
                  <a:pt x="2353227" y="2727256"/>
                </a:lnTo>
                <a:lnTo>
                  <a:pt x="2359602" y="2758344"/>
                </a:lnTo>
                <a:lnTo>
                  <a:pt x="2362782" y="2709464"/>
                </a:lnTo>
                <a:lnTo>
                  <a:pt x="2365963" y="2701651"/>
                </a:lnTo>
                <a:lnTo>
                  <a:pt x="2369144" y="2749581"/>
                </a:lnTo>
                <a:lnTo>
                  <a:pt x="2372337" y="2738311"/>
                </a:lnTo>
                <a:lnTo>
                  <a:pt x="2375518" y="2683466"/>
                </a:lnTo>
                <a:lnTo>
                  <a:pt x="2381892" y="2760295"/>
                </a:lnTo>
                <a:lnTo>
                  <a:pt x="2385073" y="2736829"/>
                </a:lnTo>
                <a:lnTo>
                  <a:pt x="2388254" y="2701106"/>
                </a:lnTo>
                <a:lnTo>
                  <a:pt x="2391435" y="2683530"/>
                </a:lnTo>
                <a:lnTo>
                  <a:pt x="2394628" y="2730574"/>
                </a:lnTo>
                <a:lnTo>
                  <a:pt x="2397809" y="2662280"/>
                </a:lnTo>
                <a:lnTo>
                  <a:pt x="2400990" y="2633636"/>
                </a:lnTo>
                <a:lnTo>
                  <a:pt x="2404183" y="2647958"/>
                </a:lnTo>
                <a:lnTo>
                  <a:pt x="2407364" y="2741350"/>
                </a:lnTo>
                <a:lnTo>
                  <a:pt x="2410545" y="2674665"/>
                </a:lnTo>
                <a:lnTo>
                  <a:pt x="2413726" y="2647211"/>
                </a:lnTo>
                <a:lnTo>
                  <a:pt x="2416919" y="2707716"/>
                </a:lnTo>
                <a:lnTo>
                  <a:pt x="2420100" y="2636891"/>
                </a:lnTo>
                <a:lnTo>
                  <a:pt x="2423281" y="2730726"/>
                </a:lnTo>
                <a:lnTo>
                  <a:pt x="2426474" y="2679870"/>
                </a:lnTo>
                <a:lnTo>
                  <a:pt x="2429655" y="2703993"/>
                </a:lnTo>
                <a:lnTo>
                  <a:pt x="2432836" y="2809251"/>
                </a:lnTo>
                <a:lnTo>
                  <a:pt x="2436017" y="2763612"/>
                </a:lnTo>
                <a:lnTo>
                  <a:pt x="2439210" y="2782544"/>
                </a:lnTo>
                <a:lnTo>
                  <a:pt x="2442391" y="2865324"/>
                </a:lnTo>
                <a:lnTo>
                  <a:pt x="2445572" y="2880304"/>
                </a:lnTo>
                <a:lnTo>
                  <a:pt x="2448765" y="2785836"/>
                </a:lnTo>
                <a:lnTo>
                  <a:pt x="2451946" y="2807731"/>
                </a:lnTo>
                <a:lnTo>
                  <a:pt x="2455127" y="2849938"/>
                </a:lnTo>
                <a:lnTo>
                  <a:pt x="2458308" y="2849710"/>
                </a:lnTo>
                <a:lnTo>
                  <a:pt x="2461501" y="2889346"/>
                </a:lnTo>
                <a:lnTo>
                  <a:pt x="2464682" y="2898337"/>
                </a:lnTo>
                <a:lnTo>
                  <a:pt x="2467863" y="2934136"/>
                </a:lnTo>
                <a:lnTo>
                  <a:pt x="2477418" y="2787850"/>
                </a:lnTo>
                <a:lnTo>
                  <a:pt x="2480598" y="2852167"/>
                </a:lnTo>
                <a:lnTo>
                  <a:pt x="2483792" y="2877151"/>
                </a:lnTo>
                <a:lnTo>
                  <a:pt x="2486973" y="2878772"/>
                </a:lnTo>
                <a:lnTo>
                  <a:pt x="2490153" y="2869097"/>
                </a:lnTo>
                <a:lnTo>
                  <a:pt x="2493334" y="2704285"/>
                </a:lnTo>
                <a:lnTo>
                  <a:pt x="2496528" y="2715289"/>
                </a:lnTo>
                <a:lnTo>
                  <a:pt x="2499708" y="2345875"/>
                </a:lnTo>
                <a:lnTo>
                  <a:pt x="2502889" y="1782447"/>
                </a:lnTo>
                <a:lnTo>
                  <a:pt x="2506083" y="1608011"/>
                </a:lnTo>
                <a:lnTo>
                  <a:pt x="2509263" y="1562030"/>
                </a:lnTo>
                <a:lnTo>
                  <a:pt x="2512444" y="1481416"/>
                </a:lnTo>
                <a:lnTo>
                  <a:pt x="2518818" y="1498625"/>
                </a:lnTo>
                <a:lnTo>
                  <a:pt x="2521999" y="1532157"/>
                </a:lnTo>
                <a:lnTo>
                  <a:pt x="2525180" y="1514518"/>
                </a:lnTo>
                <a:lnTo>
                  <a:pt x="2528373" y="1432130"/>
                </a:lnTo>
                <a:lnTo>
                  <a:pt x="2531554" y="1431294"/>
                </a:lnTo>
                <a:lnTo>
                  <a:pt x="2534735" y="1413186"/>
                </a:lnTo>
                <a:lnTo>
                  <a:pt x="2537916" y="1511086"/>
                </a:lnTo>
                <a:lnTo>
                  <a:pt x="2541109" y="1427647"/>
                </a:lnTo>
                <a:lnTo>
                  <a:pt x="2544290" y="1460369"/>
                </a:lnTo>
                <a:lnTo>
                  <a:pt x="2550652" y="1651382"/>
                </a:lnTo>
                <a:lnTo>
                  <a:pt x="2553845" y="1886312"/>
                </a:lnTo>
                <a:lnTo>
                  <a:pt x="2560207" y="2090115"/>
                </a:lnTo>
                <a:lnTo>
                  <a:pt x="2563400" y="2090963"/>
                </a:lnTo>
                <a:lnTo>
                  <a:pt x="2566581" y="2006372"/>
                </a:lnTo>
                <a:lnTo>
                  <a:pt x="2569762" y="1971903"/>
                </a:lnTo>
                <a:lnTo>
                  <a:pt x="2572942" y="1987859"/>
                </a:lnTo>
                <a:lnTo>
                  <a:pt x="2579317" y="2167437"/>
                </a:lnTo>
                <a:lnTo>
                  <a:pt x="2582497" y="2167184"/>
                </a:lnTo>
                <a:lnTo>
                  <a:pt x="2588872" y="2209568"/>
                </a:lnTo>
                <a:lnTo>
                  <a:pt x="2598427" y="2462694"/>
                </a:lnTo>
                <a:lnTo>
                  <a:pt x="2601607" y="2500773"/>
                </a:lnTo>
                <a:lnTo>
                  <a:pt x="2611162" y="2806731"/>
                </a:lnTo>
                <a:lnTo>
                  <a:pt x="2614343" y="2888472"/>
                </a:lnTo>
                <a:lnTo>
                  <a:pt x="2617524" y="2880609"/>
                </a:lnTo>
                <a:lnTo>
                  <a:pt x="2620717" y="2920523"/>
                </a:lnTo>
                <a:lnTo>
                  <a:pt x="2623898" y="2910532"/>
                </a:lnTo>
                <a:lnTo>
                  <a:pt x="2627079" y="2940481"/>
                </a:lnTo>
                <a:lnTo>
                  <a:pt x="2633453" y="2957424"/>
                </a:lnTo>
                <a:lnTo>
                  <a:pt x="2636634" y="3004671"/>
                </a:lnTo>
                <a:lnTo>
                  <a:pt x="2639815" y="3009217"/>
                </a:lnTo>
                <a:lnTo>
                  <a:pt x="2643008" y="3025249"/>
                </a:lnTo>
                <a:lnTo>
                  <a:pt x="2646189" y="3020145"/>
                </a:lnTo>
                <a:lnTo>
                  <a:pt x="2649370" y="3036734"/>
                </a:lnTo>
                <a:lnTo>
                  <a:pt x="2652551" y="3017613"/>
                </a:lnTo>
                <a:lnTo>
                  <a:pt x="2655744" y="3025135"/>
                </a:lnTo>
                <a:lnTo>
                  <a:pt x="2658925" y="3026211"/>
                </a:lnTo>
                <a:lnTo>
                  <a:pt x="2662106" y="3043484"/>
                </a:lnTo>
                <a:lnTo>
                  <a:pt x="2665299" y="3041090"/>
                </a:lnTo>
                <a:lnTo>
                  <a:pt x="2668480" y="3036569"/>
                </a:lnTo>
                <a:lnTo>
                  <a:pt x="2671661" y="3044877"/>
                </a:lnTo>
                <a:lnTo>
                  <a:pt x="2674841" y="3032720"/>
                </a:lnTo>
                <a:lnTo>
                  <a:pt x="2678035" y="3051955"/>
                </a:lnTo>
                <a:lnTo>
                  <a:pt x="2681216" y="3027604"/>
                </a:lnTo>
                <a:lnTo>
                  <a:pt x="2684396" y="3063504"/>
                </a:lnTo>
                <a:lnTo>
                  <a:pt x="2687590" y="3027959"/>
                </a:lnTo>
                <a:lnTo>
                  <a:pt x="2690771" y="3063239"/>
                </a:lnTo>
                <a:lnTo>
                  <a:pt x="2693951" y="3022387"/>
                </a:lnTo>
                <a:lnTo>
                  <a:pt x="2697132" y="3055159"/>
                </a:lnTo>
                <a:lnTo>
                  <a:pt x="2700326" y="3015042"/>
                </a:lnTo>
                <a:lnTo>
                  <a:pt x="2703507" y="3029098"/>
                </a:lnTo>
                <a:lnTo>
                  <a:pt x="2706687" y="3023374"/>
                </a:lnTo>
                <a:lnTo>
                  <a:pt x="2709881" y="3009647"/>
                </a:lnTo>
                <a:lnTo>
                  <a:pt x="2713062" y="3033644"/>
                </a:lnTo>
                <a:lnTo>
                  <a:pt x="2716242" y="2920751"/>
                </a:lnTo>
                <a:lnTo>
                  <a:pt x="2719423" y="3048752"/>
                </a:lnTo>
                <a:lnTo>
                  <a:pt x="2722617" y="2843036"/>
                </a:lnTo>
                <a:lnTo>
                  <a:pt x="2725797" y="2786077"/>
                </a:lnTo>
                <a:lnTo>
                  <a:pt x="2728978" y="2556276"/>
                </a:lnTo>
                <a:lnTo>
                  <a:pt x="2732159" y="2734499"/>
                </a:lnTo>
                <a:lnTo>
                  <a:pt x="2735353" y="2543575"/>
                </a:lnTo>
                <a:lnTo>
                  <a:pt x="2738533" y="2707742"/>
                </a:lnTo>
                <a:lnTo>
                  <a:pt x="2741714" y="2453425"/>
                </a:lnTo>
                <a:lnTo>
                  <a:pt x="2744908" y="1655447"/>
                </a:lnTo>
                <a:lnTo>
                  <a:pt x="2748088" y="1718549"/>
                </a:lnTo>
                <a:lnTo>
                  <a:pt x="2751269" y="1458368"/>
                </a:lnTo>
                <a:lnTo>
                  <a:pt x="2754450" y="1717004"/>
                </a:lnTo>
                <a:lnTo>
                  <a:pt x="2757643" y="1229289"/>
                </a:lnTo>
                <a:lnTo>
                  <a:pt x="2760824" y="1562321"/>
                </a:lnTo>
                <a:lnTo>
                  <a:pt x="2764005" y="1551760"/>
                </a:lnTo>
                <a:lnTo>
                  <a:pt x="2767199" y="1347793"/>
                </a:lnTo>
                <a:lnTo>
                  <a:pt x="2770379" y="1343550"/>
                </a:lnTo>
                <a:lnTo>
                  <a:pt x="2773560" y="1304345"/>
                </a:lnTo>
                <a:lnTo>
                  <a:pt x="2776741" y="1548240"/>
                </a:lnTo>
                <a:lnTo>
                  <a:pt x="2779934" y="1319566"/>
                </a:lnTo>
                <a:lnTo>
                  <a:pt x="2783115" y="1482631"/>
                </a:lnTo>
                <a:lnTo>
                  <a:pt x="2786296" y="1443514"/>
                </a:lnTo>
                <a:lnTo>
                  <a:pt x="2789489" y="1552989"/>
                </a:lnTo>
                <a:lnTo>
                  <a:pt x="2792670" y="1539262"/>
                </a:lnTo>
                <a:lnTo>
                  <a:pt x="2795851" y="1809281"/>
                </a:lnTo>
                <a:lnTo>
                  <a:pt x="2799032" y="1595765"/>
                </a:lnTo>
                <a:lnTo>
                  <a:pt x="2802225" y="1867798"/>
                </a:lnTo>
                <a:lnTo>
                  <a:pt x="2805406" y="1864164"/>
                </a:lnTo>
                <a:lnTo>
                  <a:pt x="2808587" y="1906421"/>
                </a:lnTo>
                <a:lnTo>
                  <a:pt x="2811780" y="2144998"/>
                </a:lnTo>
                <a:lnTo>
                  <a:pt x="2814961" y="2067144"/>
                </a:lnTo>
                <a:lnTo>
                  <a:pt x="2818142" y="2270339"/>
                </a:lnTo>
                <a:lnTo>
                  <a:pt x="2821323" y="2064940"/>
                </a:lnTo>
                <a:lnTo>
                  <a:pt x="2824516" y="2089684"/>
                </a:lnTo>
                <a:lnTo>
                  <a:pt x="2827697" y="1934850"/>
                </a:lnTo>
                <a:lnTo>
                  <a:pt x="2830878" y="2050441"/>
                </a:lnTo>
                <a:lnTo>
                  <a:pt x="2834058" y="1936433"/>
                </a:lnTo>
                <a:lnTo>
                  <a:pt x="2837252" y="1983161"/>
                </a:lnTo>
                <a:lnTo>
                  <a:pt x="2840433" y="1981654"/>
                </a:lnTo>
                <a:lnTo>
                  <a:pt x="2843613" y="1923162"/>
                </a:lnTo>
                <a:lnTo>
                  <a:pt x="2846807" y="1949540"/>
                </a:lnTo>
                <a:lnTo>
                  <a:pt x="2849988" y="1890263"/>
                </a:lnTo>
                <a:lnTo>
                  <a:pt x="2853168" y="1943170"/>
                </a:lnTo>
                <a:lnTo>
                  <a:pt x="2856349" y="1903673"/>
                </a:lnTo>
                <a:lnTo>
                  <a:pt x="2859543" y="1948564"/>
                </a:lnTo>
                <a:lnTo>
                  <a:pt x="2862723" y="1935002"/>
                </a:lnTo>
                <a:lnTo>
                  <a:pt x="2865904" y="2011387"/>
                </a:lnTo>
                <a:lnTo>
                  <a:pt x="2869098" y="2005258"/>
                </a:lnTo>
                <a:lnTo>
                  <a:pt x="2872278" y="2058723"/>
                </a:lnTo>
                <a:lnTo>
                  <a:pt x="2875459" y="2025621"/>
                </a:lnTo>
                <a:lnTo>
                  <a:pt x="2878640" y="2106717"/>
                </a:lnTo>
                <a:lnTo>
                  <a:pt x="2885014" y="2094496"/>
                </a:lnTo>
                <a:lnTo>
                  <a:pt x="2888195" y="2130131"/>
                </a:lnTo>
                <a:lnTo>
                  <a:pt x="2891388" y="2116961"/>
                </a:lnTo>
                <a:lnTo>
                  <a:pt x="2894569" y="2158598"/>
                </a:lnTo>
                <a:lnTo>
                  <a:pt x="2897750" y="2139476"/>
                </a:lnTo>
                <a:lnTo>
                  <a:pt x="2900931" y="2179303"/>
                </a:lnTo>
                <a:lnTo>
                  <a:pt x="2904124" y="2123381"/>
                </a:lnTo>
                <a:lnTo>
                  <a:pt x="2907305" y="2153203"/>
                </a:lnTo>
                <a:lnTo>
                  <a:pt x="2910486" y="2118848"/>
                </a:lnTo>
                <a:lnTo>
                  <a:pt x="2913667" y="2124356"/>
                </a:lnTo>
                <a:lnTo>
                  <a:pt x="2916860" y="2111681"/>
                </a:lnTo>
                <a:lnTo>
                  <a:pt x="2920041" y="2118797"/>
                </a:lnTo>
                <a:lnTo>
                  <a:pt x="2926415" y="2074691"/>
                </a:lnTo>
                <a:lnTo>
                  <a:pt x="2929596" y="2081314"/>
                </a:lnTo>
                <a:lnTo>
                  <a:pt x="2932777" y="2075109"/>
                </a:lnTo>
                <a:lnTo>
                  <a:pt x="2935957" y="2102500"/>
                </a:lnTo>
                <a:lnTo>
                  <a:pt x="2939151" y="2076958"/>
                </a:lnTo>
                <a:lnTo>
                  <a:pt x="2942332" y="2124724"/>
                </a:lnTo>
                <a:lnTo>
                  <a:pt x="2945512" y="2110997"/>
                </a:lnTo>
                <a:lnTo>
                  <a:pt x="2948706" y="2173629"/>
                </a:lnTo>
                <a:lnTo>
                  <a:pt x="2951887" y="2166247"/>
                </a:lnTo>
                <a:lnTo>
                  <a:pt x="2955067" y="2198462"/>
                </a:lnTo>
                <a:lnTo>
                  <a:pt x="2958248" y="2174756"/>
                </a:lnTo>
                <a:lnTo>
                  <a:pt x="2961442" y="2233286"/>
                </a:lnTo>
                <a:lnTo>
                  <a:pt x="2964622" y="2253484"/>
                </a:lnTo>
                <a:lnTo>
                  <a:pt x="2967803" y="2300870"/>
                </a:lnTo>
                <a:lnTo>
                  <a:pt x="2974177" y="2461694"/>
                </a:lnTo>
                <a:lnTo>
                  <a:pt x="2977358" y="2547804"/>
                </a:lnTo>
                <a:lnTo>
                  <a:pt x="2980539" y="2549514"/>
                </a:lnTo>
                <a:lnTo>
                  <a:pt x="2983732" y="2586706"/>
                </a:lnTo>
                <a:lnTo>
                  <a:pt x="2986913" y="2362629"/>
                </a:lnTo>
                <a:lnTo>
                  <a:pt x="2990094" y="2527644"/>
                </a:lnTo>
                <a:lnTo>
                  <a:pt x="2993275" y="2429668"/>
                </a:lnTo>
                <a:lnTo>
                  <a:pt x="2996468" y="2387360"/>
                </a:lnTo>
                <a:lnTo>
                  <a:pt x="2999649" y="2296045"/>
                </a:lnTo>
                <a:lnTo>
                  <a:pt x="3002830" y="2136880"/>
                </a:lnTo>
                <a:lnTo>
                  <a:pt x="3006023" y="2097270"/>
                </a:lnTo>
                <a:lnTo>
                  <a:pt x="3009204" y="1934293"/>
                </a:lnTo>
                <a:lnTo>
                  <a:pt x="3012385" y="1944803"/>
                </a:lnTo>
                <a:lnTo>
                  <a:pt x="3015566" y="1826858"/>
                </a:lnTo>
                <a:lnTo>
                  <a:pt x="3018759" y="1821438"/>
                </a:lnTo>
                <a:lnTo>
                  <a:pt x="3021940" y="1704999"/>
                </a:lnTo>
                <a:lnTo>
                  <a:pt x="3025121" y="1738101"/>
                </a:lnTo>
                <a:lnTo>
                  <a:pt x="3028314" y="1638744"/>
                </a:lnTo>
                <a:lnTo>
                  <a:pt x="3031495" y="1634983"/>
                </a:lnTo>
                <a:lnTo>
                  <a:pt x="3034676" y="1617343"/>
                </a:lnTo>
                <a:lnTo>
                  <a:pt x="3044231" y="1465852"/>
                </a:lnTo>
                <a:lnTo>
                  <a:pt x="3047412" y="1387682"/>
                </a:lnTo>
                <a:lnTo>
                  <a:pt x="3050605" y="1255047"/>
                </a:lnTo>
                <a:lnTo>
                  <a:pt x="3053786" y="1385326"/>
                </a:lnTo>
                <a:lnTo>
                  <a:pt x="3060147" y="1201303"/>
                </a:lnTo>
                <a:lnTo>
                  <a:pt x="3063341" y="986889"/>
                </a:lnTo>
                <a:lnTo>
                  <a:pt x="3066522" y="983039"/>
                </a:lnTo>
                <a:lnTo>
                  <a:pt x="3072896" y="740486"/>
                </a:lnTo>
                <a:lnTo>
                  <a:pt x="3076077" y="756265"/>
                </a:lnTo>
                <a:lnTo>
                  <a:pt x="3079258" y="597188"/>
                </a:lnTo>
                <a:lnTo>
                  <a:pt x="3082438" y="606015"/>
                </a:lnTo>
                <a:lnTo>
                  <a:pt x="3085632" y="563436"/>
                </a:lnTo>
                <a:lnTo>
                  <a:pt x="3088813" y="771093"/>
                </a:lnTo>
                <a:lnTo>
                  <a:pt x="3091993" y="702648"/>
                </a:lnTo>
                <a:lnTo>
                  <a:pt x="3095174" y="812667"/>
                </a:lnTo>
                <a:lnTo>
                  <a:pt x="3098368" y="764027"/>
                </a:lnTo>
                <a:lnTo>
                  <a:pt x="3101548" y="850391"/>
                </a:lnTo>
                <a:lnTo>
                  <a:pt x="3104729" y="1024498"/>
                </a:lnTo>
                <a:lnTo>
                  <a:pt x="3107923" y="875312"/>
                </a:lnTo>
                <a:lnTo>
                  <a:pt x="3111104" y="1035668"/>
                </a:lnTo>
                <a:lnTo>
                  <a:pt x="3114284" y="755631"/>
                </a:lnTo>
                <a:lnTo>
                  <a:pt x="3117465" y="845427"/>
                </a:lnTo>
                <a:lnTo>
                  <a:pt x="3120659" y="820835"/>
                </a:lnTo>
                <a:lnTo>
                  <a:pt x="3123839" y="778641"/>
                </a:lnTo>
                <a:lnTo>
                  <a:pt x="3127020" y="687858"/>
                </a:lnTo>
                <a:lnTo>
                  <a:pt x="3136575" y="544626"/>
                </a:lnTo>
                <a:lnTo>
                  <a:pt x="3139756" y="540338"/>
                </a:lnTo>
                <a:lnTo>
                  <a:pt x="3142949" y="586466"/>
                </a:lnTo>
                <a:lnTo>
                  <a:pt x="3146130" y="531934"/>
                </a:lnTo>
                <a:lnTo>
                  <a:pt x="3149311" y="439962"/>
                </a:lnTo>
                <a:lnTo>
                  <a:pt x="3152504" y="685933"/>
                </a:lnTo>
                <a:lnTo>
                  <a:pt x="3155685" y="603786"/>
                </a:lnTo>
                <a:lnTo>
                  <a:pt x="3158866" y="880048"/>
                </a:lnTo>
                <a:lnTo>
                  <a:pt x="3162047" y="735864"/>
                </a:lnTo>
                <a:lnTo>
                  <a:pt x="3165240" y="1040834"/>
                </a:lnTo>
                <a:lnTo>
                  <a:pt x="3168421" y="1045887"/>
                </a:lnTo>
                <a:lnTo>
                  <a:pt x="3177976" y="1555116"/>
                </a:lnTo>
                <a:lnTo>
                  <a:pt x="3181157" y="2063661"/>
                </a:lnTo>
                <a:lnTo>
                  <a:pt x="3184338" y="1967458"/>
                </a:lnTo>
                <a:lnTo>
                  <a:pt x="3187531" y="2374621"/>
                </a:lnTo>
                <a:lnTo>
                  <a:pt x="3190712" y="2156078"/>
                </a:lnTo>
                <a:lnTo>
                  <a:pt x="3193893" y="2192067"/>
                </a:lnTo>
                <a:lnTo>
                  <a:pt x="3197073" y="2181557"/>
                </a:lnTo>
                <a:lnTo>
                  <a:pt x="3203448" y="2290309"/>
                </a:lnTo>
                <a:lnTo>
                  <a:pt x="3209822" y="2370734"/>
                </a:lnTo>
                <a:lnTo>
                  <a:pt x="3213003" y="2327096"/>
                </a:lnTo>
                <a:lnTo>
                  <a:pt x="3216183" y="2420678"/>
                </a:lnTo>
                <a:lnTo>
                  <a:pt x="3219364" y="2347496"/>
                </a:lnTo>
                <a:lnTo>
                  <a:pt x="3222558" y="2439052"/>
                </a:lnTo>
                <a:lnTo>
                  <a:pt x="3225738" y="2402126"/>
                </a:lnTo>
                <a:lnTo>
                  <a:pt x="3228919" y="2502153"/>
                </a:lnTo>
                <a:lnTo>
                  <a:pt x="3232113" y="2495999"/>
                </a:lnTo>
                <a:lnTo>
                  <a:pt x="3235293" y="2558556"/>
                </a:lnTo>
                <a:lnTo>
                  <a:pt x="3238474" y="2504724"/>
                </a:lnTo>
                <a:lnTo>
                  <a:pt x="3241655" y="2609677"/>
                </a:lnTo>
                <a:lnTo>
                  <a:pt x="3244848" y="2621226"/>
                </a:lnTo>
                <a:lnTo>
                  <a:pt x="3248029" y="2674222"/>
                </a:lnTo>
                <a:lnTo>
                  <a:pt x="3251210" y="2633877"/>
                </a:lnTo>
                <a:lnTo>
                  <a:pt x="3254403" y="2615439"/>
                </a:lnTo>
                <a:lnTo>
                  <a:pt x="3257584" y="2757141"/>
                </a:lnTo>
                <a:lnTo>
                  <a:pt x="3260765" y="2567610"/>
                </a:lnTo>
                <a:lnTo>
                  <a:pt x="3263946" y="2710008"/>
                </a:lnTo>
                <a:lnTo>
                  <a:pt x="3267139" y="2669208"/>
                </a:lnTo>
                <a:lnTo>
                  <a:pt x="3270320" y="2695661"/>
                </a:lnTo>
                <a:lnTo>
                  <a:pt x="3273501" y="2276063"/>
                </a:lnTo>
                <a:lnTo>
                  <a:pt x="3276682" y="2686240"/>
                </a:lnTo>
                <a:lnTo>
                  <a:pt x="3279875" y="2095079"/>
                </a:lnTo>
                <a:lnTo>
                  <a:pt x="3283056" y="2249913"/>
                </a:lnTo>
                <a:lnTo>
                  <a:pt x="3286237" y="2228297"/>
                </a:lnTo>
                <a:lnTo>
                  <a:pt x="3289430" y="1724716"/>
                </a:lnTo>
                <a:lnTo>
                  <a:pt x="3292611" y="2246519"/>
                </a:lnTo>
                <a:lnTo>
                  <a:pt x="3295792" y="1117675"/>
                </a:lnTo>
                <a:lnTo>
                  <a:pt x="3298972" y="1902217"/>
                </a:lnTo>
                <a:lnTo>
                  <a:pt x="3302166" y="998602"/>
                </a:lnTo>
                <a:lnTo>
                  <a:pt x="3305347" y="1384200"/>
                </a:lnTo>
                <a:lnTo>
                  <a:pt x="3311721" y="1143306"/>
                </a:lnTo>
                <a:lnTo>
                  <a:pt x="3314902" y="1440931"/>
                </a:lnTo>
                <a:lnTo>
                  <a:pt x="3318082" y="986699"/>
                </a:lnTo>
                <a:lnTo>
                  <a:pt x="3321263" y="1526978"/>
                </a:lnTo>
                <a:lnTo>
                  <a:pt x="3324457" y="669318"/>
                </a:lnTo>
                <a:lnTo>
                  <a:pt x="3327637" y="1522749"/>
                </a:lnTo>
                <a:lnTo>
                  <a:pt x="3330818" y="778805"/>
                </a:lnTo>
                <a:lnTo>
                  <a:pt x="3334012" y="1461661"/>
                </a:lnTo>
                <a:lnTo>
                  <a:pt x="3337192" y="1018433"/>
                </a:lnTo>
                <a:lnTo>
                  <a:pt x="3340373" y="1152145"/>
                </a:lnTo>
                <a:lnTo>
                  <a:pt x="3343554" y="1199189"/>
                </a:lnTo>
                <a:lnTo>
                  <a:pt x="3346747" y="938857"/>
                </a:lnTo>
                <a:lnTo>
                  <a:pt x="3349928" y="1449960"/>
                </a:lnTo>
                <a:lnTo>
                  <a:pt x="3353109" y="991207"/>
                </a:lnTo>
                <a:lnTo>
                  <a:pt x="3356290" y="1534323"/>
                </a:lnTo>
                <a:lnTo>
                  <a:pt x="3359483" y="992764"/>
                </a:lnTo>
                <a:lnTo>
                  <a:pt x="3362664" y="1638175"/>
                </a:lnTo>
                <a:lnTo>
                  <a:pt x="3365845" y="1054815"/>
                </a:lnTo>
                <a:lnTo>
                  <a:pt x="3369038" y="1484012"/>
                </a:lnTo>
                <a:lnTo>
                  <a:pt x="3372219" y="1191667"/>
                </a:lnTo>
                <a:lnTo>
                  <a:pt x="3375400" y="1379400"/>
                </a:lnTo>
                <a:lnTo>
                  <a:pt x="3378581" y="1440830"/>
                </a:lnTo>
                <a:lnTo>
                  <a:pt x="3381774" y="1218399"/>
                </a:lnTo>
                <a:lnTo>
                  <a:pt x="3384955" y="1640973"/>
                </a:lnTo>
                <a:lnTo>
                  <a:pt x="3388136" y="1208357"/>
                </a:lnTo>
                <a:lnTo>
                  <a:pt x="3391329" y="1712268"/>
                </a:lnTo>
                <a:lnTo>
                  <a:pt x="3394510" y="1348160"/>
                </a:lnTo>
                <a:lnTo>
                  <a:pt x="3397691" y="1739924"/>
                </a:lnTo>
                <a:lnTo>
                  <a:pt x="3400872" y="1630944"/>
                </a:lnTo>
                <a:lnTo>
                  <a:pt x="3404065" y="1785157"/>
                </a:lnTo>
                <a:lnTo>
                  <a:pt x="3407246" y="1755209"/>
                </a:lnTo>
                <a:lnTo>
                  <a:pt x="3410427" y="1707126"/>
                </a:lnTo>
                <a:lnTo>
                  <a:pt x="3413620" y="1782245"/>
                </a:lnTo>
                <a:lnTo>
                  <a:pt x="3416801" y="1690828"/>
                </a:lnTo>
                <a:lnTo>
                  <a:pt x="3419982" y="1891162"/>
                </a:lnTo>
                <a:lnTo>
                  <a:pt x="3423163" y="1842978"/>
                </a:lnTo>
                <a:lnTo>
                  <a:pt x="3426356" y="1883285"/>
                </a:lnTo>
                <a:lnTo>
                  <a:pt x="3429537" y="1830568"/>
                </a:lnTo>
                <a:lnTo>
                  <a:pt x="3432718" y="1925125"/>
                </a:lnTo>
                <a:lnTo>
                  <a:pt x="3435911" y="1861568"/>
                </a:lnTo>
                <a:lnTo>
                  <a:pt x="3439092" y="1992468"/>
                </a:lnTo>
                <a:lnTo>
                  <a:pt x="3442273" y="2001750"/>
                </a:lnTo>
                <a:lnTo>
                  <a:pt x="3445453" y="2021037"/>
                </a:lnTo>
                <a:lnTo>
                  <a:pt x="3448647" y="2079414"/>
                </a:lnTo>
                <a:lnTo>
                  <a:pt x="3451828" y="2093572"/>
                </a:lnTo>
                <a:lnTo>
                  <a:pt x="3455008" y="2090090"/>
                </a:lnTo>
                <a:lnTo>
                  <a:pt x="3458189" y="2207643"/>
                </a:lnTo>
                <a:lnTo>
                  <a:pt x="3461383" y="2216786"/>
                </a:lnTo>
                <a:lnTo>
                  <a:pt x="3464564" y="2214658"/>
                </a:lnTo>
                <a:lnTo>
                  <a:pt x="3467744" y="2342254"/>
                </a:lnTo>
                <a:lnTo>
                  <a:pt x="3470938" y="2375812"/>
                </a:lnTo>
                <a:lnTo>
                  <a:pt x="3474119" y="2456072"/>
                </a:lnTo>
                <a:lnTo>
                  <a:pt x="3477299" y="2484488"/>
                </a:lnTo>
                <a:lnTo>
                  <a:pt x="3490035" y="2697003"/>
                </a:lnTo>
                <a:lnTo>
                  <a:pt x="3502771" y="2946762"/>
                </a:lnTo>
                <a:lnTo>
                  <a:pt x="3509145" y="2842758"/>
                </a:lnTo>
                <a:lnTo>
                  <a:pt x="3515519" y="2807795"/>
                </a:lnTo>
                <a:lnTo>
                  <a:pt x="3518700" y="2760370"/>
                </a:lnTo>
                <a:lnTo>
                  <a:pt x="3525062" y="2827879"/>
                </a:lnTo>
                <a:lnTo>
                  <a:pt x="3528255" y="2815861"/>
                </a:lnTo>
                <a:lnTo>
                  <a:pt x="3534617" y="2864374"/>
                </a:lnTo>
                <a:lnTo>
                  <a:pt x="3537797" y="2863842"/>
                </a:lnTo>
                <a:lnTo>
                  <a:pt x="3540991" y="2847051"/>
                </a:lnTo>
                <a:lnTo>
                  <a:pt x="3544172" y="2881533"/>
                </a:lnTo>
                <a:lnTo>
                  <a:pt x="3547353" y="2860664"/>
                </a:lnTo>
                <a:lnTo>
                  <a:pt x="3550546" y="2801830"/>
                </a:lnTo>
                <a:lnTo>
                  <a:pt x="3556908" y="2785457"/>
                </a:lnTo>
                <a:lnTo>
                  <a:pt x="3563282" y="2861702"/>
                </a:lnTo>
                <a:lnTo>
                  <a:pt x="3566463" y="2837224"/>
                </a:lnTo>
                <a:lnTo>
                  <a:pt x="3569643" y="2846405"/>
                </a:lnTo>
                <a:lnTo>
                  <a:pt x="3572837" y="2897451"/>
                </a:lnTo>
                <a:lnTo>
                  <a:pt x="3576018" y="2891106"/>
                </a:lnTo>
                <a:lnTo>
                  <a:pt x="3579198" y="2858840"/>
                </a:lnTo>
                <a:lnTo>
                  <a:pt x="3582379" y="2854142"/>
                </a:lnTo>
                <a:lnTo>
                  <a:pt x="3585573" y="2862563"/>
                </a:lnTo>
                <a:lnTo>
                  <a:pt x="3588753" y="2841251"/>
                </a:lnTo>
                <a:lnTo>
                  <a:pt x="3591934" y="2856143"/>
                </a:lnTo>
                <a:lnTo>
                  <a:pt x="3595128" y="2894513"/>
                </a:lnTo>
                <a:lnTo>
                  <a:pt x="3598308" y="2846874"/>
                </a:lnTo>
                <a:lnTo>
                  <a:pt x="3601489" y="2829601"/>
                </a:lnTo>
                <a:lnTo>
                  <a:pt x="3604670" y="2915762"/>
                </a:lnTo>
                <a:lnTo>
                  <a:pt x="3607863" y="2844974"/>
                </a:lnTo>
                <a:lnTo>
                  <a:pt x="3611044" y="2836692"/>
                </a:lnTo>
                <a:lnTo>
                  <a:pt x="3614225" y="2856814"/>
                </a:lnTo>
                <a:lnTo>
                  <a:pt x="3623780" y="2745098"/>
                </a:lnTo>
                <a:lnTo>
                  <a:pt x="3626961" y="2773946"/>
                </a:lnTo>
                <a:lnTo>
                  <a:pt x="3630154" y="2601041"/>
                </a:lnTo>
                <a:lnTo>
                  <a:pt x="3639696" y="1685459"/>
                </a:lnTo>
                <a:lnTo>
                  <a:pt x="3646071" y="1252805"/>
                </a:lnTo>
                <a:lnTo>
                  <a:pt x="3649251" y="1297684"/>
                </a:lnTo>
                <a:lnTo>
                  <a:pt x="3652445" y="1489330"/>
                </a:lnTo>
                <a:lnTo>
                  <a:pt x="3655626" y="1397306"/>
                </a:lnTo>
                <a:lnTo>
                  <a:pt x="3661987" y="1027373"/>
                </a:lnTo>
                <a:lnTo>
                  <a:pt x="3668362" y="1159591"/>
                </a:lnTo>
                <a:lnTo>
                  <a:pt x="3671542" y="1120410"/>
                </a:lnTo>
                <a:lnTo>
                  <a:pt x="3674736" y="1104315"/>
                </a:lnTo>
                <a:lnTo>
                  <a:pt x="3677917" y="928815"/>
                </a:lnTo>
                <a:lnTo>
                  <a:pt x="3681097" y="979164"/>
                </a:lnTo>
                <a:lnTo>
                  <a:pt x="3684278" y="1608973"/>
                </a:lnTo>
                <a:lnTo>
                  <a:pt x="3687472" y="1528004"/>
                </a:lnTo>
                <a:lnTo>
                  <a:pt x="3690652" y="1090728"/>
                </a:lnTo>
                <a:lnTo>
                  <a:pt x="3693833" y="1363026"/>
                </a:lnTo>
                <a:lnTo>
                  <a:pt x="3697027" y="987306"/>
                </a:lnTo>
                <a:lnTo>
                  <a:pt x="3700208" y="1009771"/>
                </a:lnTo>
                <a:lnTo>
                  <a:pt x="3703388" y="947987"/>
                </a:lnTo>
                <a:lnTo>
                  <a:pt x="3706569" y="857457"/>
                </a:lnTo>
                <a:lnTo>
                  <a:pt x="3709763" y="935526"/>
                </a:lnTo>
                <a:lnTo>
                  <a:pt x="3712943" y="766028"/>
                </a:lnTo>
                <a:lnTo>
                  <a:pt x="3716124" y="800105"/>
                </a:lnTo>
                <a:lnTo>
                  <a:pt x="3719305" y="617374"/>
                </a:lnTo>
                <a:lnTo>
                  <a:pt x="3722498" y="765281"/>
                </a:lnTo>
                <a:lnTo>
                  <a:pt x="3728860" y="399180"/>
                </a:lnTo>
                <a:lnTo>
                  <a:pt x="3732054" y="403989"/>
                </a:lnTo>
                <a:lnTo>
                  <a:pt x="3735234" y="485506"/>
                </a:lnTo>
                <a:lnTo>
                  <a:pt x="3738415" y="374250"/>
                </a:lnTo>
                <a:lnTo>
                  <a:pt x="3741596" y="371702"/>
                </a:lnTo>
                <a:lnTo>
                  <a:pt x="3744789" y="344610"/>
                </a:lnTo>
                <a:lnTo>
                  <a:pt x="3747970" y="394226"/>
                </a:lnTo>
                <a:lnTo>
                  <a:pt x="3751151" y="353527"/>
                </a:lnTo>
                <a:lnTo>
                  <a:pt x="3754344" y="147922"/>
                </a:lnTo>
                <a:lnTo>
                  <a:pt x="3757525" y="391444"/>
                </a:lnTo>
                <a:lnTo>
                  <a:pt x="3760706" y="334550"/>
                </a:lnTo>
                <a:lnTo>
                  <a:pt x="3763887" y="426961"/>
                </a:lnTo>
                <a:lnTo>
                  <a:pt x="3767080" y="423509"/>
                </a:lnTo>
                <a:lnTo>
                  <a:pt x="3770261" y="573155"/>
                </a:lnTo>
                <a:lnTo>
                  <a:pt x="3773442" y="291831"/>
                </a:lnTo>
                <a:lnTo>
                  <a:pt x="3776635" y="574040"/>
                </a:lnTo>
                <a:lnTo>
                  <a:pt x="3779816" y="325796"/>
                </a:lnTo>
                <a:lnTo>
                  <a:pt x="3789371" y="598531"/>
                </a:lnTo>
                <a:lnTo>
                  <a:pt x="3792552" y="638724"/>
                </a:lnTo>
                <a:lnTo>
                  <a:pt x="3795733" y="414247"/>
                </a:lnTo>
                <a:lnTo>
                  <a:pt x="3798926" y="773740"/>
                </a:lnTo>
                <a:lnTo>
                  <a:pt x="3802107" y="351274"/>
                </a:lnTo>
                <a:lnTo>
                  <a:pt x="3805288" y="953837"/>
                </a:lnTo>
                <a:lnTo>
                  <a:pt x="3808468" y="601380"/>
                </a:lnTo>
                <a:lnTo>
                  <a:pt x="3811662" y="1166239"/>
                </a:lnTo>
                <a:lnTo>
                  <a:pt x="3814843" y="433804"/>
                </a:lnTo>
                <a:lnTo>
                  <a:pt x="3821204" y="948835"/>
                </a:lnTo>
                <a:lnTo>
                  <a:pt x="3824398" y="1039530"/>
                </a:lnTo>
                <a:lnTo>
                  <a:pt x="3827578" y="1196960"/>
                </a:lnTo>
                <a:lnTo>
                  <a:pt x="3830759" y="700078"/>
                </a:lnTo>
                <a:lnTo>
                  <a:pt x="3833953" y="1226605"/>
                </a:lnTo>
                <a:lnTo>
                  <a:pt x="3837133" y="724087"/>
                </a:lnTo>
                <a:lnTo>
                  <a:pt x="3840314" y="1564575"/>
                </a:lnTo>
                <a:lnTo>
                  <a:pt x="3843495" y="762824"/>
                </a:lnTo>
                <a:lnTo>
                  <a:pt x="3846688" y="1385998"/>
                </a:lnTo>
                <a:lnTo>
                  <a:pt x="3849869" y="804512"/>
                </a:lnTo>
                <a:lnTo>
                  <a:pt x="3853050" y="1263164"/>
                </a:lnTo>
                <a:lnTo>
                  <a:pt x="3859424" y="894776"/>
                </a:lnTo>
                <a:lnTo>
                  <a:pt x="3862605" y="1361760"/>
                </a:lnTo>
                <a:lnTo>
                  <a:pt x="3865786" y="1035364"/>
                </a:lnTo>
                <a:lnTo>
                  <a:pt x="3868979" y="1779180"/>
                </a:lnTo>
                <a:lnTo>
                  <a:pt x="3872160" y="997564"/>
                </a:lnTo>
                <a:lnTo>
                  <a:pt x="3875341" y="1754107"/>
                </a:lnTo>
                <a:lnTo>
                  <a:pt x="3878534" y="930360"/>
                </a:lnTo>
                <a:lnTo>
                  <a:pt x="3881715" y="1633527"/>
                </a:lnTo>
                <a:lnTo>
                  <a:pt x="3884896" y="988142"/>
                </a:lnTo>
                <a:lnTo>
                  <a:pt x="3888077" y="1470095"/>
                </a:lnTo>
                <a:lnTo>
                  <a:pt x="3891270" y="1700756"/>
                </a:lnTo>
                <a:lnTo>
                  <a:pt x="3894451" y="1503323"/>
                </a:lnTo>
                <a:lnTo>
                  <a:pt x="3897632" y="1666895"/>
                </a:lnTo>
                <a:lnTo>
                  <a:pt x="3900812" y="882860"/>
                </a:lnTo>
                <a:lnTo>
                  <a:pt x="3904006" y="1935433"/>
                </a:lnTo>
                <a:lnTo>
                  <a:pt x="3907187" y="1273079"/>
                </a:lnTo>
                <a:lnTo>
                  <a:pt x="3910367" y="1932976"/>
                </a:lnTo>
                <a:lnTo>
                  <a:pt x="3913561" y="1237913"/>
                </a:lnTo>
                <a:lnTo>
                  <a:pt x="3916742" y="1646178"/>
                </a:lnTo>
                <a:lnTo>
                  <a:pt x="3919922" y="1386137"/>
                </a:lnTo>
                <a:lnTo>
                  <a:pt x="3923103" y="1405689"/>
                </a:lnTo>
                <a:lnTo>
                  <a:pt x="3926297" y="1721436"/>
                </a:lnTo>
                <a:lnTo>
                  <a:pt x="3929477" y="1256174"/>
                </a:lnTo>
                <a:lnTo>
                  <a:pt x="3932658" y="1840585"/>
                </a:lnTo>
                <a:lnTo>
                  <a:pt x="3935852" y="1233937"/>
                </a:lnTo>
                <a:lnTo>
                  <a:pt x="3939032" y="1818360"/>
                </a:lnTo>
                <a:lnTo>
                  <a:pt x="3942213" y="1246410"/>
                </a:lnTo>
                <a:lnTo>
                  <a:pt x="3945394" y="1695641"/>
                </a:lnTo>
                <a:lnTo>
                  <a:pt x="3948587" y="1438360"/>
                </a:lnTo>
                <a:lnTo>
                  <a:pt x="3951768" y="1533031"/>
                </a:lnTo>
                <a:lnTo>
                  <a:pt x="3954949" y="1689461"/>
                </a:lnTo>
                <a:lnTo>
                  <a:pt x="3958142" y="1465219"/>
                </a:lnTo>
                <a:lnTo>
                  <a:pt x="3961323" y="1874066"/>
                </a:lnTo>
                <a:lnTo>
                  <a:pt x="3964504" y="1503627"/>
                </a:lnTo>
                <a:lnTo>
                  <a:pt x="3967685" y="2051517"/>
                </a:lnTo>
                <a:lnTo>
                  <a:pt x="3970878" y="1635844"/>
                </a:lnTo>
                <a:lnTo>
                  <a:pt x="3974059" y="2140755"/>
                </a:lnTo>
                <a:lnTo>
                  <a:pt x="3977240" y="1949362"/>
                </a:lnTo>
                <a:lnTo>
                  <a:pt x="3983614" y="2083910"/>
                </a:lnTo>
                <a:lnTo>
                  <a:pt x="3986795" y="1880221"/>
                </a:lnTo>
                <a:lnTo>
                  <a:pt x="3989976" y="2092382"/>
                </a:lnTo>
                <a:lnTo>
                  <a:pt x="3993169" y="1831037"/>
                </a:lnTo>
                <a:lnTo>
                  <a:pt x="3996350" y="2108350"/>
                </a:lnTo>
                <a:lnTo>
                  <a:pt x="3999531" y="1816626"/>
                </a:lnTo>
                <a:lnTo>
                  <a:pt x="4002711" y="2082669"/>
                </a:lnTo>
                <a:lnTo>
                  <a:pt x="4005905" y="1911816"/>
                </a:lnTo>
                <a:lnTo>
                  <a:pt x="4009086" y="2012299"/>
                </a:lnTo>
                <a:lnTo>
                  <a:pt x="4012267" y="1951654"/>
                </a:lnTo>
                <a:lnTo>
                  <a:pt x="4015460" y="1921731"/>
                </a:lnTo>
                <a:lnTo>
                  <a:pt x="4018641" y="2068055"/>
                </a:lnTo>
                <a:lnTo>
                  <a:pt x="4021822" y="1909688"/>
                </a:lnTo>
                <a:lnTo>
                  <a:pt x="4025002" y="2091584"/>
                </a:lnTo>
                <a:lnTo>
                  <a:pt x="4028196" y="1924200"/>
                </a:lnTo>
                <a:lnTo>
                  <a:pt x="4031377" y="2070753"/>
                </a:lnTo>
                <a:lnTo>
                  <a:pt x="4034557" y="2000851"/>
                </a:lnTo>
                <a:lnTo>
                  <a:pt x="4037751" y="2039310"/>
                </a:lnTo>
                <a:lnTo>
                  <a:pt x="4040932" y="1984123"/>
                </a:lnTo>
                <a:lnTo>
                  <a:pt x="4047293" y="2012995"/>
                </a:lnTo>
                <a:lnTo>
                  <a:pt x="4050487" y="1977234"/>
                </a:lnTo>
                <a:lnTo>
                  <a:pt x="4053668" y="2025342"/>
                </a:lnTo>
                <a:lnTo>
                  <a:pt x="4056848" y="1987023"/>
                </a:lnTo>
                <a:lnTo>
                  <a:pt x="4060042" y="2085683"/>
                </a:lnTo>
                <a:lnTo>
                  <a:pt x="4063223" y="2002561"/>
                </a:lnTo>
                <a:lnTo>
                  <a:pt x="4066403" y="2077059"/>
                </a:lnTo>
                <a:lnTo>
                  <a:pt x="4069584" y="2024430"/>
                </a:lnTo>
                <a:lnTo>
                  <a:pt x="4072778" y="2099233"/>
                </a:lnTo>
                <a:lnTo>
                  <a:pt x="4075958" y="2070398"/>
                </a:lnTo>
                <a:lnTo>
                  <a:pt x="4079139" y="2073184"/>
                </a:lnTo>
                <a:lnTo>
                  <a:pt x="4082320" y="2178036"/>
                </a:lnTo>
                <a:lnTo>
                  <a:pt x="4085514" y="2086721"/>
                </a:lnTo>
                <a:lnTo>
                  <a:pt x="4088694" y="2211505"/>
                </a:lnTo>
                <a:lnTo>
                  <a:pt x="4091875" y="2096092"/>
                </a:lnTo>
                <a:lnTo>
                  <a:pt x="4095069" y="2309392"/>
                </a:lnTo>
                <a:lnTo>
                  <a:pt x="4098249" y="2293994"/>
                </a:lnTo>
                <a:lnTo>
                  <a:pt x="4101430" y="2474357"/>
                </a:lnTo>
                <a:lnTo>
                  <a:pt x="4104611" y="2520604"/>
                </a:lnTo>
                <a:lnTo>
                  <a:pt x="4107804" y="2511904"/>
                </a:lnTo>
                <a:lnTo>
                  <a:pt x="4110985" y="2735398"/>
                </a:lnTo>
                <a:lnTo>
                  <a:pt x="4114166" y="2546905"/>
                </a:lnTo>
                <a:lnTo>
                  <a:pt x="4114166" y="2546905"/>
                </a:lnTo>
              </a:path>
            </a:pathLst>
          </a:custGeom>
          <a:noFill/>
          <a:ln w="6350" cap="sq">
            <a:solidFill>
              <a:srgbClr val="7F7F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C020D38-2F22-916C-F2D2-5511B0350808}"/>
              </a:ext>
            </a:extLst>
          </p:cNvPr>
          <p:cNvCxnSpPr>
            <a:cxnSpLocks/>
            <a:stCxn id="7" idx="0"/>
            <a:endCxn id="10" idx="1"/>
          </p:cNvCxnSpPr>
          <p:nvPr/>
        </p:nvCxnSpPr>
        <p:spPr>
          <a:xfrm flipH="1" flipV="1">
            <a:off x="1690912" y="4141497"/>
            <a:ext cx="9459" cy="156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019EC6C-975C-80DA-3D55-1418DCB35F87}"/>
              </a:ext>
            </a:extLst>
          </p:cNvPr>
          <p:cNvSpPr txBox="1"/>
          <p:nvPr/>
        </p:nvSpPr>
        <p:spPr>
          <a:xfrm rot="16200000">
            <a:off x="1213485" y="3306137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13A0E06D-B5DF-906C-CA7F-BD7E541CDA27}"/>
              </a:ext>
            </a:extLst>
          </p:cNvPr>
          <p:cNvSpPr/>
          <p:nvPr/>
        </p:nvSpPr>
        <p:spPr>
          <a:xfrm>
            <a:off x="1411783" y="661278"/>
            <a:ext cx="587829" cy="587829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F1C294B-0323-4146-D80D-912DECA821F8}"/>
                  </a:ext>
                </a:extLst>
              </p:cNvPr>
              <p:cNvSpPr txBox="1"/>
              <p:nvPr/>
            </p:nvSpPr>
            <p:spPr>
              <a:xfrm>
                <a:off x="1508367" y="770526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F1C294B-0323-4146-D80D-912DECA82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67" y="770526"/>
                <a:ext cx="371384" cy="369332"/>
              </a:xfrm>
              <a:prstGeom prst="rect">
                <a:avLst/>
              </a:prstGeom>
              <a:blipFill>
                <a:blip r:embed="rId3"/>
                <a:stretch>
                  <a:fillRect t="-1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igura a mano libera 21">
            <a:extLst>
              <a:ext uri="{FF2B5EF4-FFF2-40B4-BE49-F238E27FC236}">
                <a16:creationId xmlns:a16="http://schemas.microsoft.com/office/drawing/2014/main" id="{1D6FA716-6D2E-BF6B-D2EE-E5B8EF3A9B12}"/>
              </a:ext>
            </a:extLst>
          </p:cNvPr>
          <p:cNvSpPr/>
          <p:nvPr/>
        </p:nvSpPr>
        <p:spPr>
          <a:xfrm>
            <a:off x="2109533" y="808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rgbClr val="7F7F7F"/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DEC41BE0-8BC8-3E6B-6998-576A8CDFBAC2}"/>
              </a:ext>
            </a:extLst>
          </p:cNvPr>
          <p:cNvCxnSpPr>
            <a:cxnSpLocks/>
            <a:stCxn id="10" idx="3"/>
            <a:endCxn id="19" idx="4"/>
          </p:cNvCxnSpPr>
          <p:nvPr/>
        </p:nvCxnSpPr>
        <p:spPr>
          <a:xfrm flipV="1">
            <a:off x="1690912" y="1249107"/>
            <a:ext cx="14786" cy="1415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18715D9-48CD-D0F4-D918-BB0E1BA7E110}"/>
              </a:ext>
            </a:extLst>
          </p:cNvPr>
          <p:cNvSpPr txBox="1"/>
          <p:nvPr/>
        </p:nvSpPr>
        <p:spPr>
          <a:xfrm>
            <a:off x="4239680" y="111165"/>
            <a:ext cx="3705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Observables and Latents</a:t>
            </a:r>
          </a:p>
        </p:txBody>
      </p:sp>
    </p:spTree>
    <p:extLst>
      <p:ext uri="{BB962C8B-B14F-4D97-AF65-F5344CB8AC3E}">
        <p14:creationId xmlns:p14="http://schemas.microsoft.com/office/powerpoint/2010/main" val="848362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877E34B6-2CF7-51A4-E3FC-87122F72D351}"/>
              </a:ext>
            </a:extLst>
          </p:cNvPr>
          <p:cNvSpPr/>
          <p:nvPr/>
        </p:nvSpPr>
        <p:spPr>
          <a:xfrm>
            <a:off x="1406456" y="5710128"/>
            <a:ext cx="587829" cy="587829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7304E16-67F1-60D4-02AA-0F6FFAAB128A}"/>
                  </a:ext>
                </a:extLst>
              </p:cNvPr>
              <p:cNvSpPr txBox="1"/>
              <p:nvPr/>
            </p:nvSpPr>
            <p:spPr>
              <a:xfrm>
                <a:off x="1504501" y="5819376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7304E16-67F1-60D4-02AA-0F6FFAAB1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501" y="5819376"/>
                <a:ext cx="367986" cy="369332"/>
              </a:xfrm>
              <a:prstGeom prst="rect">
                <a:avLst/>
              </a:prstGeom>
              <a:blipFill>
                <a:blip r:embed="rId2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tardo 8">
            <a:extLst>
              <a:ext uri="{FF2B5EF4-FFF2-40B4-BE49-F238E27FC236}">
                <a16:creationId xmlns:a16="http://schemas.microsoft.com/office/drawing/2014/main" id="{520788C8-91A2-4A2F-55B4-D694B66B403B}"/>
              </a:ext>
            </a:extLst>
          </p:cNvPr>
          <p:cNvSpPr/>
          <p:nvPr/>
        </p:nvSpPr>
        <p:spPr>
          <a:xfrm rot="16200000">
            <a:off x="952358" y="3096619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igura a mano libera 9">
            <a:extLst>
              <a:ext uri="{FF2B5EF4-FFF2-40B4-BE49-F238E27FC236}">
                <a16:creationId xmlns:a16="http://schemas.microsoft.com/office/drawing/2014/main" id="{36E7F795-B2E1-AD43-84E1-AC7000EDC58C}"/>
              </a:ext>
            </a:extLst>
          </p:cNvPr>
          <p:cNvSpPr/>
          <p:nvPr/>
        </p:nvSpPr>
        <p:spPr>
          <a:xfrm>
            <a:off x="983252" y="6407205"/>
            <a:ext cx="1434235" cy="308093"/>
          </a:xfrm>
          <a:custGeom>
            <a:avLst/>
            <a:gdLst>
              <a:gd name="connsiteX0" fmla="*/ 0 w 4114165"/>
              <a:gd name="connsiteY0" fmla="*/ 3011446 h 3063504"/>
              <a:gd name="connsiteX1" fmla="*/ 3185 w 4114165"/>
              <a:gd name="connsiteY1" fmla="*/ 3013332 h 3063504"/>
              <a:gd name="connsiteX2" fmla="*/ 9554 w 4114165"/>
              <a:gd name="connsiteY2" fmla="*/ 2826245 h 3063504"/>
              <a:gd name="connsiteX3" fmla="*/ 12738 w 4114165"/>
              <a:gd name="connsiteY3" fmla="*/ 2838655 h 3063504"/>
              <a:gd name="connsiteX4" fmla="*/ 15922 w 4114165"/>
              <a:gd name="connsiteY4" fmla="*/ 2924828 h 3063504"/>
              <a:gd name="connsiteX5" fmla="*/ 19106 w 4114165"/>
              <a:gd name="connsiteY5" fmla="*/ 2725369 h 3063504"/>
              <a:gd name="connsiteX6" fmla="*/ 22291 w 4114165"/>
              <a:gd name="connsiteY6" fmla="*/ 2641399 h 3063504"/>
              <a:gd name="connsiteX7" fmla="*/ 25475 w 4114165"/>
              <a:gd name="connsiteY7" fmla="*/ 2821179 h 3063504"/>
              <a:gd name="connsiteX8" fmla="*/ 28660 w 4114165"/>
              <a:gd name="connsiteY8" fmla="*/ 2514627 h 3063504"/>
              <a:gd name="connsiteX9" fmla="*/ 31843 w 4114165"/>
              <a:gd name="connsiteY9" fmla="*/ 2618250 h 3063504"/>
              <a:gd name="connsiteX10" fmla="*/ 35028 w 4114165"/>
              <a:gd name="connsiteY10" fmla="*/ 2254674 h 3063504"/>
              <a:gd name="connsiteX11" fmla="*/ 38212 w 4114165"/>
              <a:gd name="connsiteY11" fmla="*/ 2269567 h 3063504"/>
              <a:gd name="connsiteX12" fmla="*/ 44582 w 4114165"/>
              <a:gd name="connsiteY12" fmla="*/ 1843155 h 3063504"/>
              <a:gd name="connsiteX13" fmla="*/ 47765 w 4114165"/>
              <a:gd name="connsiteY13" fmla="*/ 1889465 h 3063504"/>
              <a:gd name="connsiteX14" fmla="*/ 50950 w 4114165"/>
              <a:gd name="connsiteY14" fmla="*/ 1451074 h 3063504"/>
              <a:gd name="connsiteX15" fmla="*/ 54134 w 4114165"/>
              <a:gd name="connsiteY15" fmla="*/ 1745876 h 3063504"/>
              <a:gd name="connsiteX16" fmla="*/ 57319 w 4114165"/>
              <a:gd name="connsiteY16" fmla="*/ 1707861 h 3063504"/>
              <a:gd name="connsiteX17" fmla="*/ 60503 w 4114165"/>
              <a:gd name="connsiteY17" fmla="*/ 1736163 h 3063504"/>
              <a:gd name="connsiteX18" fmla="*/ 66871 w 4114165"/>
              <a:gd name="connsiteY18" fmla="*/ 1595803 h 3063504"/>
              <a:gd name="connsiteX19" fmla="*/ 70056 w 4114165"/>
              <a:gd name="connsiteY19" fmla="*/ 1611164 h 3063504"/>
              <a:gd name="connsiteX20" fmla="*/ 73240 w 4114165"/>
              <a:gd name="connsiteY20" fmla="*/ 1610809 h 3063504"/>
              <a:gd name="connsiteX21" fmla="*/ 76425 w 4114165"/>
              <a:gd name="connsiteY21" fmla="*/ 1814308 h 3063504"/>
              <a:gd name="connsiteX22" fmla="*/ 79608 w 4114165"/>
              <a:gd name="connsiteY22" fmla="*/ 1666945 h 3063504"/>
              <a:gd name="connsiteX23" fmla="*/ 82793 w 4114165"/>
              <a:gd name="connsiteY23" fmla="*/ 1683737 h 3063504"/>
              <a:gd name="connsiteX24" fmla="*/ 85978 w 4114165"/>
              <a:gd name="connsiteY24" fmla="*/ 1724374 h 3063504"/>
              <a:gd name="connsiteX25" fmla="*/ 89162 w 4114165"/>
              <a:gd name="connsiteY25" fmla="*/ 1786398 h 3063504"/>
              <a:gd name="connsiteX26" fmla="*/ 92347 w 4114165"/>
              <a:gd name="connsiteY26" fmla="*/ 1745293 h 3063504"/>
              <a:gd name="connsiteX27" fmla="*/ 95530 w 4114165"/>
              <a:gd name="connsiteY27" fmla="*/ 1727286 h 3063504"/>
              <a:gd name="connsiteX28" fmla="*/ 98715 w 4114165"/>
              <a:gd name="connsiteY28" fmla="*/ 1781827 h 3063504"/>
              <a:gd name="connsiteX29" fmla="*/ 101899 w 4114165"/>
              <a:gd name="connsiteY29" fmla="*/ 1772203 h 3063504"/>
              <a:gd name="connsiteX30" fmla="*/ 105084 w 4114165"/>
              <a:gd name="connsiteY30" fmla="*/ 1830365 h 3063504"/>
              <a:gd name="connsiteX31" fmla="*/ 108268 w 4114165"/>
              <a:gd name="connsiteY31" fmla="*/ 1860162 h 3063504"/>
              <a:gd name="connsiteX32" fmla="*/ 111452 w 4114165"/>
              <a:gd name="connsiteY32" fmla="*/ 1854540 h 3063504"/>
              <a:gd name="connsiteX33" fmla="*/ 124190 w 4114165"/>
              <a:gd name="connsiteY33" fmla="*/ 2026178 h 3063504"/>
              <a:gd name="connsiteX34" fmla="*/ 127373 w 4114165"/>
              <a:gd name="connsiteY34" fmla="*/ 1988302 h 3063504"/>
              <a:gd name="connsiteX35" fmla="*/ 133742 w 4114165"/>
              <a:gd name="connsiteY35" fmla="*/ 1778623 h 3063504"/>
              <a:gd name="connsiteX36" fmla="*/ 136927 w 4114165"/>
              <a:gd name="connsiteY36" fmla="*/ 1775546 h 3063504"/>
              <a:gd name="connsiteX37" fmla="*/ 140112 w 4114165"/>
              <a:gd name="connsiteY37" fmla="*/ 1739620 h 3063504"/>
              <a:gd name="connsiteX38" fmla="*/ 143296 w 4114165"/>
              <a:gd name="connsiteY38" fmla="*/ 1765352 h 3063504"/>
              <a:gd name="connsiteX39" fmla="*/ 146480 w 4114165"/>
              <a:gd name="connsiteY39" fmla="*/ 1810927 h 3063504"/>
              <a:gd name="connsiteX40" fmla="*/ 152849 w 4114165"/>
              <a:gd name="connsiteY40" fmla="*/ 1709469 h 3063504"/>
              <a:gd name="connsiteX41" fmla="*/ 156033 w 4114165"/>
              <a:gd name="connsiteY41" fmla="*/ 1680153 h 3063504"/>
              <a:gd name="connsiteX42" fmla="*/ 159218 w 4114165"/>
              <a:gd name="connsiteY42" fmla="*/ 1678089 h 3063504"/>
              <a:gd name="connsiteX43" fmla="*/ 162401 w 4114165"/>
              <a:gd name="connsiteY43" fmla="*/ 1664945 h 3063504"/>
              <a:gd name="connsiteX44" fmla="*/ 165586 w 4114165"/>
              <a:gd name="connsiteY44" fmla="*/ 1675164 h 3063504"/>
              <a:gd name="connsiteX45" fmla="*/ 168770 w 4114165"/>
              <a:gd name="connsiteY45" fmla="*/ 1620218 h 3063504"/>
              <a:gd name="connsiteX46" fmla="*/ 171955 w 4114165"/>
              <a:gd name="connsiteY46" fmla="*/ 1594144 h 3063504"/>
              <a:gd name="connsiteX47" fmla="*/ 175140 w 4114165"/>
              <a:gd name="connsiteY47" fmla="*/ 1608986 h 3063504"/>
              <a:gd name="connsiteX48" fmla="*/ 178323 w 4114165"/>
              <a:gd name="connsiteY48" fmla="*/ 1606884 h 3063504"/>
              <a:gd name="connsiteX49" fmla="*/ 181508 w 4114165"/>
              <a:gd name="connsiteY49" fmla="*/ 1608441 h 3063504"/>
              <a:gd name="connsiteX50" fmla="*/ 184692 w 4114165"/>
              <a:gd name="connsiteY50" fmla="*/ 1602160 h 3063504"/>
              <a:gd name="connsiteX51" fmla="*/ 187877 w 4114165"/>
              <a:gd name="connsiteY51" fmla="*/ 1607871 h 3063504"/>
              <a:gd name="connsiteX52" fmla="*/ 191061 w 4114165"/>
              <a:gd name="connsiteY52" fmla="*/ 1561270 h 3063504"/>
              <a:gd name="connsiteX53" fmla="*/ 194245 w 4114165"/>
              <a:gd name="connsiteY53" fmla="*/ 1591447 h 3063504"/>
              <a:gd name="connsiteX54" fmla="*/ 200614 w 4114165"/>
              <a:gd name="connsiteY54" fmla="*/ 1561156 h 3063504"/>
              <a:gd name="connsiteX55" fmla="*/ 206983 w 4114165"/>
              <a:gd name="connsiteY55" fmla="*/ 1586116 h 3063504"/>
              <a:gd name="connsiteX56" fmla="*/ 210166 w 4114165"/>
              <a:gd name="connsiteY56" fmla="*/ 1617799 h 3063504"/>
              <a:gd name="connsiteX57" fmla="*/ 213351 w 4114165"/>
              <a:gd name="connsiteY57" fmla="*/ 1602755 h 3063504"/>
              <a:gd name="connsiteX58" fmla="*/ 216535 w 4114165"/>
              <a:gd name="connsiteY58" fmla="*/ 1596981 h 3063504"/>
              <a:gd name="connsiteX59" fmla="*/ 219720 w 4114165"/>
              <a:gd name="connsiteY59" fmla="*/ 1570641 h 3063504"/>
              <a:gd name="connsiteX60" fmla="*/ 222905 w 4114165"/>
              <a:gd name="connsiteY60" fmla="*/ 1594195 h 3063504"/>
              <a:gd name="connsiteX61" fmla="*/ 226089 w 4114165"/>
              <a:gd name="connsiteY61" fmla="*/ 1556180 h 3063504"/>
              <a:gd name="connsiteX62" fmla="*/ 229272 w 4114165"/>
              <a:gd name="connsiteY62" fmla="*/ 1552989 h 3063504"/>
              <a:gd name="connsiteX63" fmla="*/ 232457 w 4114165"/>
              <a:gd name="connsiteY63" fmla="*/ 1561714 h 3063504"/>
              <a:gd name="connsiteX64" fmla="*/ 238826 w 4114165"/>
              <a:gd name="connsiteY64" fmla="*/ 1454734 h 3063504"/>
              <a:gd name="connsiteX65" fmla="*/ 248379 w 4114165"/>
              <a:gd name="connsiteY65" fmla="*/ 1211852 h 3063504"/>
              <a:gd name="connsiteX66" fmla="*/ 251563 w 4114165"/>
              <a:gd name="connsiteY66" fmla="*/ 1302015 h 3063504"/>
              <a:gd name="connsiteX67" fmla="*/ 254748 w 4114165"/>
              <a:gd name="connsiteY67" fmla="*/ 1329861 h 3063504"/>
              <a:gd name="connsiteX68" fmla="*/ 257933 w 4114165"/>
              <a:gd name="connsiteY68" fmla="*/ 1292593 h 3063504"/>
              <a:gd name="connsiteX69" fmla="*/ 261116 w 4114165"/>
              <a:gd name="connsiteY69" fmla="*/ 1329114 h 3063504"/>
              <a:gd name="connsiteX70" fmla="*/ 264300 w 4114165"/>
              <a:gd name="connsiteY70" fmla="*/ 1279094 h 3063504"/>
              <a:gd name="connsiteX71" fmla="*/ 267485 w 4114165"/>
              <a:gd name="connsiteY71" fmla="*/ 1355023 h 3063504"/>
              <a:gd name="connsiteX72" fmla="*/ 270670 w 4114165"/>
              <a:gd name="connsiteY72" fmla="*/ 1329405 h 3063504"/>
              <a:gd name="connsiteX73" fmla="*/ 273854 w 4114165"/>
              <a:gd name="connsiteY73" fmla="*/ 1335243 h 3063504"/>
              <a:gd name="connsiteX74" fmla="*/ 277037 w 4114165"/>
              <a:gd name="connsiteY74" fmla="*/ 1297063 h 3063504"/>
              <a:gd name="connsiteX75" fmla="*/ 280222 w 4114165"/>
              <a:gd name="connsiteY75" fmla="*/ 1222008 h 3063504"/>
              <a:gd name="connsiteX76" fmla="*/ 283407 w 4114165"/>
              <a:gd name="connsiteY76" fmla="*/ 1184943 h 3063504"/>
              <a:gd name="connsiteX77" fmla="*/ 286591 w 4114165"/>
              <a:gd name="connsiteY77" fmla="*/ 1180510 h 3063504"/>
              <a:gd name="connsiteX78" fmla="*/ 289776 w 4114165"/>
              <a:gd name="connsiteY78" fmla="*/ 1181283 h 3063504"/>
              <a:gd name="connsiteX79" fmla="*/ 292959 w 4114165"/>
              <a:gd name="connsiteY79" fmla="*/ 1142799 h 3063504"/>
              <a:gd name="connsiteX80" fmla="*/ 296144 w 4114165"/>
              <a:gd name="connsiteY80" fmla="*/ 1200240 h 3063504"/>
              <a:gd name="connsiteX81" fmla="*/ 302513 w 4114165"/>
              <a:gd name="connsiteY81" fmla="*/ 1061286 h 3063504"/>
              <a:gd name="connsiteX82" fmla="*/ 305698 w 4114165"/>
              <a:gd name="connsiteY82" fmla="*/ 1043367 h 3063504"/>
              <a:gd name="connsiteX83" fmla="*/ 308881 w 4114165"/>
              <a:gd name="connsiteY83" fmla="*/ 1015761 h 3063504"/>
              <a:gd name="connsiteX84" fmla="*/ 312065 w 4114165"/>
              <a:gd name="connsiteY84" fmla="*/ 1020636 h 3063504"/>
              <a:gd name="connsiteX85" fmla="*/ 315250 w 4114165"/>
              <a:gd name="connsiteY85" fmla="*/ 995728 h 3063504"/>
              <a:gd name="connsiteX86" fmla="*/ 324803 w 4114165"/>
              <a:gd name="connsiteY86" fmla="*/ 1044659 h 3063504"/>
              <a:gd name="connsiteX87" fmla="*/ 327987 w 4114165"/>
              <a:gd name="connsiteY87" fmla="*/ 1045304 h 3063504"/>
              <a:gd name="connsiteX88" fmla="*/ 331172 w 4114165"/>
              <a:gd name="connsiteY88" fmla="*/ 978037 h 3063504"/>
              <a:gd name="connsiteX89" fmla="*/ 334354 w 4114165"/>
              <a:gd name="connsiteY89" fmla="*/ 967488 h 3063504"/>
              <a:gd name="connsiteX90" fmla="*/ 337535 w 4114165"/>
              <a:gd name="connsiteY90" fmla="*/ 942922 h 3063504"/>
              <a:gd name="connsiteX91" fmla="*/ 343909 w 4114165"/>
              <a:gd name="connsiteY91" fmla="*/ 1069605 h 3063504"/>
              <a:gd name="connsiteX92" fmla="*/ 347090 w 4114165"/>
              <a:gd name="connsiteY92" fmla="*/ 1001996 h 3063504"/>
              <a:gd name="connsiteX93" fmla="*/ 350283 w 4114165"/>
              <a:gd name="connsiteY93" fmla="*/ 1035959 h 3063504"/>
              <a:gd name="connsiteX94" fmla="*/ 353464 w 4114165"/>
              <a:gd name="connsiteY94" fmla="*/ 1037035 h 3063504"/>
              <a:gd name="connsiteX95" fmla="*/ 356645 w 4114165"/>
              <a:gd name="connsiteY95" fmla="*/ 1209180 h 3063504"/>
              <a:gd name="connsiteX96" fmla="*/ 359825 w 4114165"/>
              <a:gd name="connsiteY96" fmla="*/ 1224300 h 3063504"/>
              <a:gd name="connsiteX97" fmla="*/ 366200 w 4114165"/>
              <a:gd name="connsiteY97" fmla="*/ 1319275 h 3063504"/>
              <a:gd name="connsiteX98" fmla="*/ 369380 w 4114165"/>
              <a:gd name="connsiteY98" fmla="*/ 1254337 h 3063504"/>
              <a:gd name="connsiteX99" fmla="*/ 372574 w 4114165"/>
              <a:gd name="connsiteY99" fmla="*/ 1298140 h 3063504"/>
              <a:gd name="connsiteX100" fmla="*/ 375755 w 4114165"/>
              <a:gd name="connsiteY100" fmla="*/ 1247778 h 3063504"/>
              <a:gd name="connsiteX101" fmla="*/ 378935 w 4114165"/>
              <a:gd name="connsiteY101" fmla="*/ 1301951 h 3063504"/>
              <a:gd name="connsiteX102" fmla="*/ 382116 w 4114165"/>
              <a:gd name="connsiteY102" fmla="*/ 1294214 h 3063504"/>
              <a:gd name="connsiteX103" fmla="*/ 385310 w 4114165"/>
              <a:gd name="connsiteY103" fmla="*/ 1319591 h 3063504"/>
              <a:gd name="connsiteX104" fmla="*/ 388490 w 4114165"/>
              <a:gd name="connsiteY104" fmla="*/ 1313690 h 3063504"/>
              <a:gd name="connsiteX105" fmla="*/ 391671 w 4114165"/>
              <a:gd name="connsiteY105" fmla="*/ 1316970 h 3063504"/>
              <a:gd name="connsiteX106" fmla="*/ 394865 w 4114165"/>
              <a:gd name="connsiteY106" fmla="*/ 1262986 h 3063504"/>
              <a:gd name="connsiteX107" fmla="*/ 401226 w 4114165"/>
              <a:gd name="connsiteY107" fmla="*/ 1288414 h 3063504"/>
              <a:gd name="connsiteX108" fmla="*/ 404407 w 4114165"/>
              <a:gd name="connsiteY108" fmla="*/ 1275067 h 3063504"/>
              <a:gd name="connsiteX109" fmla="*/ 407601 w 4114165"/>
              <a:gd name="connsiteY109" fmla="*/ 1332723 h 3063504"/>
              <a:gd name="connsiteX110" fmla="*/ 413962 w 4114165"/>
              <a:gd name="connsiteY110" fmla="*/ 1099706 h 3063504"/>
              <a:gd name="connsiteX111" fmla="*/ 426698 w 4114165"/>
              <a:gd name="connsiteY111" fmla="*/ 106593 h 3063504"/>
              <a:gd name="connsiteX112" fmla="*/ 429891 w 4114165"/>
              <a:gd name="connsiteY112" fmla="*/ 163744 h 3063504"/>
              <a:gd name="connsiteX113" fmla="*/ 433072 w 4114165"/>
              <a:gd name="connsiteY113" fmla="*/ 272852 h 3063504"/>
              <a:gd name="connsiteX114" fmla="*/ 436253 w 4114165"/>
              <a:gd name="connsiteY114" fmla="*/ 264073 h 3063504"/>
              <a:gd name="connsiteX115" fmla="*/ 442627 w 4114165"/>
              <a:gd name="connsiteY115" fmla="*/ 0 h 3063504"/>
              <a:gd name="connsiteX116" fmla="*/ 448989 w 4114165"/>
              <a:gd name="connsiteY116" fmla="*/ 212600 h 3063504"/>
              <a:gd name="connsiteX117" fmla="*/ 452182 w 4114165"/>
              <a:gd name="connsiteY117" fmla="*/ 53217 h 3063504"/>
              <a:gd name="connsiteX118" fmla="*/ 455363 w 4114165"/>
              <a:gd name="connsiteY118" fmla="*/ 35493 h 3063504"/>
              <a:gd name="connsiteX119" fmla="*/ 458544 w 4114165"/>
              <a:gd name="connsiteY119" fmla="*/ 61732 h 3063504"/>
              <a:gd name="connsiteX120" fmla="*/ 468099 w 4114165"/>
              <a:gd name="connsiteY120" fmla="*/ 648880 h 3063504"/>
              <a:gd name="connsiteX121" fmla="*/ 474473 w 4114165"/>
              <a:gd name="connsiteY121" fmla="*/ 828686 h 3063504"/>
              <a:gd name="connsiteX122" fmla="*/ 477654 w 4114165"/>
              <a:gd name="connsiteY122" fmla="*/ 981747 h 3063504"/>
              <a:gd name="connsiteX123" fmla="*/ 480835 w 4114165"/>
              <a:gd name="connsiteY123" fmla="*/ 1056676 h 3063504"/>
              <a:gd name="connsiteX124" fmla="*/ 499945 w 4114165"/>
              <a:gd name="connsiteY124" fmla="*/ 1995963 h 3063504"/>
              <a:gd name="connsiteX125" fmla="*/ 506306 w 4114165"/>
              <a:gd name="connsiteY125" fmla="*/ 2089444 h 3063504"/>
              <a:gd name="connsiteX126" fmla="*/ 515861 w 4114165"/>
              <a:gd name="connsiteY126" fmla="*/ 2169159 h 3063504"/>
              <a:gd name="connsiteX127" fmla="*/ 519042 w 4114165"/>
              <a:gd name="connsiteY127" fmla="*/ 2238212 h 3063504"/>
              <a:gd name="connsiteX128" fmla="*/ 522235 w 4114165"/>
              <a:gd name="connsiteY128" fmla="*/ 2227980 h 3063504"/>
              <a:gd name="connsiteX129" fmla="*/ 525416 w 4114165"/>
              <a:gd name="connsiteY129" fmla="*/ 2306214 h 3063504"/>
              <a:gd name="connsiteX130" fmla="*/ 528597 w 4114165"/>
              <a:gd name="connsiteY130" fmla="*/ 2337277 h 3063504"/>
              <a:gd name="connsiteX131" fmla="*/ 531791 w 4114165"/>
              <a:gd name="connsiteY131" fmla="*/ 2346281 h 3063504"/>
              <a:gd name="connsiteX132" fmla="*/ 538152 w 4114165"/>
              <a:gd name="connsiteY132" fmla="*/ 2373532 h 3063504"/>
              <a:gd name="connsiteX133" fmla="*/ 541333 w 4114165"/>
              <a:gd name="connsiteY133" fmla="*/ 2419740 h 3063504"/>
              <a:gd name="connsiteX134" fmla="*/ 544526 w 4114165"/>
              <a:gd name="connsiteY134" fmla="*/ 2436253 h 3063504"/>
              <a:gd name="connsiteX135" fmla="*/ 550888 w 4114165"/>
              <a:gd name="connsiteY135" fmla="*/ 2604245 h 3063504"/>
              <a:gd name="connsiteX136" fmla="*/ 557262 w 4114165"/>
              <a:gd name="connsiteY136" fmla="*/ 2762219 h 3063504"/>
              <a:gd name="connsiteX137" fmla="*/ 563624 w 4114165"/>
              <a:gd name="connsiteY137" fmla="*/ 2916876 h 3063504"/>
              <a:gd name="connsiteX138" fmla="*/ 566817 w 4114165"/>
              <a:gd name="connsiteY138" fmla="*/ 2948433 h 3063504"/>
              <a:gd name="connsiteX139" fmla="*/ 569998 w 4114165"/>
              <a:gd name="connsiteY139" fmla="*/ 2949953 h 3063504"/>
              <a:gd name="connsiteX140" fmla="*/ 579553 w 4114165"/>
              <a:gd name="connsiteY140" fmla="*/ 2905732 h 3063504"/>
              <a:gd name="connsiteX141" fmla="*/ 585915 w 4114165"/>
              <a:gd name="connsiteY141" fmla="*/ 2936086 h 3063504"/>
              <a:gd name="connsiteX142" fmla="*/ 589108 w 4114165"/>
              <a:gd name="connsiteY142" fmla="*/ 2986638 h 3063504"/>
              <a:gd name="connsiteX143" fmla="*/ 592289 w 4114165"/>
              <a:gd name="connsiteY143" fmla="*/ 2980851 h 3063504"/>
              <a:gd name="connsiteX144" fmla="*/ 595470 w 4114165"/>
              <a:gd name="connsiteY144" fmla="*/ 3017587 h 3063504"/>
              <a:gd name="connsiteX145" fmla="*/ 598650 w 4114165"/>
              <a:gd name="connsiteY145" fmla="*/ 3005962 h 3063504"/>
              <a:gd name="connsiteX146" fmla="*/ 601844 w 4114165"/>
              <a:gd name="connsiteY146" fmla="*/ 3021335 h 3063504"/>
              <a:gd name="connsiteX147" fmla="*/ 605025 w 4114165"/>
              <a:gd name="connsiteY147" fmla="*/ 3001467 h 3063504"/>
              <a:gd name="connsiteX148" fmla="*/ 608205 w 4114165"/>
              <a:gd name="connsiteY148" fmla="*/ 2999694 h 3063504"/>
              <a:gd name="connsiteX149" fmla="*/ 611399 w 4114165"/>
              <a:gd name="connsiteY149" fmla="*/ 3008976 h 3063504"/>
              <a:gd name="connsiteX150" fmla="*/ 614580 w 4114165"/>
              <a:gd name="connsiteY150" fmla="*/ 2974747 h 3063504"/>
              <a:gd name="connsiteX151" fmla="*/ 617760 w 4114165"/>
              <a:gd name="connsiteY151" fmla="*/ 2990247 h 3063504"/>
              <a:gd name="connsiteX152" fmla="*/ 620941 w 4114165"/>
              <a:gd name="connsiteY152" fmla="*/ 2914571 h 3063504"/>
              <a:gd name="connsiteX153" fmla="*/ 624135 w 4114165"/>
              <a:gd name="connsiteY153" fmla="*/ 2993438 h 3063504"/>
              <a:gd name="connsiteX154" fmla="*/ 627315 w 4114165"/>
              <a:gd name="connsiteY154" fmla="*/ 2906277 h 3063504"/>
              <a:gd name="connsiteX155" fmla="*/ 630496 w 4114165"/>
              <a:gd name="connsiteY155" fmla="*/ 2932984 h 3063504"/>
              <a:gd name="connsiteX156" fmla="*/ 633690 w 4114165"/>
              <a:gd name="connsiteY156" fmla="*/ 2767576 h 3063504"/>
              <a:gd name="connsiteX157" fmla="*/ 636870 w 4114165"/>
              <a:gd name="connsiteY157" fmla="*/ 2826485 h 3063504"/>
              <a:gd name="connsiteX158" fmla="*/ 640051 w 4114165"/>
              <a:gd name="connsiteY158" fmla="*/ 2799196 h 3063504"/>
              <a:gd name="connsiteX159" fmla="*/ 643232 w 4114165"/>
              <a:gd name="connsiteY159" fmla="*/ 2831943 h 3063504"/>
              <a:gd name="connsiteX160" fmla="*/ 646426 w 4114165"/>
              <a:gd name="connsiteY160" fmla="*/ 2681453 h 3063504"/>
              <a:gd name="connsiteX161" fmla="*/ 649606 w 4114165"/>
              <a:gd name="connsiteY161" fmla="*/ 2708654 h 3063504"/>
              <a:gd name="connsiteX162" fmla="*/ 652787 w 4114165"/>
              <a:gd name="connsiteY162" fmla="*/ 2870946 h 3063504"/>
              <a:gd name="connsiteX163" fmla="*/ 655981 w 4114165"/>
              <a:gd name="connsiteY163" fmla="*/ 2515703 h 3063504"/>
              <a:gd name="connsiteX164" fmla="*/ 659161 w 4114165"/>
              <a:gd name="connsiteY164" fmla="*/ 2685087 h 3063504"/>
              <a:gd name="connsiteX165" fmla="*/ 662342 w 4114165"/>
              <a:gd name="connsiteY165" fmla="*/ 1744647 h 3063504"/>
              <a:gd name="connsiteX166" fmla="*/ 668716 w 4114165"/>
              <a:gd name="connsiteY166" fmla="*/ 1481428 h 3063504"/>
              <a:gd name="connsiteX167" fmla="*/ 671897 w 4114165"/>
              <a:gd name="connsiteY167" fmla="*/ 1603059 h 3063504"/>
              <a:gd name="connsiteX168" fmla="*/ 675078 w 4114165"/>
              <a:gd name="connsiteY168" fmla="*/ 1584469 h 3063504"/>
              <a:gd name="connsiteX169" fmla="*/ 678259 w 4114165"/>
              <a:gd name="connsiteY169" fmla="*/ 1607631 h 3063504"/>
              <a:gd name="connsiteX170" fmla="*/ 681452 w 4114165"/>
              <a:gd name="connsiteY170" fmla="*/ 1604680 h 3063504"/>
              <a:gd name="connsiteX171" fmla="*/ 684633 w 4114165"/>
              <a:gd name="connsiteY171" fmla="*/ 1275637 h 3063504"/>
              <a:gd name="connsiteX172" fmla="*/ 687814 w 4114165"/>
              <a:gd name="connsiteY172" fmla="*/ 1501386 h 3063504"/>
              <a:gd name="connsiteX173" fmla="*/ 691007 w 4114165"/>
              <a:gd name="connsiteY173" fmla="*/ 1211206 h 3063504"/>
              <a:gd name="connsiteX174" fmla="*/ 694188 w 4114165"/>
              <a:gd name="connsiteY174" fmla="*/ 1600970 h 3063504"/>
              <a:gd name="connsiteX175" fmla="*/ 697369 w 4114165"/>
              <a:gd name="connsiteY175" fmla="*/ 1080141 h 3063504"/>
              <a:gd name="connsiteX176" fmla="*/ 700550 w 4114165"/>
              <a:gd name="connsiteY176" fmla="*/ 1550570 h 3063504"/>
              <a:gd name="connsiteX177" fmla="*/ 703743 w 4114165"/>
              <a:gd name="connsiteY177" fmla="*/ 1284008 h 3063504"/>
              <a:gd name="connsiteX178" fmla="*/ 706924 w 4114165"/>
              <a:gd name="connsiteY178" fmla="*/ 1613367 h 3063504"/>
              <a:gd name="connsiteX179" fmla="*/ 710105 w 4114165"/>
              <a:gd name="connsiteY179" fmla="*/ 1411489 h 3063504"/>
              <a:gd name="connsiteX180" fmla="*/ 713298 w 4114165"/>
              <a:gd name="connsiteY180" fmla="*/ 1407690 h 3063504"/>
              <a:gd name="connsiteX181" fmla="*/ 716479 w 4114165"/>
              <a:gd name="connsiteY181" fmla="*/ 1894404 h 3063504"/>
              <a:gd name="connsiteX182" fmla="*/ 719660 w 4114165"/>
              <a:gd name="connsiteY182" fmla="*/ 1220412 h 3063504"/>
              <a:gd name="connsiteX183" fmla="*/ 722840 w 4114165"/>
              <a:gd name="connsiteY183" fmla="*/ 1962405 h 3063504"/>
              <a:gd name="connsiteX184" fmla="*/ 726034 w 4114165"/>
              <a:gd name="connsiteY184" fmla="*/ 1431066 h 3063504"/>
              <a:gd name="connsiteX185" fmla="*/ 729215 w 4114165"/>
              <a:gd name="connsiteY185" fmla="*/ 2100461 h 3063504"/>
              <a:gd name="connsiteX186" fmla="*/ 732395 w 4114165"/>
              <a:gd name="connsiteY186" fmla="*/ 1845042 h 3063504"/>
              <a:gd name="connsiteX187" fmla="*/ 735589 w 4114165"/>
              <a:gd name="connsiteY187" fmla="*/ 2177327 h 3063504"/>
              <a:gd name="connsiteX188" fmla="*/ 738770 w 4114165"/>
              <a:gd name="connsiteY188" fmla="*/ 2353549 h 3063504"/>
              <a:gd name="connsiteX189" fmla="*/ 741950 w 4114165"/>
              <a:gd name="connsiteY189" fmla="*/ 2300896 h 3063504"/>
              <a:gd name="connsiteX190" fmla="*/ 745131 w 4114165"/>
              <a:gd name="connsiteY190" fmla="*/ 2571371 h 3063504"/>
              <a:gd name="connsiteX191" fmla="*/ 748325 w 4114165"/>
              <a:gd name="connsiteY191" fmla="*/ 2227879 h 3063504"/>
              <a:gd name="connsiteX192" fmla="*/ 751505 w 4114165"/>
              <a:gd name="connsiteY192" fmla="*/ 2581793 h 3063504"/>
              <a:gd name="connsiteX193" fmla="*/ 754686 w 4114165"/>
              <a:gd name="connsiteY193" fmla="*/ 2147214 h 3063504"/>
              <a:gd name="connsiteX194" fmla="*/ 757880 w 4114165"/>
              <a:gd name="connsiteY194" fmla="*/ 2506915 h 3063504"/>
              <a:gd name="connsiteX195" fmla="*/ 761061 w 4114165"/>
              <a:gd name="connsiteY195" fmla="*/ 2098713 h 3063504"/>
              <a:gd name="connsiteX196" fmla="*/ 764241 w 4114165"/>
              <a:gd name="connsiteY196" fmla="*/ 2375698 h 3063504"/>
              <a:gd name="connsiteX197" fmla="*/ 767422 w 4114165"/>
              <a:gd name="connsiteY197" fmla="*/ 2074754 h 3063504"/>
              <a:gd name="connsiteX198" fmla="*/ 770616 w 4114165"/>
              <a:gd name="connsiteY198" fmla="*/ 2073589 h 3063504"/>
              <a:gd name="connsiteX199" fmla="*/ 773796 w 4114165"/>
              <a:gd name="connsiteY199" fmla="*/ 2025519 h 3063504"/>
              <a:gd name="connsiteX200" fmla="*/ 776977 w 4114165"/>
              <a:gd name="connsiteY200" fmla="*/ 1733998 h 3063504"/>
              <a:gd name="connsiteX201" fmla="*/ 780158 w 4114165"/>
              <a:gd name="connsiteY201" fmla="*/ 2112238 h 3063504"/>
              <a:gd name="connsiteX202" fmla="*/ 783351 w 4114165"/>
              <a:gd name="connsiteY202" fmla="*/ 1632742 h 3063504"/>
              <a:gd name="connsiteX203" fmla="*/ 786532 w 4114165"/>
              <a:gd name="connsiteY203" fmla="*/ 1981907 h 3063504"/>
              <a:gd name="connsiteX204" fmla="*/ 789713 w 4114165"/>
              <a:gd name="connsiteY204" fmla="*/ 1791514 h 3063504"/>
              <a:gd name="connsiteX205" fmla="*/ 796087 w 4114165"/>
              <a:gd name="connsiteY205" fmla="*/ 2454476 h 3063504"/>
              <a:gd name="connsiteX206" fmla="*/ 802449 w 4114165"/>
              <a:gd name="connsiteY206" fmla="*/ 2696243 h 3063504"/>
              <a:gd name="connsiteX207" fmla="*/ 805642 w 4114165"/>
              <a:gd name="connsiteY207" fmla="*/ 2628356 h 3063504"/>
              <a:gd name="connsiteX208" fmla="*/ 808823 w 4114165"/>
              <a:gd name="connsiteY208" fmla="*/ 2769881 h 3063504"/>
              <a:gd name="connsiteX209" fmla="*/ 812004 w 4114165"/>
              <a:gd name="connsiteY209" fmla="*/ 2580539 h 3063504"/>
              <a:gd name="connsiteX210" fmla="*/ 815197 w 4114165"/>
              <a:gd name="connsiteY210" fmla="*/ 2709971 h 3063504"/>
              <a:gd name="connsiteX211" fmla="*/ 818378 w 4114165"/>
              <a:gd name="connsiteY211" fmla="*/ 2534571 h 3063504"/>
              <a:gd name="connsiteX212" fmla="*/ 821559 w 4114165"/>
              <a:gd name="connsiteY212" fmla="*/ 2621429 h 3063504"/>
              <a:gd name="connsiteX213" fmla="*/ 824740 w 4114165"/>
              <a:gd name="connsiteY213" fmla="*/ 2635802 h 3063504"/>
              <a:gd name="connsiteX214" fmla="*/ 827933 w 4114165"/>
              <a:gd name="connsiteY214" fmla="*/ 2639259 h 3063504"/>
              <a:gd name="connsiteX215" fmla="*/ 831114 w 4114165"/>
              <a:gd name="connsiteY215" fmla="*/ 2616376 h 3063504"/>
              <a:gd name="connsiteX216" fmla="*/ 834295 w 4114165"/>
              <a:gd name="connsiteY216" fmla="*/ 2571029 h 3063504"/>
              <a:gd name="connsiteX217" fmla="*/ 837488 w 4114165"/>
              <a:gd name="connsiteY217" fmla="*/ 2589986 h 3063504"/>
              <a:gd name="connsiteX218" fmla="*/ 840669 w 4114165"/>
              <a:gd name="connsiteY218" fmla="*/ 2514221 h 3063504"/>
              <a:gd name="connsiteX219" fmla="*/ 843850 w 4114165"/>
              <a:gd name="connsiteY219" fmla="*/ 2581413 h 3063504"/>
              <a:gd name="connsiteX220" fmla="*/ 847030 w 4114165"/>
              <a:gd name="connsiteY220" fmla="*/ 2497746 h 3063504"/>
              <a:gd name="connsiteX221" fmla="*/ 850224 w 4114165"/>
              <a:gd name="connsiteY221" fmla="*/ 2528885 h 3063504"/>
              <a:gd name="connsiteX222" fmla="*/ 853405 w 4114165"/>
              <a:gd name="connsiteY222" fmla="*/ 2497772 h 3063504"/>
              <a:gd name="connsiteX223" fmla="*/ 856585 w 4114165"/>
              <a:gd name="connsiteY223" fmla="*/ 2518577 h 3063504"/>
              <a:gd name="connsiteX224" fmla="*/ 859766 w 4114165"/>
              <a:gd name="connsiteY224" fmla="*/ 2520110 h 3063504"/>
              <a:gd name="connsiteX225" fmla="*/ 862960 w 4114165"/>
              <a:gd name="connsiteY225" fmla="*/ 2511511 h 3063504"/>
              <a:gd name="connsiteX226" fmla="*/ 866140 w 4114165"/>
              <a:gd name="connsiteY226" fmla="*/ 2537446 h 3063504"/>
              <a:gd name="connsiteX227" fmla="*/ 869321 w 4114165"/>
              <a:gd name="connsiteY227" fmla="*/ 2525023 h 3063504"/>
              <a:gd name="connsiteX228" fmla="*/ 872515 w 4114165"/>
              <a:gd name="connsiteY228" fmla="*/ 2567850 h 3063504"/>
              <a:gd name="connsiteX229" fmla="*/ 875695 w 4114165"/>
              <a:gd name="connsiteY229" fmla="*/ 2560379 h 3063504"/>
              <a:gd name="connsiteX230" fmla="*/ 878876 w 4114165"/>
              <a:gd name="connsiteY230" fmla="*/ 2622214 h 3063504"/>
              <a:gd name="connsiteX231" fmla="*/ 882057 w 4114165"/>
              <a:gd name="connsiteY231" fmla="*/ 2628989 h 3063504"/>
              <a:gd name="connsiteX232" fmla="*/ 885250 w 4114165"/>
              <a:gd name="connsiteY232" fmla="*/ 2672475 h 3063504"/>
              <a:gd name="connsiteX233" fmla="*/ 888431 w 4114165"/>
              <a:gd name="connsiteY233" fmla="*/ 2665966 h 3063504"/>
              <a:gd name="connsiteX234" fmla="*/ 894805 w 4114165"/>
              <a:gd name="connsiteY234" fmla="*/ 2728117 h 3063504"/>
              <a:gd name="connsiteX235" fmla="*/ 897986 w 4114165"/>
              <a:gd name="connsiteY235" fmla="*/ 2743997 h 3063504"/>
              <a:gd name="connsiteX236" fmla="*/ 901167 w 4114165"/>
              <a:gd name="connsiteY236" fmla="*/ 2781999 h 3063504"/>
              <a:gd name="connsiteX237" fmla="*/ 904348 w 4114165"/>
              <a:gd name="connsiteY237" fmla="*/ 2768082 h 3063504"/>
              <a:gd name="connsiteX238" fmla="*/ 907541 w 4114165"/>
              <a:gd name="connsiteY238" fmla="*/ 2802248 h 3063504"/>
              <a:gd name="connsiteX239" fmla="*/ 910722 w 4114165"/>
              <a:gd name="connsiteY239" fmla="*/ 2763574 h 3063504"/>
              <a:gd name="connsiteX240" fmla="*/ 913903 w 4114165"/>
              <a:gd name="connsiteY240" fmla="*/ 2755774 h 3063504"/>
              <a:gd name="connsiteX241" fmla="*/ 917096 w 4114165"/>
              <a:gd name="connsiteY241" fmla="*/ 2743604 h 3063504"/>
              <a:gd name="connsiteX242" fmla="*/ 920277 w 4114165"/>
              <a:gd name="connsiteY242" fmla="*/ 2747112 h 3063504"/>
              <a:gd name="connsiteX243" fmla="*/ 929832 w 4114165"/>
              <a:gd name="connsiteY243" fmla="*/ 2494492 h 3063504"/>
              <a:gd name="connsiteX244" fmla="*/ 945749 w 4114165"/>
              <a:gd name="connsiteY244" fmla="*/ 1907485 h 3063504"/>
              <a:gd name="connsiteX245" fmla="*/ 952123 w 4114165"/>
              <a:gd name="connsiteY245" fmla="*/ 1838229 h 3063504"/>
              <a:gd name="connsiteX246" fmla="*/ 955304 w 4114165"/>
              <a:gd name="connsiteY246" fmla="*/ 1782612 h 3063504"/>
              <a:gd name="connsiteX247" fmla="*/ 958485 w 4114165"/>
              <a:gd name="connsiteY247" fmla="*/ 1689372 h 3063504"/>
              <a:gd name="connsiteX248" fmla="*/ 961665 w 4114165"/>
              <a:gd name="connsiteY248" fmla="*/ 1657030 h 3063504"/>
              <a:gd name="connsiteX249" fmla="*/ 964859 w 4114165"/>
              <a:gd name="connsiteY249" fmla="*/ 1549747 h 3063504"/>
              <a:gd name="connsiteX250" fmla="*/ 968040 w 4114165"/>
              <a:gd name="connsiteY250" fmla="*/ 1500284 h 3063504"/>
              <a:gd name="connsiteX251" fmla="*/ 974414 w 4114165"/>
              <a:gd name="connsiteY251" fmla="*/ 1298000 h 3063504"/>
              <a:gd name="connsiteX252" fmla="*/ 980776 w 4114165"/>
              <a:gd name="connsiteY252" fmla="*/ 1110786 h 3063504"/>
              <a:gd name="connsiteX253" fmla="*/ 987150 w 4114165"/>
              <a:gd name="connsiteY253" fmla="*/ 823912 h 3063504"/>
              <a:gd name="connsiteX254" fmla="*/ 990331 w 4114165"/>
              <a:gd name="connsiteY254" fmla="*/ 704864 h 3063504"/>
              <a:gd name="connsiteX255" fmla="*/ 993511 w 4114165"/>
              <a:gd name="connsiteY255" fmla="*/ 662873 h 3063504"/>
              <a:gd name="connsiteX256" fmla="*/ 996705 w 4114165"/>
              <a:gd name="connsiteY256" fmla="*/ 671053 h 3063504"/>
              <a:gd name="connsiteX257" fmla="*/ 999886 w 4114165"/>
              <a:gd name="connsiteY257" fmla="*/ 570015 h 3063504"/>
              <a:gd name="connsiteX258" fmla="*/ 1006247 w 4114165"/>
              <a:gd name="connsiteY258" fmla="*/ 530037 h 3063504"/>
              <a:gd name="connsiteX259" fmla="*/ 1009441 w 4114165"/>
              <a:gd name="connsiteY259" fmla="*/ 603419 h 3063504"/>
              <a:gd name="connsiteX260" fmla="*/ 1012621 w 4114165"/>
              <a:gd name="connsiteY260" fmla="*/ 548202 h 3063504"/>
              <a:gd name="connsiteX261" fmla="*/ 1015802 w 4114165"/>
              <a:gd name="connsiteY261" fmla="*/ 568308 h 3063504"/>
              <a:gd name="connsiteX262" fmla="*/ 1022176 w 4114165"/>
              <a:gd name="connsiteY262" fmla="*/ 655566 h 3063504"/>
              <a:gd name="connsiteX263" fmla="*/ 1025357 w 4114165"/>
              <a:gd name="connsiteY263" fmla="*/ 612777 h 3063504"/>
              <a:gd name="connsiteX264" fmla="*/ 1028538 w 4114165"/>
              <a:gd name="connsiteY264" fmla="*/ 618653 h 3063504"/>
              <a:gd name="connsiteX265" fmla="*/ 1031731 w 4114165"/>
              <a:gd name="connsiteY265" fmla="*/ 556261 h 3063504"/>
              <a:gd name="connsiteX266" fmla="*/ 1034912 w 4114165"/>
              <a:gd name="connsiteY266" fmla="*/ 562606 h 3063504"/>
              <a:gd name="connsiteX267" fmla="*/ 1038093 w 4114165"/>
              <a:gd name="connsiteY267" fmla="*/ 590553 h 3063504"/>
              <a:gd name="connsiteX268" fmla="*/ 1041274 w 4114165"/>
              <a:gd name="connsiteY268" fmla="*/ 574483 h 3063504"/>
              <a:gd name="connsiteX269" fmla="*/ 1044467 w 4114165"/>
              <a:gd name="connsiteY269" fmla="*/ 675701 h 3063504"/>
              <a:gd name="connsiteX270" fmla="*/ 1047648 w 4114165"/>
              <a:gd name="connsiteY270" fmla="*/ 698381 h 3063504"/>
              <a:gd name="connsiteX271" fmla="*/ 1050829 w 4114165"/>
              <a:gd name="connsiteY271" fmla="*/ 809577 h 3063504"/>
              <a:gd name="connsiteX272" fmla="*/ 1054022 w 4114165"/>
              <a:gd name="connsiteY272" fmla="*/ 769941 h 3063504"/>
              <a:gd name="connsiteX273" fmla="*/ 1057203 w 4114165"/>
              <a:gd name="connsiteY273" fmla="*/ 800903 h 3063504"/>
              <a:gd name="connsiteX274" fmla="*/ 1060384 w 4114165"/>
              <a:gd name="connsiteY274" fmla="*/ 932880 h 3063504"/>
              <a:gd name="connsiteX275" fmla="*/ 1063565 w 4114165"/>
              <a:gd name="connsiteY275" fmla="*/ 1147700 h 3063504"/>
              <a:gd name="connsiteX276" fmla="*/ 1066758 w 4114165"/>
              <a:gd name="connsiteY276" fmla="*/ 1071745 h 3063504"/>
              <a:gd name="connsiteX277" fmla="*/ 1069939 w 4114165"/>
              <a:gd name="connsiteY277" fmla="*/ 1202304 h 3063504"/>
              <a:gd name="connsiteX278" fmla="*/ 1073120 w 4114165"/>
              <a:gd name="connsiteY278" fmla="*/ 1529979 h 3063504"/>
              <a:gd name="connsiteX279" fmla="*/ 1076313 w 4114165"/>
              <a:gd name="connsiteY279" fmla="*/ 1482593 h 3063504"/>
              <a:gd name="connsiteX280" fmla="*/ 1082675 w 4114165"/>
              <a:gd name="connsiteY280" fmla="*/ 2071639 h 3063504"/>
              <a:gd name="connsiteX281" fmla="*/ 1098604 w 4114165"/>
              <a:gd name="connsiteY281" fmla="*/ 2722254 h 3063504"/>
              <a:gd name="connsiteX282" fmla="*/ 1101785 w 4114165"/>
              <a:gd name="connsiteY282" fmla="*/ 2668372 h 3063504"/>
              <a:gd name="connsiteX283" fmla="*/ 1104965 w 4114165"/>
              <a:gd name="connsiteY283" fmla="*/ 2693027 h 3063504"/>
              <a:gd name="connsiteX284" fmla="*/ 1108146 w 4114165"/>
              <a:gd name="connsiteY284" fmla="*/ 2737741 h 3063504"/>
              <a:gd name="connsiteX285" fmla="*/ 1111340 w 4114165"/>
              <a:gd name="connsiteY285" fmla="*/ 2813645 h 3063504"/>
              <a:gd name="connsiteX286" fmla="*/ 1117701 w 4114165"/>
              <a:gd name="connsiteY286" fmla="*/ 2823890 h 3063504"/>
              <a:gd name="connsiteX287" fmla="*/ 1120895 w 4114165"/>
              <a:gd name="connsiteY287" fmla="*/ 2892626 h 3063504"/>
              <a:gd name="connsiteX288" fmla="*/ 1124076 w 4114165"/>
              <a:gd name="connsiteY288" fmla="*/ 2892752 h 3063504"/>
              <a:gd name="connsiteX289" fmla="*/ 1127256 w 4114165"/>
              <a:gd name="connsiteY289" fmla="*/ 2909152 h 3063504"/>
              <a:gd name="connsiteX290" fmla="*/ 1130437 w 4114165"/>
              <a:gd name="connsiteY290" fmla="*/ 2907847 h 3063504"/>
              <a:gd name="connsiteX291" fmla="*/ 1133631 w 4114165"/>
              <a:gd name="connsiteY291" fmla="*/ 2903187 h 3063504"/>
              <a:gd name="connsiteX292" fmla="*/ 1136811 w 4114165"/>
              <a:gd name="connsiteY292" fmla="*/ 2901452 h 3063504"/>
              <a:gd name="connsiteX293" fmla="*/ 1139992 w 4114165"/>
              <a:gd name="connsiteY293" fmla="*/ 2903719 h 3063504"/>
              <a:gd name="connsiteX294" fmla="*/ 1143173 w 4114165"/>
              <a:gd name="connsiteY294" fmla="*/ 2875973 h 3063504"/>
              <a:gd name="connsiteX295" fmla="*/ 1146367 w 4114165"/>
              <a:gd name="connsiteY295" fmla="*/ 2829348 h 3063504"/>
              <a:gd name="connsiteX296" fmla="*/ 1149547 w 4114165"/>
              <a:gd name="connsiteY296" fmla="*/ 2875822 h 3063504"/>
              <a:gd name="connsiteX297" fmla="*/ 1152728 w 4114165"/>
              <a:gd name="connsiteY297" fmla="*/ 2885281 h 3063504"/>
              <a:gd name="connsiteX298" fmla="*/ 1155922 w 4114165"/>
              <a:gd name="connsiteY298" fmla="*/ 2836110 h 3063504"/>
              <a:gd name="connsiteX299" fmla="*/ 1159102 w 4114165"/>
              <a:gd name="connsiteY299" fmla="*/ 2830234 h 3063504"/>
              <a:gd name="connsiteX300" fmla="*/ 1165464 w 4114165"/>
              <a:gd name="connsiteY300" fmla="*/ 2770020 h 3063504"/>
              <a:gd name="connsiteX301" fmla="*/ 1168657 w 4114165"/>
              <a:gd name="connsiteY301" fmla="*/ 2684568 h 3063504"/>
              <a:gd name="connsiteX302" fmla="*/ 1171838 w 4114165"/>
              <a:gd name="connsiteY302" fmla="*/ 2705792 h 3063504"/>
              <a:gd name="connsiteX303" fmla="*/ 1175019 w 4114165"/>
              <a:gd name="connsiteY303" fmla="*/ 2747188 h 3063504"/>
              <a:gd name="connsiteX304" fmla="*/ 1178212 w 4114165"/>
              <a:gd name="connsiteY304" fmla="*/ 2624379 h 3063504"/>
              <a:gd name="connsiteX305" fmla="*/ 1181393 w 4114165"/>
              <a:gd name="connsiteY305" fmla="*/ 2615464 h 3063504"/>
              <a:gd name="connsiteX306" fmla="*/ 1184574 w 4114165"/>
              <a:gd name="connsiteY306" fmla="*/ 2621023 h 3063504"/>
              <a:gd name="connsiteX307" fmla="*/ 1187755 w 4114165"/>
              <a:gd name="connsiteY307" fmla="*/ 2640588 h 3063504"/>
              <a:gd name="connsiteX308" fmla="*/ 1194129 w 4114165"/>
              <a:gd name="connsiteY308" fmla="*/ 2445852 h 3063504"/>
              <a:gd name="connsiteX309" fmla="*/ 1197310 w 4114165"/>
              <a:gd name="connsiteY309" fmla="*/ 2619871 h 3063504"/>
              <a:gd name="connsiteX310" fmla="*/ 1200503 w 4114165"/>
              <a:gd name="connsiteY310" fmla="*/ 2622759 h 3063504"/>
              <a:gd name="connsiteX311" fmla="*/ 1203684 w 4114165"/>
              <a:gd name="connsiteY311" fmla="*/ 2517843 h 3063504"/>
              <a:gd name="connsiteX312" fmla="*/ 1206865 w 4114165"/>
              <a:gd name="connsiteY312" fmla="*/ 2481955 h 3063504"/>
              <a:gd name="connsiteX313" fmla="*/ 1210046 w 4114165"/>
              <a:gd name="connsiteY313" fmla="*/ 2505610 h 3063504"/>
              <a:gd name="connsiteX314" fmla="*/ 1216420 w 4114165"/>
              <a:gd name="connsiteY314" fmla="*/ 2610057 h 3063504"/>
              <a:gd name="connsiteX315" fmla="*/ 1219601 w 4114165"/>
              <a:gd name="connsiteY315" fmla="*/ 2630876 h 3063504"/>
              <a:gd name="connsiteX316" fmla="*/ 1225975 w 4114165"/>
              <a:gd name="connsiteY316" fmla="*/ 2720164 h 3063504"/>
              <a:gd name="connsiteX317" fmla="*/ 1229156 w 4114165"/>
              <a:gd name="connsiteY317" fmla="*/ 2747276 h 3063504"/>
              <a:gd name="connsiteX318" fmla="*/ 1232336 w 4114165"/>
              <a:gd name="connsiteY318" fmla="*/ 2713162 h 3063504"/>
              <a:gd name="connsiteX319" fmla="*/ 1235530 w 4114165"/>
              <a:gd name="connsiteY319" fmla="*/ 2730206 h 3063504"/>
              <a:gd name="connsiteX320" fmla="*/ 1238711 w 4114165"/>
              <a:gd name="connsiteY320" fmla="*/ 2842694 h 3063504"/>
              <a:gd name="connsiteX321" fmla="*/ 1241891 w 4114165"/>
              <a:gd name="connsiteY321" fmla="*/ 2837477 h 3063504"/>
              <a:gd name="connsiteX322" fmla="*/ 1245072 w 4114165"/>
              <a:gd name="connsiteY322" fmla="*/ 2805173 h 3063504"/>
              <a:gd name="connsiteX323" fmla="*/ 1248266 w 4114165"/>
              <a:gd name="connsiteY323" fmla="*/ 2791092 h 3063504"/>
              <a:gd name="connsiteX324" fmla="*/ 1251446 w 4114165"/>
              <a:gd name="connsiteY324" fmla="*/ 2825131 h 3063504"/>
              <a:gd name="connsiteX325" fmla="*/ 1254627 w 4114165"/>
              <a:gd name="connsiteY325" fmla="*/ 2843416 h 3063504"/>
              <a:gd name="connsiteX326" fmla="*/ 1257821 w 4114165"/>
              <a:gd name="connsiteY326" fmla="*/ 2842099 h 3063504"/>
              <a:gd name="connsiteX327" fmla="*/ 1261001 w 4114165"/>
              <a:gd name="connsiteY327" fmla="*/ 2824738 h 3063504"/>
              <a:gd name="connsiteX328" fmla="*/ 1267363 w 4114165"/>
              <a:gd name="connsiteY328" fmla="*/ 2890840 h 3063504"/>
              <a:gd name="connsiteX329" fmla="*/ 1270556 w 4114165"/>
              <a:gd name="connsiteY329" fmla="*/ 2845405 h 3063504"/>
              <a:gd name="connsiteX330" fmla="*/ 1273737 w 4114165"/>
              <a:gd name="connsiteY330" fmla="*/ 2841314 h 3063504"/>
              <a:gd name="connsiteX331" fmla="*/ 1280112 w 4114165"/>
              <a:gd name="connsiteY331" fmla="*/ 2472635 h 3063504"/>
              <a:gd name="connsiteX332" fmla="*/ 1286473 w 4114165"/>
              <a:gd name="connsiteY332" fmla="*/ 2380472 h 3063504"/>
              <a:gd name="connsiteX333" fmla="*/ 1289654 w 4114165"/>
              <a:gd name="connsiteY333" fmla="*/ 2486590 h 3063504"/>
              <a:gd name="connsiteX334" fmla="*/ 1292847 w 4114165"/>
              <a:gd name="connsiteY334" fmla="*/ 2640094 h 3063504"/>
              <a:gd name="connsiteX335" fmla="*/ 1296028 w 4114165"/>
              <a:gd name="connsiteY335" fmla="*/ 2663939 h 3063504"/>
              <a:gd name="connsiteX336" fmla="*/ 1299209 w 4114165"/>
              <a:gd name="connsiteY336" fmla="*/ 2713833 h 3063504"/>
              <a:gd name="connsiteX337" fmla="*/ 1302390 w 4114165"/>
              <a:gd name="connsiteY337" fmla="*/ 2711756 h 3063504"/>
              <a:gd name="connsiteX338" fmla="*/ 1305583 w 4114165"/>
              <a:gd name="connsiteY338" fmla="*/ 2728814 h 3063504"/>
              <a:gd name="connsiteX339" fmla="*/ 1308764 w 4114165"/>
              <a:gd name="connsiteY339" fmla="*/ 2734373 h 3063504"/>
              <a:gd name="connsiteX340" fmla="*/ 1311945 w 4114165"/>
              <a:gd name="connsiteY340" fmla="*/ 2716518 h 3063504"/>
              <a:gd name="connsiteX341" fmla="*/ 1315138 w 4114165"/>
              <a:gd name="connsiteY341" fmla="*/ 2738083 h 3063504"/>
              <a:gd name="connsiteX342" fmla="*/ 1318319 w 4114165"/>
              <a:gd name="connsiteY342" fmla="*/ 2716441 h 3063504"/>
              <a:gd name="connsiteX343" fmla="*/ 1321500 w 4114165"/>
              <a:gd name="connsiteY343" fmla="*/ 2764334 h 3063504"/>
              <a:gd name="connsiteX344" fmla="*/ 1324681 w 4114165"/>
              <a:gd name="connsiteY344" fmla="*/ 2723583 h 3063504"/>
              <a:gd name="connsiteX345" fmla="*/ 1327874 w 4114165"/>
              <a:gd name="connsiteY345" fmla="*/ 2779049 h 3063504"/>
              <a:gd name="connsiteX346" fmla="*/ 1331055 w 4114165"/>
              <a:gd name="connsiteY346" fmla="*/ 2687734 h 3063504"/>
              <a:gd name="connsiteX347" fmla="*/ 1334236 w 4114165"/>
              <a:gd name="connsiteY347" fmla="*/ 2754279 h 3063504"/>
              <a:gd name="connsiteX348" fmla="*/ 1337429 w 4114165"/>
              <a:gd name="connsiteY348" fmla="*/ 2645856 h 3063504"/>
              <a:gd name="connsiteX349" fmla="*/ 1340610 w 4114165"/>
              <a:gd name="connsiteY349" fmla="*/ 2717936 h 3063504"/>
              <a:gd name="connsiteX350" fmla="*/ 1343791 w 4114165"/>
              <a:gd name="connsiteY350" fmla="*/ 2672234 h 3063504"/>
              <a:gd name="connsiteX351" fmla="*/ 1346971 w 4114165"/>
              <a:gd name="connsiteY351" fmla="*/ 2745010 h 3063504"/>
              <a:gd name="connsiteX352" fmla="*/ 1353346 w 4114165"/>
              <a:gd name="connsiteY352" fmla="*/ 2678490 h 3063504"/>
              <a:gd name="connsiteX353" fmla="*/ 1356526 w 4114165"/>
              <a:gd name="connsiteY353" fmla="*/ 2667181 h 3063504"/>
              <a:gd name="connsiteX354" fmla="*/ 1359720 w 4114165"/>
              <a:gd name="connsiteY354" fmla="*/ 2358653 h 3063504"/>
              <a:gd name="connsiteX355" fmla="*/ 1362901 w 4114165"/>
              <a:gd name="connsiteY355" fmla="*/ 2541485 h 3063504"/>
              <a:gd name="connsiteX356" fmla="*/ 1366081 w 4114165"/>
              <a:gd name="connsiteY356" fmla="*/ 2069018 h 3063504"/>
              <a:gd name="connsiteX357" fmla="*/ 1369262 w 4114165"/>
              <a:gd name="connsiteY357" fmla="*/ 2275810 h 3063504"/>
              <a:gd name="connsiteX358" fmla="*/ 1372456 w 4114165"/>
              <a:gd name="connsiteY358" fmla="*/ 1632742 h 3063504"/>
              <a:gd name="connsiteX359" fmla="*/ 1375636 w 4114165"/>
              <a:gd name="connsiteY359" fmla="*/ 1659791 h 3063504"/>
              <a:gd name="connsiteX360" fmla="*/ 1378817 w 4114165"/>
              <a:gd name="connsiteY360" fmla="*/ 1076456 h 3063504"/>
              <a:gd name="connsiteX361" fmla="*/ 1382011 w 4114165"/>
              <a:gd name="connsiteY361" fmla="*/ 926282 h 3063504"/>
              <a:gd name="connsiteX362" fmla="*/ 1385191 w 4114165"/>
              <a:gd name="connsiteY362" fmla="*/ 1092615 h 3063504"/>
              <a:gd name="connsiteX363" fmla="*/ 1388372 w 4114165"/>
              <a:gd name="connsiteY363" fmla="*/ 918089 h 3063504"/>
              <a:gd name="connsiteX364" fmla="*/ 1391553 w 4114165"/>
              <a:gd name="connsiteY364" fmla="*/ 1138709 h 3063504"/>
              <a:gd name="connsiteX365" fmla="*/ 1394746 w 4114165"/>
              <a:gd name="connsiteY365" fmla="*/ 571059 h 3063504"/>
              <a:gd name="connsiteX366" fmla="*/ 1397927 w 4114165"/>
              <a:gd name="connsiteY366" fmla="*/ 1172520 h 3063504"/>
              <a:gd name="connsiteX367" fmla="*/ 1401108 w 4114165"/>
              <a:gd name="connsiteY367" fmla="*/ 478485 h 3063504"/>
              <a:gd name="connsiteX368" fmla="*/ 1404289 w 4114165"/>
              <a:gd name="connsiteY368" fmla="*/ 1044773 h 3063504"/>
              <a:gd name="connsiteX369" fmla="*/ 1407482 w 4114165"/>
              <a:gd name="connsiteY369" fmla="*/ 527467 h 3063504"/>
              <a:gd name="connsiteX370" fmla="*/ 1410663 w 4114165"/>
              <a:gd name="connsiteY370" fmla="*/ 1033793 h 3063504"/>
              <a:gd name="connsiteX371" fmla="*/ 1413844 w 4114165"/>
              <a:gd name="connsiteY371" fmla="*/ 568747 h 3063504"/>
              <a:gd name="connsiteX372" fmla="*/ 1417037 w 4114165"/>
              <a:gd name="connsiteY372" fmla="*/ 612435 h 3063504"/>
              <a:gd name="connsiteX373" fmla="*/ 1420218 w 4114165"/>
              <a:gd name="connsiteY373" fmla="*/ 780857 h 3063504"/>
              <a:gd name="connsiteX374" fmla="*/ 1423399 w 4114165"/>
              <a:gd name="connsiteY374" fmla="*/ 331837 h 3063504"/>
              <a:gd name="connsiteX375" fmla="*/ 1426580 w 4114165"/>
              <a:gd name="connsiteY375" fmla="*/ 1069694 h 3063504"/>
              <a:gd name="connsiteX376" fmla="*/ 1429773 w 4114165"/>
              <a:gd name="connsiteY376" fmla="*/ 329314 h 3063504"/>
              <a:gd name="connsiteX377" fmla="*/ 1432954 w 4114165"/>
              <a:gd name="connsiteY377" fmla="*/ 1268508 h 3063504"/>
              <a:gd name="connsiteX378" fmla="*/ 1436135 w 4114165"/>
              <a:gd name="connsiteY378" fmla="*/ 267892 h 3063504"/>
              <a:gd name="connsiteX379" fmla="*/ 1439328 w 4114165"/>
              <a:gd name="connsiteY379" fmla="*/ 1156007 h 3063504"/>
              <a:gd name="connsiteX380" fmla="*/ 1442509 w 4114165"/>
              <a:gd name="connsiteY380" fmla="*/ 613055 h 3063504"/>
              <a:gd name="connsiteX381" fmla="*/ 1445690 w 4114165"/>
              <a:gd name="connsiteY381" fmla="*/ 957396 h 3063504"/>
              <a:gd name="connsiteX382" fmla="*/ 1448870 w 4114165"/>
              <a:gd name="connsiteY382" fmla="*/ 1082800 h 3063504"/>
              <a:gd name="connsiteX383" fmla="*/ 1452064 w 4114165"/>
              <a:gd name="connsiteY383" fmla="*/ 832776 h 3063504"/>
              <a:gd name="connsiteX384" fmla="*/ 1455245 w 4114165"/>
              <a:gd name="connsiteY384" fmla="*/ 1393304 h 3063504"/>
              <a:gd name="connsiteX385" fmla="*/ 1458426 w 4114165"/>
              <a:gd name="connsiteY385" fmla="*/ 752149 h 3063504"/>
              <a:gd name="connsiteX386" fmla="*/ 1461619 w 4114165"/>
              <a:gd name="connsiteY386" fmla="*/ 1571984 h 3063504"/>
              <a:gd name="connsiteX387" fmla="*/ 1464800 w 4114165"/>
              <a:gd name="connsiteY387" fmla="*/ 775424 h 3063504"/>
              <a:gd name="connsiteX388" fmla="*/ 1467981 w 4114165"/>
              <a:gd name="connsiteY388" fmla="*/ 1737379 h 3063504"/>
              <a:gd name="connsiteX389" fmla="*/ 1471161 w 4114165"/>
              <a:gd name="connsiteY389" fmla="*/ 1500018 h 3063504"/>
              <a:gd name="connsiteX390" fmla="*/ 1477536 w 4114165"/>
              <a:gd name="connsiteY390" fmla="*/ 2132524 h 3063504"/>
              <a:gd name="connsiteX391" fmla="*/ 1480716 w 4114165"/>
              <a:gd name="connsiteY391" fmla="*/ 2150050 h 3063504"/>
              <a:gd name="connsiteX392" fmla="*/ 1483897 w 4114165"/>
              <a:gd name="connsiteY392" fmla="*/ 2514753 h 3063504"/>
              <a:gd name="connsiteX393" fmla="*/ 1487091 w 4114165"/>
              <a:gd name="connsiteY393" fmla="*/ 2296058 h 3063504"/>
              <a:gd name="connsiteX394" fmla="*/ 1490272 w 4114165"/>
              <a:gd name="connsiteY394" fmla="*/ 2543157 h 3063504"/>
              <a:gd name="connsiteX395" fmla="*/ 1493452 w 4114165"/>
              <a:gd name="connsiteY395" fmla="*/ 2427820 h 3063504"/>
              <a:gd name="connsiteX396" fmla="*/ 1496646 w 4114165"/>
              <a:gd name="connsiteY396" fmla="*/ 2618643 h 3063504"/>
              <a:gd name="connsiteX397" fmla="*/ 1499827 w 4114165"/>
              <a:gd name="connsiteY397" fmla="*/ 2483373 h 3063504"/>
              <a:gd name="connsiteX398" fmla="*/ 1503007 w 4114165"/>
              <a:gd name="connsiteY398" fmla="*/ 2647819 h 3063504"/>
              <a:gd name="connsiteX399" fmla="*/ 1506188 w 4114165"/>
              <a:gd name="connsiteY399" fmla="*/ 2560176 h 3063504"/>
              <a:gd name="connsiteX400" fmla="*/ 1509382 w 4114165"/>
              <a:gd name="connsiteY400" fmla="*/ 2679579 h 3063504"/>
              <a:gd name="connsiteX401" fmla="*/ 1512562 w 4114165"/>
              <a:gd name="connsiteY401" fmla="*/ 2647591 h 3063504"/>
              <a:gd name="connsiteX402" fmla="*/ 1515743 w 4114165"/>
              <a:gd name="connsiteY402" fmla="*/ 2665915 h 3063504"/>
              <a:gd name="connsiteX403" fmla="*/ 1518937 w 4114165"/>
              <a:gd name="connsiteY403" fmla="*/ 2695813 h 3063504"/>
              <a:gd name="connsiteX404" fmla="*/ 1522117 w 4114165"/>
              <a:gd name="connsiteY404" fmla="*/ 2660267 h 3063504"/>
              <a:gd name="connsiteX405" fmla="*/ 1528479 w 4114165"/>
              <a:gd name="connsiteY405" fmla="*/ 2815810 h 3063504"/>
              <a:gd name="connsiteX406" fmla="*/ 1531672 w 4114165"/>
              <a:gd name="connsiteY406" fmla="*/ 2780721 h 3063504"/>
              <a:gd name="connsiteX407" fmla="*/ 1534853 w 4114165"/>
              <a:gd name="connsiteY407" fmla="*/ 2686594 h 3063504"/>
              <a:gd name="connsiteX408" fmla="*/ 1538034 w 4114165"/>
              <a:gd name="connsiteY408" fmla="*/ 2519654 h 3063504"/>
              <a:gd name="connsiteX409" fmla="*/ 1544408 w 4114165"/>
              <a:gd name="connsiteY409" fmla="*/ 2791294 h 3063504"/>
              <a:gd name="connsiteX410" fmla="*/ 1550770 w 4114165"/>
              <a:gd name="connsiteY410" fmla="*/ 2490326 h 3063504"/>
              <a:gd name="connsiteX411" fmla="*/ 1553963 w 4114165"/>
              <a:gd name="connsiteY411" fmla="*/ 2036739 h 3063504"/>
              <a:gd name="connsiteX412" fmla="*/ 1557144 w 4114165"/>
              <a:gd name="connsiteY412" fmla="*/ 2266755 h 3063504"/>
              <a:gd name="connsiteX413" fmla="*/ 1560325 w 4114165"/>
              <a:gd name="connsiteY413" fmla="*/ 2047921 h 3063504"/>
              <a:gd name="connsiteX414" fmla="*/ 1563518 w 4114165"/>
              <a:gd name="connsiteY414" fmla="*/ 1945791 h 3063504"/>
              <a:gd name="connsiteX415" fmla="*/ 1569880 w 4114165"/>
              <a:gd name="connsiteY415" fmla="*/ 1585407 h 3063504"/>
              <a:gd name="connsiteX416" fmla="*/ 1573060 w 4114165"/>
              <a:gd name="connsiteY416" fmla="*/ 1686422 h 3063504"/>
              <a:gd name="connsiteX417" fmla="*/ 1576254 w 4114165"/>
              <a:gd name="connsiteY417" fmla="*/ 1572490 h 3063504"/>
              <a:gd name="connsiteX418" fmla="*/ 1579435 w 4114165"/>
              <a:gd name="connsiteY418" fmla="*/ 1699313 h 3063504"/>
              <a:gd name="connsiteX419" fmla="*/ 1582615 w 4114165"/>
              <a:gd name="connsiteY419" fmla="*/ 1615393 h 3063504"/>
              <a:gd name="connsiteX420" fmla="*/ 1585796 w 4114165"/>
              <a:gd name="connsiteY420" fmla="*/ 1656422 h 3063504"/>
              <a:gd name="connsiteX421" fmla="*/ 1588990 w 4114165"/>
              <a:gd name="connsiteY421" fmla="*/ 1489685 h 3063504"/>
              <a:gd name="connsiteX422" fmla="*/ 1592171 w 4114165"/>
              <a:gd name="connsiteY422" fmla="*/ 1543377 h 3063504"/>
              <a:gd name="connsiteX423" fmla="*/ 1598545 w 4114165"/>
              <a:gd name="connsiteY423" fmla="*/ 1738708 h 3063504"/>
              <a:gd name="connsiteX424" fmla="*/ 1601726 w 4114165"/>
              <a:gd name="connsiteY424" fmla="*/ 1743761 h 3063504"/>
              <a:gd name="connsiteX425" fmla="*/ 1604906 w 4114165"/>
              <a:gd name="connsiteY425" fmla="*/ 1826984 h 3063504"/>
              <a:gd name="connsiteX426" fmla="*/ 1608087 w 4114165"/>
              <a:gd name="connsiteY426" fmla="*/ 2031826 h 3063504"/>
              <a:gd name="connsiteX427" fmla="*/ 1611281 w 4114165"/>
              <a:gd name="connsiteY427" fmla="*/ 1971080 h 3063504"/>
              <a:gd name="connsiteX428" fmla="*/ 1614461 w 4114165"/>
              <a:gd name="connsiteY428" fmla="*/ 1988834 h 3063504"/>
              <a:gd name="connsiteX429" fmla="*/ 1617642 w 4114165"/>
              <a:gd name="connsiteY429" fmla="*/ 2065611 h 3063504"/>
              <a:gd name="connsiteX430" fmla="*/ 1627197 w 4114165"/>
              <a:gd name="connsiteY430" fmla="*/ 2478245 h 3063504"/>
              <a:gd name="connsiteX431" fmla="*/ 1630378 w 4114165"/>
              <a:gd name="connsiteY431" fmla="*/ 2545436 h 3063504"/>
              <a:gd name="connsiteX432" fmla="*/ 1633572 w 4114165"/>
              <a:gd name="connsiteY432" fmla="*/ 2507510 h 3063504"/>
              <a:gd name="connsiteX433" fmla="*/ 1636752 w 4114165"/>
              <a:gd name="connsiteY433" fmla="*/ 2489857 h 3063504"/>
              <a:gd name="connsiteX434" fmla="*/ 1639933 w 4114165"/>
              <a:gd name="connsiteY434" fmla="*/ 2558036 h 3063504"/>
              <a:gd name="connsiteX435" fmla="*/ 1643127 w 4114165"/>
              <a:gd name="connsiteY435" fmla="*/ 2591797 h 3063504"/>
              <a:gd name="connsiteX436" fmla="*/ 1646307 w 4114165"/>
              <a:gd name="connsiteY436" fmla="*/ 2720000 h 3063504"/>
              <a:gd name="connsiteX437" fmla="*/ 1649488 w 4114165"/>
              <a:gd name="connsiteY437" fmla="*/ 2720418 h 3063504"/>
              <a:gd name="connsiteX438" fmla="*/ 1652669 w 4114165"/>
              <a:gd name="connsiteY438" fmla="*/ 2679692 h 3063504"/>
              <a:gd name="connsiteX439" fmla="*/ 1655862 w 4114165"/>
              <a:gd name="connsiteY439" fmla="*/ 2800564 h 3063504"/>
              <a:gd name="connsiteX440" fmla="*/ 1659043 w 4114165"/>
              <a:gd name="connsiteY440" fmla="*/ 2775731 h 3063504"/>
              <a:gd name="connsiteX441" fmla="*/ 1662224 w 4114165"/>
              <a:gd name="connsiteY441" fmla="*/ 2796486 h 3063504"/>
              <a:gd name="connsiteX442" fmla="*/ 1665405 w 4114165"/>
              <a:gd name="connsiteY442" fmla="*/ 2764663 h 3063504"/>
              <a:gd name="connsiteX443" fmla="*/ 1668598 w 4114165"/>
              <a:gd name="connsiteY443" fmla="*/ 2795676 h 3063504"/>
              <a:gd name="connsiteX444" fmla="*/ 1671779 w 4114165"/>
              <a:gd name="connsiteY444" fmla="*/ 2795372 h 3063504"/>
              <a:gd name="connsiteX445" fmla="*/ 1674960 w 4114165"/>
              <a:gd name="connsiteY445" fmla="*/ 2791826 h 3063504"/>
              <a:gd name="connsiteX446" fmla="*/ 1678153 w 4114165"/>
              <a:gd name="connsiteY446" fmla="*/ 2833222 h 3063504"/>
              <a:gd name="connsiteX447" fmla="*/ 1681334 w 4114165"/>
              <a:gd name="connsiteY447" fmla="*/ 2751645 h 3063504"/>
              <a:gd name="connsiteX448" fmla="*/ 1684515 w 4114165"/>
              <a:gd name="connsiteY448" fmla="*/ 2737437 h 3063504"/>
              <a:gd name="connsiteX449" fmla="*/ 1687696 w 4114165"/>
              <a:gd name="connsiteY449" fmla="*/ 2806186 h 3063504"/>
              <a:gd name="connsiteX450" fmla="*/ 1690889 w 4114165"/>
              <a:gd name="connsiteY450" fmla="*/ 2761612 h 3063504"/>
              <a:gd name="connsiteX451" fmla="*/ 1694070 w 4114165"/>
              <a:gd name="connsiteY451" fmla="*/ 2644071 h 3063504"/>
              <a:gd name="connsiteX452" fmla="*/ 1697251 w 4114165"/>
              <a:gd name="connsiteY452" fmla="*/ 2695459 h 3063504"/>
              <a:gd name="connsiteX453" fmla="*/ 1700444 w 4114165"/>
              <a:gd name="connsiteY453" fmla="*/ 2683517 h 3063504"/>
              <a:gd name="connsiteX454" fmla="*/ 1706806 w 4114165"/>
              <a:gd name="connsiteY454" fmla="*/ 2640462 h 3063504"/>
              <a:gd name="connsiteX455" fmla="*/ 1709986 w 4114165"/>
              <a:gd name="connsiteY455" fmla="*/ 2655480 h 3063504"/>
              <a:gd name="connsiteX456" fmla="*/ 1713180 w 4114165"/>
              <a:gd name="connsiteY456" fmla="*/ 2678148 h 3063504"/>
              <a:gd name="connsiteX457" fmla="*/ 1716361 w 4114165"/>
              <a:gd name="connsiteY457" fmla="*/ 2671221 h 3063504"/>
              <a:gd name="connsiteX458" fmla="*/ 1719541 w 4114165"/>
              <a:gd name="connsiteY458" fmla="*/ 2705336 h 3063504"/>
              <a:gd name="connsiteX459" fmla="*/ 1722735 w 4114165"/>
              <a:gd name="connsiteY459" fmla="*/ 2649782 h 3063504"/>
              <a:gd name="connsiteX460" fmla="*/ 1725916 w 4114165"/>
              <a:gd name="connsiteY460" fmla="*/ 2660444 h 3063504"/>
              <a:gd name="connsiteX461" fmla="*/ 1729096 w 4114165"/>
              <a:gd name="connsiteY461" fmla="*/ 2640867 h 3063504"/>
              <a:gd name="connsiteX462" fmla="*/ 1732277 w 4114165"/>
              <a:gd name="connsiteY462" fmla="*/ 2689697 h 3063504"/>
              <a:gd name="connsiteX463" fmla="*/ 1735471 w 4114165"/>
              <a:gd name="connsiteY463" fmla="*/ 2630825 h 3063504"/>
              <a:gd name="connsiteX464" fmla="*/ 1738651 w 4114165"/>
              <a:gd name="connsiteY464" fmla="*/ 2511283 h 3063504"/>
              <a:gd name="connsiteX465" fmla="*/ 1741832 w 4114165"/>
              <a:gd name="connsiteY465" fmla="*/ 2552756 h 3063504"/>
              <a:gd name="connsiteX466" fmla="*/ 1745026 w 4114165"/>
              <a:gd name="connsiteY466" fmla="*/ 2638752 h 3063504"/>
              <a:gd name="connsiteX467" fmla="*/ 1748206 w 4114165"/>
              <a:gd name="connsiteY467" fmla="*/ 2672449 h 3063504"/>
              <a:gd name="connsiteX468" fmla="*/ 1751387 w 4114165"/>
              <a:gd name="connsiteY468" fmla="*/ 2600699 h 3063504"/>
              <a:gd name="connsiteX469" fmla="*/ 1754568 w 4114165"/>
              <a:gd name="connsiteY469" fmla="*/ 2607854 h 3063504"/>
              <a:gd name="connsiteX470" fmla="*/ 1757761 w 4114165"/>
              <a:gd name="connsiteY470" fmla="*/ 2554174 h 3063504"/>
              <a:gd name="connsiteX471" fmla="*/ 1764123 w 4114165"/>
              <a:gd name="connsiteY471" fmla="*/ 2656861 h 3063504"/>
              <a:gd name="connsiteX472" fmla="*/ 1767304 w 4114165"/>
              <a:gd name="connsiteY472" fmla="*/ 2637182 h 3063504"/>
              <a:gd name="connsiteX473" fmla="*/ 1770497 w 4114165"/>
              <a:gd name="connsiteY473" fmla="*/ 2647009 h 3063504"/>
              <a:gd name="connsiteX474" fmla="*/ 1773678 w 4114165"/>
              <a:gd name="connsiteY474" fmla="*/ 2689266 h 3063504"/>
              <a:gd name="connsiteX475" fmla="*/ 1776859 w 4114165"/>
              <a:gd name="connsiteY475" fmla="*/ 2796423 h 3063504"/>
              <a:gd name="connsiteX476" fmla="*/ 1783233 w 4114165"/>
              <a:gd name="connsiteY476" fmla="*/ 2736867 h 3063504"/>
              <a:gd name="connsiteX477" fmla="*/ 1786414 w 4114165"/>
              <a:gd name="connsiteY477" fmla="*/ 2744237 h 3063504"/>
              <a:gd name="connsiteX478" fmla="*/ 1789595 w 4114165"/>
              <a:gd name="connsiteY478" fmla="*/ 2723951 h 3063504"/>
              <a:gd name="connsiteX479" fmla="*/ 1792788 w 4114165"/>
              <a:gd name="connsiteY479" fmla="*/ 2755419 h 3063504"/>
              <a:gd name="connsiteX480" fmla="*/ 1795969 w 4114165"/>
              <a:gd name="connsiteY480" fmla="*/ 2804439 h 3063504"/>
              <a:gd name="connsiteX481" fmla="*/ 1799150 w 4114165"/>
              <a:gd name="connsiteY481" fmla="*/ 2831171 h 3063504"/>
              <a:gd name="connsiteX482" fmla="*/ 1802343 w 4114165"/>
              <a:gd name="connsiteY482" fmla="*/ 2718619 h 3063504"/>
              <a:gd name="connsiteX483" fmla="*/ 1805524 w 4114165"/>
              <a:gd name="connsiteY483" fmla="*/ 2766943 h 3063504"/>
              <a:gd name="connsiteX484" fmla="*/ 1808705 w 4114165"/>
              <a:gd name="connsiteY484" fmla="*/ 2691204 h 3063504"/>
              <a:gd name="connsiteX485" fmla="*/ 1815079 w 4114165"/>
              <a:gd name="connsiteY485" fmla="*/ 2299819 h 3063504"/>
              <a:gd name="connsiteX486" fmla="*/ 1818260 w 4114165"/>
              <a:gd name="connsiteY486" fmla="*/ 2202730 h 3063504"/>
              <a:gd name="connsiteX487" fmla="*/ 1821441 w 4114165"/>
              <a:gd name="connsiteY487" fmla="*/ 2325386 h 3063504"/>
              <a:gd name="connsiteX488" fmla="*/ 1824634 w 4114165"/>
              <a:gd name="connsiteY488" fmla="*/ 2331300 h 3063504"/>
              <a:gd name="connsiteX489" fmla="*/ 1827815 w 4114165"/>
              <a:gd name="connsiteY489" fmla="*/ 2431821 h 3063504"/>
              <a:gd name="connsiteX490" fmla="*/ 1834176 w 4114165"/>
              <a:gd name="connsiteY490" fmla="*/ 2852863 h 3063504"/>
              <a:gd name="connsiteX491" fmla="*/ 1837370 w 4114165"/>
              <a:gd name="connsiteY491" fmla="*/ 2823687 h 3063504"/>
              <a:gd name="connsiteX492" fmla="*/ 1840551 w 4114165"/>
              <a:gd name="connsiteY492" fmla="*/ 2745922 h 3063504"/>
              <a:gd name="connsiteX493" fmla="*/ 1843731 w 4114165"/>
              <a:gd name="connsiteY493" fmla="*/ 2531937 h 3063504"/>
              <a:gd name="connsiteX494" fmla="*/ 1846912 w 4114165"/>
              <a:gd name="connsiteY494" fmla="*/ 2413143 h 3063504"/>
              <a:gd name="connsiteX495" fmla="*/ 1850106 w 4114165"/>
              <a:gd name="connsiteY495" fmla="*/ 2441091 h 3063504"/>
              <a:gd name="connsiteX496" fmla="*/ 1853286 w 4114165"/>
              <a:gd name="connsiteY496" fmla="*/ 2411332 h 3063504"/>
              <a:gd name="connsiteX497" fmla="*/ 1856467 w 4114165"/>
              <a:gd name="connsiteY497" fmla="*/ 2408787 h 3063504"/>
              <a:gd name="connsiteX498" fmla="*/ 1859661 w 4114165"/>
              <a:gd name="connsiteY498" fmla="*/ 2227752 h 3063504"/>
              <a:gd name="connsiteX499" fmla="*/ 1862841 w 4114165"/>
              <a:gd name="connsiteY499" fmla="*/ 2223219 h 3063504"/>
              <a:gd name="connsiteX500" fmla="*/ 1866022 w 4114165"/>
              <a:gd name="connsiteY500" fmla="*/ 2150012 h 3063504"/>
              <a:gd name="connsiteX501" fmla="*/ 1869203 w 4114165"/>
              <a:gd name="connsiteY501" fmla="*/ 2222282 h 3063504"/>
              <a:gd name="connsiteX502" fmla="*/ 1872396 w 4114165"/>
              <a:gd name="connsiteY502" fmla="*/ 2116265 h 3063504"/>
              <a:gd name="connsiteX503" fmla="*/ 1875577 w 4114165"/>
              <a:gd name="connsiteY503" fmla="*/ 2150063 h 3063504"/>
              <a:gd name="connsiteX504" fmla="*/ 1881951 w 4114165"/>
              <a:gd name="connsiteY504" fmla="*/ 2062433 h 3063504"/>
              <a:gd name="connsiteX505" fmla="*/ 1885132 w 4114165"/>
              <a:gd name="connsiteY505" fmla="*/ 2064294 h 3063504"/>
              <a:gd name="connsiteX506" fmla="*/ 1888313 w 4114165"/>
              <a:gd name="connsiteY506" fmla="*/ 2008247 h 3063504"/>
              <a:gd name="connsiteX507" fmla="*/ 1891494 w 4114165"/>
              <a:gd name="connsiteY507" fmla="*/ 2117493 h 3063504"/>
              <a:gd name="connsiteX508" fmla="*/ 1894687 w 4114165"/>
              <a:gd name="connsiteY508" fmla="*/ 1969054 h 3063504"/>
              <a:gd name="connsiteX509" fmla="*/ 1897868 w 4114165"/>
              <a:gd name="connsiteY509" fmla="*/ 2191307 h 3063504"/>
              <a:gd name="connsiteX510" fmla="*/ 1901049 w 4114165"/>
              <a:gd name="connsiteY510" fmla="*/ 2022658 h 3063504"/>
              <a:gd name="connsiteX511" fmla="*/ 1904242 w 4114165"/>
              <a:gd name="connsiteY511" fmla="*/ 2215988 h 3063504"/>
              <a:gd name="connsiteX512" fmla="*/ 1907423 w 4114165"/>
              <a:gd name="connsiteY512" fmla="*/ 1937218 h 3063504"/>
              <a:gd name="connsiteX513" fmla="*/ 1910604 w 4114165"/>
              <a:gd name="connsiteY513" fmla="*/ 2103057 h 3063504"/>
              <a:gd name="connsiteX514" fmla="*/ 1916978 w 4114165"/>
              <a:gd name="connsiteY514" fmla="*/ 2012235 h 3063504"/>
              <a:gd name="connsiteX515" fmla="*/ 1920159 w 4114165"/>
              <a:gd name="connsiteY515" fmla="*/ 2171464 h 3063504"/>
              <a:gd name="connsiteX516" fmla="*/ 1923340 w 4114165"/>
              <a:gd name="connsiteY516" fmla="*/ 1790210 h 3063504"/>
              <a:gd name="connsiteX517" fmla="*/ 1926520 w 4114165"/>
              <a:gd name="connsiteY517" fmla="*/ 2366187 h 3063504"/>
              <a:gd name="connsiteX518" fmla="*/ 1929714 w 4114165"/>
              <a:gd name="connsiteY518" fmla="*/ 1631476 h 3063504"/>
              <a:gd name="connsiteX519" fmla="*/ 1932895 w 4114165"/>
              <a:gd name="connsiteY519" fmla="*/ 2269149 h 3063504"/>
              <a:gd name="connsiteX520" fmla="*/ 1936075 w 4114165"/>
              <a:gd name="connsiteY520" fmla="*/ 1478655 h 3063504"/>
              <a:gd name="connsiteX521" fmla="*/ 1939269 w 4114165"/>
              <a:gd name="connsiteY521" fmla="*/ 1710608 h 3063504"/>
              <a:gd name="connsiteX522" fmla="*/ 1942450 w 4114165"/>
              <a:gd name="connsiteY522" fmla="*/ 1817107 h 3063504"/>
              <a:gd name="connsiteX523" fmla="*/ 1945631 w 4114165"/>
              <a:gd name="connsiteY523" fmla="*/ 1149561 h 3063504"/>
              <a:gd name="connsiteX524" fmla="*/ 1948811 w 4114165"/>
              <a:gd name="connsiteY524" fmla="*/ 2165955 h 3063504"/>
              <a:gd name="connsiteX525" fmla="*/ 1952005 w 4114165"/>
              <a:gd name="connsiteY525" fmla="*/ 846592 h 3063504"/>
              <a:gd name="connsiteX526" fmla="*/ 1955186 w 4114165"/>
              <a:gd name="connsiteY526" fmla="*/ 1950350 h 3063504"/>
              <a:gd name="connsiteX527" fmla="*/ 1958366 w 4114165"/>
              <a:gd name="connsiteY527" fmla="*/ 864169 h 3063504"/>
              <a:gd name="connsiteX528" fmla="*/ 1961560 w 4114165"/>
              <a:gd name="connsiteY528" fmla="*/ 1399560 h 3063504"/>
              <a:gd name="connsiteX529" fmla="*/ 1964741 w 4114165"/>
              <a:gd name="connsiteY529" fmla="*/ 1303623 h 3063504"/>
              <a:gd name="connsiteX530" fmla="*/ 1967921 w 4114165"/>
              <a:gd name="connsiteY530" fmla="*/ 789202 h 3063504"/>
              <a:gd name="connsiteX531" fmla="*/ 1971102 w 4114165"/>
              <a:gd name="connsiteY531" fmla="*/ 1617673 h 3063504"/>
              <a:gd name="connsiteX532" fmla="*/ 1974296 w 4114165"/>
              <a:gd name="connsiteY532" fmla="*/ 501977 h 3063504"/>
              <a:gd name="connsiteX533" fmla="*/ 1977477 w 4114165"/>
              <a:gd name="connsiteY533" fmla="*/ 1724918 h 3063504"/>
              <a:gd name="connsiteX534" fmla="*/ 1980657 w 4114165"/>
              <a:gd name="connsiteY534" fmla="*/ 540785 h 3063504"/>
              <a:gd name="connsiteX535" fmla="*/ 1983851 w 4114165"/>
              <a:gd name="connsiteY535" fmla="*/ 1270926 h 3063504"/>
              <a:gd name="connsiteX536" fmla="*/ 1987032 w 4114165"/>
              <a:gd name="connsiteY536" fmla="*/ 845186 h 3063504"/>
              <a:gd name="connsiteX537" fmla="*/ 1993393 w 4114165"/>
              <a:gd name="connsiteY537" fmla="*/ 1188248 h 3063504"/>
              <a:gd name="connsiteX538" fmla="*/ 1996587 w 4114165"/>
              <a:gd name="connsiteY538" fmla="*/ 828990 h 3063504"/>
              <a:gd name="connsiteX539" fmla="*/ 1999767 w 4114165"/>
              <a:gd name="connsiteY539" fmla="*/ 1529232 h 3063504"/>
              <a:gd name="connsiteX540" fmla="*/ 2002948 w 4114165"/>
              <a:gd name="connsiteY540" fmla="*/ 867398 h 3063504"/>
              <a:gd name="connsiteX541" fmla="*/ 2006142 w 4114165"/>
              <a:gd name="connsiteY541" fmla="*/ 1526636 h 3063504"/>
              <a:gd name="connsiteX542" fmla="*/ 2009322 w 4114165"/>
              <a:gd name="connsiteY542" fmla="*/ 947050 h 3063504"/>
              <a:gd name="connsiteX543" fmla="*/ 2012503 w 4114165"/>
              <a:gd name="connsiteY543" fmla="*/ 1598918 h 3063504"/>
              <a:gd name="connsiteX544" fmla="*/ 2015684 w 4114165"/>
              <a:gd name="connsiteY544" fmla="*/ 1262733 h 3063504"/>
              <a:gd name="connsiteX545" fmla="*/ 2018877 w 4114165"/>
              <a:gd name="connsiteY545" fmla="*/ 1568362 h 3063504"/>
              <a:gd name="connsiteX546" fmla="*/ 2022058 w 4114165"/>
              <a:gd name="connsiteY546" fmla="*/ 1696438 h 3063504"/>
              <a:gd name="connsiteX547" fmla="*/ 2025239 w 4114165"/>
              <a:gd name="connsiteY547" fmla="*/ 1640530 h 3063504"/>
              <a:gd name="connsiteX548" fmla="*/ 2028420 w 4114165"/>
              <a:gd name="connsiteY548" fmla="*/ 1925378 h 3063504"/>
              <a:gd name="connsiteX549" fmla="*/ 2031613 w 4114165"/>
              <a:gd name="connsiteY549" fmla="*/ 1618471 h 3063504"/>
              <a:gd name="connsiteX550" fmla="*/ 2034794 w 4114165"/>
              <a:gd name="connsiteY550" fmla="*/ 2157408 h 3063504"/>
              <a:gd name="connsiteX551" fmla="*/ 2037975 w 4114165"/>
              <a:gd name="connsiteY551" fmla="*/ 1957366 h 3063504"/>
              <a:gd name="connsiteX552" fmla="*/ 2041168 w 4114165"/>
              <a:gd name="connsiteY552" fmla="*/ 2357956 h 3063504"/>
              <a:gd name="connsiteX553" fmla="*/ 2044349 w 4114165"/>
              <a:gd name="connsiteY553" fmla="*/ 2274214 h 3063504"/>
              <a:gd name="connsiteX554" fmla="*/ 2047530 w 4114165"/>
              <a:gd name="connsiteY554" fmla="*/ 2456160 h 3063504"/>
              <a:gd name="connsiteX555" fmla="*/ 2050711 w 4114165"/>
              <a:gd name="connsiteY555" fmla="*/ 2483753 h 3063504"/>
              <a:gd name="connsiteX556" fmla="*/ 2053904 w 4114165"/>
              <a:gd name="connsiteY556" fmla="*/ 2551363 h 3063504"/>
              <a:gd name="connsiteX557" fmla="*/ 2063459 w 4114165"/>
              <a:gd name="connsiteY557" fmla="*/ 2850027 h 3063504"/>
              <a:gd name="connsiteX558" fmla="*/ 2066640 w 4114165"/>
              <a:gd name="connsiteY558" fmla="*/ 2850698 h 3063504"/>
              <a:gd name="connsiteX559" fmla="*/ 2069821 w 4114165"/>
              <a:gd name="connsiteY559" fmla="*/ 2919308 h 3063504"/>
              <a:gd name="connsiteX560" fmla="*/ 2073001 w 4114165"/>
              <a:gd name="connsiteY560" fmla="*/ 2817925 h 3063504"/>
              <a:gd name="connsiteX561" fmla="*/ 2076195 w 4114165"/>
              <a:gd name="connsiteY561" fmla="*/ 2931122 h 3063504"/>
              <a:gd name="connsiteX562" fmla="*/ 2079376 w 4114165"/>
              <a:gd name="connsiteY562" fmla="*/ 2871744 h 3063504"/>
              <a:gd name="connsiteX563" fmla="*/ 2082556 w 4114165"/>
              <a:gd name="connsiteY563" fmla="*/ 2969986 h 3063504"/>
              <a:gd name="connsiteX564" fmla="*/ 2085750 w 4114165"/>
              <a:gd name="connsiteY564" fmla="*/ 2951561 h 3063504"/>
              <a:gd name="connsiteX565" fmla="*/ 2088931 w 4114165"/>
              <a:gd name="connsiteY565" fmla="*/ 2984789 h 3063504"/>
              <a:gd name="connsiteX566" fmla="*/ 2092111 w 4114165"/>
              <a:gd name="connsiteY566" fmla="*/ 2969315 h 3063504"/>
              <a:gd name="connsiteX567" fmla="*/ 2095292 w 4114165"/>
              <a:gd name="connsiteY567" fmla="*/ 2967314 h 3063504"/>
              <a:gd name="connsiteX568" fmla="*/ 2098486 w 4114165"/>
              <a:gd name="connsiteY568" fmla="*/ 2976229 h 3063504"/>
              <a:gd name="connsiteX569" fmla="*/ 2101666 w 4114165"/>
              <a:gd name="connsiteY569" fmla="*/ 2978280 h 3063504"/>
              <a:gd name="connsiteX570" fmla="*/ 2104847 w 4114165"/>
              <a:gd name="connsiteY570" fmla="*/ 2986499 h 3063504"/>
              <a:gd name="connsiteX571" fmla="*/ 2108028 w 4114165"/>
              <a:gd name="connsiteY571" fmla="*/ 2960919 h 3063504"/>
              <a:gd name="connsiteX572" fmla="*/ 2111222 w 4114165"/>
              <a:gd name="connsiteY572" fmla="*/ 2976609 h 3063504"/>
              <a:gd name="connsiteX573" fmla="*/ 2114402 w 4114165"/>
              <a:gd name="connsiteY573" fmla="*/ 2965301 h 3063504"/>
              <a:gd name="connsiteX574" fmla="*/ 2117583 w 4114165"/>
              <a:gd name="connsiteY574" fmla="*/ 3007077 h 3063504"/>
              <a:gd name="connsiteX575" fmla="*/ 2120777 w 4114165"/>
              <a:gd name="connsiteY575" fmla="*/ 2964338 h 3063504"/>
              <a:gd name="connsiteX576" fmla="*/ 2123957 w 4114165"/>
              <a:gd name="connsiteY576" fmla="*/ 2959425 h 3063504"/>
              <a:gd name="connsiteX577" fmla="*/ 2127138 w 4114165"/>
              <a:gd name="connsiteY577" fmla="*/ 2922904 h 3063504"/>
              <a:gd name="connsiteX578" fmla="*/ 2130319 w 4114165"/>
              <a:gd name="connsiteY578" fmla="*/ 2967719 h 3063504"/>
              <a:gd name="connsiteX579" fmla="*/ 2133512 w 4114165"/>
              <a:gd name="connsiteY579" fmla="*/ 2748100 h 3063504"/>
              <a:gd name="connsiteX580" fmla="*/ 2136693 w 4114165"/>
              <a:gd name="connsiteY580" fmla="*/ 2770425 h 3063504"/>
              <a:gd name="connsiteX581" fmla="*/ 2139874 w 4114165"/>
              <a:gd name="connsiteY581" fmla="*/ 2840744 h 3063504"/>
              <a:gd name="connsiteX582" fmla="*/ 2143068 w 4114165"/>
              <a:gd name="connsiteY582" fmla="*/ 2520490 h 3063504"/>
              <a:gd name="connsiteX583" fmla="*/ 2155803 w 4114165"/>
              <a:gd name="connsiteY583" fmla="*/ 2802843 h 3063504"/>
              <a:gd name="connsiteX584" fmla="*/ 2158984 w 4114165"/>
              <a:gd name="connsiteY584" fmla="*/ 2808542 h 3063504"/>
              <a:gd name="connsiteX585" fmla="*/ 2165358 w 4114165"/>
              <a:gd name="connsiteY585" fmla="*/ 2716695 h 3063504"/>
              <a:gd name="connsiteX586" fmla="*/ 2168539 w 4114165"/>
              <a:gd name="connsiteY586" fmla="*/ 2878050 h 3063504"/>
              <a:gd name="connsiteX587" fmla="*/ 2171720 w 4114165"/>
              <a:gd name="connsiteY587" fmla="*/ 2791725 h 3063504"/>
              <a:gd name="connsiteX588" fmla="*/ 2174901 w 4114165"/>
              <a:gd name="connsiteY588" fmla="*/ 2656911 h 3063504"/>
              <a:gd name="connsiteX589" fmla="*/ 2178094 w 4114165"/>
              <a:gd name="connsiteY589" fmla="*/ 2667789 h 3063504"/>
              <a:gd name="connsiteX590" fmla="*/ 2184456 w 4114165"/>
              <a:gd name="connsiteY590" fmla="*/ 2001358 h 3063504"/>
              <a:gd name="connsiteX591" fmla="*/ 2187649 w 4114165"/>
              <a:gd name="connsiteY591" fmla="*/ 2232932 h 3063504"/>
              <a:gd name="connsiteX592" fmla="*/ 2190830 w 4114165"/>
              <a:gd name="connsiteY592" fmla="*/ 2350396 h 3063504"/>
              <a:gd name="connsiteX593" fmla="*/ 2194011 w 4114165"/>
              <a:gd name="connsiteY593" fmla="*/ 2318029 h 3063504"/>
              <a:gd name="connsiteX594" fmla="*/ 2197192 w 4114165"/>
              <a:gd name="connsiteY594" fmla="*/ 2241720 h 3063504"/>
              <a:gd name="connsiteX595" fmla="*/ 2200385 w 4114165"/>
              <a:gd name="connsiteY595" fmla="*/ 2286801 h 3063504"/>
              <a:gd name="connsiteX596" fmla="*/ 2203566 w 4114165"/>
              <a:gd name="connsiteY596" fmla="*/ 2371265 h 3063504"/>
              <a:gd name="connsiteX597" fmla="*/ 2206747 w 4114165"/>
              <a:gd name="connsiteY597" fmla="*/ 2299768 h 3063504"/>
              <a:gd name="connsiteX598" fmla="*/ 2209927 w 4114165"/>
              <a:gd name="connsiteY598" fmla="*/ 2269744 h 3063504"/>
              <a:gd name="connsiteX599" fmla="*/ 2213121 w 4114165"/>
              <a:gd name="connsiteY599" fmla="*/ 2346103 h 3063504"/>
              <a:gd name="connsiteX600" fmla="*/ 2216302 w 4114165"/>
              <a:gd name="connsiteY600" fmla="*/ 2368999 h 3063504"/>
              <a:gd name="connsiteX601" fmla="*/ 2219482 w 4114165"/>
              <a:gd name="connsiteY601" fmla="*/ 2328628 h 3063504"/>
              <a:gd name="connsiteX602" fmla="*/ 2222676 w 4114165"/>
              <a:gd name="connsiteY602" fmla="*/ 2314243 h 3063504"/>
              <a:gd name="connsiteX603" fmla="*/ 2232218 w 4114165"/>
              <a:gd name="connsiteY603" fmla="*/ 1898848 h 3063504"/>
              <a:gd name="connsiteX604" fmla="*/ 2235412 w 4114165"/>
              <a:gd name="connsiteY604" fmla="*/ 1656663 h 3063504"/>
              <a:gd name="connsiteX605" fmla="*/ 2238592 w 4114165"/>
              <a:gd name="connsiteY605" fmla="*/ 1296050 h 3063504"/>
              <a:gd name="connsiteX606" fmla="*/ 2244967 w 4114165"/>
              <a:gd name="connsiteY606" fmla="*/ 875173 h 3063504"/>
              <a:gd name="connsiteX607" fmla="*/ 2248147 w 4114165"/>
              <a:gd name="connsiteY607" fmla="*/ 593693 h 3063504"/>
              <a:gd name="connsiteX608" fmla="*/ 2251328 w 4114165"/>
              <a:gd name="connsiteY608" fmla="*/ 644612 h 3063504"/>
              <a:gd name="connsiteX609" fmla="*/ 2254509 w 4114165"/>
              <a:gd name="connsiteY609" fmla="*/ 515406 h 3063504"/>
              <a:gd name="connsiteX610" fmla="*/ 2257702 w 4114165"/>
              <a:gd name="connsiteY610" fmla="*/ 504589 h 3063504"/>
              <a:gd name="connsiteX611" fmla="*/ 2260883 w 4114165"/>
              <a:gd name="connsiteY611" fmla="*/ 533884 h 3063504"/>
              <a:gd name="connsiteX612" fmla="*/ 2264064 w 4114165"/>
              <a:gd name="connsiteY612" fmla="*/ 440313 h 3063504"/>
              <a:gd name="connsiteX613" fmla="*/ 2267257 w 4114165"/>
              <a:gd name="connsiteY613" fmla="*/ 452684 h 3063504"/>
              <a:gd name="connsiteX614" fmla="*/ 2270438 w 4114165"/>
              <a:gd name="connsiteY614" fmla="*/ 500866 h 3063504"/>
              <a:gd name="connsiteX615" fmla="*/ 2273619 w 4114165"/>
              <a:gd name="connsiteY615" fmla="*/ 629986 h 3063504"/>
              <a:gd name="connsiteX616" fmla="*/ 2276800 w 4114165"/>
              <a:gd name="connsiteY616" fmla="*/ 641320 h 3063504"/>
              <a:gd name="connsiteX617" fmla="*/ 2283174 w 4114165"/>
              <a:gd name="connsiteY617" fmla="*/ 799763 h 3063504"/>
              <a:gd name="connsiteX618" fmla="*/ 2286355 w 4114165"/>
              <a:gd name="connsiteY618" fmla="*/ 849492 h 3063504"/>
              <a:gd name="connsiteX619" fmla="*/ 2295910 w 4114165"/>
              <a:gd name="connsiteY619" fmla="*/ 1157273 h 3063504"/>
              <a:gd name="connsiteX620" fmla="*/ 2299091 w 4114165"/>
              <a:gd name="connsiteY620" fmla="*/ 1247360 h 3063504"/>
              <a:gd name="connsiteX621" fmla="*/ 2305465 w 4114165"/>
              <a:gd name="connsiteY621" fmla="*/ 1627740 h 3063504"/>
              <a:gd name="connsiteX622" fmla="*/ 2327756 w 4114165"/>
              <a:gd name="connsiteY622" fmla="*/ 2527644 h 3063504"/>
              <a:gd name="connsiteX623" fmla="*/ 2330936 w 4114165"/>
              <a:gd name="connsiteY623" fmla="*/ 2536230 h 3063504"/>
              <a:gd name="connsiteX624" fmla="*/ 2334117 w 4114165"/>
              <a:gd name="connsiteY624" fmla="*/ 2575347 h 3063504"/>
              <a:gd name="connsiteX625" fmla="*/ 2337311 w 4114165"/>
              <a:gd name="connsiteY625" fmla="*/ 2567559 h 3063504"/>
              <a:gd name="connsiteX626" fmla="*/ 2340491 w 4114165"/>
              <a:gd name="connsiteY626" fmla="*/ 2657735 h 3063504"/>
              <a:gd name="connsiteX627" fmla="*/ 2343672 w 4114165"/>
              <a:gd name="connsiteY627" fmla="*/ 2677679 h 3063504"/>
              <a:gd name="connsiteX628" fmla="*/ 2346866 w 4114165"/>
              <a:gd name="connsiteY628" fmla="*/ 2676653 h 3063504"/>
              <a:gd name="connsiteX629" fmla="*/ 2350047 w 4114165"/>
              <a:gd name="connsiteY629" fmla="*/ 2718873 h 3063504"/>
              <a:gd name="connsiteX630" fmla="*/ 2353227 w 4114165"/>
              <a:gd name="connsiteY630" fmla="*/ 2727256 h 3063504"/>
              <a:gd name="connsiteX631" fmla="*/ 2359602 w 4114165"/>
              <a:gd name="connsiteY631" fmla="*/ 2758344 h 3063504"/>
              <a:gd name="connsiteX632" fmla="*/ 2362782 w 4114165"/>
              <a:gd name="connsiteY632" fmla="*/ 2709464 h 3063504"/>
              <a:gd name="connsiteX633" fmla="*/ 2365963 w 4114165"/>
              <a:gd name="connsiteY633" fmla="*/ 2701651 h 3063504"/>
              <a:gd name="connsiteX634" fmla="*/ 2369144 w 4114165"/>
              <a:gd name="connsiteY634" fmla="*/ 2749581 h 3063504"/>
              <a:gd name="connsiteX635" fmla="*/ 2372337 w 4114165"/>
              <a:gd name="connsiteY635" fmla="*/ 2738311 h 3063504"/>
              <a:gd name="connsiteX636" fmla="*/ 2375518 w 4114165"/>
              <a:gd name="connsiteY636" fmla="*/ 2683466 h 3063504"/>
              <a:gd name="connsiteX637" fmla="*/ 2381892 w 4114165"/>
              <a:gd name="connsiteY637" fmla="*/ 2760295 h 3063504"/>
              <a:gd name="connsiteX638" fmla="*/ 2385073 w 4114165"/>
              <a:gd name="connsiteY638" fmla="*/ 2736829 h 3063504"/>
              <a:gd name="connsiteX639" fmla="*/ 2388254 w 4114165"/>
              <a:gd name="connsiteY639" fmla="*/ 2701106 h 3063504"/>
              <a:gd name="connsiteX640" fmla="*/ 2391435 w 4114165"/>
              <a:gd name="connsiteY640" fmla="*/ 2683530 h 3063504"/>
              <a:gd name="connsiteX641" fmla="*/ 2394628 w 4114165"/>
              <a:gd name="connsiteY641" fmla="*/ 2730574 h 3063504"/>
              <a:gd name="connsiteX642" fmla="*/ 2397809 w 4114165"/>
              <a:gd name="connsiteY642" fmla="*/ 2662280 h 3063504"/>
              <a:gd name="connsiteX643" fmla="*/ 2400990 w 4114165"/>
              <a:gd name="connsiteY643" fmla="*/ 2633636 h 3063504"/>
              <a:gd name="connsiteX644" fmla="*/ 2404183 w 4114165"/>
              <a:gd name="connsiteY644" fmla="*/ 2647958 h 3063504"/>
              <a:gd name="connsiteX645" fmla="*/ 2407364 w 4114165"/>
              <a:gd name="connsiteY645" fmla="*/ 2741350 h 3063504"/>
              <a:gd name="connsiteX646" fmla="*/ 2410545 w 4114165"/>
              <a:gd name="connsiteY646" fmla="*/ 2674665 h 3063504"/>
              <a:gd name="connsiteX647" fmla="*/ 2413726 w 4114165"/>
              <a:gd name="connsiteY647" fmla="*/ 2647211 h 3063504"/>
              <a:gd name="connsiteX648" fmla="*/ 2416919 w 4114165"/>
              <a:gd name="connsiteY648" fmla="*/ 2707716 h 3063504"/>
              <a:gd name="connsiteX649" fmla="*/ 2420100 w 4114165"/>
              <a:gd name="connsiteY649" fmla="*/ 2636891 h 3063504"/>
              <a:gd name="connsiteX650" fmla="*/ 2423281 w 4114165"/>
              <a:gd name="connsiteY650" fmla="*/ 2730726 h 3063504"/>
              <a:gd name="connsiteX651" fmla="*/ 2426474 w 4114165"/>
              <a:gd name="connsiteY651" fmla="*/ 2679870 h 3063504"/>
              <a:gd name="connsiteX652" fmla="*/ 2429655 w 4114165"/>
              <a:gd name="connsiteY652" fmla="*/ 2703993 h 3063504"/>
              <a:gd name="connsiteX653" fmla="*/ 2432836 w 4114165"/>
              <a:gd name="connsiteY653" fmla="*/ 2809251 h 3063504"/>
              <a:gd name="connsiteX654" fmla="*/ 2436017 w 4114165"/>
              <a:gd name="connsiteY654" fmla="*/ 2763612 h 3063504"/>
              <a:gd name="connsiteX655" fmla="*/ 2439210 w 4114165"/>
              <a:gd name="connsiteY655" fmla="*/ 2782544 h 3063504"/>
              <a:gd name="connsiteX656" fmla="*/ 2442391 w 4114165"/>
              <a:gd name="connsiteY656" fmla="*/ 2865324 h 3063504"/>
              <a:gd name="connsiteX657" fmla="*/ 2445572 w 4114165"/>
              <a:gd name="connsiteY657" fmla="*/ 2880304 h 3063504"/>
              <a:gd name="connsiteX658" fmla="*/ 2448765 w 4114165"/>
              <a:gd name="connsiteY658" fmla="*/ 2785836 h 3063504"/>
              <a:gd name="connsiteX659" fmla="*/ 2451946 w 4114165"/>
              <a:gd name="connsiteY659" fmla="*/ 2807731 h 3063504"/>
              <a:gd name="connsiteX660" fmla="*/ 2455127 w 4114165"/>
              <a:gd name="connsiteY660" fmla="*/ 2849938 h 3063504"/>
              <a:gd name="connsiteX661" fmla="*/ 2458308 w 4114165"/>
              <a:gd name="connsiteY661" fmla="*/ 2849710 h 3063504"/>
              <a:gd name="connsiteX662" fmla="*/ 2461501 w 4114165"/>
              <a:gd name="connsiteY662" fmla="*/ 2889346 h 3063504"/>
              <a:gd name="connsiteX663" fmla="*/ 2464682 w 4114165"/>
              <a:gd name="connsiteY663" fmla="*/ 2898337 h 3063504"/>
              <a:gd name="connsiteX664" fmla="*/ 2467863 w 4114165"/>
              <a:gd name="connsiteY664" fmla="*/ 2934136 h 3063504"/>
              <a:gd name="connsiteX665" fmla="*/ 2477418 w 4114165"/>
              <a:gd name="connsiteY665" fmla="*/ 2787850 h 3063504"/>
              <a:gd name="connsiteX666" fmla="*/ 2480598 w 4114165"/>
              <a:gd name="connsiteY666" fmla="*/ 2852167 h 3063504"/>
              <a:gd name="connsiteX667" fmla="*/ 2483792 w 4114165"/>
              <a:gd name="connsiteY667" fmla="*/ 2877151 h 3063504"/>
              <a:gd name="connsiteX668" fmla="*/ 2486973 w 4114165"/>
              <a:gd name="connsiteY668" fmla="*/ 2878772 h 3063504"/>
              <a:gd name="connsiteX669" fmla="*/ 2490153 w 4114165"/>
              <a:gd name="connsiteY669" fmla="*/ 2869097 h 3063504"/>
              <a:gd name="connsiteX670" fmla="*/ 2493334 w 4114165"/>
              <a:gd name="connsiteY670" fmla="*/ 2704285 h 3063504"/>
              <a:gd name="connsiteX671" fmla="*/ 2496528 w 4114165"/>
              <a:gd name="connsiteY671" fmla="*/ 2715289 h 3063504"/>
              <a:gd name="connsiteX672" fmla="*/ 2499708 w 4114165"/>
              <a:gd name="connsiteY672" fmla="*/ 2345875 h 3063504"/>
              <a:gd name="connsiteX673" fmla="*/ 2502889 w 4114165"/>
              <a:gd name="connsiteY673" fmla="*/ 1782447 h 3063504"/>
              <a:gd name="connsiteX674" fmla="*/ 2506083 w 4114165"/>
              <a:gd name="connsiteY674" fmla="*/ 1608011 h 3063504"/>
              <a:gd name="connsiteX675" fmla="*/ 2509263 w 4114165"/>
              <a:gd name="connsiteY675" fmla="*/ 1562030 h 3063504"/>
              <a:gd name="connsiteX676" fmla="*/ 2512444 w 4114165"/>
              <a:gd name="connsiteY676" fmla="*/ 1481416 h 3063504"/>
              <a:gd name="connsiteX677" fmla="*/ 2518818 w 4114165"/>
              <a:gd name="connsiteY677" fmla="*/ 1498625 h 3063504"/>
              <a:gd name="connsiteX678" fmla="*/ 2521999 w 4114165"/>
              <a:gd name="connsiteY678" fmla="*/ 1532157 h 3063504"/>
              <a:gd name="connsiteX679" fmla="*/ 2525180 w 4114165"/>
              <a:gd name="connsiteY679" fmla="*/ 1514518 h 3063504"/>
              <a:gd name="connsiteX680" fmla="*/ 2528373 w 4114165"/>
              <a:gd name="connsiteY680" fmla="*/ 1432130 h 3063504"/>
              <a:gd name="connsiteX681" fmla="*/ 2531554 w 4114165"/>
              <a:gd name="connsiteY681" fmla="*/ 1431294 h 3063504"/>
              <a:gd name="connsiteX682" fmla="*/ 2534735 w 4114165"/>
              <a:gd name="connsiteY682" fmla="*/ 1413186 h 3063504"/>
              <a:gd name="connsiteX683" fmla="*/ 2537916 w 4114165"/>
              <a:gd name="connsiteY683" fmla="*/ 1511086 h 3063504"/>
              <a:gd name="connsiteX684" fmla="*/ 2541109 w 4114165"/>
              <a:gd name="connsiteY684" fmla="*/ 1427647 h 3063504"/>
              <a:gd name="connsiteX685" fmla="*/ 2544290 w 4114165"/>
              <a:gd name="connsiteY685" fmla="*/ 1460369 h 3063504"/>
              <a:gd name="connsiteX686" fmla="*/ 2550652 w 4114165"/>
              <a:gd name="connsiteY686" fmla="*/ 1651382 h 3063504"/>
              <a:gd name="connsiteX687" fmla="*/ 2553845 w 4114165"/>
              <a:gd name="connsiteY687" fmla="*/ 1886312 h 3063504"/>
              <a:gd name="connsiteX688" fmla="*/ 2560207 w 4114165"/>
              <a:gd name="connsiteY688" fmla="*/ 2090115 h 3063504"/>
              <a:gd name="connsiteX689" fmla="*/ 2563400 w 4114165"/>
              <a:gd name="connsiteY689" fmla="*/ 2090963 h 3063504"/>
              <a:gd name="connsiteX690" fmla="*/ 2566581 w 4114165"/>
              <a:gd name="connsiteY690" fmla="*/ 2006372 h 3063504"/>
              <a:gd name="connsiteX691" fmla="*/ 2569762 w 4114165"/>
              <a:gd name="connsiteY691" fmla="*/ 1971903 h 3063504"/>
              <a:gd name="connsiteX692" fmla="*/ 2572942 w 4114165"/>
              <a:gd name="connsiteY692" fmla="*/ 1987859 h 3063504"/>
              <a:gd name="connsiteX693" fmla="*/ 2579317 w 4114165"/>
              <a:gd name="connsiteY693" fmla="*/ 2167437 h 3063504"/>
              <a:gd name="connsiteX694" fmla="*/ 2582497 w 4114165"/>
              <a:gd name="connsiteY694" fmla="*/ 2167184 h 3063504"/>
              <a:gd name="connsiteX695" fmla="*/ 2588872 w 4114165"/>
              <a:gd name="connsiteY695" fmla="*/ 2209568 h 3063504"/>
              <a:gd name="connsiteX696" fmla="*/ 2598427 w 4114165"/>
              <a:gd name="connsiteY696" fmla="*/ 2462694 h 3063504"/>
              <a:gd name="connsiteX697" fmla="*/ 2601607 w 4114165"/>
              <a:gd name="connsiteY697" fmla="*/ 2500773 h 3063504"/>
              <a:gd name="connsiteX698" fmla="*/ 2611162 w 4114165"/>
              <a:gd name="connsiteY698" fmla="*/ 2806731 h 3063504"/>
              <a:gd name="connsiteX699" fmla="*/ 2614343 w 4114165"/>
              <a:gd name="connsiteY699" fmla="*/ 2888472 h 3063504"/>
              <a:gd name="connsiteX700" fmla="*/ 2617524 w 4114165"/>
              <a:gd name="connsiteY700" fmla="*/ 2880609 h 3063504"/>
              <a:gd name="connsiteX701" fmla="*/ 2620717 w 4114165"/>
              <a:gd name="connsiteY701" fmla="*/ 2920523 h 3063504"/>
              <a:gd name="connsiteX702" fmla="*/ 2623898 w 4114165"/>
              <a:gd name="connsiteY702" fmla="*/ 2910532 h 3063504"/>
              <a:gd name="connsiteX703" fmla="*/ 2627079 w 4114165"/>
              <a:gd name="connsiteY703" fmla="*/ 2940481 h 3063504"/>
              <a:gd name="connsiteX704" fmla="*/ 2633453 w 4114165"/>
              <a:gd name="connsiteY704" fmla="*/ 2957424 h 3063504"/>
              <a:gd name="connsiteX705" fmla="*/ 2636634 w 4114165"/>
              <a:gd name="connsiteY705" fmla="*/ 3004671 h 3063504"/>
              <a:gd name="connsiteX706" fmla="*/ 2639815 w 4114165"/>
              <a:gd name="connsiteY706" fmla="*/ 3009217 h 3063504"/>
              <a:gd name="connsiteX707" fmla="*/ 2643008 w 4114165"/>
              <a:gd name="connsiteY707" fmla="*/ 3025249 h 3063504"/>
              <a:gd name="connsiteX708" fmla="*/ 2646189 w 4114165"/>
              <a:gd name="connsiteY708" fmla="*/ 3020145 h 3063504"/>
              <a:gd name="connsiteX709" fmla="*/ 2649370 w 4114165"/>
              <a:gd name="connsiteY709" fmla="*/ 3036734 h 3063504"/>
              <a:gd name="connsiteX710" fmla="*/ 2652551 w 4114165"/>
              <a:gd name="connsiteY710" fmla="*/ 3017613 h 3063504"/>
              <a:gd name="connsiteX711" fmla="*/ 2655744 w 4114165"/>
              <a:gd name="connsiteY711" fmla="*/ 3025135 h 3063504"/>
              <a:gd name="connsiteX712" fmla="*/ 2658925 w 4114165"/>
              <a:gd name="connsiteY712" fmla="*/ 3026211 h 3063504"/>
              <a:gd name="connsiteX713" fmla="*/ 2662106 w 4114165"/>
              <a:gd name="connsiteY713" fmla="*/ 3043484 h 3063504"/>
              <a:gd name="connsiteX714" fmla="*/ 2665299 w 4114165"/>
              <a:gd name="connsiteY714" fmla="*/ 3041090 h 3063504"/>
              <a:gd name="connsiteX715" fmla="*/ 2668480 w 4114165"/>
              <a:gd name="connsiteY715" fmla="*/ 3036569 h 3063504"/>
              <a:gd name="connsiteX716" fmla="*/ 2671661 w 4114165"/>
              <a:gd name="connsiteY716" fmla="*/ 3044877 h 3063504"/>
              <a:gd name="connsiteX717" fmla="*/ 2674841 w 4114165"/>
              <a:gd name="connsiteY717" fmla="*/ 3032720 h 3063504"/>
              <a:gd name="connsiteX718" fmla="*/ 2678035 w 4114165"/>
              <a:gd name="connsiteY718" fmla="*/ 3051955 h 3063504"/>
              <a:gd name="connsiteX719" fmla="*/ 2681216 w 4114165"/>
              <a:gd name="connsiteY719" fmla="*/ 3027604 h 3063504"/>
              <a:gd name="connsiteX720" fmla="*/ 2684396 w 4114165"/>
              <a:gd name="connsiteY720" fmla="*/ 3063504 h 3063504"/>
              <a:gd name="connsiteX721" fmla="*/ 2687590 w 4114165"/>
              <a:gd name="connsiteY721" fmla="*/ 3027959 h 3063504"/>
              <a:gd name="connsiteX722" fmla="*/ 2690771 w 4114165"/>
              <a:gd name="connsiteY722" fmla="*/ 3063239 h 3063504"/>
              <a:gd name="connsiteX723" fmla="*/ 2693951 w 4114165"/>
              <a:gd name="connsiteY723" fmla="*/ 3022387 h 3063504"/>
              <a:gd name="connsiteX724" fmla="*/ 2697132 w 4114165"/>
              <a:gd name="connsiteY724" fmla="*/ 3055159 h 3063504"/>
              <a:gd name="connsiteX725" fmla="*/ 2700326 w 4114165"/>
              <a:gd name="connsiteY725" fmla="*/ 3015042 h 3063504"/>
              <a:gd name="connsiteX726" fmla="*/ 2703507 w 4114165"/>
              <a:gd name="connsiteY726" fmla="*/ 3029098 h 3063504"/>
              <a:gd name="connsiteX727" fmla="*/ 2706687 w 4114165"/>
              <a:gd name="connsiteY727" fmla="*/ 3023374 h 3063504"/>
              <a:gd name="connsiteX728" fmla="*/ 2709881 w 4114165"/>
              <a:gd name="connsiteY728" fmla="*/ 3009647 h 3063504"/>
              <a:gd name="connsiteX729" fmla="*/ 2713062 w 4114165"/>
              <a:gd name="connsiteY729" fmla="*/ 3033644 h 3063504"/>
              <a:gd name="connsiteX730" fmla="*/ 2716242 w 4114165"/>
              <a:gd name="connsiteY730" fmla="*/ 2920751 h 3063504"/>
              <a:gd name="connsiteX731" fmla="*/ 2719423 w 4114165"/>
              <a:gd name="connsiteY731" fmla="*/ 3048752 h 3063504"/>
              <a:gd name="connsiteX732" fmla="*/ 2722617 w 4114165"/>
              <a:gd name="connsiteY732" fmla="*/ 2843036 h 3063504"/>
              <a:gd name="connsiteX733" fmla="*/ 2725797 w 4114165"/>
              <a:gd name="connsiteY733" fmla="*/ 2786077 h 3063504"/>
              <a:gd name="connsiteX734" fmla="*/ 2728978 w 4114165"/>
              <a:gd name="connsiteY734" fmla="*/ 2556276 h 3063504"/>
              <a:gd name="connsiteX735" fmla="*/ 2732159 w 4114165"/>
              <a:gd name="connsiteY735" fmla="*/ 2734499 h 3063504"/>
              <a:gd name="connsiteX736" fmla="*/ 2735353 w 4114165"/>
              <a:gd name="connsiteY736" fmla="*/ 2543575 h 3063504"/>
              <a:gd name="connsiteX737" fmla="*/ 2738533 w 4114165"/>
              <a:gd name="connsiteY737" fmla="*/ 2707742 h 3063504"/>
              <a:gd name="connsiteX738" fmla="*/ 2741714 w 4114165"/>
              <a:gd name="connsiteY738" fmla="*/ 2453425 h 3063504"/>
              <a:gd name="connsiteX739" fmla="*/ 2744908 w 4114165"/>
              <a:gd name="connsiteY739" fmla="*/ 1655447 h 3063504"/>
              <a:gd name="connsiteX740" fmla="*/ 2748088 w 4114165"/>
              <a:gd name="connsiteY740" fmla="*/ 1718549 h 3063504"/>
              <a:gd name="connsiteX741" fmla="*/ 2751269 w 4114165"/>
              <a:gd name="connsiteY741" fmla="*/ 1458368 h 3063504"/>
              <a:gd name="connsiteX742" fmla="*/ 2754450 w 4114165"/>
              <a:gd name="connsiteY742" fmla="*/ 1717004 h 3063504"/>
              <a:gd name="connsiteX743" fmla="*/ 2757643 w 4114165"/>
              <a:gd name="connsiteY743" fmla="*/ 1229289 h 3063504"/>
              <a:gd name="connsiteX744" fmla="*/ 2760824 w 4114165"/>
              <a:gd name="connsiteY744" fmla="*/ 1562321 h 3063504"/>
              <a:gd name="connsiteX745" fmla="*/ 2764005 w 4114165"/>
              <a:gd name="connsiteY745" fmla="*/ 1551760 h 3063504"/>
              <a:gd name="connsiteX746" fmla="*/ 2767199 w 4114165"/>
              <a:gd name="connsiteY746" fmla="*/ 1347793 h 3063504"/>
              <a:gd name="connsiteX747" fmla="*/ 2770379 w 4114165"/>
              <a:gd name="connsiteY747" fmla="*/ 1343550 h 3063504"/>
              <a:gd name="connsiteX748" fmla="*/ 2773560 w 4114165"/>
              <a:gd name="connsiteY748" fmla="*/ 1304345 h 3063504"/>
              <a:gd name="connsiteX749" fmla="*/ 2776741 w 4114165"/>
              <a:gd name="connsiteY749" fmla="*/ 1548240 h 3063504"/>
              <a:gd name="connsiteX750" fmla="*/ 2779934 w 4114165"/>
              <a:gd name="connsiteY750" fmla="*/ 1319566 h 3063504"/>
              <a:gd name="connsiteX751" fmla="*/ 2783115 w 4114165"/>
              <a:gd name="connsiteY751" fmla="*/ 1482631 h 3063504"/>
              <a:gd name="connsiteX752" fmla="*/ 2786296 w 4114165"/>
              <a:gd name="connsiteY752" fmla="*/ 1443514 h 3063504"/>
              <a:gd name="connsiteX753" fmla="*/ 2789489 w 4114165"/>
              <a:gd name="connsiteY753" fmla="*/ 1552989 h 3063504"/>
              <a:gd name="connsiteX754" fmla="*/ 2792670 w 4114165"/>
              <a:gd name="connsiteY754" fmla="*/ 1539262 h 3063504"/>
              <a:gd name="connsiteX755" fmla="*/ 2795851 w 4114165"/>
              <a:gd name="connsiteY755" fmla="*/ 1809281 h 3063504"/>
              <a:gd name="connsiteX756" fmla="*/ 2799032 w 4114165"/>
              <a:gd name="connsiteY756" fmla="*/ 1595765 h 3063504"/>
              <a:gd name="connsiteX757" fmla="*/ 2802225 w 4114165"/>
              <a:gd name="connsiteY757" fmla="*/ 1867798 h 3063504"/>
              <a:gd name="connsiteX758" fmla="*/ 2805406 w 4114165"/>
              <a:gd name="connsiteY758" fmla="*/ 1864164 h 3063504"/>
              <a:gd name="connsiteX759" fmla="*/ 2808587 w 4114165"/>
              <a:gd name="connsiteY759" fmla="*/ 1906421 h 3063504"/>
              <a:gd name="connsiteX760" fmla="*/ 2811780 w 4114165"/>
              <a:gd name="connsiteY760" fmla="*/ 2144998 h 3063504"/>
              <a:gd name="connsiteX761" fmla="*/ 2814961 w 4114165"/>
              <a:gd name="connsiteY761" fmla="*/ 2067144 h 3063504"/>
              <a:gd name="connsiteX762" fmla="*/ 2818142 w 4114165"/>
              <a:gd name="connsiteY762" fmla="*/ 2270339 h 3063504"/>
              <a:gd name="connsiteX763" fmla="*/ 2821323 w 4114165"/>
              <a:gd name="connsiteY763" fmla="*/ 2064940 h 3063504"/>
              <a:gd name="connsiteX764" fmla="*/ 2824516 w 4114165"/>
              <a:gd name="connsiteY764" fmla="*/ 2089684 h 3063504"/>
              <a:gd name="connsiteX765" fmla="*/ 2827697 w 4114165"/>
              <a:gd name="connsiteY765" fmla="*/ 1934850 h 3063504"/>
              <a:gd name="connsiteX766" fmla="*/ 2830878 w 4114165"/>
              <a:gd name="connsiteY766" fmla="*/ 2050441 h 3063504"/>
              <a:gd name="connsiteX767" fmla="*/ 2834058 w 4114165"/>
              <a:gd name="connsiteY767" fmla="*/ 1936433 h 3063504"/>
              <a:gd name="connsiteX768" fmla="*/ 2837252 w 4114165"/>
              <a:gd name="connsiteY768" fmla="*/ 1983161 h 3063504"/>
              <a:gd name="connsiteX769" fmla="*/ 2840433 w 4114165"/>
              <a:gd name="connsiteY769" fmla="*/ 1981654 h 3063504"/>
              <a:gd name="connsiteX770" fmla="*/ 2843613 w 4114165"/>
              <a:gd name="connsiteY770" fmla="*/ 1923162 h 3063504"/>
              <a:gd name="connsiteX771" fmla="*/ 2846807 w 4114165"/>
              <a:gd name="connsiteY771" fmla="*/ 1949540 h 3063504"/>
              <a:gd name="connsiteX772" fmla="*/ 2849988 w 4114165"/>
              <a:gd name="connsiteY772" fmla="*/ 1890263 h 3063504"/>
              <a:gd name="connsiteX773" fmla="*/ 2853168 w 4114165"/>
              <a:gd name="connsiteY773" fmla="*/ 1943170 h 3063504"/>
              <a:gd name="connsiteX774" fmla="*/ 2856349 w 4114165"/>
              <a:gd name="connsiteY774" fmla="*/ 1903673 h 3063504"/>
              <a:gd name="connsiteX775" fmla="*/ 2859543 w 4114165"/>
              <a:gd name="connsiteY775" fmla="*/ 1948564 h 3063504"/>
              <a:gd name="connsiteX776" fmla="*/ 2862723 w 4114165"/>
              <a:gd name="connsiteY776" fmla="*/ 1935002 h 3063504"/>
              <a:gd name="connsiteX777" fmla="*/ 2865904 w 4114165"/>
              <a:gd name="connsiteY777" fmla="*/ 2011387 h 3063504"/>
              <a:gd name="connsiteX778" fmla="*/ 2869098 w 4114165"/>
              <a:gd name="connsiteY778" fmla="*/ 2005258 h 3063504"/>
              <a:gd name="connsiteX779" fmla="*/ 2872278 w 4114165"/>
              <a:gd name="connsiteY779" fmla="*/ 2058723 h 3063504"/>
              <a:gd name="connsiteX780" fmla="*/ 2875459 w 4114165"/>
              <a:gd name="connsiteY780" fmla="*/ 2025621 h 3063504"/>
              <a:gd name="connsiteX781" fmla="*/ 2878640 w 4114165"/>
              <a:gd name="connsiteY781" fmla="*/ 2106717 h 3063504"/>
              <a:gd name="connsiteX782" fmla="*/ 2885014 w 4114165"/>
              <a:gd name="connsiteY782" fmla="*/ 2094496 h 3063504"/>
              <a:gd name="connsiteX783" fmla="*/ 2888195 w 4114165"/>
              <a:gd name="connsiteY783" fmla="*/ 2130131 h 3063504"/>
              <a:gd name="connsiteX784" fmla="*/ 2891388 w 4114165"/>
              <a:gd name="connsiteY784" fmla="*/ 2116961 h 3063504"/>
              <a:gd name="connsiteX785" fmla="*/ 2894569 w 4114165"/>
              <a:gd name="connsiteY785" fmla="*/ 2158598 h 3063504"/>
              <a:gd name="connsiteX786" fmla="*/ 2897750 w 4114165"/>
              <a:gd name="connsiteY786" fmla="*/ 2139476 h 3063504"/>
              <a:gd name="connsiteX787" fmla="*/ 2900931 w 4114165"/>
              <a:gd name="connsiteY787" fmla="*/ 2179303 h 3063504"/>
              <a:gd name="connsiteX788" fmla="*/ 2904124 w 4114165"/>
              <a:gd name="connsiteY788" fmla="*/ 2123381 h 3063504"/>
              <a:gd name="connsiteX789" fmla="*/ 2907305 w 4114165"/>
              <a:gd name="connsiteY789" fmla="*/ 2153203 h 3063504"/>
              <a:gd name="connsiteX790" fmla="*/ 2910486 w 4114165"/>
              <a:gd name="connsiteY790" fmla="*/ 2118848 h 3063504"/>
              <a:gd name="connsiteX791" fmla="*/ 2913667 w 4114165"/>
              <a:gd name="connsiteY791" fmla="*/ 2124356 h 3063504"/>
              <a:gd name="connsiteX792" fmla="*/ 2916860 w 4114165"/>
              <a:gd name="connsiteY792" fmla="*/ 2111681 h 3063504"/>
              <a:gd name="connsiteX793" fmla="*/ 2920041 w 4114165"/>
              <a:gd name="connsiteY793" fmla="*/ 2118797 h 3063504"/>
              <a:gd name="connsiteX794" fmla="*/ 2926415 w 4114165"/>
              <a:gd name="connsiteY794" fmla="*/ 2074691 h 3063504"/>
              <a:gd name="connsiteX795" fmla="*/ 2929596 w 4114165"/>
              <a:gd name="connsiteY795" fmla="*/ 2081314 h 3063504"/>
              <a:gd name="connsiteX796" fmla="*/ 2932777 w 4114165"/>
              <a:gd name="connsiteY796" fmla="*/ 2075109 h 3063504"/>
              <a:gd name="connsiteX797" fmla="*/ 2935957 w 4114165"/>
              <a:gd name="connsiteY797" fmla="*/ 2102500 h 3063504"/>
              <a:gd name="connsiteX798" fmla="*/ 2939151 w 4114165"/>
              <a:gd name="connsiteY798" fmla="*/ 2076958 h 3063504"/>
              <a:gd name="connsiteX799" fmla="*/ 2942332 w 4114165"/>
              <a:gd name="connsiteY799" fmla="*/ 2124724 h 3063504"/>
              <a:gd name="connsiteX800" fmla="*/ 2945512 w 4114165"/>
              <a:gd name="connsiteY800" fmla="*/ 2110997 h 3063504"/>
              <a:gd name="connsiteX801" fmla="*/ 2948706 w 4114165"/>
              <a:gd name="connsiteY801" fmla="*/ 2173629 h 3063504"/>
              <a:gd name="connsiteX802" fmla="*/ 2951887 w 4114165"/>
              <a:gd name="connsiteY802" fmla="*/ 2166247 h 3063504"/>
              <a:gd name="connsiteX803" fmla="*/ 2955067 w 4114165"/>
              <a:gd name="connsiteY803" fmla="*/ 2198462 h 3063504"/>
              <a:gd name="connsiteX804" fmla="*/ 2958248 w 4114165"/>
              <a:gd name="connsiteY804" fmla="*/ 2174756 h 3063504"/>
              <a:gd name="connsiteX805" fmla="*/ 2961442 w 4114165"/>
              <a:gd name="connsiteY805" fmla="*/ 2233286 h 3063504"/>
              <a:gd name="connsiteX806" fmla="*/ 2964622 w 4114165"/>
              <a:gd name="connsiteY806" fmla="*/ 2253484 h 3063504"/>
              <a:gd name="connsiteX807" fmla="*/ 2967803 w 4114165"/>
              <a:gd name="connsiteY807" fmla="*/ 2300870 h 3063504"/>
              <a:gd name="connsiteX808" fmla="*/ 2974177 w 4114165"/>
              <a:gd name="connsiteY808" fmla="*/ 2461694 h 3063504"/>
              <a:gd name="connsiteX809" fmla="*/ 2977358 w 4114165"/>
              <a:gd name="connsiteY809" fmla="*/ 2547804 h 3063504"/>
              <a:gd name="connsiteX810" fmla="*/ 2980539 w 4114165"/>
              <a:gd name="connsiteY810" fmla="*/ 2549514 h 3063504"/>
              <a:gd name="connsiteX811" fmla="*/ 2983732 w 4114165"/>
              <a:gd name="connsiteY811" fmla="*/ 2586706 h 3063504"/>
              <a:gd name="connsiteX812" fmla="*/ 2986913 w 4114165"/>
              <a:gd name="connsiteY812" fmla="*/ 2362629 h 3063504"/>
              <a:gd name="connsiteX813" fmla="*/ 2990094 w 4114165"/>
              <a:gd name="connsiteY813" fmla="*/ 2527644 h 3063504"/>
              <a:gd name="connsiteX814" fmla="*/ 2993275 w 4114165"/>
              <a:gd name="connsiteY814" fmla="*/ 2429668 h 3063504"/>
              <a:gd name="connsiteX815" fmla="*/ 2996468 w 4114165"/>
              <a:gd name="connsiteY815" fmla="*/ 2387360 h 3063504"/>
              <a:gd name="connsiteX816" fmla="*/ 2999649 w 4114165"/>
              <a:gd name="connsiteY816" fmla="*/ 2296045 h 3063504"/>
              <a:gd name="connsiteX817" fmla="*/ 3002830 w 4114165"/>
              <a:gd name="connsiteY817" fmla="*/ 2136880 h 3063504"/>
              <a:gd name="connsiteX818" fmla="*/ 3006023 w 4114165"/>
              <a:gd name="connsiteY818" fmla="*/ 2097270 h 3063504"/>
              <a:gd name="connsiteX819" fmla="*/ 3009204 w 4114165"/>
              <a:gd name="connsiteY819" fmla="*/ 1934293 h 3063504"/>
              <a:gd name="connsiteX820" fmla="*/ 3012385 w 4114165"/>
              <a:gd name="connsiteY820" fmla="*/ 1944803 h 3063504"/>
              <a:gd name="connsiteX821" fmla="*/ 3015566 w 4114165"/>
              <a:gd name="connsiteY821" fmla="*/ 1826858 h 3063504"/>
              <a:gd name="connsiteX822" fmla="*/ 3018759 w 4114165"/>
              <a:gd name="connsiteY822" fmla="*/ 1821438 h 3063504"/>
              <a:gd name="connsiteX823" fmla="*/ 3021940 w 4114165"/>
              <a:gd name="connsiteY823" fmla="*/ 1704999 h 3063504"/>
              <a:gd name="connsiteX824" fmla="*/ 3025121 w 4114165"/>
              <a:gd name="connsiteY824" fmla="*/ 1738101 h 3063504"/>
              <a:gd name="connsiteX825" fmla="*/ 3028314 w 4114165"/>
              <a:gd name="connsiteY825" fmla="*/ 1638744 h 3063504"/>
              <a:gd name="connsiteX826" fmla="*/ 3031495 w 4114165"/>
              <a:gd name="connsiteY826" fmla="*/ 1634983 h 3063504"/>
              <a:gd name="connsiteX827" fmla="*/ 3034676 w 4114165"/>
              <a:gd name="connsiteY827" fmla="*/ 1617343 h 3063504"/>
              <a:gd name="connsiteX828" fmla="*/ 3044231 w 4114165"/>
              <a:gd name="connsiteY828" fmla="*/ 1465852 h 3063504"/>
              <a:gd name="connsiteX829" fmla="*/ 3047412 w 4114165"/>
              <a:gd name="connsiteY829" fmla="*/ 1387682 h 3063504"/>
              <a:gd name="connsiteX830" fmla="*/ 3050605 w 4114165"/>
              <a:gd name="connsiteY830" fmla="*/ 1255047 h 3063504"/>
              <a:gd name="connsiteX831" fmla="*/ 3053786 w 4114165"/>
              <a:gd name="connsiteY831" fmla="*/ 1385326 h 3063504"/>
              <a:gd name="connsiteX832" fmla="*/ 3060147 w 4114165"/>
              <a:gd name="connsiteY832" fmla="*/ 1201303 h 3063504"/>
              <a:gd name="connsiteX833" fmla="*/ 3063341 w 4114165"/>
              <a:gd name="connsiteY833" fmla="*/ 986889 h 3063504"/>
              <a:gd name="connsiteX834" fmla="*/ 3066522 w 4114165"/>
              <a:gd name="connsiteY834" fmla="*/ 983039 h 3063504"/>
              <a:gd name="connsiteX835" fmla="*/ 3072896 w 4114165"/>
              <a:gd name="connsiteY835" fmla="*/ 740486 h 3063504"/>
              <a:gd name="connsiteX836" fmla="*/ 3076077 w 4114165"/>
              <a:gd name="connsiteY836" fmla="*/ 756265 h 3063504"/>
              <a:gd name="connsiteX837" fmla="*/ 3079258 w 4114165"/>
              <a:gd name="connsiteY837" fmla="*/ 597188 h 3063504"/>
              <a:gd name="connsiteX838" fmla="*/ 3082438 w 4114165"/>
              <a:gd name="connsiteY838" fmla="*/ 606015 h 3063504"/>
              <a:gd name="connsiteX839" fmla="*/ 3085632 w 4114165"/>
              <a:gd name="connsiteY839" fmla="*/ 563436 h 3063504"/>
              <a:gd name="connsiteX840" fmla="*/ 3088813 w 4114165"/>
              <a:gd name="connsiteY840" fmla="*/ 771093 h 3063504"/>
              <a:gd name="connsiteX841" fmla="*/ 3091993 w 4114165"/>
              <a:gd name="connsiteY841" fmla="*/ 702648 h 3063504"/>
              <a:gd name="connsiteX842" fmla="*/ 3095174 w 4114165"/>
              <a:gd name="connsiteY842" fmla="*/ 812667 h 3063504"/>
              <a:gd name="connsiteX843" fmla="*/ 3098368 w 4114165"/>
              <a:gd name="connsiteY843" fmla="*/ 764027 h 3063504"/>
              <a:gd name="connsiteX844" fmla="*/ 3101548 w 4114165"/>
              <a:gd name="connsiteY844" fmla="*/ 850391 h 3063504"/>
              <a:gd name="connsiteX845" fmla="*/ 3104729 w 4114165"/>
              <a:gd name="connsiteY845" fmla="*/ 1024498 h 3063504"/>
              <a:gd name="connsiteX846" fmla="*/ 3107923 w 4114165"/>
              <a:gd name="connsiteY846" fmla="*/ 875312 h 3063504"/>
              <a:gd name="connsiteX847" fmla="*/ 3111104 w 4114165"/>
              <a:gd name="connsiteY847" fmla="*/ 1035668 h 3063504"/>
              <a:gd name="connsiteX848" fmla="*/ 3114284 w 4114165"/>
              <a:gd name="connsiteY848" fmla="*/ 755631 h 3063504"/>
              <a:gd name="connsiteX849" fmla="*/ 3117465 w 4114165"/>
              <a:gd name="connsiteY849" fmla="*/ 845427 h 3063504"/>
              <a:gd name="connsiteX850" fmla="*/ 3120659 w 4114165"/>
              <a:gd name="connsiteY850" fmla="*/ 820835 h 3063504"/>
              <a:gd name="connsiteX851" fmla="*/ 3123839 w 4114165"/>
              <a:gd name="connsiteY851" fmla="*/ 778641 h 3063504"/>
              <a:gd name="connsiteX852" fmla="*/ 3127020 w 4114165"/>
              <a:gd name="connsiteY852" fmla="*/ 687858 h 3063504"/>
              <a:gd name="connsiteX853" fmla="*/ 3136575 w 4114165"/>
              <a:gd name="connsiteY853" fmla="*/ 544626 h 3063504"/>
              <a:gd name="connsiteX854" fmla="*/ 3139756 w 4114165"/>
              <a:gd name="connsiteY854" fmla="*/ 540338 h 3063504"/>
              <a:gd name="connsiteX855" fmla="*/ 3142949 w 4114165"/>
              <a:gd name="connsiteY855" fmla="*/ 586466 h 3063504"/>
              <a:gd name="connsiteX856" fmla="*/ 3146130 w 4114165"/>
              <a:gd name="connsiteY856" fmla="*/ 531934 h 3063504"/>
              <a:gd name="connsiteX857" fmla="*/ 3149311 w 4114165"/>
              <a:gd name="connsiteY857" fmla="*/ 439962 h 3063504"/>
              <a:gd name="connsiteX858" fmla="*/ 3152504 w 4114165"/>
              <a:gd name="connsiteY858" fmla="*/ 685933 h 3063504"/>
              <a:gd name="connsiteX859" fmla="*/ 3155685 w 4114165"/>
              <a:gd name="connsiteY859" fmla="*/ 603786 h 3063504"/>
              <a:gd name="connsiteX860" fmla="*/ 3158866 w 4114165"/>
              <a:gd name="connsiteY860" fmla="*/ 880048 h 3063504"/>
              <a:gd name="connsiteX861" fmla="*/ 3162047 w 4114165"/>
              <a:gd name="connsiteY861" fmla="*/ 735864 h 3063504"/>
              <a:gd name="connsiteX862" fmla="*/ 3165240 w 4114165"/>
              <a:gd name="connsiteY862" fmla="*/ 1040834 h 3063504"/>
              <a:gd name="connsiteX863" fmla="*/ 3168421 w 4114165"/>
              <a:gd name="connsiteY863" fmla="*/ 1045887 h 3063504"/>
              <a:gd name="connsiteX864" fmla="*/ 3177976 w 4114165"/>
              <a:gd name="connsiteY864" fmla="*/ 1555116 h 3063504"/>
              <a:gd name="connsiteX865" fmla="*/ 3181157 w 4114165"/>
              <a:gd name="connsiteY865" fmla="*/ 2063661 h 3063504"/>
              <a:gd name="connsiteX866" fmla="*/ 3184338 w 4114165"/>
              <a:gd name="connsiteY866" fmla="*/ 1967458 h 3063504"/>
              <a:gd name="connsiteX867" fmla="*/ 3187531 w 4114165"/>
              <a:gd name="connsiteY867" fmla="*/ 2374621 h 3063504"/>
              <a:gd name="connsiteX868" fmla="*/ 3190712 w 4114165"/>
              <a:gd name="connsiteY868" fmla="*/ 2156078 h 3063504"/>
              <a:gd name="connsiteX869" fmla="*/ 3193893 w 4114165"/>
              <a:gd name="connsiteY869" fmla="*/ 2192067 h 3063504"/>
              <a:gd name="connsiteX870" fmla="*/ 3197073 w 4114165"/>
              <a:gd name="connsiteY870" fmla="*/ 2181557 h 3063504"/>
              <a:gd name="connsiteX871" fmla="*/ 3203448 w 4114165"/>
              <a:gd name="connsiteY871" fmla="*/ 2290309 h 3063504"/>
              <a:gd name="connsiteX872" fmla="*/ 3209822 w 4114165"/>
              <a:gd name="connsiteY872" fmla="*/ 2370734 h 3063504"/>
              <a:gd name="connsiteX873" fmla="*/ 3213003 w 4114165"/>
              <a:gd name="connsiteY873" fmla="*/ 2327096 h 3063504"/>
              <a:gd name="connsiteX874" fmla="*/ 3216183 w 4114165"/>
              <a:gd name="connsiteY874" fmla="*/ 2420678 h 3063504"/>
              <a:gd name="connsiteX875" fmla="*/ 3219364 w 4114165"/>
              <a:gd name="connsiteY875" fmla="*/ 2347496 h 3063504"/>
              <a:gd name="connsiteX876" fmla="*/ 3222558 w 4114165"/>
              <a:gd name="connsiteY876" fmla="*/ 2439052 h 3063504"/>
              <a:gd name="connsiteX877" fmla="*/ 3225738 w 4114165"/>
              <a:gd name="connsiteY877" fmla="*/ 2402126 h 3063504"/>
              <a:gd name="connsiteX878" fmla="*/ 3228919 w 4114165"/>
              <a:gd name="connsiteY878" fmla="*/ 2502153 h 3063504"/>
              <a:gd name="connsiteX879" fmla="*/ 3232113 w 4114165"/>
              <a:gd name="connsiteY879" fmla="*/ 2495999 h 3063504"/>
              <a:gd name="connsiteX880" fmla="*/ 3235293 w 4114165"/>
              <a:gd name="connsiteY880" fmla="*/ 2558556 h 3063504"/>
              <a:gd name="connsiteX881" fmla="*/ 3238474 w 4114165"/>
              <a:gd name="connsiteY881" fmla="*/ 2504724 h 3063504"/>
              <a:gd name="connsiteX882" fmla="*/ 3241655 w 4114165"/>
              <a:gd name="connsiteY882" fmla="*/ 2609677 h 3063504"/>
              <a:gd name="connsiteX883" fmla="*/ 3244848 w 4114165"/>
              <a:gd name="connsiteY883" fmla="*/ 2621226 h 3063504"/>
              <a:gd name="connsiteX884" fmla="*/ 3248029 w 4114165"/>
              <a:gd name="connsiteY884" fmla="*/ 2674222 h 3063504"/>
              <a:gd name="connsiteX885" fmla="*/ 3251210 w 4114165"/>
              <a:gd name="connsiteY885" fmla="*/ 2633877 h 3063504"/>
              <a:gd name="connsiteX886" fmla="*/ 3254403 w 4114165"/>
              <a:gd name="connsiteY886" fmla="*/ 2615439 h 3063504"/>
              <a:gd name="connsiteX887" fmla="*/ 3257584 w 4114165"/>
              <a:gd name="connsiteY887" fmla="*/ 2757141 h 3063504"/>
              <a:gd name="connsiteX888" fmla="*/ 3260765 w 4114165"/>
              <a:gd name="connsiteY888" fmla="*/ 2567610 h 3063504"/>
              <a:gd name="connsiteX889" fmla="*/ 3263946 w 4114165"/>
              <a:gd name="connsiteY889" fmla="*/ 2710008 h 3063504"/>
              <a:gd name="connsiteX890" fmla="*/ 3267139 w 4114165"/>
              <a:gd name="connsiteY890" fmla="*/ 2669208 h 3063504"/>
              <a:gd name="connsiteX891" fmla="*/ 3270320 w 4114165"/>
              <a:gd name="connsiteY891" fmla="*/ 2695661 h 3063504"/>
              <a:gd name="connsiteX892" fmla="*/ 3273501 w 4114165"/>
              <a:gd name="connsiteY892" fmla="*/ 2276063 h 3063504"/>
              <a:gd name="connsiteX893" fmla="*/ 3276682 w 4114165"/>
              <a:gd name="connsiteY893" fmla="*/ 2686240 h 3063504"/>
              <a:gd name="connsiteX894" fmla="*/ 3279875 w 4114165"/>
              <a:gd name="connsiteY894" fmla="*/ 2095079 h 3063504"/>
              <a:gd name="connsiteX895" fmla="*/ 3283056 w 4114165"/>
              <a:gd name="connsiteY895" fmla="*/ 2249913 h 3063504"/>
              <a:gd name="connsiteX896" fmla="*/ 3286237 w 4114165"/>
              <a:gd name="connsiteY896" fmla="*/ 2228297 h 3063504"/>
              <a:gd name="connsiteX897" fmla="*/ 3289430 w 4114165"/>
              <a:gd name="connsiteY897" fmla="*/ 1724716 h 3063504"/>
              <a:gd name="connsiteX898" fmla="*/ 3292611 w 4114165"/>
              <a:gd name="connsiteY898" fmla="*/ 2246519 h 3063504"/>
              <a:gd name="connsiteX899" fmla="*/ 3295792 w 4114165"/>
              <a:gd name="connsiteY899" fmla="*/ 1117675 h 3063504"/>
              <a:gd name="connsiteX900" fmla="*/ 3298972 w 4114165"/>
              <a:gd name="connsiteY900" fmla="*/ 1902217 h 3063504"/>
              <a:gd name="connsiteX901" fmla="*/ 3302166 w 4114165"/>
              <a:gd name="connsiteY901" fmla="*/ 998602 h 3063504"/>
              <a:gd name="connsiteX902" fmla="*/ 3305347 w 4114165"/>
              <a:gd name="connsiteY902" fmla="*/ 1384200 h 3063504"/>
              <a:gd name="connsiteX903" fmla="*/ 3311721 w 4114165"/>
              <a:gd name="connsiteY903" fmla="*/ 1143306 h 3063504"/>
              <a:gd name="connsiteX904" fmla="*/ 3314902 w 4114165"/>
              <a:gd name="connsiteY904" fmla="*/ 1440931 h 3063504"/>
              <a:gd name="connsiteX905" fmla="*/ 3318082 w 4114165"/>
              <a:gd name="connsiteY905" fmla="*/ 986699 h 3063504"/>
              <a:gd name="connsiteX906" fmla="*/ 3321263 w 4114165"/>
              <a:gd name="connsiteY906" fmla="*/ 1526978 h 3063504"/>
              <a:gd name="connsiteX907" fmla="*/ 3324457 w 4114165"/>
              <a:gd name="connsiteY907" fmla="*/ 669318 h 3063504"/>
              <a:gd name="connsiteX908" fmla="*/ 3327637 w 4114165"/>
              <a:gd name="connsiteY908" fmla="*/ 1522749 h 3063504"/>
              <a:gd name="connsiteX909" fmla="*/ 3330818 w 4114165"/>
              <a:gd name="connsiteY909" fmla="*/ 778805 h 3063504"/>
              <a:gd name="connsiteX910" fmla="*/ 3334012 w 4114165"/>
              <a:gd name="connsiteY910" fmla="*/ 1461661 h 3063504"/>
              <a:gd name="connsiteX911" fmla="*/ 3337192 w 4114165"/>
              <a:gd name="connsiteY911" fmla="*/ 1018433 h 3063504"/>
              <a:gd name="connsiteX912" fmla="*/ 3340373 w 4114165"/>
              <a:gd name="connsiteY912" fmla="*/ 1152145 h 3063504"/>
              <a:gd name="connsiteX913" fmla="*/ 3343554 w 4114165"/>
              <a:gd name="connsiteY913" fmla="*/ 1199189 h 3063504"/>
              <a:gd name="connsiteX914" fmla="*/ 3346747 w 4114165"/>
              <a:gd name="connsiteY914" fmla="*/ 938857 h 3063504"/>
              <a:gd name="connsiteX915" fmla="*/ 3349928 w 4114165"/>
              <a:gd name="connsiteY915" fmla="*/ 1449960 h 3063504"/>
              <a:gd name="connsiteX916" fmla="*/ 3353109 w 4114165"/>
              <a:gd name="connsiteY916" fmla="*/ 991207 h 3063504"/>
              <a:gd name="connsiteX917" fmla="*/ 3356290 w 4114165"/>
              <a:gd name="connsiteY917" fmla="*/ 1534323 h 3063504"/>
              <a:gd name="connsiteX918" fmla="*/ 3359483 w 4114165"/>
              <a:gd name="connsiteY918" fmla="*/ 992764 h 3063504"/>
              <a:gd name="connsiteX919" fmla="*/ 3362664 w 4114165"/>
              <a:gd name="connsiteY919" fmla="*/ 1638175 h 3063504"/>
              <a:gd name="connsiteX920" fmla="*/ 3365845 w 4114165"/>
              <a:gd name="connsiteY920" fmla="*/ 1054815 h 3063504"/>
              <a:gd name="connsiteX921" fmla="*/ 3369038 w 4114165"/>
              <a:gd name="connsiteY921" fmla="*/ 1484012 h 3063504"/>
              <a:gd name="connsiteX922" fmla="*/ 3372219 w 4114165"/>
              <a:gd name="connsiteY922" fmla="*/ 1191667 h 3063504"/>
              <a:gd name="connsiteX923" fmla="*/ 3375400 w 4114165"/>
              <a:gd name="connsiteY923" fmla="*/ 1379400 h 3063504"/>
              <a:gd name="connsiteX924" fmla="*/ 3378581 w 4114165"/>
              <a:gd name="connsiteY924" fmla="*/ 1440830 h 3063504"/>
              <a:gd name="connsiteX925" fmla="*/ 3381774 w 4114165"/>
              <a:gd name="connsiteY925" fmla="*/ 1218399 h 3063504"/>
              <a:gd name="connsiteX926" fmla="*/ 3384955 w 4114165"/>
              <a:gd name="connsiteY926" fmla="*/ 1640973 h 3063504"/>
              <a:gd name="connsiteX927" fmla="*/ 3388136 w 4114165"/>
              <a:gd name="connsiteY927" fmla="*/ 1208357 h 3063504"/>
              <a:gd name="connsiteX928" fmla="*/ 3391329 w 4114165"/>
              <a:gd name="connsiteY928" fmla="*/ 1712268 h 3063504"/>
              <a:gd name="connsiteX929" fmla="*/ 3394510 w 4114165"/>
              <a:gd name="connsiteY929" fmla="*/ 1348160 h 3063504"/>
              <a:gd name="connsiteX930" fmla="*/ 3397691 w 4114165"/>
              <a:gd name="connsiteY930" fmla="*/ 1739924 h 3063504"/>
              <a:gd name="connsiteX931" fmla="*/ 3400872 w 4114165"/>
              <a:gd name="connsiteY931" fmla="*/ 1630944 h 3063504"/>
              <a:gd name="connsiteX932" fmla="*/ 3404065 w 4114165"/>
              <a:gd name="connsiteY932" fmla="*/ 1785157 h 3063504"/>
              <a:gd name="connsiteX933" fmla="*/ 3407246 w 4114165"/>
              <a:gd name="connsiteY933" fmla="*/ 1755209 h 3063504"/>
              <a:gd name="connsiteX934" fmla="*/ 3410427 w 4114165"/>
              <a:gd name="connsiteY934" fmla="*/ 1707126 h 3063504"/>
              <a:gd name="connsiteX935" fmla="*/ 3413620 w 4114165"/>
              <a:gd name="connsiteY935" fmla="*/ 1782245 h 3063504"/>
              <a:gd name="connsiteX936" fmla="*/ 3416801 w 4114165"/>
              <a:gd name="connsiteY936" fmla="*/ 1690828 h 3063504"/>
              <a:gd name="connsiteX937" fmla="*/ 3419982 w 4114165"/>
              <a:gd name="connsiteY937" fmla="*/ 1891162 h 3063504"/>
              <a:gd name="connsiteX938" fmla="*/ 3423163 w 4114165"/>
              <a:gd name="connsiteY938" fmla="*/ 1842978 h 3063504"/>
              <a:gd name="connsiteX939" fmla="*/ 3426356 w 4114165"/>
              <a:gd name="connsiteY939" fmla="*/ 1883285 h 3063504"/>
              <a:gd name="connsiteX940" fmla="*/ 3429537 w 4114165"/>
              <a:gd name="connsiteY940" fmla="*/ 1830568 h 3063504"/>
              <a:gd name="connsiteX941" fmla="*/ 3432718 w 4114165"/>
              <a:gd name="connsiteY941" fmla="*/ 1925125 h 3063504"/>
              <a:gd name="connsiteX942" fmla="*/ 3435911 w 4114165"/>
              <a:gd name="connsiteY942" fmla="*/ 1861568 h 3063504"/>
              <a:gd name="connsiteX943" fmla="*/ 3439092 w 4114165"/>
              <a:gd name="connsiteY943" fmla="*/ 1992468 h 3063504"/>
              <a:gd name="connsiteX944" fmla="*/ 3442273 w 4114165"/>
              <a:gd name="connsiteY944" fmla="*/ 2001750 h 3063504"/>
              <a:gd name="connsiteX945" fmla="*/ 3445453 w 4114165"/>
              <a:gd name="connsiteY945" fmla="*/ 2021037 h 3063504"/>
              <a:gd name="connsiteX946" fmla="*/ 3448647 w 4114165"/>
              <a:gd name="connsiteY946" fmla="*/ 2079414 h 3063504"/>
              <a:gd name="connsiteX947" fmla="*/ 3451828 w 4114165"/>
              <a:gd name="connsiteY947" fmla="*/ 2093572 h 3063504"/>
              <a:gd name="connsiteX948" fmla="*/ 3455008 w 4114165"/>
              <a:gd name="connsiteY948" fmla="*/ 2090090 h 3063504"/>
              <a:gd name="connsiteX949" fmla="*/ 3458189 w 4114165"/>
              <a:gd name="connsiteY949" fmla="*/ 2207643 h 3063504"/>
              <a:gd name="connsiteX950" fmla="*/ 3461383 w 4114165"/>
              <a:gd name="connsiteY950" fmla="*/ 2216786 h 3063504"/>
              <a:gd name="connsiteX951" fmla="*/ 3464564 w 4114165"/>
              <a:gd name="connsiteY951" fmla="*/ 2214658 h 3063504"/>
              <a:gd name="connsiteX952" fmla="*/ 3467744 w 4114165"/>
              <a:gd name="connsiteY952" fmla="*/ 2342254 h 3063504"/>
              <a:gd name="connsiteX953" fmla="*/ 3470938 w 4114165"/>
              <a:gd name="connsiteY953" fmla="*/ 2375812 h 3063504"/>
              <a:gd name="connsiteX954" fmla="*/ 3474119 w 4114165"/>
              <a:gd name="connsiteY954" fmla="*/ 2456072 h 3063504"/>
              <a:gd name="connsiteX955" fmla="*/ 3477299 w 4114165"/>
              <a:gd name="connsiteY955" fmla="*/ 2484488 h 3063504"/>
              <a:gd name="connsiteX956" fmla="*/ 3490035 w 4114165"/>
              <a:gd name="connsiteY956" fmla="*/ 2697003 h 3063504"/>
              <a:gd name="connsiteX957" fmla="*/ 3502771 w 4114165"/>
              <a:gd name="connsiteY957" fmla="*/ 2946762 h 3063504"/>
              <a:gd name="connsiteX958" fmla="*/ 3509145 w 4114165"/>
              <a:gd name="connsiteY958" fmla="*/ 2842758 h 3063504"/>
              <a:gd name="connsiteX959" fmla="*/ 3515519 w 4114165"/>
              <a:gd name="connsiteY959" fmla="*/ 2807795 h 3063504"/>
              <a:gd name="connsiteX960" fmla="*/ 3518700 w 4114165"/>
              <a:gd name="connsiteY960" fmla="*/ 2760370 h 3063504"/>
              <a:gd name="connsiteX961" fmla="*/ 3525062 w 4114165"/>
              <a:gd name="connsiteY961" fmla="*/ 2827879 h 3063504"/>
              <a:gd name="connsiteX962" fmla="*/ 3528255 w 4114165"/>
              <a:gd name="connsiteY962" fmla="*/ 2815861 h 3063504"/>
              <a:gd name="connsiteX963" fmla="*/ 3534617 w 4114165"/>
              <a:gd name="connsiteY963" fmla="*/ 2864374 h 3063504"/>
              <a:gd name="connsiteX964" fmla="*/ 3537797 w 4114165"/>
              <a:gd name="connsiteY964" fmla="*/ 2863842 h 3063504"/>
              <a:gd name="connsiteX965" fmla="*/ 3540991 w 4114165"/>
              <a:gd name="connsiteY965" fmla="*/ 2847051 h 3063504"/>
              <a:gd name="connsiteX966" fmla="*/ 3544172 w 4114165"/>
              <a:gd name="connsiteY966" fmla="*/ 2881533 h 3063504"/>
              <a:gd name="connsiteX967" fmla="*/ 3547353 w 4114165"/>
              <a:gd name="connsiteY967" fmla="*/ 2860664 h 3063504"/>
              <a:gd name="connsiteX968" fmla="*/ 3550546 w 4114165"/>
              <a:gd name="connsiteY968" fmla="*/ 2801830 h 3063504"/>
              <a:gd name="connsiteX969" fmla="*/ 3556908 w 4114165"/>
              <a:gd name="connsiteY969" fmla="*/ 2785457 h 3063504"/>
              <a:gd name="connsiteX970" fmla="*/ 3563282 w 4114165"/>
              <a:gd name="connsiteY970" fmla="*/ 2861702 h 3063504"/>
              <a:gd name="connsiteX971" fmla="*/ 3566463 w 4114165"/>
              <a:gd name="connsiteY971" fmla="*/ 2837224 h 3063504"/>
              <a:gd name="connsiteX972" fmla="*/ 3569643 w 4114165"/>
              <a:gd name="connsiteY972" fmla="*/ 2846405 h 3063504"/>
              <a:gd name="connsiteX973" fmla="*/ 3572837 w 4114165"/>
              <a:gd name="connsiteY973" fmla="*/ 2897451 h 3063504"/>
              <a:gd name="connsiteX974" fmla="*/ 3576018 w 4114165"/>
              <a:gd name="connsiteY974" fmla="*/ 2891106 h 3063504"/>
              <a:gd name="connsiteX975" fmla="*/ 3579198 w 4114165"/>
              <a:gd name="connsiteY975" fmla="*/ 2858840 h 3063504"/>
              <a:gd name="connsiteX976" fmla="*/ 3582379 w 4114165"/>
              <a:gd name="connsiteY976" fmla="*/ 2854142 h 3063504"/>
              <a:gd name="connsiteX977" fmla="*/ 3585573 w 4114165"/>
              <a:gd name="connsiteY977" fmla="*/ 2862563 h 3063504"/>
              <a:gd name="connsiteX978" fmla="*/ 3588753 w 4114165"/>
              <a:gd name="connsiteY978" fmla="*/ 2841251 h 3063504"/>
              <a:gd name="connsiteX979" fmla="*/ 3591934 w 4114165"/>
              <a:gd name="connsiteY979" fmla="*/ 2856143 h 3063504"/>
              <a:gd name="connsiteX980" fmla="*/ 3595128 w 4114165"/>
              <a:gd name="connsiteY980" fmla="*/ 2894513 h 3063504"/>
              <a:gd name="connsiteX981" fmla="*/ 3598308 w 4114165"/>
              <a:gd name="connsiteY981" fmla="*/ 2846874 h 3063504"/>
              <a:gd name="connsiteX982" fmla="*/ 3601489 w 4114165"/>
              <a:gd name="connsiteY982" fmla="*/ 2829601 h 3063504"/>
              <a:gd name="connsiteX983" fmla="*/ 3604670 w 4114165"/>
              <a:gd name="connsiteY983" fmla="*/ 2915762 h 3063504"/>
              <a:gd name="connsiteX984" fmla="*/ 3607863 w 4114165"/>
              <a:gd name="connsiteY984" fmla="*/ 2844974 h 3063504"/>
              <a:gd name="connsiteX985" fmla="*/ 3611044 w 4114165"/>
              <a:gd name="connsiteY985" fmla="*/ 2836692 h 3063504"/>
              <a:gd name="connsiteX986" fmla="*/ 3614225 w 4114165"/>
              <a:gd name="connsiteY986" fmla="*/ 2856814 h 3063504"/>
              <a:gd name="connsiteX987" fmla="*/ 3623780 w 4114165"/>
              <a:gd name="connsiteY987" fmla="*/ 2745098 h 3063504"/>
              <a:gd name="connsiteX988" fmla="*/ 3626961 w 4114165"/>
              <a:gd name="connsiteY988" fmla="*/ 2773946 h 3063504"/>
              <a:gd name="connsiteX989" fmla="*/ 3630154 w 4114165"/>
              <a:gd name="connsiteY989" fmla="*/ 2601041 h 3063504"/>
              <a:gd name="connsiteX990" fmla="*/ 3639696 w 4114165"/>
              <a:gd name="connsiteY990" fmla="*/ 1685459 h 3063504"/>
              <a:gd name="connsiteX991" fmla="*/ 3646071 w 4114165"/>
              <a:gd name="connsiteY991" fmla="*/ 1252805 h 3063504"/>
              <a:gd name="connsiteX992" fmla="*/ 3649251 w 4114165"/>
              <a:gd name="connsiteY992" fmla="*/ 1297684 h 3063504"/>
              <a:gd name="connsiteX993" fmla="*/ 3652445 w 4114165"/>
              <a:gd name="connsiteY993" fmla="*/ 1489330 h 3063504"/>
              <a:gd name="connsiteX994" fmla="*/ 3655626 w 4114165"/>
              <a:gd name="connsiteY994" fmla="*/ 1397306 h 3063504"/>
              <a:gd name="connsiteX995" fmla="*/ 3661987 w 4114165"/>
              <a:gd name="connsiteY995" fmla="*/ 1027373 h 3063504"/>
              <a:gd name="connsiteX996" fmla="*/ 3668362 w 4114165"/>
              <a:gd name="connsiteY996" fmla="*/ 1159591 h 3063504"/>
              <a:gd name="connsiteX997" fmla="*/ 3671542 w 4114165"/>
              <a:gd name="connsiteY997" fmla="*/ 1120410 h 3063504"/>
              <a:gd name="connsiteX998" fmla="*/ 3674736 w 4114165"/>
              <a:gd name="connsiteY998" fmla="*/ 1104315 h 3063504"/>
              <a:gd name="connsiteX999" fmla="*/ 3677917 w 4114165"/>
              <a:gd name="connsiteY999" fmla="*/ 928815 h 3063504"/>
              <a:gd name="connsiteX1000" fmla="*/ 3681097 w 4114165"/>
              <a:gd name="connsiteY1000" fmla="*/ 979164 h 3063504"/>
              <a:gd name="connsiteX1001" fmla="*/ 3684278 w 4114165"/>
              <a:gd name="connsiteY1001" fmla="*/ 1608973 h 3063504"/>
              <a:gd name="connsiteX1002" fmla="*/ 3687472 w 4114165"/>
              <a:gd name="connsiteY1002" fmla="*/ 1528004 h 3063504"/>
              <a:gd name="connsiteX1003" fmla="*/ 3690652 w 4114165"/>
              <a:gd name="connsiteY1003" fmla="*/ 1090728 h 3063504"/>
              <a:gd name="connsiteX1004" fmla="*/ 3693833 w 4114165"/>
              <a:gd name="connsiteY1004" fmla="*/ 1363026 h 3063504"/>
              <a:gd name="connsiteX1005" fmla="*/ 3697027 w 4114165"/>
              <a:gd name="connsiteY1005" fmla="*/ 987306 h 3063504"/>
              <a:gd name="connsiteX1006" fmla="*/ 3700208 w 4114165"/>
              <a:gd name="connsiteY1006" fmla="*/ 1009771 h 3063504"/>
              <a:gd name="connsiteX1007" fmla="*/ 3703388 w 4114165"/>
              <a:gd name="connsiteY1007" fmla="*/ 947987 h 3063504"/>
              <a:gd name="connsiteX1008" fmla="*/ 3706569 w 4114165"/>
              <a:gd name="connsiteY1008" fmla="*/ 857457 h 3063504"/>
              <a:gd name="connsiteX1009" fmla="*/ 3709763 w 4114165"/>
              <a:gd name="connsiteY1009" fmla="*/ 935526 h 3063504"/>
              <a:gd name="connsiteX1010" fmla="*/ 3712943 w 4114165"/>
              <a:gd name="connsiteY1010" fmla="*/ 766028 h 3063504"/>
              <a:gd name="connsiteX1011" fmla="*/ 3716124 w 4114165"/>
              <a:gd name="connsiteY1011" fmla="*/ 800105 h 3063504"/>
              <a:gd name="connsiteX1012" fmla="*/ 3719305 w 4114165"/>
              <a:gd name="connsiteY1012" fmla="*/ 617374 h 3063504"/>
              <a:gd name="connsiteX1013" fmla="*/ 3722498 w 4114165"/>
              <a:gd name="connsiteY1013" fmla="*/ 765281 h 3063504"/>
              <a:gd name="connsiteX1014" fmla="*/ 3728860 w 4114165"/>
              <a:gd name="connsiteY1014" fmla="*/ 399180 h 3063504"/>
              <a:gd name="connsiteX1015" fmla="*/ 3732054 w 4114165"/>
              <a:gd name="connsiteY1015" fmla="*/ 403989 h 3063504"/>
              <a:gd name="connsiteX1016" fmla="*/ 3735234 w 4114165"/>
              <a:gd name="connsiteY1016" fmla="*/ 485506 h 3063504"/>
              <a:gd name="connsiteX1017" fmla="*/ 3738415 w 4114165"/>
              <a:gd name="connsiteY1017" fmla="*/ 374250 h 3063504"/>
              <a:gd name="connsiteX1018" fmla="*/ 3741596 w 4114165"/>
              <a:gd name="connsiteY1018" fmla="*/ 371702 h 3063504"/>
              <a:gd name="connsiteX1019" fmla="*/ 3744789 w 4114165"/>
              <a:gd name="connsiteY1019" fmla="*/ 344610 h 3063504"/>
              <a:gd name="connsiteX1020" fmla="*/ 3747970 w 4114165"/>
              <a:gd name="connsiteY1020" fmla="*/ 394226 h 3063504"/>
              <a:gd name="connsiteX1021" fmla="*/ 3751151 w 4114165"/>
              <a:gd name="connsiteY1021" fmla="*/ 353527 h 3063504"/>
              <a:gd name="connsiteX1022" fmla="*/ 3754344 w 4114165"/>
              <a:gd name="connsiteY1022" fmla="*/ 147922 h 3063504"/>
              <a:gd name="connsiteX1023" fmla="*/ 3757525 w 4114165"/>
              <a:gd name="connsiteY1023" fmla="*/ 391444 h 3063504"/>
              <a:gd name="connsiteX1024" fmla="*/ 3760706 w 4114165"/>
              <a:gd name="connsiteY1024" fmla="*/ 334550 h 3063504"/>
              <a:gd name="connsiteX1025" fmla="*/ 3763887 w 4114165"/>
              <a:gd name="connsiteY1025" fmla="*/ 426961 h 3063504"/>
              <a:gd name="connsiteX1026" fmla="*/ 3767080 w 4114165"/>
              <a:gd name="connsiteY1026" fmla="*/ 423509 h 3063504"/>
              <a:gd name="connsiteX1027" fmla="*/ 3770261 w 4114165"/>
              <a:gd name="connsiteY1027" fmla="*/ 573155 h 3063504"/>
              <a:gd name="connsiteX1028" fmla="*/ 3773442 w 4114165"/>
              <a:gd name="connsiteY1028" fmla="*/ 291831 h 3063504"/>
              <a:gd name="connsiteX1029" fmla="*/ 3776635 w 4114165"/>
              <a:gd name="connsiteY1029" fmla="*/ 574040 h 3063504"/>
              <a:gd name="connsiteX1030" fmla="*/ 3779816 w 4114165"/>
              <a:gd name="connsiteY1030" fmla="*/ 325796 h 3063504"/>
              <a:gd name="connsiteX1031" fmla="*/ 3789371 w 4114165"/>
              <a:gd name="connsiteY1031" fmla="*/ 598531 h 3063504"/>
              <a:gd name="connsiteX1032" fmla="*/ 3792552 w 4114165"/>
              <a:gd name="connsiteY1032" fmla="*/ 638724 h 3063504"/>
              <a:gd name="connsiteX1033" fmla="*/ 3795733 w 4114165"/>
              <a:gd name="connsiteY1033" fmla="*/ 414247 h 3063504"/>
              <a:gd name="connsiteX1034" fmla="*/ 3798926 w 4114165"/>
              <a:gd name="connsiteY1034" fmla="*/ 773740 h 3063504"/>
              <a:gd name="connsiteX1035" fmla="*/ 3802107 w 4114165"/>
              <a:gd name="connsiteY1035" fmla="*/ 351274 h 3063504"/>
              <a:gd name="connsiteX1036" fmla="*/ 3805288 w 4114165"/>
              <a:gd name="connsiteY1036" fmla="*/ 953837 h 3063504"/>
              <a:gd name="connsiteX1037" fmla="*/ 3808468 w 4114165"/>
              <a:gd name="connsiteY1037" fmla="*/ 601380 h 3063504"/>
              <a:gd name="connsiteX1038" fmla="*/ 3811662 w 4114165"/>
              <a:gd name="connsiteY1038" fmla="*/ 1166239 h 3063504"/>
              <a:gd name="connsiteX1039" fmla="*/ 3814843 w 4114165"/>
              <a:gd name="connsiteY1039" fmla="*/ 433804 h 3063504"/>
              <a:gd name="connsiteX1040" fmla="*/ 3821204 w 4114165"/>
              <a:gd name="connsiteY1040" fmla="*/ 948835 h 3063504"/>
              <a:gd name="connsiteX1041" fmla="*/ 3824398 w 4114165"/>
              <a:gd name="connsiteY1041" fmla="*/ 1039530 h 3063504"/>
              <a:gd name="connsiteX1042" fmla="*/ 3827578 w 4114165"/>
              <a:gd name="connsiteY1042" fmla="*/ 1196960 h 3063504"/>
              <a:gd name="connsiteX1043" fmla="*/ 3830759 w 4114165"/>
              <a:gd name="connsiteY1043" fmla="*/ 700078 h 3063504"/>
              <a:gd name="connsiteX1044" fmla="*/ 3833953 w 4114165"/>
              <a:gd name="connsiteY1044" fmla="*/ 1226605 h 3063504"/>
              <a:gd name="connsiteX1045" fmla="*/ 3837133 w 4114165"/>
              <a:gd name="connsiteY1045" fmla="*/ 724087 h 3063504"/>
              <a:gd name="connsiteX1046" fmla="*/ 3840314 w 4114165"/>
              <a:gd name="connsiteY1046" fmla="*/ 1564575 h 3063504"/>
              <a:gd name="connsiteX1047" fmla="*/ 3843495 w 4114165"/>
              <a:gd name="connsiteY1047" fmla="*/ 762824 h 3063504"/>
              <a:gd name="connsiteX1048" fmla="*/ 3846688 w 4114165"/>
              <a:gd name="connsiteY1048" fmla="*/ 1385998 h 3063504"/>
              <a:gd name="connsiteX1049" fmla="*/ 3849869 w 4114165"/>
              <a:gd name="connsiteY1049" fmla="*/ 804512 h 3063504"/>
              <a:gd name="connsiteX1050" fmla="*/ 3853050 w 4114165"/>
              <a:gd name="connsiteY1050" fmla="*/ 1263164 h 3063504"/>
              <a:gd name="connsiteX1051" fmla="*/ 3859424 w 4114165"/>
              <a:gd name="connsiteY1051" fmla="*/ 894776 h 3063504"/>
              <a:gd name="connsiteX1052" fmla="*/ 3862605 w 4114165"/>
              <a:gd name="connsiteY1052" fmla="*/ 1361760 h 3063504"/>
              <a:gd name="connsiteX1053" fmla="*/ 3865786 w 4114165"/>
              <a:gd name="connsiteY1053" fmla="*/ 1035364 h 3063504"/>
              <a:gd name="connsiteX1054" fmla="*/ 3868979 w 4114165"/>
              <a:gd name="connsiteY1054" fmla="*/ 1779180 h 3063504"/>
              <a:gd name="connsiteX1055" fmla="*/ 3872160 w 4114165"/>
              <a:gd name="connsiteY1055" fmla="*/ 997564 h 3063504"/>
              <a:gd name="connsiteX1056" fmla="*/ 3875341 w 4114165"/>
              <a:gd name="connsiteY1056" fmla="*/ 1754107 h 3063504"/>
              <a:gd name="connsiteX1057" fmla="*/ 3878534 w 4114165"/>
              <a:gd name="connsiteY1057" fmla="*/ 930360 h 3063504"/>
              <a:gd name="connsiteX1058" fmla="*/ 3881715 w 4114165"/>
              <a:gd name="connsiteY1058" fmla="*/ 1633527 h 3063504"/>
              <a:gd name="connsiteX1059" fmla="*/ 3884896 w 4114165"/>
              <a:gd name="connsiteY1059" fmla="*/ 988142 h 3063504"/>
              <a:gd name="connsiteX1060" fmla="*/ 3888077 w 4114165"/>
              <a:gd name="connsiteY1060" fmla="*/ 1470095 h 3063504"/>
              <a:gd name="connsiteX1061" fmla="*/ 3891270 w 4114165"/>
              <a:gd name="connsiteY1061" fmla="*/ 1700756 h 3063504"/>
              <a:gd name="connsiteX1062" fmla="*/ 3894451 w 4114165"/>
              <a:gd name="connsiteY1062" fmla="*/ 1503323 h 3063504"/>
              <a:gd name="connsiteX1063" fmla="*/ 3897632 w 4114165"/>
              <a:gd name="connsiteY1063" fmla="*/ 1666895 h 3063504"/>
              <a:gd name="connsiteX1064" fmla="*/ 3900812 w 4114165"/>
              <a:gd name="connsiteY1064" fmla="*/ 882860 h 3063504"/>
              <a:gd name="connsiteX1065" fmla="*/ 3904006 w 4114165"/>
              <a:gd name="connsiteY1065" fmla="*/ 1935433 h 3063504"/>
              <a:gd name="connsiteX1066" fmla="*/ 3907187 w 4114165"/>
              <a:gd name="connsiteY1066" fmla="*/ 1273079 h 3063504"/>
              <a:gd name="connsiteX1067" fmla="*/ 3910367 w 4114165"/>
              <a:gd name="connsiteY1067" fmla="*/ 1932976 h 3063504"/>
              <a:gd name="connsiteX1068" fmla="*/ 3913561 w 4114165"/>
              <a:gd name="connsiteY1068" fmla="*/ 1237913 h 3063504"/>
              <a:gd name="connsiteX1069" fmla="*/ 3916742 w 4114165"/>
              <a:gd name="connsiteY1069" fmla="*/ 1646178 h 3063504"/>
              <a:gd name="connsiteX1070" fmla="*/ 3919922 w 4114165"/>
              <a:gd name="connsiteY1070" fmla="*/ 1386137 h 3063504"/>
              <a:gd name="connsiteX1071" fmla="*/ 3923103 w 4114165"/>
              <a:gd name="connsiteY1071" fmla="*/ 1405689 h 3063504"/>
              <a:gd name="connsiteX1072" fmla="*/ 3926297 w 4114165"/>
              <a:gd name="connsiteY1072" fmla="*/ 1721436 h 3063504"/>
              <a:gd name="connsiteX1073" fmla="*/ 3929477 w 4114165"/>
              <a:gd name="connsiteY1073" fmla="*/ 1256174 h 3063504"/>
              <a:gd name="connsiteX1074" fmla="*/ 3932658 w 4114165"/>
              <a:gd name="connsiteY1074" fmla="*/ 1840585 h 3063504"/>
              <a:gd name="connsiteX1075" fmla="*/ 3935852 w 4114165"/>
              <a:gd name="connsiteY1075" fmla="*/ 1233937 h 3063504"/>
              <a:gd name="connsiteX1076" fmla="*/ 3939032 w 4114165"/>
              <a:gd name="connsiteY1076" fmla="*/ 1818360 h 3063504"/>
              <a:gd name="connsiteX1077" fmla="*/ 3942213 w 4114165"/>
              <a:gd name="connsiteY1077" fmla="*/ 1246410 h 3063504"/>
              <a:gd name="connsiteX1078" fmla="*/ 3945394 w 4114165"/>
              <a:gd name="connsiteY1078" fmla="*/ 1695641 h 3063504"/>
              <a:gd name="connsiteX1079" fmla="*/ 3948587 w 4114165"/>
              <a:gd name="connsiteY1079" fmla="*/ 1438360 h 3063504"/>
              <a:gd name="connsiteX1080" fmla="*/ 3951768 w 4114165"/>
              <a:gd name="connsiteY1080" fmla="*/ 1533031 h 3063504"/>
              <a:gd name="connsiteX1081" fmla="*/ 3954949 w 4114165"/>
              <a:gd name="connsiteY1081" fmla="*/ 1689461 h 3063504"/>
              <a:gd name="connsiteX1082" fmla="*/ 3958142 w 4114165"/>
              <a:gd name="connsiteY1082" fmla="*/ 1465219 h 3063504"/>
              <a:gd name="connsiteX1083" fmla="*/ 3961323 w 4114165"/>
              <a:gd name="connsiteY1083" fmla="*/ 1874066 h 3063504"/>
              <a:gd name="connsiteX1084" fmla="*/ 3964504 w 4114165"/>
              <a:gd name="connsiteY1084" fmla="*/ 1503627 h 3063504"/>
              <a:gd name="connsiteX1085" fmla="*/ 3967685 w 4114165"/>
              <a:gd name="connsiteY1085" fmla="*/ 2051517 h 3063504"/>
              <a:gd name="connsiteX1086" fmla="*/ 3970878 w 4114165"/>
              <a:gd name="connsiteY1086" fmla="*/ 1635844 h 3063504"/>
              <a:gd name="connsiteX1087" fmla="*/ 3974059 w 4114165"/>
              <a:gd name="connsiteY1087" fmla="*/ 2140755 h 3063504"/>
              <a:gd name="connsiteX1088" fmla="*/ 3977240 w 4114165"/>
              <a:gd name="connsiteY1088" fmla="*/ 1949362 h 3063504"/>
              <a:gd name="connsiteX1089" fmla="*/ 3983614 w 4114165"/>
              <a:gd name="connsiteY1089" fmla="*/ 2083910 h 3063504"/>
              <a:gd name="connsiteX1090" fmla="*/ 3986795 w 4114165"/>
              <a:gd name="connsiteY1090" fmla="*/ 1880221 h 3063504"/>
              <a:gd name="connsiteX1091" fmla="*/ 3989976 w 4114165"/>
              <a:gd name="connsiteY1091" fmla="*/ 2092382 h 3063504"/>
              <a:gd name="connsiteX1092" fmla="*/ 3993169 w 4114165"/>
              <a:gd name="connsiteY1092" fmla="*/ 1831037 h 3063504"/>
              <a:gd name="connsiteX1093" fmla="*/ 3996350 w 4114165"/>
              <a:gd name="connsiteY1093" fmla="*/ 2108350 h 3063504"/>
              <a:gd name="connsiteX1094" fmla="*/ 3999531 w 4114165"/>
              <a:gd name="connsiteY1094" fmla="*/ 1816626 h 3063504"/>
              <a:gd name="connsiteX1095" fmla="*/ 4002711 w 4114165"/>
              <a:gd name="connsiteY1095" fmla="*/ 2082669 h 3063504"/>
              <a:gd name="connsiteX1096" fmla="*/ 4005905 w 4114165"/>
              <a:gd name="connsiteY1096" fmla="*/ 1911816 h 3063504"/>
              <a:gd name="connsiteX1097" fmla="*/ 4009086 w 4114165"/>
              <a:gd name="connsiteY1097" fmla="*/ 2012299 h 3063504"/>
              <a:gd name="connsiteX1098" fmla="*/ 4012267 w 4114165"/>
              <a:gd name="connsiteY1098" fmla="*/ 1951654 h 3063504"/>
              <a:gd name="connsiteX1099" fmla="*/ 4015460 w 4114165"/>
              <a:gd name="connsiteY1099" fmla="*/ 1921731 h 3063504"/>
              <a:gd name="connsiteX1100" fmla="*/ 4018641 w 4114165"/>
              <a:gd name="connsiteY1100" fmla="*/ 2068055 h 3063504"/>
              <a:gd name="connsiteX1101" fmla="*/ 4021822 w 4114165"/>
              <a:gd name="connsiteY1101" fmla="*/ 1909688 h 3063504"/>
              <a:gd name="connsiteX1102" fmla="*/ 4025002 w 4114165"/>
              <a:gd name="connsiteY1102" fmla="*/ 2091584 h 3063504"/>
              <a:gd name="connsiteX1103" fmla="*/ 4028196 w 4114165"/>
              <a:gd name="connsiteY1103" fmla="*/ 1924200 h 3063504"/>
              <a:gd name="connsiteX1104" fmla="*/ 4031377 w 4114165"/>
              <a:gd name="connsiteY1104" fmla="*/ 2070753 h 3063504"/>
              <a:gd name="connsiteX1105" fmla="*/ 4034557 w 4114165"/>
              <a:gd name="connsiteY1105" fmla="*/ 2000851 h 3063504"/>
              <a:gd name="connsiteX1106" fmla="*/ 4037751 w 4114165"/>
              <a:gd name="connsiteY1106" fmla="*/ 2039310 h 3063504"/>
              <a:gd name="connsiteX1107" fmla="*/ 4040932 w 4114165"/>
              <a:gd name="connsiteY1107" fmla="*/ 1984123 h 3063504"/>
              <a:gd name="connsiteX1108" fmla="*/ 4047293 w 4114165"/>
              <a:gd name="connsiteY1108" fmla="*/ 2012995 h 3063504"/>
              <a:gd name="connsiteX1109" fmla="*/ 4050487 w 4114165"/>
              <a:gd name="connsiteY1109" fmla="*/ 1977234 h 3063504"/>
              <a:gd name="connsiteX1110" fmla="*/ 4053668 w 4114165"/>
              <a:gd name="connsiteY1110" fmla="*/ 2025342 h 3063504"/>
              <a:gd name="connsiteX1111" fmla="*/ 4056848 w 4114165"/>
              <a:gd name="connsiteY1111" fmla="*/ 1987023 h 3063504"/>
              <a:gd name="connsiteX1112" fmla="*/ 4060042 w 4114165"/>
              <a:gd name="connsiteY1112" fmla="*/ 2085683 h 3063504"/>
              <a:gd name="connsiteX1113" fmla="*/ 4063223 w 4114165"/>
              <a:gd name="connsiteY1113" fmla="*/ 2002561 h 3063504"/>
              <a:gd name="connsiteX1114" fmla="*/ 4066403 w 4114165"/>
              <a:gd name="connsiteY1114" fmla="*/ 2077059 h 3063504"/>
              <a:gd name="connsiteX1115" fmla="*/ 4069584 w 4114165"/>
              <a:gd name="connsiteY1115" fmla="*/ 2024430 h 3063504"/>
              <a:gd name="connsiteX1116" fmla="*/ 4072778 w 4114165"/>
              <a:gd name="connsiteY1116" fmla="*/ 2099233 h 3063504"/>
              <a:gd name="connsiteX1117" fmla="*/ 4075958 w 4114165"/>
              <a:gd name="connsiteY1117" fmla="*/ 2070398 h 3063504"/>
              <a:gd name="connsiteX1118" fmla="*/ 4079139 w 4114165"/>
              <a:gd name="connsiteY1118" fmla="*/ 2073184 h 3063504"/>
              <a:gd name="connsiteX1119" fmla="*/ 4082320 w 4114165"/>
              <a:gd name="connsiteY1119" fmla="*/ 2178036 h 3063504"/>
              <a:gd name="connsiteX1120" fmla="*/ 4085514 w 4114165"/>
              <a:gd name="connsiteY1120" fmla="*/ 2086721 h 3063504"/>
              <a:gd name="connsiteX1121" fmla="*/ 4088694 w 4114165"/>
              <a:gd name="connsiteY1121" fmla="*/ 2211505 h 3063504"/>
              <a:gd name="connsiteX1122" fmla="*/ 4091875 w 4114165"/>
              <a:gd name="connsiteY1122" fmla="*/ 2096092 h 3063504"/>
              <a:gd name="connsiteX1123" fmla="*/ 4095069 w 4114165"/>
              <a:gd name="connsiteY1123" fmla="*/ 2309392 h 3063504"/>
              <a:gd name="connsiteX1124" fmla="*/ 4098249 w 4114165"/>
              <a:gd name="connsiteY1124" fmla="*/ 2293994 h 3063504"/>
              <a:gd name="connsiteX1125" fmla="*/ 4101430 w 4114165"/>
              <a:gd name="connsiteY1125" fmla="*/ 2474357 h 3063504"/>
              <a:gd name="connsiteX1126" fmla="*/ 4104611 w 4114165"/>
              <a:gd name="connsiteY1126" fmla="*/ 2520604 h 3063504"/>
              <a:gd name="connsiteX1127" fmla="*/ 4107804 w 4114165"/>
              <a:gd name="connsiteY1127" fmla="*/ 2511904 h 3063504"/>
              <a:gd name="connsiteX1128" fmla="*/ 4110985 w 4114165"/>
              <a:gd name="connsiteY1128" fmla="*/ 2735398 h 3063504"/>
              <a:gd name="connsiteX1129" fmla="*/ 4114166 w 4114165"/>
              <a:gd name="connsiteY1129" fmla="*/ 2546905 h 3063504"/>
              <a:gd name="connsiteX1130" fmla="*/ 4114166 w 4114165"/>
              <a:gd name="connsiteY1130" fmla="*/ 2546905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</a:cxnLst>
            <a:rect l="l" t="t" r="r" b="b"/>
            <a:pathLst>
              <a:path w="4114165" h="3063504">
                <a:moveTo>
                  <a:pt x="0" y="3011446"/>
                </a:moveTo>
                <a:lnTo>
                  <a:pt x="3185" y="3013332"/>
                </a:lnTo>
                <a:lnTo>
                  <a:pt x="9554" y="2826245"/>
                </a:lnTo>
                <a:lnTo>
                  <a:pt x="12738" y="2838655"/>
                </a:lnTo>
                <a:lnTo>
                  <a:pt x="15922" y="2924828"/>
                </a:lnTo>
                <a:lnTo>
                  <a:pt x="19106" y="2725369"/>
                </a:lnTo>
                <a:lnTo>
                  <a:pt x="22291" y="2641399"/>
                </a:lnTo>
                <a:lnTo>
                  <a:pt x="25475" y="2821179"/>
                </a:lnTo>
                <a:lnTo>
                  <a:pt x="28660" y="2514627"/>
                </a:lnTo>
                <a:lnTo>
                  <a:pt x="31843" y="2618250"/>
                </a:lnTo>
                <a:lnTo>
                  <a:pt x="35028" y="2254674"/>
                </a:lnTo>
                <a:lnTo>
                  <a:pt x="38212" y="2269567"/>
                </a:lnTo>
                <a:lnTo>
                  <a:pt x="44582" y="1843155"/>
                </a:lnTo>
                <a:lnTo>
                  <a:pt x="47765" y="1889465"/>
                </a:lnTo>
                <a:lnTo>
                  <a:pt x="50950" y="1451074"/>
                </a:lnTo>
                <a:lnTo>
                  <a:pt x="54134" y="1745876"/>
                </a:lnTo>
                <a:lnTo>
                  <a:pt x="57319" y="1707861"/>
                </a:lnTo>
                <a:lnTo>
                  <a:pt x="60503" y="1736163"/>
                </a:lnTo>
                <a:lnTo>
                  <a:pt x="66871" y="1595803"/>
                </a:lnTo>
                <a:lnTo>
                  <a:pt x="70056" y="1611164"/>
                </a:lnTo>
                <a:lnTo>
                  <a:pt x="73240" y="1610809"/>
                </a:lnTo>
                <a:lnTo>
                  <a:pt x="76425" y="1814308"/>
                </a:lnTo>
                <a:lnTo>
                  <a:pt x="79608" y="1666945"/>
                </a:lnTo>
                <a:lnTo>
                  <a:pt x="82793" y="1683737"/>
                </a:lnTo>
                <a:lnTo>
                  <a:pt x="85978" y="1724374"/>
                </a:lnTo>
                <a:lnTo>
                  <a:pt x="89162" y="1786398"/>
                </a:lnTo>
                <a:lnTo>
                  <a:pt x="92347" y="1745293"/>
                </a:lnTo>
                <a:lnTo>
                  <a:pt x="95530" y="1727286"/>
                </a:lnTo>
                <a:lnTo>
                  <a:pt x="98715" y="1781827"/>
                </a:lnTo>
                <a:lnTo>
                  <a:pt x="101899" y="1772203"/>
                </a:lnTo>
                <a:lnTo>
                  <a:pt x="105084" y="1830365"/>
                </a:lnTo>
                <a:lnTo>
                  <a:pt x="108268" y="1860162"/>
                </a:lnTo>
                <a:lnTo>
                  <a:pt x="111452" y="1854540"/>
                </a:lnTo>
                <a:lnTo>
                  <a:pt x="124190" y="2026178"/>
                </a:lnTo>
                <a:lnTo>
                  <a:pt x="127373" y="1988302"/>
                </a:lnTo>
                <a:lnTo>
                  <a:pt x="133742" y="1778623"/>
                </a:lnTo>
                <a:lnTo>
                  <a:pt x="136927" y="1775546"/>
                </a:lnTo>
                <a:lnTo>
                  <a:pt x="140112" y="1739620"/>
                </a:lnTo>
                <a:lnTo>
                  <a:pt x="143296" y="1765352"/>
                </a:lnTo>
                <a:lnTo>
                  <a:pt x="146480" y="1810927"/>
                </a:lnTo>
                <a:lnTo>
                  <a:pt x="152849" y="1709469"/>
                </a:lnTo>
                <a:lnTo>
                  <a:pt x="156033" y="1680153"/>
                </a:lnTo>
                <a:lnTo>
                  <a:pt x="159218" y="1678089"/>
                </a:lnTo>
                <a:lnTo>
                  <a:pt x="162401" y="1664945"/>
                </a:lnTo>
                <a:lnTo>
                  <a:pt x="165586" y="1675164"/>
                </a:lnTo>
                <a:lnTo>
                  <a:pt x="168770" y="1620218"/>
                </a:lnTo>
                <a:lnTo>
                  <a:pt x="171955" y="1594144"/>
                </a:lnTo>
                <a:lnTo>
                  <a:pt x="175140" y="1608986"/>
                </a:lnTo>
                <a:lnTo>
                  <a:pt x="178323" y="1606884"/>
                </a:lnTo>
                <a:lnTo>
                  <a:pt x="181508" y="1608441"/>
                </a:lnTo>
                <a:lnTo>
                  <a:pt x="184692" y="1602160"/>
                </a:lnTo>
                <a:lnTo>
                  <a:pt x="187877" y="1607871"/>
                </a:lnTo>
                <a:lnTo>
                  <a:pt x="191061" y="1561270"/>
                </a:lnTo>
                <a:lnTo>
                  <a:pt x="194245" y="1591447"/>
                </a:lnTo>
                <a:lnTo>
                  <a:pt x="200614" y="1561156"/>
                </a:lnTo>
                <a:lnTo>
                  <a:pt x="206983" y="1586116"/>
                </a:lnTo>
                <a:lnTo>
                  <a:pt x="210166" y="1617799"/>
                </a:lnTo>
                <a:lnTo>
                  <a:pt x="213351" y="1602755"/>
                </a:lnTo>
                <a:lnTo>
                  <a:pt x="216535" y="1596981"/>
                </a:lnTo>
                <a:lnTo>
                  <a:pt x="219720" y="1570641"/>
                </a:lnTo>
                <a:lnTo>
                  <a:pt x="222905" y="1594195"/>
                </a:lnTo>
                <a:lnTo>
                  <a:pt x="226089" y="1556180"/>
                </a:lnTo>
                <a:lnTo>
                  <a:pt x="229272" y="1552989"/>
                </a:lnTo>
                <a:lnTo>
                  <a:pt x="232457" y="1561714"/>
                </a:lnTo>
                <a:lnTo>
                  <a:pt x="238826" y="1454734"/>
                </a:lnTo>
                <a:lnTo>
                  <a:pt x="248379" y="1211852"/>
                </a:lnTo>
                <a:lnTo>
                  <a:pt x="251563" y="1302015"/>
                </a:lnTo>
                <a:lnTo>
                  <a:pt x="254748" y="1329861"/>
                </a:lnTo>
                <a:lnTo>
                  <a:pt x="257933" y="1292593"/>
                </a:lnTo>
                <a:lnTo>
                  <a:pt x="261116" y="1329114"/>
                </a:lnTo>
                <a:lnTo>
                  <a:pt x="264300" y="1279094"/>
                </a:lnTo>
                <a:lnTo>
                  <a:pt x="267485" y="1355023"/>
                </a:lnTo>
                <a:lnTo>
                  <a:pt x="270670" y="1329405"/>
                </a:lnTo>
                <a:lnTo>
                  <a:pt x="273854" y="1335243"/>
                </a:lnTo>
                <a:lnTo>
                  <a:pt x="277037" y="1297063"/>
                </a:lnTo>
                <a:lnTo>
                  <a:pt x="280222" y="1222008"/>
                </a:lnTo>
                <a:lnTo>
                  <a:pt x="283407" y="1184943"/>
                </a:lnTo>
                <a:lnTo>
                  <a:pt x="286591" y="1180510"/>
                </a:lnTo>
                <a:lnTo>
                  <a:pt x="289776" y="1181283"/>
                </a:lnTo>
                <a:lnTo>
                  <a:pt x="292959" y="1142799"/>
                </a:lnTo>
                <a:lnTo>
                  <a:pt x="296144" y="1200240"/>
                </a:lnTo>
                <a:lnTo>
                  <a:pt x="302513" y="1061286"/>
                </a:lnTo>
                <a:lnTo>
                  <a:pt x="305698" y="1043367"/>
                </a:lnTo>
                <a:lnTo>
                  <a:pt x="308881" y="1015761"/>
                </a:lnTo>
                <a:lnTo>
                  <a:pt x="312065" y="1020636"/>
                </a:lnTo>
                <a:lnTo>
                  <a:pt x="315250" y="995728"/>
                </a:lnTo>
                <a:lnTo>
                  <a:pt x="324803" y="1044659"/>
                </a:lnTo>
                <a:lnTo>
                  <a:pt x="327987" y="1045304"/>
                </a:lnTo>
                <a:lnTo>
                  <a:pt x="331172" y="978037"/>
                </a:lnTo>
                <a:lnTo>
                  <a:pt x="334354" y="967488"/>
                </a:lnTo>
                <a:lnTo>
                  <a:pt x="337535" y="942922"/>
                </a:lnTo>
                <a:lnTo>
                  <a:pt x="343909" y="1069605"/>
                </a:lnTo>
                <a:lnTo>
                  <a:pt x="347090" y="1001996"/>
                </a:lnTo>
                <a:lnTo>
                  <a:pt x="350283" y="1035959"/>
                </a:lnTo>
                <a:lnTo>
                  <a:pt x="353464" y="1037035"/>
                </a:lnTo>
                <a:lnTo>
                  <a:pt x="356645" y="1209180"/>
                </a:lnTo>
                <a:lnTo>
                  <a:pt x="359825" y="1224300"/>
                </a:lnTo>
                <a:lnTo>
                  <a:pt x="366200" y="1319275"/>
                </a:lnTo>
                <a:lnTo>
                  <a:pt x="369380" y="1254337"/>
                </a:lnTo>
                <a:lnTo>
                  <a:pt x="372574" y="1298140"/>
                </a:lnTo>
                <a:lnTo>
                  <a:pt x="375755" y="1247778"/>
                </a:lnTo>
                <a:lnTo>
                  <a:pt x="378935" y="1301951"/>
                </a:lnTo>
                <a:lnTo>
                  <a:pt x="382116" y="1294214"/>
                </a:lnTo>
                <a:lnTo>
                  <a:pt x="385310" y="1319591"/>
                </a:lnTo>
                <a:lnTo>
                  <a:pt x="388490" y="1313690"/>
                </a:lnTo>
                <a:lnTo>
                  <a:pt x="391671" y="1316970"/>
                </a:lnTo>
                <a:lnTo>
                  <a:pt x="394865" y="1262986"/>
                </a:lnTo>
                <a:lnTo>
                  <a:pt x="401226" y="1288414"/>
                </a:lnTo>
                <a:lnTo>
                  <a:pt x="404407" y="1275067"/>
                </a:lnTo>
                <a:lnTo>
                  <a:pt x="407601" y="1332723"/>
                </a:lnTo>
                <a:lnTo>
                  <a:pt x="413962" y="1099706"/>
                </a:lnTo>
                <a:lnTo>
                  <a:pt x="426698" y="106593"/>
                </a:lnTo>
                <a:lnTo>
                  <a:pt x="429891" y="163744"/>
                </a:lnTo>
                <a:lnTo>
                  <a:pt x="433072" y="272852"/>
                </a:lnTo>
                <a:lnTo>
                  <a:pt x="436253" y="264073"/>
                </a:lnTo>
                <a:lnTo>
                  <a:pt x="442627" y="0"/>
                </a:lnTo>
                <a:lnTo>
                  <a:pt x="448989" y="212600"/>
                </a:lnTo>
                <a:lnTo>
                  <a:pt x="452182" y="53217"/>
                </a:lnTo>
                <a:lnTo>
                  <a:pt x="455363" y="35493"/>
                </a:lnTo>
                <a:lnTo>
                  <a:pt x="458544" y="61732"/>
                </a:lnTo>
                <a:lnTo>
                  <a:pt x="468099" y="648880"/>
                </a:lnTo>
                <a:lnTo>
                  <a:pt x="474473" y="828686"/>
                </a:lnTo>
                <a:lnTo>
                  <a:pt x="477654" y="981747"/>
                </a:lnTo>
                <a:lnTo>
                  <a:pt x="480835" y="1056676"/>
                </a:lnTo>
                <a:lnTo>
                  <a:pt x="499945" y="1995963"/>
                </a:lnTo>
                <a:lnTo>
                  <a:pt x="506306" y="2089444"/>
                </a:lnTo>
                <a:lnTo>
                  <a:pt x="515861" y="2169159"/>
                </a:lnTo>
                <a:lnTo>
                  <a:pt x="519042" y="2238212"/>
                </a:lnTo>
                <a:lnTo>
                  <a:pt x="522235" y="2227980"/>
                </a:lnTo>
                <a:lnTo>
                  <a:pt x="525416" y="2306214"/>
                </a:lnTo>
                <a:lnTo>
                  <a:pt x="528597" y="2337277"/>
                </a:lnTo>
                <a:lnTo>
                  <a:pt x="531791" y="2346281"/>
                </a:lnTo>
                <a:lnTo>
                  <a:pt x="538152" y="2373532"/>
                </a:lnTo>
                <a:lnTo>
                  <a:pt x="541333" y="2419740"/>
                </a:lnTo>
                <a:lnTo>
                  <a:pt x="544526" y="2436253"/>
                </a:lnTo>
                <a:lnTo>
                  <a:pt x="550888" y="2604245"/>
                </a:lnTo>
                <a:lnTo>
                  <a:pt x="557262" y="2762219"/>
                </a:lnTo>
                <a:lnTo>
                  <a:pt x="563624" y="2916876"/>
                </a:lnTo>
                <a:lnTo>
                  <a:pt x="566817" y="2948433"/>
                </a:lnTo>
                <a:lnTo>
                  <a:pt x="569998" y="2949953"/>
                </a:lnTo>
                <a:lnTo>
                  <a:pt x="579553" y="2905732"/>
                </a:lnTo>
                <a:lnTo>
                  <a:pt x="585915" y="2936086"/>
                </a:lnTo>
                <a:lnTo>
                  <a:pt x="589108" y="2986638"/>
                </a:lnTo>
                <a:lnTo>
                  <a:pt x="592289" y="2980851"/>
                </a:lnTo>
                <a:lnTo>
                  <a:pt x="595470" y="3017587"/>
                </a:lnTo>
                <a:lnTo>
                  <a:pt x="598650" y="3005962"/>
                </a:lnTo>
                <a:lnTo>
                  <a:pt x="601844" y="3021335"/>
                </a:lnTo>
                <a:lnTo>
                  <a:pt x="605025" y="3001467"/>
                </a:lnTo>
                <a:lnTo>
                  <a:pt x="608205" y="2999694"/>
                </a:lnTo>
                <a:lnTo>
                  <a:pt x="611399" y="3008976"/>
                </a:lnTo>
                <a:lnTo>
                  <a:pt x="614580" y="2974747"/>
                </a:lnTo>
                <a:lnTo>
                  <a:pt x="617760" y="2990247"/>
                </a:lnTo>
                <a:lnTo>
                  <a:pt x="620941" y="2914571"/>
                </a:lnTo>
                <a:lnTo>
                  <a:pt x="624135" y="2993438"/>
                </a:lnTo>
                <a:lnTo>
                  <a:pt x="627315" y="2906277"/>
                </a:lnTo>
                <a:lnTo>
                  <a:pt x="630496" y="2932984"/>
                </a:lnTo>
                <a:lnTo>
                  <a:pt x="633690" y="2767576"/>
                </a:lnTo>
                <a:lnTo>
                  <a:pt x="636870" y="2826485"/>
                </a:lnTo>
                <a:lnTo>
                  <a:pt x="640051" y="2799196"/>
                </a:lnTo>
                <a:lnTo>
                  <a:pt x="643232" y="2831943"/>
                </a:lnTo>
                <a:lnTo>
                  <a:pt x="646426" y="2681453"/>
                </a:lnTo>
                <a:lnTo>
                  <a:pt x="649606" y="2708654"/>
                </a:lnTo>
                <a:lnTo>
                  <a:pt x="652787" y="2870946"/>
                </a:lnTo>
                <a:lnTo>
                  <a:pt x="655981" y="2515703"/>
                </a:lnTo>
                <a:lnTo>
                  <a:pt x="659161" y="2685087"/>
                </a:lnTo>
                <a:lnTo>
                  <a:pt x="662342" y="1744647"/>
                </a:lnTo>
                <a:lnTo>
                  <a:pt x="668716" y="1481428"/>
                </a:lnTo>
                <a:lnTo>
                  <a:pt x="671897" y="1603059"/>
                </a:lnTo>
                <a:lnTo>
                  <a:pt x="675078" y="1584469"/>
                </a:lnTo>
                <a:lnTo>
                  <a:pt x="678259" y="1607631"/>
                </a:lnTo>
                <a:lnTo>
                  <a:pt x="681452" y="1604680"/>
                </a:lnTo>
                <a:lnTo>
                  <a:pt x="684633" y="1275637"/>
                </a:lnTo>
                <a:lnTo>
                  <a:pt x="687814" y="1501386"/>
                </a:lnTo>
                <a:lnTo>
                  <a:pt x="691007" y="1211206"/>
                </a:lnTo>
                <a:lnTo>
                  <a:pt x="694188" y="1600970"/>
                </a:lnTo>
                <a:lnTo>
                  <a:pt x="697369" y="1080141"/>
                </a:lnTo>
                <a:lnTo>
                  <a:pt x="700550" y="1550570"/>
                </a:lnTo>
                <a:lnTo>
                  <a:pt x="703743" y="1284008"/>
                </a:lnTo>
                <a:lnTo>
                  <a:pt x="706924" y="1613367"/>
                </a:lnTo>
                <a:lnTo>
                  <a:pt x="710105" y="1411489"/>
                </a:lnTo>
                <a:lnTo>
                  <a:pt x="713298" y="1407690"/>
                </a:lnTo>
                <a:lnTo>
                  <a:pt x="716479" y="1894404"/>
                </a:lnTo>
                <a:lnTo>
                  <a:pt x="719660" y="1220412"/>
                </a:lnTo>
                <a:lnTo>
                  <a:pt x="722840" y="1962405"/>
                </a:lnTo>
                <a:lnTo>
                  <a:pt x="726034" y="1431066"/>
                </a:lnTo>
                <a:lnTo>
                  <a:pt x="729215" y="2100461"/>
                </a:lnTo>
                <a:lnTo>
                  <a:pt x="732395" y="1845042"/>
                </a:lnTo>
                <a:lnTo>
                  <a:pt x="735589" y="2177327"/>
                </a:lnTo>
                <a:lnTo>
                  <a:pt x="738770" y="2353549"/>
                </a:lnTo>
                <a:lnTo>
                  <a:pt x="741950" y="2300896"/>
                </a:lnTo>
                <a:lnTo>
                  <a:pt x="745131" y="2571371"/>
                </a:lnTo>
                <a:lnTo>
                  <a:pt x="748325" y="2227879"/>
                </a:lnTo>
                <a:lnTo>
                  <a:pt x="751505" y="2581793"/>
                </a:lnTo>
                <a:lnTo>
                  <a:pt x="754686" y="2147214"/>
                </a:lnTo>
                <a:lnTo>
                  <a:pt x="757880" y="2506915"/>
                </a:lnTo>
                <a:lnTo>
                  <a:pt x="761061" y="2098713"/>
                </a:lnTo>
                <a:lnTo>
                  <a:pt x="764241" y="2375698"/>
                </a:lnTo>
                <a:lnTo>
                  <a:pt x="767422" y="2074754"/>
                </a:lnTo>
                <a:lnTo>
                  <a:pt x="770616" y="2073589"/>
                </a:lnTo>
                <a:lnTo>
                  <a:pt x="773796" y="2025519"/>
                </a:lnTo>
                <a:lnTo>
                  <a:pt x="776977" y="1733998"/>
                </a:lnTo>
                <a:lnTo>
                  <a:pt x="780158" y="2112238"/>
                </a:lnTo>
                <a:lnTo>
                  <a:pt x="783351" y="1632742"/>
                </a:lnTo>
                <a:lnTo>
                  <a:pt x="786532" y="1981907"/>
                </a:lnTo>
                <a:lnTo>
                  <a:pt x="789713" y="1791514"/>
                </a:lnTo>
                <a:lnTo>
                  <a:pt x="796087" y="2454476"/>
                </a:lnTo>
                <a:lnTo>
                  <a:pt x="802449" y="2696243"/>
                </a:lnTo>
                <a:lnTo>
                  <a:pt x="805642" y="2628356"/>
                </a:lnTo>
                <a:lnTo>
                  <a:pt x="808823" y="2769881"/>
                </a:lnTo>
                <a:lnTo>
                  <a:pt x="812004" y="2580539"/>
                </a:lnTo>
                <a:lnTo>
                  <a:pt x="815197" y="2709971"/>
                </a:lnTo>
                <a:lnTo>
                  <a:pt x="818378" y="2534571"/>
                </a:lnTo>
                <a:lnTo>
                  <a:pt x="821559" y="2621429"/>
                </a:lnTo>
                <a:lnTo>
                  <a:pt x="824740" y="2635802"/>
                </a:lnTo>
                <a:lnTo>
                  <a:pt x="827933" y="2639259"/>
                </a:lnTo>
                <a:lnTo>
                  <a:pt x="831114" y="2616376"/>
                </a:lnTo>
                <a:lnTo>
                  <a:pt x="834295" y="2571029"/>
                </a:lnTo>
                <a:lnTo>
                  <a:pt x="837488" y="2589986"/>
                </a:lnTo>
                <a:lnTo>
                  <a:pt x="840669" y="2514221"/>
                </a:lnTo>
                <a:lnTo>
                  <a:pt x="843850" y="2581413"/>
                </a:lnTo>
                <a:lnTo>
                  <a:pt x="847030" y="2497746"/>
                </a:lnTo>
                <a:lnTo>
                  <a:pt x="850224" y="2528885"/>
                </a:lnTo>
                <a:lnTo>
                  <a:pt x="853405" y="2497772"/>
                </a:lnTo>
                <a:lnTo>
                  <a:pt x="856585" y="2518577"/>
                </a:lnTo>
                <a:lnTo>
                  <a:pt x="859766" y="2520110"/>
                </a:lnTo>
                <a:lnTo>
                  <a:pt x="862960" y="2511511"/>
                </a:lnTo>
                <a:lnTo>
                  <a:pt x="866140" y="2537446"/>
                </a:lnTo>
                <a:lnTo>
                  <a:pt x="869321" y="2525023"/>
                </a:lnTo>
                <a:lnTo>
                  <a:pt x="872515" y="2567850"/>
                </a:lnTo>
                <a:lnTo>
                  <a:pt x="875695" y="2560379"/>
                </a:lnTo>
                <a:lnTo>
                  <a:pt x="878876" y="2622214"/>
                </a:lnTo>
                <a:lnTo>
                  <a:pt x="882057" y="2628989"/>
                </a:lnTo>
                <a:lnTo>
                  <a:pt x="885250" y="2672475"/>
                </a:lnTo>
                <a:lnTo>
                  <a:pt x="888431" y="2665966"/>
                </a:lnTo>
                <a:lnTo>
                  <a:pt x="894805" y="2728117"/>
                </a:lnTo>
                <a:lnTo>
                  <a:pt x="897986" y="2743997"/>
                </a:lnTo>
                <a:lnTo>
                  <a:pt x="901167" y="2781999"/>
                </a:lnTo>
                <a:lnTo>
                  <a:pt x="904348" y="2768082"/>
                </a:lnTo>
                <a:lnTo>
                  <a:pt x="907541" y="2802248"/>
                </a:lnTo>
                <a:lnTo>
                  <a:pt x="910722" y="2763574"/>
                </a:lnTo>
                <a:lnTo>
                  <a:pt x="913903" y="2755774"/>
                </a:lnTo>
                <a:lnTo>
                  <a:pt x="917096" y="2743604"/>
                </a:lnTo>
                <a:lnTo>
                  <a:pt x="920277" y="2747112"/>
                </a:lnTo>
                <a:lnTo>
                  <a:pt x="929832" y="2494492"/>
                </a:lnTo>
                <a:lnTo>
                  <a:pt x="945749" y="1907485"/>
                </a:lnTo>
                <a:lnTo>
                  <a:pt x="952123" y="1838229"/>
                </a:lnTo>
                <a:lnTo>
                  <a:pt x="955304" y="1782612"/>
                </a:lnTo>
                <a:lnTo>
                  <a:pt x="958485" y="1689372"/>
                </a:lnTo>
                <a:lnTo>
                  <a:pt x="961665" y="1657030"/>
                </a:lnTo>
                <a:lnTo>
                  <a:pt x="964859" y="1549747"/>
                </a:lnTo>
                <a:lnTo>
                  <a:pt x="968040" y="1500284"/>
                </a:lnTo>
                <a:lnTo>
                  <a:pt x="974414" y="1298000"/>
                </a:lnTo>
                <a:lnTo>
                  <a:pt x="980776" y="1110786"/>
                </a:lnTo>
                <a:lnTo>
                  <a:pt x="987150" y="823912"/>
                </a:lnTo>
                <a:lnTo>
                  <a:pt x="990331" y="704864"/>
                </a:lnTo>
                <a:lnTo>
                  <a:pt x="993511" y="662873"/>
                </a:lnTo>
                <a:lnTo>
                  <a:pt x="996705" y="671053"/>
                </a:lnTo>
                <a:lnTo>
                  <a:pt x="999886" y="570015"/>
                </a:lnTo>
                <a:lnTo>
                  <a:pt x="1006247" y="530037"/>
                </a:lnTo>
                <a:lnTo>
                  <a:pt x="1009441" y="603419"/>
                </a:lnTo>
                <a:lnTo>
                  <a:pt x="1012621" y="548202"/>
                </a:lnTo>
                <a:lnTo>
                  <a:pt x="1015802" y="568308"/>
                </a:lnTo>
                <a:lnTo>
                  <a:pt x="1022176" y="655566"/>
                </a:lnTo>
                <a:lnTo>
                  <a:pt x="1025357" y="612777"/>
                </a:lnTo>
                <a:lnTo>
                  <a:pt x="1028538" y="618653"/>
                </a:lnTo>
                <a:lnTo>
                  <a:pt x="1031731" y="556261"/>
                </a:lnTo>
                <a:lnTo>
                  <a:pt x="1034912" y="562606"/>
                </a:lnTo>
                <a:lnTo>
                  <a:pt x="1038093" y="590553"/>
                </a:lnTo>
                <a:lnTo>
                  <a:pt x="1041274" y="574483"/>
                </a:lnTo>
                <a:lnTo>
                  <a:pt x="1044467" y="675701"/>
                </a:lnTo>
                <a:lnTo>
                  <a:pt x="1047648" y="698381"/>
                </a:lnTo>
                <a:lnTo>
                  <a:pt x="1050829" y="809577"/>
                </a:lnTo>
                <a:lnTo>
                  <a:pt x="1054022" y="769941"/>
                </a:lnTo>
                <a:lnTo>
                  <a:pt x="1057203" y="800903"/>
                </a:lnTo>
                <a:lnTo>
                  <a:pt x="1060384" y="932880"/>
                </a:lnTo>
                <a:lnTo>
                  <a:pt x="1063565" y="1147700"/>
                </a:lnTo>
                <a:lnTo>
                  <a:pt x="1066758" y="1071745"/>
                </a:lnTo>
                <a:lnTo>
                  <a:pt x="1069939" y="1202304"/>
                </a:lnTo>
                <a:lnTo>
                  <a:pt x="1073120" y="1529979"/>
                </a:lnTo>
                <a:lnTo>
                  <a:pt x="1076313" y="1482593"/>
                </a:lnTo>
                <a:lnTo>
                  <a:pt x="1082675" y="2071639"/>
                </a:lnTo>
                <a:lnTo>
                  <a:pt x="1098604" y="2722254"/>
                </a:lnTo>
                <a:lnTo>
                  <a:pt x="1101785" y="2668372"/>
                </a:lnTo>
                <a:lnTo>
                  <a:pt x="1104965" y="2693027"/>
                </a:lnTo>
                <a:lnTo>
                  <a:pt x="1108146" y="2737741"/>
                </a:lnTo>
                <a:lnTo>
                  <a:pt x="1111340" y="2813645"/>
                </a:lnTo>
                <a:lnTo>
                  <a:pt x="1117701" y="2823890"/>
                </a:lnTo>
                <a:lnTo>
                  <a:pt x="1120895" y="2892626"/>
                </a:lnTo>
                <a:lnTo>
                  <a:pt x="1124076" y="2892752"/>
                </a:lnTo>
                <a:lnTo>
                  <a:pt x="1127256" y="2909152"/>
                </a:lnTo>
                <a:lnTo>
                  <a:pt x="1130437" y="2907847"/>
                </a:lnTo>
                <a:lnTo>
                  <a:pt x="1133631" y="2903187"/>
                </a:lnTo>
                <a:lnTo>
                  <a:pt x="1136811" y="2901452"/>
                </a:lnTo>
                <a:lnTo>
                  <a:pt x="1139992" y="2903719"/>
                </a:lnTo>
                <a:lnTo>
                  <a:pt x="1143173" y="2875973"/>
                </a:lnTo>
                <a:lnTo>
                  <a:pt x="1146367" y="2829348"/>
                </a:lnTo>
                <a:lnTo>
                  <a:pt x="1149547" y="2875822"/>
                </a:lnTo>
                <a:lnTo>
                  <a:pt x="1152728" y="2885281"/>
                </a:lnTo>
                <a:lnTo>
                  <a:pt x="1155922" y="2836110"/>
                </a:lnTo>
                <a:lnTo>
                  <a:pt x="1159102" y="2830234"/>
                </a:lnTo>
                <a:lnTo>
                  <a:pt x="1165464" y="2770020"/>
                </a:lnTo>
                <a:lnTo>
                  <a:pt x="1168657" y="2684568"/>
                </a:lnTo>
                <a:lnTo>
                  <a:pt x="1171838" y="2705792"/>
                </a:lnTo>
                <a:lnTo>
                  <a:pt x="1175019" y="2747188"/>
                </a:lnTo>
                <a:lnTo>
                  <a:pt x="1178212" y="2624379"/>
                </a:lnTo>
                <a:lnTo>
                  <a:pt x="1181393" y="2615464"/>
                </a:lnTo>
                <a:lnTo>
                  <a:pt x="1184574" y="2621023"/>
                </a:lnTo>
                <a:lnTo>
                  <a:pt x="1187755" y="2640588"/>
                </a:lnTo>
                <a:lnTo>
                  <a:pt x="1194129" y="2445852"/>
                </a:lnTo>
                <a:lnTo>
                  <a:pt x="1197310" y="2619871"/>
                </a:lnTo>
                <a:lnTo>
                  <a:pt x="1200503" y="2622759"/>
                </a:lnTo>
                <a:lnTo>
                  <a:pt x="1203684" y="2517843"/>
                </a:lnTo>
                <a:lnTo>
                  <a:pt x="1206865" y="2481955"/>
                </a:lnTo>
                <a:lnTo>
                  <a:pt x="1210046" y="2505610"/>
                </a:lnTo>
                <a:lnTo>
                  <a:pt x="1216420" y="2610057"/>
                </a:lnTo>
                <a:lnTo>
                  <a:pt x="1219601" y="2630876"/>
                </a:lnTo>
                <a:lnTo>
                  <a:pt x="1225975" y="2720164"/>
                </a:lnTo>
                <a:lnTo>
                  <a:pt x="1229156" y="2747276"/>
                </a:lnTo>
                <a:lnTo>
                  <a:pt x="1232336" y="2713162"/>
                </a:lnTo>
                <a:lnTo>
                  <a:pt x="1235530" y="2730206"/>
                </a:lnTo>
                <a:lnTo>
                  <a:pt x="1238711" y="2842694"/>
                </a:lnTo>
                <a:lnTo>
                  <a:pt x="1241891" y="2837477"/>
                </a:lnTo>
                <a:lnTo>
                  <a:pt x="1245072" y="2805173"/>
                </a:lnTo>
                <a:lnTo>
                  <a:pt x="1248266" y="2791092"/>
                </a:lnTo>
                <a:lnTo>
                  <a:pt x="1251446" y="2825131"/>
                </a:lnTo>
                <a:lnTo>
                  <a:pt x="1254627" y="2843416"/>
                </a:lnTo>
                <a:lnTo>
                  <a:pt x="1257821" y="2842099"/>
                </a:lnTo>
                <a:lnTo>
                  <a:pt x="1261001" y="2824738"/>
                </a:lnTo>
                <a:lnTo>
                  <a:pt x="1267363" y="2890840"/>
                </a:lnTo>
                <a:lnTo>
                  <a:pt x="1270556" y="2845405"/>
                </a:lnTo>
                <a:lnTo>
                  <a:pt x="1273737" y="2841314"/>
                </a:lnTo>
                <a:lnTo>
                  <a:pt x="1280112" y="2472635"/>
                </a:lnTo>
                <a:lnTo>
                  <a:pt x="1286473" y="2380472"/>
                </a:lnTo>
                <a:lnTo>
                  <a:pt x="1289654" y="2486590"/>
                </a:lnTo>
                <a:lnTo>
                  <a:pt x="1292847" y="2640094"/>
                </a:lnTo>
                <a:lnTo>
                  <a:pt x="1296028" y="2663939"/>
                </a:lnTo>
                <a:lnTo>
                  <a:pt x="1299209" y="2713833"/>
                </a:lnTo>
                <a:lnTo>
                  <a:pt x="1302390" y="2711756"/>
                </a:lnTo>
                <a:lnTo>
                  <a:pt x="1305583" y="2728814"/>
                </a:lnTo>
                <a:lnTo>
                  <a:pt x="1308764" y="2734373"/>
                </a:lnTo>
                <a:lnTo>
                  <a:pt x="1311945" y="2716518"/>
                </a:lnTo>
                <a:lnTo>
                  <a:pt x="1315138" y="2738083"/>
                </a:lnTo>
                <a:lnTo>
                  <a:pt x="1318319" y="2716441"/>
                </a:lnTo>
                <a:lnTo>
                  <a:pt x="1321500" y="2764334"/>
                </a:lnTo>
                <a:lnTo>
                  <a:pt x="1324681" y="2723583"/>
                </a:lnTo>
                <a:lnTo>
                  <a:pt x="1327874" y="2779049"/>
                </a:lnTo>
                <a:lnTo>
                  <a:pt x="1331055" y="2687734"/>
                </a:lnTo>
                <a:lnTo>
                  <a:pt x="1334236" y="2754279"/>
                </a:lnTo>
                <a:lnTo>
                  <a:pt x="1337429" y="2645856"/>
                </a:lnTo>
                <a:lnTo>
                  <a:pt x="1340610" y="2717936"/>
                </a:lnTo>
                <a:lnTo>
                  <a:pt x="1343791" y="2672234"/>
                </a:lnTo>
                <a:lnTo>
                  <a:pt x="1346971" y="2745010"/>
                </a:lnTo>
                <a:lnTo>
                  <a:pt x="1353346" y="2678490"/>
                </a:lnTo>
                <a:lnTo>
                  <a:pt x="1356526" y="2667181"/>
                </a:lnTo>
                <a:lnTo>
                  <a:pt x="1359720" y="2358653"/>
                </a:lnTo>
                <a:lnTo>
                  <a:pt x="1362901" y="2541485"/>
                </a:lnTo>
                <a:lnTo>
                  <a:pt x="1366081" y="2069018"/>
                </a:lnTo>
                <a:lnTo>
                  <a:pt x="1369262" y="2275810"/>
                </a:lnTo>
                <a:lnTo>
                  <a:pt x="1372456" y="1632742"/>
                </a:lnTo>
                <a:lnTo>
                  <a:pt x="1375636" y="1659791"/>
                </a:lnTo>
                <a:lnTo>
                  <a:pt x="1378817" y="1076456"/>
                </a:lnTo>
                <a:lnTo>
                  <a:pt x="1382011" y="926282"/>
                </a:lnTo>
                <a:lnTo>
                  <a:pt x="1385191" y="1092615"/>
                </a:lnTo>
                <a:lnTo>
                  <a:pt x="1388372" y="918089"/>
                </a:lnTo>
                <a:lnTo>
                  <a:pt x="1391553" y="1138709"/>
                </a:lnTo>
                <a:lnTo>
                  <a:pt x="1394746" y="571059"/>
                </a:lnTo>
                <a:lnTo>
                  <a:pt x="1397927" y="1172520"/>
                </a:lnTo>
                <a:lnTo>
                  <a:pt x="1401108" y="478485"/>
                </a:lnTo>
                <a:lnTo>
                  <a:pt x="1404289" y="1044773"/>
                </a:lnTo>
                <a:lnTo>
                  <a:pt x="1407482" y="527467"/>
                </a:lnTo>
                <a:lnTo>
                  <a:pt x="1410663" y="1033793"/>
                </a:lnTo>
                <a:lnTo>
                  <a:pt x="1413844" y="568747"/>
                </a:lnTo>
                <a:lnTo>
                  <a:pt x="1417037" y="612435"/>
                </a:lnTo>
                <a:lnTo>
                  <a:pt x="1420218" y="780857"/>
                </a:lnTo>
                <a:lnTo>
                  <a:pt x="1423399" y="331837"/>
                </a:lnTo>
                <a:lnTo>
                  <a:pt x="1426580" y="1069694"/>
                </a:lnTo>
                <a:lnTo>
                  <a:pt x="1429773" y="329314"/>
                </a:lnTo>
                <a:lnTo>
                  <a:pt x="1432954" y="1268508"/>
                </a:lnTo>
                <a:lnTo>
                  <a:pt x="1436135" y="267892"/>
                </a:lnTo>
                <a:lnTo>
                  <a:pt x="1439328" y="1156007"/>
                </a:lnTo>
                <a:lnTo>
                  <a:pt x="1442509" y="613055"/>
                </a:lnTo>
                <a:lnTo>
                  <a:pt x="1445690" y="957396"/>
                </a:lnTo>
                <a:lnTo>
                  <a:pt x="1448870" y="1082800"/>
                </a:lnTo>
                <a:lnTo>
                  <a:pt x="1452064" y="832776"/>
                </a:lnTo>
                <a:lnTo>
                  <a:pt x="1455245" y="1393304"/>
                </a:lnTo>
                <a:lnTo>
                  <a:pt x="1458426" y="752149"/>
                </a:lnTo>
                <a:lnTo>
                  <a:pt x="1461619" y="1571984"/>
                </a:lnTo>
                <a:lnTo>
                  <a:pt x="1464800" y="775424"/>
                </a:lnTo>
                <a:lnTo>
                  <a:pt x="1467981" y="1737379"/>
                </a:lnTo>
                <a:lnTo>
                  <a:pt x="1471161" y="1500018"/>
                </a:lnTo>
                <a:lnTo>
                  <a:pt x="1477536" y="2132524"/>
                </a:lnTo>
                <a:lnTo>
                  <a:pt x="1480716" y="2150050"/>
                </a:lnTo>
                <a:lnTo>
                  <a:pt x="1483897" y="2514753"/>
                </a:lnTo>
                <a:lnTo>
                  <a:pt x="1487091" y="2296058"/>
                </a:lnTo>
                <a:lnTo>
                  <a:pt x="1490272" y="2543157"/>
                </a:lnTo>
                <a:lnTo>
                  <a:pt x="1493452" y="2427820"/>
                </a:lnTo>
                <a:lnTo>
                  <a:pt x="1496646" y="2618643"/>
                </a:lnTo>
                <a:lnTo>
                  <a:pt x="1499827" y="2483373"/>
                </a:lnTo>
                <a:lnTo>
                  <a:pt x="1503007" y="2647819"/>
                </a:lnTo>
                <a:lnTo>
                  <a:pt x="1506188" y="2560176"/>
                </a:lnTo>
                <a:lnTo>
                  <a:pt x="1509382" y="2679579"/>
                </a:lnTo>
                <a:lnTo>
                  <a:pt x="1512562" y="2647591"/>
                </a:lnTo>
                <a:lnTo>
                  <a:pt x="1515743" y="2665915"/>
                </a:lnTo>
                <a:lnTo>
                  <a:pt x="1518937" y="2695813"/>
                </a:lnTo>
                <a:lnTo>
                  <a:pt x="1522117" y="2660267"/>
                </a:lnTo>
                <a:lnTo>
                  <a:pt x="1528479" y="2815810"/>
                </a:lnTo>
                <a:lnTo>
                  <a:pt x="1531672" y="2780721"/>
                </a:lnTo>
                <a:lnTo>
                  <a:pt x="1534853" y="2686594"/>
                </a:lnTo>
                <a:lnTo>
                  <a:pt x="1538034" y="2519654"/>
                </a:lnTo>
                <a:lnTo>
                  <a:pt x="1544408" y="2791294"/>
                </a:lnTo>
                <a:lnTo>
                  <a:pt x="1550770" y="2490326"/>
                </a:lnTo>
                <a:lnTo>
                  <a:pt x="1553963" y="2036739"/>
                </a:lnTo>
                <a:lnTo>
                  <a:pt x="1557144" y="2266755"/>
                </a:lnTo>
                <a:lnTo>
                  <a:pt x="1560325" y="2047921"/>
                </a:lnTo>
                <a:lnTo>
                  <a:pt x="1563518" y="1945791"/>
                </a:lnTo>
                <a:lnTo>
                  <a:pt x="1569880" y="1585407"/>
                </a:lnTo>
                <a:lnTo>
                  <a:pt x="1573060" y="1686422"/>
                </a:lnTo>
                <a:lnTo>
                  <a:pt x="1576254" y="1572490"/>
                </a:lnTo>
                <a:lnTo>
                  <a:pt x="1579435" y="1699313"/>
                </a:lnTo>
                <a:lnTo>
                  <a:pt x="1582615" y="1615393"/>
                </a:lnTo>
                <a:lnTo>
                  <a:pt x="1585796" y="1656422"/>
                </a:lnTo>
                <a:lnTo>
                  <a:pt x="1588990" y="1489685"/>
                </a:lnTo>
                <a:lnTo>
                  <a:pt x="1592171" y="1543377"/>
                </a:lnTo>
                <a:lnTo>
                  <a:pt x="1598545" y="1738708"/>
                </a:lnTo>
                <a:lnTo>
                  <a:pt x="1601726" y="1743761"/>
                </a:lnTo>
                <a:lnTo>
                  <a:pt x="1604906" y="1826984"/>
                </a:lnTo>
                <a:lnTo>
                  <a:pt x="1608087" y="2031826"/>
                </a:lnTo>
                <a:lnTo>
                  <a:pt x="1611281" y="1971080"/>
                </a:lnTo>
                <a:lnTo>
                  <a:pt x="1614461" y="1988834"/>
                </a:lnTo>
                <a:lnTo>
                  <a:pt x="1617642" y="2065611"/>
                </a:lnTo>
                <a:lnTo>
                  <a:pt x="1627197" y="2478245"/>
                </a:lnTo>
                <a:lnTo>
                  <a:pt x="1630378" y="2545436"/>
                </a:lnTo>
                <a:lnTo>
                  <a:pt x="1633572" y="2507510"/>
                </a:lnTo>
                <a:lnTo>
                  <a:pt x="1636752" y="2489857"/>
                </a:lnTo>
                <a:lnTo>
                  <a:pt x="1639933" y="2558036"/>
                </a:lnTo>
                <a:lnTo>
                  <a:pt x="1643127" y="2591797"/>
                </a:lnTo>
                <a:lnTo>
                  <a:pt x="1646307" y="2720000"/>
                </a:lnTo>
                <a:lnTo>
                  <a:pt x="1649488" y="2720418"/>
                </a:lnTo>
                <a:lnTo>
                  <a:pt x="1652669" y="2679692"/>
                </a:lnTo>
                <a:lnTo>
                  <a:pt x="1655862" y="2800564"/>
                </a:lnTo>
                <a:lnTo>
                  <a:pt x="1659043" y="2775731"/>
                </a:lnTo>
                <a:lnTo>
                  <a:pt x="1662224" y="2796486"/>
                </a:lnTo>
                <a:lnTo>
                  <a:pt x="1665405" y="2764663"/>
                </a:lnTo>
                <a:lnTo>
                  <a:pt x="1668598" y="2795676"/>
                </a:lnTo>
                <a:lnTo>
                  <a:pt x="1671779" y="2795372"/>
                </a:lnTo>
                <a:lnTo>
                  <a:pt x="1674960" y="2791826"/>
                </a:lnTo>
                <a:lnTo>
                  <a:pt x="1678153" y="2833222"/>
                </a:lnTo>
                <a:lnTo>
                  <a:pt x="1681334" y="2751645"/>
                </a:lnTo>
                <a:lnTo>
                  <a:pt x="1684515" y="2737437"/>
                </a:lnTo>
                <a:lnTo>
                  <a:pt x="1687696" y="2806186"/>
                </a:lnTo>
                <a:lnTo>
                  <a:pt x="1690889" y="2761612"/>
                </a:lnTo>
                <a:lnTo>
                  <a:pt x="1694070" y="2644071"/>
                </a:lnTo>
                <a:lnTo>
                  <a:pt x="1697251" y="2695459"/>
                </a:lnTo>
                <a:lnTo>
                  <a:pt x="1700444" y="2683517"/>
                </a:lnTo>
                <a:lnTo>
                  <a:pt x="1706806" y="2640462"/>
                </a:lnTo>
                <a:lnTo>
                  <a:pt x="1709986" y="2655480"/>
                </a:lnTo>
                <a:lnTo>
                  <a:pt x="1713180" y="2678148"/>
                </a:lnTo>
                <a:lnTo>
                  <a:pt x="1716361" y="2671221"/>
                </a:lnTo>
                <a:lnTo>
                  <a:pt x="1719541" y="2705336"/>
                </a:lnTo>
                <a:lnTo>
                  <a:pt x="1722735" y="2649782"/>
                </a:lnTo>
                <a:lnTo>
                  <a:pt x="1725916" y="2660444"/>
                </a:lnTo>
                <a:lnTo>
                  <a:pt x="1729096" y="2640867"/>
                </a:lnTo>
                <a:lnTo>
                  <a:pt x="1732277" y="2689697"/>
                </a:lnTo>
                <a:lnTo>
                  <a:pt x="1735471" y="2630825"/>
                </a:lnTo>
                <a:lnTo>
                  <a:pt x="1738651" y="2511283"/>
                </a:lnTo>
                <a:lnTo>
                  <a:pt x="1741832" y="2552756"/>
                </a:lnTo>
                <a:lnTo>
                  <a:pt x="1745026" y="2638752"/>
                </a:lnTo>
                <a:lnTo>
                  <a:pt x="1748206" y="2672449"/>
                </a:lnTo>
                <a:lnTo>
                  <a:pt x="1751387" y="2600699"/>
                </a:lnTo>
                <a:lnTo>
                  <a:pt x="1754568" y="2607854"/>
                </a:lnTo>
                <a:lnTo>
                  <a:pt x="1757761" y="2554174"/>
                </a:lnTo>
                <a:lnTo>
                  <a:pt x="1764123" y="2656861"/>
                </a:lnTo>
                <a:lnTo>
                  <a:pt x="1767304" y="2637182"/>
                </a:lnTo>
                <a:lnTo>
                  <a:pt x="1770497" y="2647009"/>
                </a:lnTo>
                <a:lnTo>
                  <a:pt x="1773678" y="2689266"/>
                </a:lnTo>
                <a:lnTo>
                  <a:pt x="1776859" y="2796423"/>
                </a:lnTo>
                <a:lnTo>
                  <a:pt x="1783233" y="2736867"/>
                </a:lnTo>
                <a:lnTo>
                  <a:pt x="1786414" y="2744237"/>
                </a:lnTo>
                <a:lnTo>
                  <a:pt x="1789595" y="2723951"/>
                </a:lnTo>
                <a:lnTo>
                  <a:pt x="1792788" y="2755419"/>
                </a:lnTo>
                <a:lnTo>
                  <a:pt x="1795969" y="2804439"/>
                </a:lnTo>
                <a:lnTo>
                  <a:pt x="1799150" y="2831171"/>
                </a:lnTo>
                <a:lnTo>
                  <a:pt x="1802343" y="2718619"/>
                </a:lnTo>
                <a:lnTo>
                  <a:pt x="1805524" y="2766943"/>
                </a:lnTo>
                <a:lnTo>
                  <a:pt x="1808705" y="2691204"/>
                </a:lnTo>
                <a:lnTo>
                  <a:pt x="1815079" y="2299819"/>
                </a:lnTo>
                <a:lnTo>
                  <a:pt x="1818260" y="2202730"/>
                </a:lnTo>
                <a:lnTo>
                  <a:pt x="1821441" y="2325386"/>
                </a:lnTo>
                <a:lnTo>
                  <a:pt x="1824634" y="2331300"/>
                </a:lnTo>
                <a:lnTo>
                  <a:pt x="1827815" y="2431821"/>
                </a:lnTo>
                <a:lnTo>
                  <a:pt x="1834176" y="2852863"/>
                </a:lnTo>
                <a:lnTo>
                  <a:pt x="1837370" y="2823687"/>
                </a:lnTo>
                <a:lnTo>
                  <a:pt x="1840551" y="2745922"/>
                </a:lnTo>
                <a:lnTo>
                  <a:pt x="1843731" y="2531937"/>
                </a:lnTo>
                <a:lnTo>
                  <a:pt x="1846912" y="2413143"/>
                </a:lnTo>
                <a:lnTo>
                  <a:pt x="1850106" y="2441091"/>
                </a:lnTo>
                <a:lnTo>
                  <a:pt x="1853286" y="2411332"/>
                </a:lnTo>
                <a:lnTo>
                  <a:pt x="1856467" y="2408787"/>
                </a:lnTo>
                <a:lnTo>
                  <a:pt x="1859661" y="2227752"/>
                </a:lnTo>
                <a:lnTo>
                  <a:pt x="1862841" y="2223219"/>
                </a:lnTo>
                <a:lnTo>
                  <a:pt x="1866022" y="2150012"/>
                </a:lnTo>
                <a:lnTo>
                  <a:pt x="1869203" y="2222282"/>
                </a:lnTo>
                <a:lnTo>
                  <a:pt x="1872396" y="2116265"/>
                </a:lnTo>
                <a:lnTo>
                  <a:pt x="1875577" y="2150063"/>
                </a:lnTo>
                <a:lnTo>
                  <a:pt x="1881951" y="2062433"/>
                </a:lnTo>
                <a:lnTo>
                  <a:pt x="1885132" y="2064294"/>
                </a:lnTo>
                <a:lnTo>
                  <a:pt x="1888313" y="2008247"/>
                </a:lnTo>
                <a:lnTo>
                  <a:pt x="1891494" y="2117493"/>
                </a:lnTo>
                <a:lnTo>
                  <a:pt x="1894687" y="1969054"/>
                </a:lnTo>
                <a:lnTo>
                  <a:pt x="1897868" y="2191307"/>
                </a:lnTo>
                <a:lnTo>
                  <a:pt x="1901049" y="2022658"/>
                </a:lnTo>
                <a:lnTo>
                  <a:pt x="1904242" y="2215988"/>
                </a:lnTo>
                <a:lnTo>
                  <a:pt x="1907423" y="1937218"/>
                </a:lnTo>
                <a:lnTo>
                  <a:pt x="1910604" y="2103057"/>
                </a:lnTo>
                <a:lnTo>
                  <a:pt x="1916978" y="2012235"/>
                </a:lnTo>
                <a:lnTo>
                  <a:pt x="1920159" y="2171464"/>
                </a:lnTo>
                <a:lnTo>
                  <a:pt x="1923340" y="1790210"/>
                </a:lnTo>
                <a:lnTo>
                  <a:pt x="1926520" y="2366187"/>
                </a:lnTo>
                <a:lnTo>
                  <a:pt x="1929714" y="1631476"/>
                </a:lnTo>
                <a:lnTo>
                  <a:pt x="1932895" y="2269149"/>
                </a:lnTo>
                <a:lnTo>
                  <a:pt x="1936075" y="1478655"/>
                </a:lnTo>
                <a:lnTo>
                  <a:pt x="1939269" y="1710608"/>
                </a:lnTo>
                <a:lnTo>
                  <a:pt x="1942450" y="1817107"/>
                </a:lnTo>
                <a:lnTo>
                  <a:pt x="1945631" y="1149561"/>
                </a:lnTo>
                <a:lnTo>
                  <a:pt x="1948811" y="2165955"/>
                </a:lnTo>
                <a:lnTo>
                  <a:pt x="1952005" y="846592"/>
                </a:lnTo>
                <a:lnTo>
                  <a:pt x="1955186" y="1950350"/>
                </a:lnTo>
                <a:lnTo>
                  <a:pt x="1958366" y="864169"/>
                </a:lnTo>
                <a:lnTo>
                  <a:pt x="1961560" y="1399560"/>
                </a:lnTo>
                <a:lnTo>
                  <a:pt x="1964741" y="1303623"/>
                </a:lnTo>
                <a:lnTo>
                  <a:pt x="1967921" y="789202"/>
                </a:lnTo>
                <a:lnTo>
                  <a:pt x="1971102" y="1617673"/>
                </a:lnTo>
                <a:lnTo>
                  <a:pt x="1974296" y="501977"/>
                </a:lnTo>
                <a:lnTo>
                  <a:pt x="1977477" y="1724918"/>
                </a:lnTo>
                <a:lnTo>
                  <a:pt x="1980657" y="540785"/>
                </a:lnTo>
                <a:lnTo>
                  <a:pt x="1983851" y="1270926"/>
                </a:lnTo>
                <a:lnTo>
                  <a:pt x="1987032" y="845186"/>
                </a:lnTo>
                <a:lnTo>
                  <a:pt x="1993393" y="1188248"/>
                </a:lnTo>
                <a:lnTo>
                  <a:pt x="1996587" y="828990"/>
                </a:lnTo>
                <a:lnTo>
                  <a:pt x="1999767" y="1529232"/>
                </a:lnTo>
                <a:lnTo>
                  <a:pt x="2002948" y="867398"/>
                </a:lnTo>
                <a:lnTo>
                  <a:pt x="2006142" y="1526636"/>
                </a:lnTo>
                <a:lnTo>
                  <a:pt x="2009322" y="947050"/>
                </a:lnTo>
                <a:lnTo>
                  <a:pt x="2012503" y="1598918"/>
                </a:lnTo>
                <a:lnTo>
                  <a:pt x="2015684" y="1262733"/>
                </a:lnTo>
                <a:lnTo>
                  <a:pt x="2018877" y="1568362"/>
                </a:lnTo>
                <a:lnTo>
                  <a:pt x="2022058" y="1696438"/>
                </a:lnTo>
                <a:lnTo>
                  <a:pt x="2025239" y="1640530"/>
                </a:lnTo>
                <a:lnTo>
                  <a:pt x="2028420" y="1925378"/>
                </a:lnTo>
                <a:lnTo>
                  <a:pt x="2031613" y="1618471"/>
                </a:lnTo>
                <a:lnTo>
                  <a:pt x="2034794" y="2157408"/>
                </a:lnTo>
                <a:lnTo>
                  <a:pt x="2037975" y="1957366"/>
                </a:lnTo>
                <a:lnTo>
                  <a:pt x="2041168" y="2357956"/>
                </a:lnTo>
                <a:lnTo>
                  <a:pt x="2044349" y="2274214"/>
                </a:lnTo>
                <a:lnTo>
                  <a:pt x="2047530" y="2456160"/>
                </a:lnTo>
                <a:lnTo>
                  <a:pt x="2050711" y="2483753"/>
                </a:lnTo>
                <a:lnTo>
                  <a:pt x="2053904" y="2551363"/>
                </a:lnTo>
                <a:lnTo>
                  <a:pt x="2063459" y="2850027"/>
                </a:lnTo>
                <a:lnTo>
                  <a:pt x="2066640" y="2850698"/>
                </a:lnTo>
                <a:lnTo>
                  <a:pt x="2069821" y="2919308"/>
                </a:lnTo>
                <a:lnTo>
                  <a:pt x="2073001" y="2817925"/>
                </a:lnTo>
                <a:lnTo>
                  <a:pt x="2076195" y="2931122"/>
                </a:lnTo>
                <a:lnTo>
                  <a:pt x="2079376" y="2871744"/>
                </a:lnTo>
                <a:lnTo>
                  <a:pt x="2082556" y="2969986"/>
                </a:lnTo>
                <a:lnTo>
                  <a:pt x="2085750" y="2951561"/>
                </a:lnTo>
                <a:lnTo>
                  <a:pt x="2088931" y="2984789"/>
                </a:lnTo>
                <a:lnTo>
                  <a:pt x="2092111" y="2969315"/>
                </a:lnTo>
                <a:lnTo>
                  <a:pt x="2095292" y="2967314"/>
                </a:lnTo>
                <a:lnTo>
                  <a:pt x="2098486" y="2976229"/>
                </a:lnTo>
                <a:lnTo>
                  <a:pt x="2101666" y="2978280"/>
                </a:lnTo>
                <a:lnTo>
                  <a:pt x="2104847" y="2986499"/>
                </a:lnTo>
                <a:lnTo>
                  <a:pt x="2108028" y="2960919"/>
                </a:lnTo>
                <a:lnTo>
                  <a:pt x="2111222" y="2976609"/>
                </a:lnTo>
                <a:lnTo>
                  <a:pt x="2114402" y="2965301"/>
                </a:lnTo>
                <a:lnTo>
                  <a:pt x="2117583" y="3007077"/>
                </a:lnTo>
                <a:lnTo>
                  <a:pt x="2120777" y="2964338"/>
                </a:lnTo>
                <a:lnTo>
                  <a:pt x="2123957" y="2959425"/>
                </a:lnTo>
                <a:lnTo>
                  <a:pt x="2127138" y="2922904"/>
                </a:lnTo>
                <a:lnTo>
                  <a:pt x="2130319" y="2967719"/>
                </a:lnTo>
                <a:lnTo>
                  <a:pt x="2133512" y="2748100"/>
                </a:lnTo>
                <a:lnTo>
                  <a:pt x="2136693" y="2770425"/>
                </a:lnTo>
                <a:lnTo>
                  <a:pt x="2139874" y="2840744"/>
                </a:lnTo>
                <a:lnTo>
                  <a:pt x="2143068" y="2520490"/>
                </a:lnTo>
                <a:lnTo>
                  <a:pt x="2155803" y="2802843"/>
                </a:lnTo>
                <a:lnTo>
                  <a:pt x="2158984" y="2808542"/>
                </a:lnTo>
                <a:lnTo>
                  <a:pt x="2165358" y="2716695"/>
                </a:lnTo>
                <a:lnTo>
                  <a:pt x="2168539" y="2878050"/>
                </a:lnTo>
                <a:lnTo>
                  <a:pt x="2171720" y="2791725"/>
                </a:lnTo>
                <a:lnTo>
                  <a:pt x="2174901" y="2656911"/>
                </a:lnTo>
                <a:lnTo>
                  <a:pt x="2178094" y="2667789"/>
                </a:lnTo>
                <a:lnTo>
                  <a:pt x="2184456" y="2001358"/>
                </a:lnTo>
                <a:lnTo>
                  <a:pt x="2187649" y="2232932"/>
                </a:lnTo>
                <a:lnTo>
                  <a:pt x="2190830" y="2350396"/>
                </a:lnTo>
                <a:lnTo>
                  <a:pt x="2194011" y="2318029"/>
                </a:lnTo>
                <a:lnTo>
                  <a:pt x="2197192" y="2241720"/>
                </a:lnTo>
                <a:lnTo>
                  <a:pt x="2200385" y="2286801"/>
                </a:lnTo>
                <a:lnTo>
                  <a:pt x="2203566" y="2371265"/>
                </a:lnTo>
                <a:lnTo>
                  <a:pt x="2206747" y="2299768"/>
                </a:lnTo>
                <a:lnTo>
                  <a:pt x="2209927" y="2269744"/>
                </a:lnTo>
                <a:lnTo>
                  <a:pt x="2213121" y="2346103"/>
                </a:lnTo>
                <a:lnTo>
                  <a:pt x="2216302" y="2368999"/>
                </a:lnTo>
                <a:lnTo>
                  <a:pt x="2219482" y="2328628"/>
                </a:lnTo>
                <a:lnTo>
                  <a:pt x="2222676" y="2314243"/>
                </a:lnTo>
                <a:lnTo>
                  <a:pt x="2232218" y="1898848"/>
                </a:lnTo>
                <a:lnTo>
                  <a:pt x="2235412" y="1656663"/>
                </a:lnTo>
                <a:lnTo>
                  <a:pt x="2238592" y="1296050"/>
                </a:lnTo>
                <a:lnTo>
                  <a:pt x="2244967" y="875173"/>
                </a:lnTo>
                <a:lnTo>
                  <a:pt x="2248147" y="593693"/>
                </a:lnTo>
                <a:lnTo>
                  <a:pt x="2251328" y="644612"/>
                </a:lnTo>
                <a:lnTo>
                  <a:pt x="2254509" y="515406"/>
                </a:lnTo>
                <a:lnTo>
                  <a:pt x="2257702" y="504589"/>
                </a:lnTo>
                <a:lnTo>
                  <a:pt x="2260883" y="533884"/>
                </a:lnTo>
                <a:lnTo>
                  <a:pt x="2264064" y="440313"/>
                </a:lnTo>
                <a:lnTo>
                  <a:pt x="2267257" y="452684"/>
                </a:lnTo>
                <a:lnTo>
                  <a:pt x="2270438" y="500866"/>
                </a:lnTo>
                <a:lnTo>
                  <a:pt x="2273619" y="629986"/>
                </a:lnTo>
                <a:lnTo>
                  <a:pt x="2276800" y="641320"/>
                </a:lnTo>
                <a:lnTo>
                  <a:pt x="2283174" y="799763"/>
                </a:lnTo>
                <a:lnTo>
                  <a:pt x="2286355" y="849492"/>
                </a:lnTo>
                <a:lnTo>
                  <a:pt x="2295910" y="1157273"/>
                </a:lnTo>
                <a:lnTo>
                  <a:pt x="2299091" y="1247360"/>
                </a:lnTo>
                <a:lnTo>
                  <a:pt x="2305465" y="1627740"/>
                </a:lnTo>
                <a:lnTo>
                  <a:pt x="2327756" y="2527644"/>
                </a:lnTo>
                <a:lnTo>
                  <a:pt x="2330936" y="2536230"/>
                </a:lnTo>
                <a:lnTo>
                  <a:pt x="2334117" y="2575347"/>
                </a:lnTo>
                <a:lnTo>
                  <a:pt x="2337311" y="2567559"/>
                </a:lnTo>
                <a:lnTo>
                  <a:pt x="2340491" y="2657735"/>
                </a:lnTo>
                <a:lnTo>
                  <a:pt x="2343672" y="2677679"/>
                </a:lnTo>
                <a:lnTo>
                  <a:pt x="2346866" y="2676653"/>
                </a:lnTo>
                <a:lnTo>
                  <a:pt x="2350047" y="2718873"/>
                </a:lnTo>
                <a:lnTo>
                  <a:pt x="2353227" y="2727256"/>
                </a:lnTo>
                <a:lnTo>
                  <a:pt x="2359602" y="2758344"/>
                </a:lnTo>
                <a:lnTo>
                  <a:pt x="2362782" y="2709464"/>
                </a:lnTo>
                <a:lnTo>
                  <a:pt x="2365963" y="2701651"/>
                </a:lnTo>
                <a:lnTo>
                  <a:pt x="2369144" y="2749581"/>
                </a:lnTo>
                <a:lnTo>
                  <a:pt x="2372337" y="2738311"/>
                </a:lnTo>
                <a:lnTo>
                  <a:pt x="2375518" y="2683466"/>
                </a:lnTo>
                <a:lnTo>
                  <a:pt x="2381892" y="2760295"/>
                </a:lnTo>
                <a:lnTo>
                  <a:pt x="2385073" y="2736829"/>
                </a:lnTo>
                <a:lnTo>
                  <a:pt x="2388254" y="2701106"/>
                </a:lnTo>
                <a:lnTo>
                  <a:pt x="2391435" y="2683530"/>
                </a:lnTo>
                <a:lnTo>
                  <a:pt x="2394628" y="2730574"/>
                </a:lnTo>
                <a:lnTo>
                  <a:pt x="2397809" y="2662280"/>
                </a:lnTo>
                <a:lnTo>
                  <a:pt x="2400990" y="2633636"/>
                </a:lnTo>
                <a:lnTo>
                  <a:pt x="2404183" y="2647958"/>
                </a:lnTo>
                <a:lnTo>
                  <a:pt x="2407364" y="2741350"/>
                </a:lnTo>
                <a:lnTo>
                  <a:pt x="2410545" y="2674665"/>
                </a:lnTo>
                <a:lnTo>
                  <a:pt x="2413726" y="2647211"/>
                </a:lnTo>
                <a:lnTo>
                  <a:pt x="2416919" y="2707716"/>
                </a:lnTo>
                <a:lnTo>
                  <a:pt x="2420100" y="2636891"/>
                </a:lnTo>
                <a:lnTo>
                  <a:pt x="2423281" y="2730726"/>
                </a:lnTo>
                <a:lnTo>
                  <a:pt x="2426474" y="2679870"/>
                </a:lnTo>
                <a:lnTo>
                  <a:pt x="2429655" y="2703993"/>
                </a:lnTo>
                <a:lnTo>
                  <a:pt x="2432836" y="2809251"/>
                </a:lnTo>
                <a:lnTo>
                  <a:pt x="2436017" y="2763612"/>
                </a:lnTo>
                <a:lnTo>
                  <a:pt x="2439210" y="2782544"/>
                </a:lnTo>
                <a:lnTo>
                  <a:pt x="2442391" y="2865324"/>
                </a:lnTo>
                <a:lnTo>
                  <a:pt x="2445572" y="2880304"/>
                </a:lnTo>
                <a:lnTo>
                  <a:pt x="2448765" y="2785836"/>
                </a:lnTo>
                <a:lnTo>
                  <a:pt x="2451946" y="2807731"/>
                </a:lnTo>
                <a:lnTo>
                  <a:pt x="2455127" y="2849938"/>
                </a:lnTo>
                <a:lnTo>
                  <a:pt x="2458308" y="2849710"/>
                </a:lnTo>
                <a:lnTo>
                  <a:pt x="2461501" y="2889346"/>
                </a:lnTo>
                <a:lnTo>
                  <a:pt x="2464682" y="2898337"/>
                </a:lnTo>
                <a:lnTo>
                  <a:pt x="2467863" y="2934136"/>
                </a:lnTo>
                <a:lnTo>
                  <a:pt x="2477418" y="2787850"/>
                </a:lnTo>
                <a:lnTo>
                  <a:pt x="2480598" y="2852167"/>
                </a:lnTo>
                <a:lnTo>
                  <a:pt x="2483792" y="2877151"/>
                </a:lnTo>
                <a:lnTo>
                  <a:pt x="2486973" y="2878772"/>
                </a:lnTo>
                <a:lnTo>
                  <a:pt x="2490153" y="2869097"/>
                </a:lnTo>
                <a:lnTo>
                  <a:pt x="2493334" y="2704285"/>
                </a:lnTo>
                <a:lnTo>
                  <a:pt x="2496528" y="2715289"/>
                </a:lnTo>
                <a:lnTo>
                  <a:pt x="2499708" y="2345875"/>
                </a:lnTo>
                <a:lnTo>
                  <a:pt x="2502889" y="1782447"/>
                </a:lnTo>
                <a:lnTo>
                  <a:pt x="2506083" y="1608011"/>
                </a:lnTo>
                <a:lnTo>
                  <a:pt x="2509263" y="1562030"/>
                </a:lnTo>
                <a:lnTo>
                  <a:pt x="2512444" y="1481416"/>
                </a:lnTo>
                <a:lnTo>
                  <a:pt x="2518818" y="1498625"/>
                </a:lnTo>
                <a:lnTo>
                  <a:pt x="2521999" y="1532157"/>
                </a:lnTo>
                <a:lnTo>
                  <a:pt x="2525180" y="1514518"/>
                </a:lnTo>
                <a:lnTo>
                  <a:pt x="2528373" y="1432130"/>
                </a:lnTo>
                <a:lnTo>
                  <a:pt x="2531554" y="1431294"/>
                </a:lnTo>
                <a:lnTo>
                  <a:pt x="2534735" y="1413186"/>
                </a:lnTo>
                <a:lnTo>
                  <a:pt x="2537916" y="1511086"/>
                </a:lnTo>
                <a:lnTo>
                  <a:pt x="2541109" y="1427647"/>
                </a:lnTo>
                <a:lnTo>
                  <a:pt x="2544290" y="1460369"/>
                </a:lnTo>
                <a:lnTo>
                  <a:pt x="2550652" y="1651382"/>
                </a:lnTo>
                <a:lnTo>
                  <a:pt x="2553845" y="1886312"/>
                </a:lnTo>
                <a:lnTo>
                  <a:pt x="2560207" y="2090115"/>
                </a:lnTo>
                <a:lnTo>
                  <a:pt x="2563400" y="2090963"/>
                </a:lnTo>
                <a:lnTo>
                  <a:pt x="2566581" y="2006372"/>
                </a:lnTo>
                <a:lnTo>
                  <a:pt x="2569762" y="1971903"/>
                </a:lnTo>
                <a:lnTo>
                  <a:pt x="2572942" y="1987859"/>
                </a:lnTo>
                <a:lnTo>
                  <a:pt x="2579317" y="2167437"/>
                </a:lnTo>
                <a:lnTo>
                  <a:pt x="2582497" y="2167184"/>
                </a:lnTo>
                <a:lnTo>
                  <a:pt x="2588872" y="2209568"/>
                </a:lnTo>
                <a:lnTo>
                  <a:pt x="2598427" y="2462694"/>
                </a:lnTo>
                <a:lnTo>
                  <a:pt x="2601607" y="2500773"/>
                </a:lnTo>
                <a:lnTo>
                  <a:pt x="2611162" y="2806731"/>
                </a:lnTo>
                <a:lnTo>
                  <a:pt x="2614343" y="2888472"/>
                </a:lnTo>
                <a:lnTo>
                  <a:pt x="2617524" y="2880609"/>
                </a:lnTo>
                <a:lnTo>
                  <a:pt x="2620717" y="2920523"/>
                </a:lnTo>
                <a:lnTo>
                  <a:pt x="2623898" y="2910532"/>
                </a:lnTo>
                <a:lnTo>
                  <a:pt x="2627079" y="2940481"/>
                </a:lnTo>
                <a:lnTo>
                  <a:pt x="2633453" y="2957424"/>
                </a:lnTo>
                <a:lnTo>
                  <a:pt x="2636634" y="3004671"/>
                </a:lnTo>
                <a:lnTo>
                  <a:pt x="2639815" y="3009217"/>
                </a:lnTo>
                <a:lnTo>
                  <a:pt x="2643008" y="3025249"/>
                </a:lnTo>
                <a:lnTo>
                  <a:pt x="2646189" y="3020145"/>
                </a:lnTo>
                <a:lnTo>
                  <a:pt x="2649370" y="3036734"/>
                </a:lnTo>
                <a:lnTo>
                  <a:pt x="2652551" y="3017613"/>
                </a:lnTo>
                <a:lnTo>
                  <a:pt x="2655744" y="3025135"/>
                </a:lnTo>
                <a:lnTo>
                  <a:pt x="2658925" y="3026211"/>
                </a:lnTo>
                <a:lnTo>
                  <a:pt x="2662106" y="3043484"/>
                </a:lnTo>
                <a:lnTo>
                  <a:pt x="2665299" y="3041090"/>
                </a:lnTo>
                <a:lnTo>
                  <a:pt x="2668480" y="3036569"/>
                </a:lnTo>
                <a:lnTo>
                  <a:pt x="2671661" y="3044877"/>
                </a:lnTo>
                <a:lnTo>
                  <a:pt x="2674841" y="3032720"/>
                </a:lnTo>
                <a:lnTo>
                  <a:pt x="2678035" y="3051955"/>
                </a:lnTo>
                <a:lnTo>
                  <a:pt x="2681216" y="3027604"/>
                </a:lnTo>
                <a:lnTo>
                  <a:pt x="2684396" y="3063504"/>
                </a:lnTo>
                <a:lnTo>
                  <a:pt x="2687590" y="3027959"/>
                </a:lnTo>
                <a:lnTo>
                  <a:pt x="2690771" y="3063239"/>
                </a:lnTo>
                <a:lnTo>
                  <a:pt x="2693951" y="3022387"/>
                </a:lnTo>
                <a:lnTo>
                  <a:pt x="2697132" y="3055159"/>
                </a:lnTo>
                <a:lnTo>
                  <a:pt x="2700326" y="3015042"/>
                </a:lnTo>
                <a:lnTo>
                  <a:pt x="2703507" y="3029098"/>
                </a:lnTo>
                <a:lnTo>
                  <a:pt x="2706687" y="3023374"/>
                </a:lnTo>
                <a:lnTo>
                  <a:pt x="2709881" y="3009647"/>
                </a:lnTo>
                <a:lnTo>
                  <a:pt x="2713062" y="3033644"/>
                </a:lnTo>
                <a:lnTo>
                  <a:pt x="2716242" y="2920751"/>
                </a:lnTo>
                <a:lnTo>
                  <a:pt x="2719423" y="3048752"/>
                </a:lnTo>
                <a:lnTo>
                  <a:pt x="2722617" y="2843036"/>
                </a:lnTo>
                <a:lnTo>
                  <a:pt x="2725797" y="2786077"/>
                </a:lnTo>
                <a:lnTo>
                  <a:pt x="2728978" y="2556276"/>
                </a:lnTo>
                <a:lnTo>
                  <a:pt x="2732159" y="2734499"/>
                </a:lnTo>
                <a:lnTo>
                  <a:pt x="2735353" y="2543575"/>
                </a:lnTo>
                <a:lnTo>
                  <a:pt x="2738533" y="2707742"/>
                </a:lnTo>
                <a:lnTo>
                  <a:pt x="2741714" y="2453425"/>
                </a:lnTo>
                <a:lnTo>
                  <a:pt x="2744908" y="1655447"/>
                </a:lnTo>
                <a:lnTo>
                  <a:pt x="2748088" y="1718549"/>
                </a:lnTo>
                <a:lnTo>
                  <a:pt x="2751269" y="1458368"/>
                </a:lnTo>
                <a:lnTo>
                  <a:pt x="2754450" y="1717004"/>
                </a:lnTo>
                <a:lnTo>
                  <a:pt x="2757643" y="1229289"/>
                </a:lnTo>
                <a:lnTo>
                  <a:pt x="2760824" y="1562321"/>
                </a:lnTo>
                <a:lnTo>
                  <a:pt x="2764005" y="1551760"/>
                </a:lnTo>
                <a:lnTo>
                  <a:pt x="2767199" y="1347793"/>
                </a:lnTo>
                <a:lnTo>
                  <a:pt x="2770379" y="1343550"/>
                </a:lnTo>
                <a:lnTo>
                  <a:pt x="2773560" y="1304345"/>
                </a:lnTo>
                <a:lnTo>
                  <a:pt x="2776741" y="1548240"/>
                </a:lnTo>
                <a:lnTo>
                  <a:pt x="2779934" y="1319566"/>
                </a:lnTo>
                <a:lnTo>
                  <a:pt x="2783115" y="1482631"/>
                </a:lnTo>
                <a:lnTo>
                  <a:pt x="2786296" y="1443514"/>
                </a:lnTo>
                <a:lnTo>
                  <a:pt x="2789489" y="1552989"/>
                </a:lnTo>
                <a:lnTo>
                  <a:pt x="2792670" y="1539262"/>
                </a:lnTo>
                <a:lnTo>
                  <a:pt x="2795851" y="1809281"/>
                </a:lnTo>
                <a:lnTo>
                  <a:pt x="2799032" y="1595765"/>
                </a:lnTo>
                <a:lnTo>
                  <a:pt x="2802225" y="1867798"/>
                </a:lnTo>
                <a:lnTo>
                  <a:pt x="2805406" y="1864164"/>
                </a:lnTo>
                <a:lnTo>
                  <a:pt x="2808587" y="1906421"/>
                </a:lnTo>
                <a:lnTo>
                  <a:pt x="2811780" y="2144998"/>
                </a:lnTo>
                <a:lnTo>
                  <a:pt x="2814961" y="2067144"/>
                </a:lnTo>
                <a:lnTo>
                  <a:pt x="2818142" y="2270339"/>
                </a:lnTo>
                <a:lnTo>
                  <a:pt x="2821323" y="2064940"/>
                </a:lnTo>
                <a:lnTo>
                  <a:pt x="2824516" y="2089684"/>
                </a:lnTo>
                <a:lnTo>
                  <a:pt x="2827697" y="1934850"/>
                </a:lnTo>
                <a:lnTo>
                  <a:pt x="2830878" y="2050441"/>
                </a:lnTo>
                <a:lnTo>
                  <a:pt x="2834058" y="1936433"/>
                </a:lnTo>
                <a:lnTo>
                  <a:pt x="2837252" y="1983161"/>
                </a:lnTo>
                <a:lnTo>
                  <a:pt x="2840433" y="1981654"/>
                </a:lnTo>
                <a:lnTo>
                  <a:pt x="2843613" y="1923162"/>
                </a:lnTo>
                <a:lnTo>
                  <a:pt x="2846807" y="1949540"/>
                </a:lnTo>
                <a:lnTo>
                  <a:pt x="2849988" y="1890263"/>
                </a:lnTo>
                <a:lnTo>
                  <a:pt x="2853168" y="1943170"/>
                </a:lnTo>
                <a:lnTo>
                  <a:pt x="2856349" y="1903673"/>
                </a:lnTo>
                <a:lnTo>
                  <a:pt x="2859543" y="1948564"/>
                </a:lnTo>
                <a:lnTo>
                  <a:pt x="2862723" y="1935002"/>
                </a:lnTo>
                <a:lnTo>
                  <a:pt x="2865904" y="2011387"/>
                </a:lnTo>
                <a:lnTo>
                  <a:pt x="2869098" y="2005258"/>
                </a:lnTo>
                <a:lnTo>
                  <a:pt x="2872278" y="2058723"/>
                </a:lnTo>
                <a:lnTo>
                  <a:pt x="2875459" y="2025621"/>
                </a:lnTo>
                <a:lnTo>
                  <a:pt x="2878640" y="2106717"/>
                </a:lnTo>
                <a:lnTo>
                  <a:pt x="2885014" y="2094496"/>
                </a:lnTo>
                <a:lnTo>
                  <a:pt x="2888195" y="2130131"/>
                </a:lnTo>
                <a:lnTo>
                  <a:pt x="2891388" y="2116961"/>
                </a:lnTo>
                <a:lnTo>
                  <a:pt x="2894569" y="2158598"/>
                </a:lnTo>
                <a:lnTo>
                  <a:pt x="2897750" y="2139476"/>
                </a:lnTo>
                <a:lnTo>
                  <a:pt x="2900931" y="2179303"/>
                </a:lnTo>
                <a:lnTo>
                  <a:pt x="2904124" y="2123381"/>
                </a:lnTo>
                <a:lnTo>
                  <a:pt x="2907305" y="2153203"/>
                </a:lnTo>
                <a:lnTo>
                  <a:pt x="2910486" y="2118848"/>
                </a:lnTo>
                <a:lnTo>
                  <a:pt x="2913667" y="2124356"/>
                </a:lnTo>
                <a:lnTo>
                  <a:pt x="2916860" y="2111681"/>
                </a:lnTo>
                <a:lnTo>
                  <a:pt x="2920041" y="2118797"/>
                </a:lnTo>
                <a:lnTo>
                  <a:pt x="2926415" y="2074691"/>
                </a:lnTo>
                <a:lnTo>
                  <a:pt x="2929596" y="2081314"/>
                </a:lnTo>
                <a:lnTo>
                  <a:pt x="2932777" y="2075109"/>
                </a:lnTo>
                <a:lnTo>
                  <a:pt x="2935957" y="2102500"/>
                </a:lnTo>
                <a:lnTo>
                  <a:pt x="2939151" y="2076958"/>
                </a:lnTo>
                <a:lnTo>
                  <a:pt x="2942332" y="2124724"/>
                </a:lnTo>
                <a:lnTo>
                  <a:pt x="2945512" y="2110997"/>
                </a:lnTo>
                <a:lnTo>
                  <a:pt x="2948706" y="2173629"/>
                </a:lnTo>
                <a:lnTo>
                  <a:pt x="2951887" y="2166247"/>
                </a:lnTo>
                <a:lnTo>
                  <a:pt x="2955067" y="2198462"/>
                </a:lnTo>
                <a:lnTo>
                  <a:pt x="2958248" y="2174756"/>
                </a:lnTo>
                <a:lnTo>
                  <a:pt x="2961442" y="2233286"/>
                </a:lnTo>
                <a:lnTo>
                  <a:pt x="2964622" y="2253484"/>
                </a:lnTo>
                <a:lnTo>
                  <a:pt x="2967803" y="2300870"/>
                </a:lnTo>
                <a:lnTo>
                  <a:pt x="2974177" y="2461694"/>
                </a:lnTo>
                <a:lnTo>
                  <a:pt x="2977358" y="2547804"/>
                </a:lnTo>
                <a:lnTo>
                  <a:pt x="2980539" y="2549514"/>
                </a:lnTo>
                <a:lnTo>
                  <a:pt x="2983732" y="2586706"/>
                </a:lnTo>
                <a:lnTo>
                  <a:pt x="2986913" y="2362629"/>
                </a:lnTo>
                <a:lnTo>
                  <a:pt x="2990094" y="2527644"/>
                </a:lnTo>
                <a:lnTo>
                  <a:pt x="2993275" y="2429668"/>
                </a:lnTo>
                <a:lnTo>
                  <a:pt x="2996468" y="2387360"/>
                </a:lnTo>
                <a:lnTo>
                  <a:pt x="2999649" y="2296045"/>
                </a:lnTo>
                <a:lnTo>
                  <a:pt x="3002830" y="2136880"/>
                </a:lnTo>
                <a:lnTo>
                  <a:pt x="3006023" y="2097270"/>
                </a:lnTo>
                <a:lnTo>
                  <a:pt x="3009204" y="1934293"/>
                </a:lnTo>
                <a:lnTo>
                  <a:pt x="3012385" y="1944803"/>
                </a:lnTo>
                <a:lnTo>
                  <a:pt x="3015566" y="1826858"/>
                </a:lnTo>
                <a:lnTo>
                  <a:pt x="3018759" y="1821438"/>
                </a:lnTo>
                <a:lnTo>
                  <a:pt x="3021940" y="1704999"/>
                </a:lnTo>
                <a:lnTo>
                  <a:pt x="3025121" y="1738101"/>
                </a:lnTo>
                <a:lnTo>
                  <a:pt x="3028314" y="1638744"/>
                </a:lnTo>
                <a:lnTo>
                  <a:pt x="3031495" y="1634983"/>
                </a:lnTo>
                <a:lnTo>
                  <a:pt x="3034676" y="1617343"/>
                </a:lnTo>
                <a:lnTo>
                  <a:pt x="3044231" y="1465852"/>
                </a:lnTo>
                <a:lnTo>
                  <a:pt x="3047412" y="1387682"/>
                </a:lnTo>
                <a:lnTo>
                  <a:pt x="3050605" y="1255047"/>
                </a:lnTo>
                <a:lnTo>
                  <a:pt x="3053786" y="1385326"/>
                </a:lnTo>
                <a:lnTo>
                  <a:pt x="3060147" y="1201303"/>
                </a:lnTo>
                <a:lnTo>
                  <a:pt x="3063341" y="986889"/>
                </a:lnTo>
                <a:lnTo>
                  <a:pt x="3066522" y="983039"/>
                </a:lnTo>
                <a:lnTo>
                  <a:pt x="3072896" y="740486"/>
                </a:lnTo>
                <a:lnTo>
                  <a:pt x="3076077" y="756265"/>
                </a:lnTo>
                <a:lnTo>
                  <a:pt x="3079258" y="597188"/>
                </a:lnTo>
                <a:lnTo>
                  <a:pt x="3082438" y="606015"/>
                </a:lnTo>
                <a:lnTo>
                  <a:pt x="3085632" y="563436"/>
                </a:lnTo>
                <a:lnTo>
                  <a:pt x="3088813" y="771093"/>
                </a:lnTo>
                <a:lnTo>
                  <a:pt x="3091993" y="702648"/>
                </a:lnTo>
                <a:lnTo>
                  <a:pt x="3095174" y="812667"/>
                </a:lnTo>
                <a:lnTo>
                  <a:pt x="3098368" y="764027"/>
                </a:lnTo>
                <a:lnTo>
                  <a:pt x="3101548" y="850391"/>
                </a:lnTo>
                <a:lnTo>
                  <a:pt x="3104729" y="1024498"/>
                </a:lnTo>
                <a:lnTo>
                  <a:pt x="3107923" y="875312"/>
                </a:lnTo>
                <a:lnTo>
                  <a:pt x="3111104" y="1035668"/>
                </a:lnTo>
                <a:lnTo>
                  <a:pt x="3114284" y="755631"/>
                </a:lnTo>
                <a:lnTo>
                  <a:pt x="3117465" y="845427"/>
                </a:lnTo>
                <a:lnTo>
                  <a:pt x="3120659" y="820835"/>
                </a:lnTo>
                <a:lnTo>
                  <a:pt x="3123839" y="778641"/>
                </a:lnTo>
                <a:lnTo>
                  <a:pt x="3127020" y="687858"/>
                </a:lnTo>
                <a:lnTo>
                  <a:pt x="3136575" y="544626"/>
                </a:lnTo>
                <a:lnTo>
                  <a:pt x="3139756" y="540338"/>
                </a:lnTo>
                <a:lnTo>
                  <a:pt x="3142949" y="586466"/>
                </a:lnTo>
                <a:lnTo>
                  <a:pt x="3146130" y="531934"/>
                </a:lnTo>
                <a:lnTo>
                  <a:pt x="3149311" y="439962"/>
                </a:lnTo>
                <a:lnTo>
                  <a:pt x="3152504" y="685933"/>
                </a:lnTo>
                <a:lnTo>
                  <a:pt x="3155685" y="603786"/>
                </a:lnTo>
                <a:lnTo>
                  <a:pt x="3158866" y="880048"/>
                </a:lnTo>
                <a:lnTo>
                  <a:pt x="3162047" y="735864"/>
                </a:lnTo>
                <a:lnTo>
                  <a:pt x="3165240" y="1040834"/>
                </a:lnTo>
                <a:lnTo>
                  <a:pt x="3168421" y="1045887"/>
                </a:lnTo>
                <a:lnTo>
                  <a:pt x="3177976" y="1555116"/>
                </a:lnTo>
                <a:lnTo>
                  <a:pt x="3181157" y="2063661"/>
                </a:lnTo>
                <a:lnTo>
                  <a:pt x="3184338" y="1967458"/>
                </a:lnTo>
                <a:lnTo>
                  <a:pt x="3187531" y="2374621"/>
                </a:lnTo>
                <a:lnTo>
                  <a:pt x="3190712" y="2156078"/>
                </a:lnTo>
                <a:lnTo>
                  <a:pt x="3193893" y="2192067"/>
                </a:lnTo>
                <a:lnTo>
                  <a:pt x="3197073" y="2181557"/>
                </a:lnTo>
                <a:lnTo>
                  <a:pt x="3203448" y="2290309"/>
                </a:lnTo>
                <a:lnTo>
                  <a:pt x="3209822" y="2370734"/>
                </a:lnTo>
                <a:lnTo>
                  <a:pt x="3213003" y="2327096"/>
                </a:lnTo>
                <a:lnTo>
                  <a:pt x="3216183" y="2420678"/>
                </a:lnTo>
                <a:lnTo>
                  <a:pt x="3219364" y="2347496"/>
                </a:lnTo>
                <a:lnTo>
                  <a:pt x="3222558" y="2439052"/>
                </a:lnTo>
                <a:lnTo>
                  <a:pt x="3225738" y="2402126"/>
                </a:lnTo>
                <a:lnTo>
                  <a:pt x="3228919" y="2502153"/>
                </a:lnTo>
                <a:lnTo>
                  <a:pt x="3232113" y="2495999"/>
                </a:lnTo>
                <a:lnTo>
                  <a:pt x="3235293" y="2558556"/>
                </a:lnTo>
                <a:lnTo>
                  <a:pt x="3238474" y="2504724"/>
                </a:lnTo>
                <a:lnTo>
                  <a:pt x="3241655" y="2609677"/>
                </a:lnTo>
                <a:lnTo>
                  <a:pt x="3244848" y="2621226"/>
                </a:lnTo>
                <a:lnTo>
                  <a:pt x="3248029" y="2674222"/>
                </a:lnTo>
                <a:lnTo>
                  <a:pt x="3251210" y="2633877"/>
                </a:lnTo>
                <a:lnTo>
                  <a:pt x="3254403" y="2615439"/>
                </a:lnTo>
                <a:lnTo>
                  <a:pt x="3257584" y="2757141"/>
                </a:lnTo>
                <a:lnTo>
                  <a:pt x="3260765" y="2567610"/>
                </a:lnTo>
                <a:lnTo>
                  <a:pt x="3263946" y="2710008"/>
                </a:lnTo>
                <a:lnTo>
                  <a:pt x="3267139" y="2669208"/>
                </a:lnTo>
                <a:lnTo>
                  <a:pt x="3270320" y="2695661"/>
                </a:lnTo>
                <a:lnTo>
                  <a:pt x="3273501" y="2276063"/>
                </a:lnTo>
                <a:lnTo>
                  <a:pt x="3276682" y="2686240"/>
                </a:lnTo>
                <a:lnTo>
                  <a:pt x="3279875" y="2095079"/>
                </a:lnTo>
                <a:lnTo>
                  <a:pt x="3283056" y="2249913"/>
                </a:lnTo>
                <a:lnTo>
                  <a:pt x="3286237" y="2228297"/>
                </a:lnTo>
                <a:lnTo>
                  <a:pt x="3289430" y="1724716"/>
                </a:lnTo>
                <a:lnTo>
                  <a:pt x="3292611" y="2246519"/>
                </a:lnTo>
                <a:lnTo>
                  <a:pt x="3295792" y="1117675"/>
                </a:lnTo>
                <a:lnTo>
                  <a:pt x="3298972" y="1902217"/>
                </a:lnTo>
                <a:lnTo>
                  <a:pt x="3302166" y="998602"/>
                </a:lnTo>
                <a:lnTo>
                  <a:pt x="3305347" y="1384200"/>
                </a:lnTo>
                <a:lnTo>
                  <a:pt x="3311721" y="1143306"/>
                </a:lnTo>
                <a:lnTo>
                  <a:pt x="3314902" y="1440931"/>
                </a:lnTo>
                <a:lnTo>
                  <a:pt x="3318082" y="986699"/>
                </a:lnTo>
                <a:lnTo>
                  <a:pt x="3321263" y="1526978"/>
                </a:lnTo>
                <a:lnTo>
                  <a:pt x="3324457" y="669318"/>
                </a:lnTo>
                <a:lnTo>
                  <a:pt x="3327637" y="1522749"/>
                </a:lnTo>
                <a:lnTo>
                  <a:pt x="3330818" y="778805"/>
                </a:lnTo>
                <a:lnTo>
                  <a:pt x="3334012" y="1461661"/>
                </a:lnTo>
                <a:lnTo>
                  <a:pt x="3337192" y="1018433"/>
                </a:lnTo>
                <a:lnTo>
                  <a:pt x="3340373" y="1152145"/>
                </a:lnTo>
                <a:lnTo>
                  <a:pt x="3343554" y="1199189"/>
                </a:lnTo>
                <a:lnTo>
                  <a:pt x="3346747" y="938857"/>
                </a:lnTo>
                <a:lnTo>
                  <a:pt x="3349928" y="1449960"/>
                </a:lnTo>
                <a:lnTo>
                  <a:pt x="3353109" y="991207"/>
                </a:lnTo>
                <a:lnTo>
                  <a:pt x="3356290" y="1534323"/>
                </a:lnTo>
                <a:lnTo>
                  <a:pt x="3359483" y="992764"/>
                </a:lnTo>
                <a:lnTo>
                  <a:pt x="3362664" y="1638175"/>
                </a:lnTo>
                <a:lnTo>
                  <a:pt x="3365845" y="1054815"/>
                </a:lnTo>
                <a:lnTo>
                  <a:pt x="3369038" y="1484012"/>
                </a:lnTo>
                <a:lnTo>
                  <a:pt x="3372219" y="1191667"/>
                </a:lnTo>
                <a:lnTo>
                  <a:pt x="3375400" y="1379400"/>
                </a:lnTo>
                <a:lnTo>
                  <a:pt x="3378581" y="1440830"/>
                </a:lnTo>
                <a:lnTo>
                  <a:pt x="3381774" y="1218399"/>
                </a:lnTo>
                <a:lnTo>
                  <a:pt x="3384955" y="1640973"/>
                </a:lnTo>
                <a:lnTo>
                  <a:pt x="3388136" y="1208357"/>
                </a:lnTo>
                <a:lnTo>
                  <a:pt x="3391329" y="1712268"/>
                </a:lnTo>
                <a:lnTo>
                  <a:pt x="3394510" y="1348160"/>
                </a:lnTo>
                <a:lnTo>
                  <a:pt x="3397691" y="1739924"/>
                </a:lnTo>
                <a:lnTo>
                  <a:pt x="3400872" y="1630944"/>
                </a:lnTo>
                <a:lnTo>
                  <a:pt x="3404065" y="1785157"/>
                </a:lnTo>
                <a:lnTo>
                  <a:pt x="3407246" y="1755209"/>
                </a:lnTo>
                <a:lnTo>
                  <a:pt x="3410427" y="1707126"/>
                </a:lnTo>
                <a:lnTo>
                  <a:pt x="3413620" y="1782245"/>
                </a:lnTo>
                <a:lnTo>
                  <a:pt x="3416801" y="1690828"/>
                </a:lnTo>
                <a:lnTo>
                  <a:pt x="3419982" y="1891162"/>
                </a:lnTo>
                <a:lnTo>
                  <a:pt x="3423163" y="1842978"/>
                </a:lnTo>
                <a:lnTo>
                  <a:pt x="3426356" y="1883285"/>
                </a:lnTo>
                <a:lnTo>
                  <a:pt x="3429537" y="1830568"/>
                </a:lnTo>
                <a:lnTo>
                  <a:pt x="3432718" y="1925125"/>
                </a:lnTo>
                <a:lnTo>
                  <a:pt x="3435911" y="1861568"/>
                </a:lnTo>
                <a:lnTo>
                  <a:pt x="3439092" y="1992468"/>
                </a:lnTo>
                <a:lnTo>
                  <a:pt x="3442273" y="2001750"/>
                </a:lnTo>
                <a:lnTo>
                  <a:pt x="3445453" y="2021037"/>
                </a:lnTo>
                <a:lnTo>
                  <a:pt x="3448647" y="2079414"/>
                </a:lnTo>
                <a:lnTo>
                  <a:pt x="3451828" y="2093572"/>
                </a:lnTo>
                <a:lnTo>
                  <a:pt x="3455008" y="2090090"/>
                </a:lnTo>
                <a:lnTo>
                  <a:pt x="3458189" y="2207643"/>
                </a:lnTo>
                <a:lnTo>
                  <a:pt x="3461383" y="2216786"/>
                </a:lnTo>
                <a:lnTo>
                  <a:pt x="3464564" y="2214658"/>
                </a:lnTo>
                <a:lnTo>
                  <a:pt x="3467744" y="2342254"/>
                </a:lnTo>
                <a:lnTo>
                  <a:pt x="3470938" y="2375812"/>
                </a:lnTo>
                <a:lnTo>
                  <a:pt x="3474119" y="2456072"/>
                </a:lnTo>
                <a:lnTo>
                  <a:pt x="3477299" y="2484488"/>
                </a:lnTo>
                <a:lnTo>
                  <a:pt x="3490035" y="2697003"/>
                </a:lnTo>
                <a:lnTo>
                  <a:pt x="3502771" y="2946762"/>
                </a:lnTo>
                <a:lnTo>
                  <a:pt x="3509145" y="2842758"/>
                </a:lnTo>
                <a:lnTo>
                  <a:pt x="3515519" y="2807795"/>
                </a:lnTo>
                <a:lnTo>
                  <a:pt x="3518700" y="2760370"/>
                </a:lnTo>
                <a:lnTo>
                  <a:pt x="3525062" y="2827879"/>
                </a:lnTo>
                <a:lnTo>
                  <a:pt x="3528255" y="2815861"/>
                </a:lnTo>
                <a:lnTo>
                  <a:pt x="3534617" y="2864374"/>
                </a:lnTo>
                <a:lnTo>
                  <a:pt x="3537797" y="2863842"/>
                </a:lnTo>
                <a:lnTo>
                  <a:pt x="3540991" y="2847051"/>
                </a:lnTo>
                <a:lnTo>
                  <a:pt x="3544172" y="2881533"/>
                </a:lnTo>
                <a:lnTo>
                  <a:pt x="3547353" y="2860664"/>
                </a:lnTo>
                <a:lnTo>
                  <a:pt x="3550546" y="2801830"/>
                </a:lnTo>
                <a:lnTo>
                  <a:pt x="3556908" y="2785457"/>
                </a:lnTo>
                <a:lnTo>
                  <a:pt x="3563282" y="2861702"/>
                </a:lnTo>
                <a:lnTo>
                  <a:pt x="3566463" y="2837224"/>
                </a:lnTo>
                <a:lnTo>
                  <a:pt x="3569643" y="2846405"/>
                </a:lnTo>
                <a:lnTo>
                  <a:pt x="3572837" y="2897451"/>
                </a:lnTo>
                <a:lnTo>
                  <a:pt x="3576018" y="2891106"/>
                </a:lnTo>
                <a:lnTo>
                  <a:pt x="3579198" y="2858840"/>
                </a:lnTo>
                <a:lnTo>
                  <a:pt x="3582379" y="2854142"/>
                </a:lnTo>
                <a:lnTo>
                  <a:pt x="3585573" y="2862563"/>
                </a:lnTo>
                <a:lnTo>
                  <a:pt x="3588753" y="2841251"/>
                </a:lnTo>
                <a:lnTo>
                  <a:pt x="3591934" y="2856143"/>
                </a:lnTo>
                <a:lnTo>
                  <a:pt x="3595128" y="2894513"/>
                </a:lnTo>
                <a:lnTo>
                  <a:pt x="3598308" y="2846874"/>
                </a:lnTo>
                <a:lnTo>
                  <a:pt x="3601489" y="2829601"/>
                </a:lnTo>
                <a:lnTo>
                  <a:pt x="3604670" y="2915762"/>
                </a:lnTo>
                <a:lnTo>
                  <a:pt x="3607863" y="2844974"/>
                </a:lnTo>
                <a:lnTo>
                  <a:pt x="3611044" y="2836692"/>
                </a:lnTo>
                <a:lnTo>
                  <a:pt x="3614225" y="2856814"/>
                </a:lnTo>
                <a:lnTo>
                  <a:pt x="3623780" y="2745098"/>
                </a:lnTo>
                <a:lnTo>
                  <a:pt x="3626961" y="2773946"/>
                </a:lnTo>
                <a:lnTo>
                  <a:pt x="3630154" y="2601041"/>
                </a:lnTo>
                <a:lnTo>
                  <a:pt x="3639696" y="1685459"/>
                </a:lnTo>
                <a:lnTo>
                  <a:pt x="3646071" y="1252805"/>
                </a:lnTo>
                <a:lnTo>
                  <a:pt x="3649251" y="1297684"/>
                </a:lnTo>
                <a:lnTo>
                  <a:pt x="3652445" y="1489330"/>
                </a:lnTo>
                <a:lnTo>
                  <a:pt x="3655626" y="1397306"/>
                </a:lnTo>
                <a:lnTo>
                  <a:pt x="3661987" y="1027373"/>
                </a:lnTo>
                <a:lnTo>
                  <a:pt x="3668362" y="1159591"/>
                </a:lnTo>
                <a:lnTo>
                  <a:pt x="3671542" y="1120410"/>
                </a:lnTo>
                <a:lnTo>
                  <a:pt x="3674736" y="1104315"/>
                </a:lnTo>
                <a:lnTo>
                  <a:pt x="3677917" y="928815"/>
                </a:lnTo>
                <a:lnTo>
                  <a:pt x="3681097" y="979164"/>
                </a:lnTo>
                <a:lnTo>
                  <a:pt x="3684278" y="1608973"/>
                </a:lnTo>
                <a:lnTo>
                  <a:pt x="3687472" y="1528004"/>
                </a:lnTo>
                <a:lnTo>
                  <a:pt x="3690652" y="1090728"/>
                </a:lnTo>
                <a:lnTo>
                  <a:pt x="3693833" y="1363026"/>
                </a:lnTo>
                <a:lnTo>
                  <a:pt x="3697027" y="987306"/>
                </a:lnTo>
                <a:lnTo>
                  <a:pt x="3700208" y="1009771"/>
                </a:lnTo>
                <a:lnTo>
                  <a:pt x="3703388" y="947987"/>
                </a:lnTo>
                <a:lnTo>
                  <a:pt x="3706569" y="857457"/>
                </a:lnTo>
                <a:lnTo>
                  <a:pt x="3709763" y="935526"/>
                </a:lnTo>
                <a:lnTo>
                  <a:pt x="3712943" y="766028"/>
                </a:lnTo>
                <a:lnTo>
                  <a:pt x="3716124" y="800105"/>
                </a:lnTo>
                <a:lnTo>
                  <a:pt x="3719305" y="617374"/>
                </a:lnTo>
                <a:lnTo>
                  <a:pt x="3722498" y="765281"/>
                </a:lnTo>
                <a:lnTo>
                  <a:pt x="3728860" y="399180"/>
                </a:lnTo>
                <a:lnTo>
                  <a:pt x="3732054" y="403989"/>
                </a:lnTo>
                <a:lnTo>
                  <a:pt x="3735234" y="485506"/>
                </a:lnTo>
                <a:lnTo>
                  <a:pt x="3738415" y="374250"/>
                </a:lnTo>
                <a:lnTo>
                  <a:pt x="3741596" y="371702"/>
                </a:lnTo>
                <a:lnTo>
                  <a:pt x="3744789" y="344610"/>
                </a:lnTo>
                <a:lnTo>
                  <a:pt x="3747970" y="394226"/>
                </a:lnTo>
                <a:lnTo>
                  <a:pt x="3751151" y="353527"/>
                </a:lnTo>
                <a:lnTo>
                  <a:pt x="3754344" y="147922"/>
                </a:lnTo>
                <a:lnTo>
                  <a:pt x="3757525" y="391444"/>
                </a:lnTo>
                <a:lnTo>
                  <a:pt x="3760706" y="334550"/>
                </a:lnTo>
                <a:lnTo>
                  <a:pt x="3763887" y="426961"/>
                </a:lnTo>
                <a:lnTo>
                  <a:pt x="3767080" y="423509"/>
                </a:lnTo>
                <a:lnTo>
                  <a:pt x="3770261" y="573155"/>
                </a:lnTo>
                <a:lnTo>
                  <a:pt x="3773442" y="291831"/>
                </a:lnTo>
                <a:lnTo>
                  <a:pt x="3776635" y="574040"/>
                </a:lnTo>
                <a:lnTo>
                  <a:pt x="3779816" y="325796"/>
                </a:lnTo>
                <a:lnTo>
                  <a:pt x="3789371" y="598531"/>
                </a:lnTo>
                <a:lnTo>
                  <a:pt x="3792552" y="638724"/>
                </a:lnTo>
                <a:lnTo>
                  <a:pt x="3795733" y="414247"/>
                </a:lnTo>
                <a:lnTo>
                  <a:pt x="3798926" y="773740"/>
                </a:lnTo>
                <a:lnTo>
                  <a:pt x="3802107" y="351274"/>
                </a:lnTo>
                <a:lnTo>
                  <a:pt x="3805288" y="953837"/>
                </a:lnTo>
                <a:lnTo>
                  <a:pt x="3808468" y="601380"/>
                </a:lnTo>
                <a:lnTo>
                  <a:pt x="3811662" y="1166239"/>
                </a:lnTo>
                <a:lnTo>
                  <a:pt x="3814843" y="433804"/>
                </a:lnTo>
                <a:lnTo>
                  <a:pt x="3821204" y="948835"/>
                </a:lnTo>
                <a:lnTo>
                  <a:pt x="3824398" y="1039530"/>
                </a:lnTo>
                <a:lnTo>
                  <a:pt x="3827578" y="1196960"/>
                </a:lnTo>
                <a:lnTo>
                  <a:pt x="3830759" y="700078"/>
                </a:lnTo>
                <a:lnTo>
                  <a:pt x="3833953" y="1226605"/>
                </a:lnTo>
                <a:lnTo>
                  <a:pt x="3837133" y="724087"/>
                </a:lnTo>
                <a:lnTo>
                  <a:pt x="3840314" y="1564575"/>
                </a:lnTo>
                <a:lnTo>
                  <a:pt x="3843495" y="762824"/>
                </a:lnTo>
                <a:lnTo>
                  <a:pt x="3846688" y="1385998"/>
                </a:lnTo>
                <a:lnTo>
                  <a:pt x="3849869" y="804512"/>
                </a:lnTo>
                <a:lnTo>
                  <a:pt x="3853050" y="1263164"/>
                </a:lnTo>
                <a:lnTo>
                  <a:pt x="3859424" y="894776"/>
                </a:lnTo>
                <a:lnTo>
                  <a:pt x="3862605" y="1361760"/>
                </a:lnTo>
                <a:lnTo>
                  <a:pt x="3865786" y="1035364"/>
                </a:lnTo>
                <a:lnTo>
                  <a:pt x="3868979" y="1779180"/>
                </a:lnTo>
                <a:lnTo>
                  <a:pt x="3872160" y="997564"/>
                </a:lnTo>
                <a:lnTo>
                  <a:pt x="3875341" y="1754107"/>
                </a:lnTo>
                <a:lnTo>
                  <a:pt x="3878534" y="930360"/>
                </a:lnTo>
                <a:lnTo>
                  <a:pt x="3881715" y="1633527"/>
                </a:lnTo>
                <a:lnTo>
                  <a:pt x="3884896" y="988142"/>
                </a:lnTo>
                <a:lnTo>
                  <a:pt x="3888077" y="1470095"/>
                </a:lnTo>
                <a:lnTo>
                  <a:pt x="3891270" y="1700756"/>
                </a:lnTo>
                <a:lnTo>
                  <a:pt x="3894451" y="1503323"/>
                </a:lnTo>
                <a:lnTo>
                  <a:pt x="3897632" y="1666895"/>
                </a:lnTo>
                <a:lnTo>
                  <a:pt x="3900812" y="882860"/>
                </a:lnTo>
                <a:lnTo>
                  <a:pt x="3904006" y="1935433"/>
                </a:lnTo>
                <a:lnTo>
                  <a:pt x="3907187" y="1273079"/>
                </a:lnTo>
                <a:lnTo>
                  <a:pt x="3910367" y="1932976"/>
                </a:lnTo>
                <a:lnTo>
                  <a:pt x="3913561" y="1237913"/>
                </a:lnTo>
                <a:lnTo>
                  <a:pt x="3916742" y="1646178"/>
                </a:lnTo>
                <a:lnTo>
                  <a:pt x="3919922" y="1386137"/>
                </a:lnTo>
                <a:lnTo>
                  <a:pt x="3923103" y="1405689"/>
                </a:lnTo>
                <a:lnTo>
                  <a:pt x="3926297" y="1721436"/>
                </a:lnTo>
                <a:lnTo>
                  <a:pt x="3929477" y="1256174"/>
                </a:lnTo>
                <a:lnTo>
                  <a:pt x="3932658" y="1840585"/>
                </a:lnTo>
                <a:lnTo>
                  <a:pt x="3935852" y="1233937"/>
                </a:lnTo>
                <a:lnTo>
                  <a:pt x="3939032" y="1818360"/>
                </a:lnTo>
                <a:lnTo>
                  <a:pt x="3942213" y="1246410"/>
                </a:lnTo>
                <a:lnTo>
                  <a:pt x="3945394" y="1695641"/>
                </a:lnTo>
                <a:lnTo>
                  <a:pt x="3948587" y="1438360"/>
                </a:lnTo>
                <a:lnTo>
                  <a:pt x="3951768" y="1533031"/>
                </a:lnTo>
                <a:lnTo>
                  <a:pt x="3954949" y="1689461"/>
                </a:lnTo>
                <a:lnTo>
                  <a:pt x="3958142" y="1465219"/>
                </a:lnTo>
                <a:lnTo>
                  <a:pt x="3961323" y="1874066"/>
                </a:lnTo>
                <a:lnTo>
                  <a:pt x="3964504" y="1503627"/>
                </a:lnTo>
                <a:lnTo>
                  <a:pt x="3967685" y="2051517"/>
                </a:lnTo>
                <a:lnTo>
                  <a:pt x="3970878" y="1635844"/>
                </a:lnTo>
                <a:lnTo>
                  <a:pt x="3974059" y="2140755"/>
                </a:lnTo>
                <a:lnTo>
                  <a:pt x="3977240" y="1949362"/>
                </a:lnTo>
                <a:lnTo>
                  <a:pt x="3983614" y="2083910"/>
                </a:lnTo>
                <a:lnTo>
                  <a:pt x="3986795" y="1880221"/>
                </a:lnTo>
                <a:lnTo>
                  <a:pt x="3989976" y="2092382"/>
                </a:lnTo>
                <a:lnTo>
                  <a:pt x="3993169" y="1831037"/>
                </a:lnTo>
                <a:lnTo>
                  <a:pt x="3996350" y="2108350"/>
                </a:lnTo>
                <a:lnTo>
                  <a:pt x="3999531" y="1816626"/>
                </a:lnTo>
                <a:lnTo>
                  <a:pt x="4002711" y="2082669"/>
                </a:lnTo>
                <a:lnTo>
                  <a:pt x="4005905" y="1911816"/>
                </a:lnTo>
                <a:lnTo>
                  <a:pt x="4009086" y="2012299"/>
                </a:lnTo>
                <a:lnTo>
                  <a:pt x="4012267" y="1951654"/>
                </a:lnTo>
                <a:lnTo>
                  <a:pt x="4015460" y="1921731"/>
                </a:lnTo>
                <a:lnTo>
                  <a:pt x="4018641" y="2068055"/>
                </a:lnTo>
                <a:lnTo>
                  <a:pt x="4021822" y="1909688"/>
                </a:lnTo>
                <a:lnTo>
                  <a:pt x="4025002" y="2091584"/>
                </a:lnTo>
                <a:lnTo>
                  <a:pt x="4028196" y="1924200"/>
                </a:lnTo>
                <a:lnTo>
                  <a:pt x="4031377" y="2070753"/>
                </a:lnTo>
                <a:lnTo>
                  <a:pt x="4034557" y="2000851"/>
                </a:lnTo>
                <a:lnTo>
                  <a:pt x="4037751" y="2039310"/>
                </a:lnTo>
                <a:lnTo>
                  <a:pt x="4040932" y="1984123"/>
                </a:lnTo>
                <a:lnTo>
                  <a:pt x="4047293" y="2012995"/>
                </a:lnTo>
                <a:lnTo>
                  <a:pt x="4050487" y="1977234"/>
                </a:lnTo>
                <a:lnTo>
                  <a:pt x="4053668" y="2025342"/>
                </a:lnTo>
                <a:lnTo>
                  <a:pt x="4056848" y="1987023"/>
                </a:lnTo>
                <a:lnTo>
                  <a:pt x="4060042" y="2085683"/>
                </a:lnTo>
                <a:lnTo>
                  <a:pt x="4063223" y="2002561"/>
                </a:lnTo>
                <a:lnTo>
                  <a:pt x="4066403" y="2077059"/>
                </a:lnTo>
                <a:lnTo>
                  <a:pt x="4069584" y="2024430"/>
                </a:lnTo>
                <a:lnTo>
                  <a:pt x="4072778" y="2099233"/>
                </a:lnTo>
                <a:lnTo>
                  <a:pt x="4075958" y="2070398"/>
                </a:lnTo>
                <a:lnTo>
                  <a:pt x="4079139" y="2073184"/>
                </a:lnTo>
                <a:lnTo>
                  <a:pt x="4082320" y="2178036"/>
                </a:lnTo>
                <a:lnTo>
                  <a:pt x="4085514" y="2086721"/>
                </a:lnTo>
                <a:lnTo>
                  <a:pt x="4088694" y="2211505"/>
                </a:lnTo>
                <a:lnTo>
                  <a:pt x="4091875" y="2096092"/>
                </a:lnTo>
                <a:lnTo>
                  <a:pt x="4095069" y="2309392"/>
                </a:lnTo>
                <a:lnTo>
                  <a:pt x="4098249" y="2293994"/>
                </a:lnTo>
                <a:lnTo>
                  <a:pt x="4101430" y="2474357"/>
                </a:lnTo>
                <a:lnTo>
                  <a:pt x="4104611" y="2520604"/>
                </a:lnTo>
                <a:lnTo>
                  <a:pt x="4107804" y="2511904"/>
                </a:lnTo>
                <a:lnTo>
                  <a:pt x="4110985" y="2735398"/>
                </a:lnTo>
                <a:lnTo>
                  <a:pt x="4114166" y="2546905"/>
                </a:lnTo>
                <a:lnTo>
                  <a:pt x="4114166" y="2546905"/>
                </a:lnTo>
              </a:path>
            </a:pathLst>
          </a:custGeom>
          <a:noFill/>
          <a:ln w="6350" cap="sq">
            <a:solidFill>
              <a:srgbClr val="7F7F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D1CB1F1B-8BCB-9A6D-A933-2D7250051957}"/>
              </a:ext>
            </a:extLst>
          </p:cNvPr>
          <p:cNvCxnSpPr>
            <a:cxnSpLocks/>
            <a:stCxn id="2" idx="0"/>
            <a:endCxn id="9" idx="1"/>
          </p:cNvCxnSpPr>
          <p:nvPr/>
        </p:nvCxnSpPr>
        <p:spPr>
          <a:xfrm flipH="1" flipV="1">
            <a:off x="1690912" y="4141497"/>
            <a:ext cx="9459" cy="156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8052DC6-7019-F6CF-2847-393CEC3E4203}"/>
              </a:ext>
            </a:extLst>
          </p:cNvPr>
          <p:cNvSpPr txBox="1"/>
          <p:nvPr/>
        </p:nvSpPr>
        <p:spPr>
          <a:xfrm rot="16200000">
            <a:off x="1355158" y="3306137"/>
            <a:ext cx="6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Brain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1DE3E240-56D2-79AB-AFA0-EC9C0AC62E1F}"/>
              </a:ext>
            </a:extLst>
          </p:cNvPr>
          <p:cNvSpPr/>
          <p:nvPr/>
        </p:nvSpPr>
        <p:spPr>
          <a:xfrm>
            <a:off x="1411783" y="661278"/>
            <a:ext cx="587829" cy="587829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CEFBF496-48CD-D751-2376-EC29746BBDD8}"/>
                  </a:ext>
                </a:extLst>
              </p:cNvPr>
              <p:cNvSpPr txBox="1"/>
              <p:nvPr/>
            </p:nvSpPr>
            <p:spPr>
              <a:xfrm>
                <a:off x="1508367" y="770526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CEFBF496-48CD-D751-2376-EC29746BB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67" y="770526"/>
                <a:ext cx="371384" cy="369332"/>
              </a:xfrm>
              <a:prstGeom prst="rect">
                <a:avLst/>
              </a:prstGeom>
              <a:blipFill>
                <a:blip r:embed="rId3"/>
                <a:stretch>
                  <a:fillRect t="-1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igura a mano libera 19">
            <a:extLst>
              <a:ext uri="{FF2B5EF4-FFF2-40B4-BE49-F238E27FC236}">
                <a16:creationId xmlns:a16="http://schemas.microsoft.com/office/drawing/2014/main" id="{FAE041F2-37E6-400C-84A1-E58B925D15A7}"/>
              </a:ext>
            </a:extLst>
          </p:cNvPr>
          <p:cNvSpPr/>
          <p:nvPr/>
        </p:nvSpPr>
        <p:spPr>
          <a:xfrm>
            <a:off x="2109533" y="808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rgbClr val="7F7F7F"/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986DF0FD-E77D-55A9-0733-A7A91F8C64A5}"/>
              </a:ext>
            </a:extLst>
          </p:cNvPr>
          <p:cNvCxnSpPr>
            <a:cxnSpLocks/>
            <a:stCxn id="9" idx="3"/>
            <a:endCxn id="18" idx="4"/>
          </p:cNvCxnSpPr>
          <p:nvPr/>
        </p:nvCxnSpPr>
        <p:spPr>
          <a:xfrm flipV="1">
            <a:off x="1690912" y="1249107"/>
            <a:ext cx="14786" cy="1415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2A11137-4630-4A4D-3344-0864F828CD2E}"/>
              </a:ext>
            </a:extLst>
          </p:cNvPr>
          <p:cNvSpPr txBox="1"/>
          <p:nvPr/>
        </p:nvSpPr>
        <p:spPr>
          <a:xfrm>
            <a:off x="4239680" y="111165"/>
            <a:ext cx="3705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Observables and Latents</a:t>
            </a:r>
          </a:p>
        </p:txBody>
      </p:sp>
    </p:spTree>
    <p:extLst>
      <p:ext uri="{BB962C8B-B14F-4D97-AF65-F5344CB8AC3E}">
        <p14:creationId xmlns:p14="http://schemas.microsoft.com/office/powerpoint/2010/main" val="2988289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e 4">
            <a:extLst>
              <a:ext uri="{FF2B5EF4-FFF2-40B4-BE49-F238E27FC236}">
                <a16:creationId xmlns:a16="http://schemas.microsoft.com/office/drawing/2014/main" id="{EFFE2440-6B51-90A5-73C2-AD0502EEF6C3}"/>
              </a:ext>
            </a:extLst>
          </p:cNvPr>
          <p:cNvSpPr/>
          <p:nvPr/>
        </p:nvSpPr>
        <p:spPr>
          <a:xfrm>
            <a:off x="1406456" y="5710128"/>
            <a:ext cx="587829" cy="587829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3A60CE5-F68A-BC8B-EB2A-D0834DF64EE2}"/>
                  </a:ext>
                </a:extLst>
              </p:cNvPr>
              <p:cNvSpPr txBox="1"/>
              <p:nvPr/>
            </p:nvSpPr>
            <p:spPr>
              <a:xfrm>
                <a:off x="1504501" y="5819376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3A60CE5-F68A-BC8B-EB2A-D0834DF64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501" y="5819376"/>
                <a:ext cx="367986" cy="369332"/>
              </a:xfrm>
              <a:prstGeom prst="rect">
                <a:avLst/>
              </a:prstGeom>
              <a:blipFill>
                <a:blip r:embed="rId2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tardo 14">
            <a:extLst>
              <a:ext uri="{FF2B5EF4-FFF2-40B4-BE49-F238E27FC236}">
                <a16:creationId xmlns:a16="http://schemas.microsoft.com/office/drawing/2014/main" id="{9206D447-4C27-B641-8EE4-7C747BD131E6}"/>
              </a:ext>
            </a:extLst>
          </p:cNvPr>
          <p:cNvSpPr/>
          <p:nvPr/>
        </p:nvSpPr>
        <p:spPr>
          <a:xfrm rot="16200000">
            <a:off x="952358" y="3096619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B712321C-7C79-D3F2-FA67-93ADF93BD331}"/>
              </a:ext>
            </a:extLst>
          </p:cNvPr>
          <p:cNvSpPr/>
          <p:nvPr/>
        </p:nvSpPr>
        <p:spPr>
          <a:xfrm>
            <a:off x="983252" y="6407205"/>
            <a:ext cx="1434235" cy="308093"/>
          </a:xfrm>
          <a:custGeom>
            <a:avLst/>
            <a:gdLst>
              <a:gd name="connsiteX0" fmla="*/ 0 w 4114165"/>
              <a:gd name="connsiteY0" fmla="*/ 3011446 h 3063504"/>
              <a:gd name="connsiteX1" fmla="*/ 3185 w 4114165"/>
              <a:gd name="connsiteY1" fmla="*/ 3013332 h 3063504"/>
              <a:gd name="connsiteX2" fmla="*/ 9554 w 4114165"/>
              <a:gd name="connsiteY2" fmla="*/ 2826245 h 3063504"/>
              <a:gd name="connsiteX3" fmla="*/ 12738 w 4114165"/>
              <a:gd name="connsiteY3" fmla="*/ 2838655 h 3063504"/>
              <a:gd name="connsiteX4" fmla="*/ 15922 w 4114165"/>
              <a:gd name="connsiteY4" fmla="*/ 2924828 h 3063504"/>
              <a:gd name="connsiteX5" fmla="*/ 19106 w 4114165"/>
              <a:gd name="connsiteY5" fmla="*/ 2725369 h 3063504"/>
              <a:gd name="connsiteX6" fmla="*/ 22291 w 4114165"/>
              <a:gd name="connsiteY6" fmla="*/ 2641399 h 3063504"/>
              <a:gd name="connsiteX7" fmla="*/ 25475 w 4114165"/>
              <a:gd name="connsiteY7" fmla="*/ 2821179 h 3063504"/>
              <a:gd name="connsiteX8" fmla="*/ 28660 w 4114165"/>
              <a:gd name="connsiteY8" fmla="*/ 2514627 h 3063504"/>
              <a:gd name="connsiteX9" fmla="*/ 31843 w 4114165"/>
              <a:gd name="connsiteY9" fmla="*/ 2618250 h 3063504"/>
              <a:gd name="connsiteX10" fmla="*/ 35028 w 4114165"/>
              <a:gd name="connsiteY10" fmla="*/ 2254674 h 3063504"/>
              <a:gd name="connsiteX11" fmla="*/ 38212 w 4114165"/>
              <a:gd name="connsiteY11" fmla="*/ 2269567 h 3063504"/>
              <a:gd name="connsiteX12" fmla="*/ 44582 w 4114165"/>
              <a:gd name="connsiteY12" fmla="*/ 1843155 h 3063504"/>
              <a:gd name="connsiteX13" fmla="*/ 47765 w 4114165"/>
              <a:gd name="connsiteY13" fmla="*/ 1889465 h 3063504"/>
              <a:gd name="connsiteX14" fmla="*/ 50950 w 4114165"/>
              <a:gd name="connsiteY14" fmla="*/ 1451074 h 3063504"/>
              <a:gd name="connsiteX15" fmla="*/ 54134 w 4114165"/>
              <a:gd name="connsiteY15" fmla="*/ 1745876 h 3063504"/>
              <a:gd name="connsiteX16" fmla="*/ 57319 w 4114165"/>
              <a:gd name="connsiteY16" fmla="*/ 1707861 h 3063504"/>
              <a:gd name="connsiteX17" fmla="*/ 60503 w 4114165"/>
              <a:gd name="connsiteY17" fmla="*/ 1736163 h 3063504"/>
              <a:gd name="connsiteX18" fmla="*/ 66871 w 4114165"/>
              <a:gd name="connsiteY18" fmla="*/ 1595803 h 3063504"/>
              <a:gd name="connsiteX19" fmla="*/ 70056 w 4114165"/>
              <a:gd name="connsiteY19" fmla="*/ 1611164 h 3063504"/>
              <a:gd name="connsiteX20" fmla="*/ 73240 w 4114165"/>
              <a:gd name="connsiteY20" fmla="*/ 1610809 h 3063504"/>
              <a:gd name="connsiteX21" fmla="*/ 76425 w 4114165"/>
              <a:gd name="connsiteY21" fmla="*/ 1814308 h 3063504"/>
              <a:gd name="connsiteX22" fmla="*/ 79608 w 4114165"/>
              <a:gd name="connsiteY22" fmla="*/ 1666945 h 3063504"/>
              <a:gd name="connsiteX23" fmla="*/ 82793 w 4114165"/>
              <a:gd name="connsiteY23" fmla="*/ 1683737 h 3063504"/>
              <a:gd name="connsiteX24" fmla="*/ 85978 w 4114165"/>
              <a:gd name="connsiteY24" fmla="*/ 1724374 h 3063504"/>
              <a:gd name="connsiteX25" fmla="*/ 89162 w 4114165"/>
              <a:gd name="connsiteY25" fmla="*/ 1786398 h 3063504"/>
              <a:gd name="connsiteX26" fmla="*/ 92347 w 4114165"/>
              <a:gd name="connsiteY26" fmla="*/ 1745293 h 3063504"/>
              <a:gd name="connsiteX27" fmla="*/ 95530 w 4114165"/>
              <a:gd name="connsiteY27" fmla="*/ 1727286 h 3063504"/>
              <a:gd name="connsiteX28" fmla="*/ 98715 w 4114165"/>
              <a:gd name="connsiteY28" fmla="*/ 1781827 h 3063504"/>
              <a:gd name="connsiteX29" fmla="*/ 101899 w 4114165"/>
              <a:gd name="connsiteY29" fmla="*/ 1772203 h 3063504"/>
              <a:gd name="connsiteX30" fmla="*/ 105084 w 4114165"/>
              <a:gd name="connsiteY30" fmla="*/ 1830365 h 3063504"/>
              <a:gd name="connsiteX31" fmla="*/ 108268 w 4114165"/>
              <a:gd name="connsiteY31" fmla="*/ 1860162 h 3063504"/>
              <a:gd name="connsiteX32" fmla="*/ 111452 w 4114165"/>
              <a:gd name="connsiteY32" fmla="*/ 1854540 h 3063504"/>
              <a:gd name="connsiteX33" fmla="*/ 124190 w 4114165"/>
              <a:gd name="connsiteY33" fmla="*/ 2026178 h 3063504"/>
              <a:gd name="connsiteX34" fmla="*/ 127373 w 4114165"/>
              <a:gd name="connsiteY34" fmla="*/ 1988302 h 3063504"/>
              <a:gd name="connsiteX35" fmla="*/ 133742 w 4114165"/>
              <a:gd name="connsiteY35" fmla="*/ 1778623 h 3063504"/>
              <a:gd name="connsiteX36" fmla="*/ 136927 w 4114165"/>
              <a:gd name="connsiteY36" fmla="*/ 1775546 h 3063504"/>
              <a:gd name="connsiteX37" fmla="*/ 140112 w 4114165"/>
              <a:gd name="connsiteY37" fmla="*/ 1739620 h 3063504"/>
              <a:gd name="connsiteX38" fmla="*/ 143296 w 4114165"/>
              <a:gd name="connsiteY38" fmla="*/ 1765352 h 3063504"/>
              <a:gd name="connsiteX39" fmla="*/ 146480 w 4114165"/>
              <a:gd name="connsiteY39" fmla="*/ 1810927 h 3063504"/>
              <a:gd name="connsiteX40" fmla="*/ 152849 w 4114165"/>
              <a:gd name="connsiteY40" fmla="*/ 1709469 h 3063504"/>
              <a:gd name="connsiteX41" fmla="*/ 156033 w 4114165"/>
              <a:gd name="connsiteY41" fmla="*/ 1680153 h 3063504"/>
              <a:gd name="connsiteX42" fmla="*/ 159218 w 4114165"/>
              <a:gd name="connsiteY42" fmla="*/ 1678089 h 3063504"/>
              <a:gd name="connsiteX43" fmla="*/ 162401 w 4114165"/>
              <a:gd name="connsiteY43" fmla="*/ 1664945 h 3063504"/>
              <a:gd name="connsiteX44" fmla="*/ 165586 w 4114165"/>
              <a:gd name="connsiteY44" fmla="*/ 1675164 h 3063504"/>
              <a:gd name="connsiteX45" fmla="*/ 168770 w 4114165"/>
              <a:gd name="connsiteY45" fmla="*/ 1620218 h 3063504"/>
              <a:gd name="connsiteX46" fmla="*/ 171955 w 4114165"/>
              <a:gd name="connsiteY46" fmla="*/ 1594144 h 3063504"/>
              <a:gd name="connsiteX47" fmla="*/ 175140 w 4114165"/>
              <a:gd name="connsiteY47" fmla="*/ 1608986 h 3063504"/>
              <a:gd name="connsiteX48" fmla="*/ 178323 w 4114165"/>
              <a:gd name="connsiteY48" fmla="*/ 1606884 h 3063504"/>
              <a:gd name="connsiteX49" fmla="*/ 181508 w 4114165"/>
              <a:gd name="connsiteY49" fmla="*/ 1608441 h 3063504"/>
              <a:gd name="connsiteX50" fmla="*/ 184692 w 4114165"/>
              <a:gd name="connsiteY50" fmla="*/ 1602160 h 3063504"/>
              <a:gd name="connsiteX51" fmla="*/ 187877 w 4114165"/>
              <a:gd name="connsiteY51" fmla="*/ 1607871 h 3063504"/>
              <a:gd name="connsiteX52" fmla="*/ 191061 w 4114165"/>
              <a:gd name="connsiteY52" fmla="*/ 1561270 h 3063504"/>
              <a:gd name="connsiteX53" fmla="*/ 194245 w 4114165"/>
              <a:gd name="connsiteY53" fmla="*/ 1591447 h 3063504"/>
              <a:gd name="connsiteX54" fmla="*/ 200614 w 4114165"/>
              <a:gd name="connsiteY54" fmla="*/ 1561156 h 3063504"/>
              <a:gd name="connsiteX55" fmla="*/ 206983 w 4114165"/>
              <a:gd name="connsiteY55" fmla="*/ 1586116 h 3063504"/>
              <a:gd name="connsiteX56" fmla="*/ 210166 w 4114165"/>
              <a:gd name="connsiteY56" fmla="*/ 1617799 h 3063504"/>
              <a:gd name="connsiteX57" fmla="*/ 213351 w 4114165"/>
              <a:gd name="connsiteY57" fmla="*/ 1602755 h 3063504"/>
              <a:gd name="connsiteX58" fmla="*/ 216535 w 4114165"/>
              <a:gd name="connsiteY58" fmla="*/ 1596981 h 3063504"/>
              <a:gd name="connsiteX59" fmla="*/ 219720 w 4114165"/>
              <a:gd name="connsiteY59" fmla="*/ 1570641 h 3063504"/>
              <a:gd name="connsiteX60" fmla="*/ 222905 w 4114165"/>
              <a:gd name="connsiteY60" fmla="*/ 1594195 h 3063504"/>
              <a:gd name="connsiteX61" fmla="*/ 226089 w 4114165"/>
              <a:gd name="connsiteY61" fmla="*/ 1556180 h 3063504"/>
              <a:gd name="connsiteX62" fmla="*/ 229272 w 4114165"/>
              <a:gd name="connsiteY62" fmla="*/ 1552989 h 3063504"/>
              <a:gd name="connsiteX63" fmla="*/ 232457 w 4114165"/>
              <a:gd name="connsiteY63" fmla="*/ 1561714 h 3063504"/>
              <a:gd name="connsiteX64" fmla="*/ 238826 w 4114165"/>
              <a:gd name="connsiteY64" fmla="*/ 1454734 h 3063504"/>
              <a:gd name="connsiteX65" fmla="*/ 248379 w 4114165"/>
              <a:gd name="connsiteY65" fmla="*/ 1211852 h 3063504"/>
              <a:gd name="connsiteX66" fmla="*/ 251563 w 4114165"/>
              <a:gd name="connsiteY66" fmla="*/ 1302015 h 3063504"/>
              <a:gd name="connsiteX67" fmla="*/ 254748 w 4114165"/>
              <a:gd name="connsiteY67" fmla="*/ 1329861 h 3063504"/>
              <a:gd name="connsiteX68" fmla="*/ 257933 w 4114165"/>
              <a:gd name="connsiteY68" fmla="*/ 1292593 h 3063504"/>
              <a:gd name="connsiteX69" fmla="*/ 261116 w 4114165"/>
              <a:gd name="connsiteY69" fmla="*/ 1329114 h 3063504"/>
              <a:gd name="connsiteX70" fmla="*/ 264300 w 4114165"/>
              <a:gd name="connsiteY70" fmla="*/ 1279094 h 3063504"/>
              <a:gd name="connsiteX71" fmla="*/ 267485 w 4114165"/>
              <a:gd name="connsiteY71" fmla="*/ 1355023 h 3063504"/>
              <a:gd name="connsiteX72" fmla="*/ 270670 w 4114165"/>
              <a:gd name="connsiteY72" fmla="*/ 1329405 h 3063504"/>
              <a:gd name="connsiteX73" fmla="*/ 273854 w 4114165"/>
              <a:gd name="connsiteY73" fmla="*/ 1335243 h 3063504"/>
              <a:gd name="connsiteX74" fmla="*/ 277037 w 4114165"/>
              <a:gd name="connsiteY74" fmla="*/ 1297063 h 3063504"/>
              <a:gd name="connsiteX75" fmla="*/ 280222 w 4114165"/>
              <a:gd name="connsiteY75" fmla="*/ 1222008 h 3063504"/>
              <a:gd name="connsiteX76" fmla="*/ 283407 w 4114165"/>
              <a:gd name="connsiteY76" fmla="*/ 1184943 h 3063504"/>
              <a:gd name="connsiteX77" fmla="*/ 286591 w 4114165"/>
              <a:gd name="connsiteY77" fmla="*/ 1180510 h 3063504"/>
              <a:gd name="connsiteX78" fmla="*/ 289776 w 4114165"/>
              <a:gd name="connsiteY78" fmla="*/ 1181283 h 3063504"/>
              <a:gd name="connsiteX79" fmla="*/ 292959 w 4114165"/>
              <a:gd name="connsiteY79" fmla="*/ 1142799 h 3063504"/>
              <a:gd name="connsiteX80" fmla="*/ 296144 w 4114165"/>
              <a:gd name="connsiteY80" fmla="*/ 1200240 h 3063504"/>
              <a:gd name="connsiteX81" fmla="*/ 302513 w 4114165"/>
              <a:gd name="connsiteY81" fmla="*/ 1061286 h 3063504"/>
              <a:gd name="connsiteX82" fmla="*/ 305698 w 4114165"/>
              <a:gd name="connsiteY82" fmla="*/ 1043367 h 3063504"/>
              <a:gd name="connsiteX83" fmla="*/ 308881 w 4114165"/>
              <a:gd name="connsiteY83" fmla="*/ 1015761 h 3063504"/>
              <a:gd name="connsiteX84" fmla="*/ 312065 w 4114165"/>
              <a:gd name="connsiteY84" fmla="*/ 1020636 h 3063504"/>
              <a:gd name="connsiteX85" fmla="*/ 315250 w 4114165"/>
              <a:gd name="connsiteY85" fmla="*/ 995728 h 3063504"/>
              <a:gd name="connsiteX86" fmla="*/ 324803 w 4114165"/>
              <a:gd name="connsiteY86" fmla="*/ 1044659 h 3063504"/>
              <a:gd name="connsiteX87" fmla="*/ 327987 w 4114165"/>
              <a:gd name="connsiteY87" fmla="*/ 1045304 h 3063504"/>
              <a:gd name="connsiteX88" fmla="*/ 331172 w 4114165"/>
              <a:gd name="connsiteY88" fmla="*/ 978037 h 3063504"/>
              <a:gd name="connsiteX89" fmla="*/ 334354 w 4114165"/>
              <a:gd name="connsiteY89" fmla="*/ 967488 h 3063504"/>
              <a:gd name="connsiteX90" fmla="*/ 337535 w 4114165"/>
              <a:gd name="connsiteY90" fmla="*/ 942922 h 3063504"/>
              <a:gd name="connsiteX91" fmla="*/ 343909 w 4114165"/>
              <a:gd name="connsiteY91" fmla="*/ 1069605 h 3063504"/>
              <a:gd name="connsiteX92" fmla="*/ 347090 w 4114165"/>
              <a:gd name="connsiteY92" fmla="*/ 1001996 h 3063504"/>
              <a:gd name="connsiteX93" fmla="*/ 350283 w 4114165"/>
              <a:gd name="connsiteY93" fmla="*/ 1035959 h 3063504"/>
              <a:gd name="connsiteX94" fmla="*/ 353464 w 4114165"/>
              <a:gd name="connsiteY94" fmla="*/ 1037035 h 3063504"/>
              <a:gd name="connsiteX95" fmla="*/ 356645 w 4114165"/>
              <a:gd name="connsiteY95" fmla="*/ 1209180 h 3063504"/>
              <a:gd name="connsiteX96" fmla="*/ 359825 w 4114165"/>
              <a:gd name="connsiteY96" fmla="*/ 1224300 h 3063504"/>
              <a:gd name="connsiteX97" fmla="*/ 366200 w 4114165"/>
              <a:gd name="connsiteY97" fmla="*/ 1319275 h 3063504"/>
              <a:gd name="connsiteX98" fmla="*/ 369380 w 4114165"/>
              <a:gd name="connsiteY98" fmla="*/ 1254337 h 3063504"/>
              <a:gd name="connsiteX99" fmla="*/ 372574 w 4114165"/>
              <a:gd name="connsiteY99" fmla="*/ 1298140 h 3063504"/>
              <a:gd name="connsiteX100" fmla="*/ 375755 w 4114165"/>
              <a:gd name="connsiteY100" fmla="*/ 1247778 h 3063504"/>
              <a:gd name="connsiteX101" fmla="*/ 378935 w 4114165"/>
              <a:gd name="connsiteY101" fmla="*/ 1301951 h 3063504"/>
              <a:gd name="connsiteX102" fmla="*/ 382116 w 4114165"/>
              <a:gd name="connsiteY102" fmla="*/ 1294214 h 3063504"/>
              <a:gd name="connsiteX103" fmla="*/ 385310 w 4114165"/>
              <a:gd name="connsiteY103" fmla="*/ 1319591 h 3063504"/>
              <a:gd name="connsiteX104" fmla="*/ 388490 w 4114165"/>
              <a:gd name="connsiteY104" fmla="*/ 1313690 h 3063504"/>
              <a:gd name="connsiteX105" fmla="*/ 391671 w 4114165"/>
              <a:gd name="connsiteY105" fmla="*/ 1316970 h 3063504"/>
              <a:gd name="connsiteX106" fmla="*/ 394865 w 4114165"/>
              <a:gd name="connsiteY106" fmla="*/ 1262986 h 3063504"/>
              <a:gd name="connsiteX107" fmla="*/ 401226 w 4114165"/>
              <a:gd name="connsiteY107" fmla="*/ 1288414 h 3063504"/>
              <a:gd name="connsiteX108" fmla="*/ 404407 w 4114165"/>
              <a:gd name="connsiteY108" fmla="*/ 1275067 h 3063504"/>
              <a:gd name="connsiteX109" fmla="*/ 407601 w 4114165"/>
              <a:gd name="connsiteY109" fmla="*/ 1332723 h 3063504"/>
              <a:gd name="connsiteX110" fmla="*/ 413962 w 4114165"/>
              <a:gd name="connsiteY110" fmla="*/ 1099706 h 3063504"/>
              <a:gd name="connsiteX111" fmla="*/ 426698 w 4114165"/>
              <a:gd name="connsiteY111" fmla="*/ 106593 h 3063504"/>
              <a:gd name="connsiteX112" fmla="*/ 429891 w 4114165"/>
              <a:gd name="connsiteY112" fmla="*/ 163744 h 3063504"/>
              <a:gd name="connsiteX113" fmla="*/ 433072 w 4114165"/>
              <a:gd name="connsiteY113" fmla="*/ 272852 h 3063504"/>
              <a:gd name="connsiteX114" fmla="*/ 436253 w 4114165"/>
              <a:gd name="connsiteY114" fmla="*/ 264073 h 3063504"/>
              <a:gd name="connsiteX115" fmla="*/ 442627 w 4114165"/>
              <a:gd name="connsiteY115" fmla="*/ 0 h 3063504"/>
              <a:gd name="connsiteX116" fmla="*/ 448989 w 4114165"/>
              <a:gd name="connsiteY116" fmla="*/ 212600 h 3063504"/>
              <a:gd name="connsiteX117" fmla="*/ 452182 w 4114165"/>
              <a:gd name="connsiteY117" fmla="*/ 53217 h 3063504"/>
              <a:gd name="connsiteX118" fmla="*/ 455363 w 4114165"/>
              <a:gd name="connsiteY118" fmla="*/ 35493 h 3063504"/>
              <a:gd name="connsiteX119" fmla="*/ 458544 w 4114165"/>
              <a:gd name="connsiteY119" fmla="*/ 61732 h 3063504"/>
              <a:gd name="connsiteX120" fmla="*/ 468099 w 4114165"/>
              <a:gd name="connsiteY120" fmla="*/ 648880 h 3063504"/>
              <a:gd name="connsiteX121" fmla="*/ 474473 w 4114165"/>
              <a:gd name="connsiteY121" fmla="*/ 828686 h 3063504"/>
              <a:gd name="connsiteX122" fmla="*/ 477654 w 4114165"/>
              <a:gd name="connsiteY122" fmla="*/ 981747 h 3063504"/>
              <a:gd name="connsiteX123" fmla="*/ 480835 w 4114165"/>
              <a:gd name="connsiteY123" fmla="*/ 1056676 h 3063504"/>
              <a:gd name="connsiteX124" fmla="*/ 499945 w 4114165"/>
              <a:gd name="connsiteY124" fmla="*/ 1995963 h 3063504"/>
              <a:gd name="connsiteX125" fmla="*/ 506306 w 4114165"/>
              <a:gd name="connsiteY125" fmla="*/ 2089444 h 3063504"/>
              <a:gd name="connsiteX126" fmla="*/ 515861 w 4114165"/>
              <a:gd name="connsiteY126" fmla="*/ 2169159 h 3063504"/>
              <a:gd name="connsiteX127" fmla="*/ 519042 w 4114165"/>
              <a:gd name="connsiteY127" fmla="*/ 2238212 h 3063504"/>
              <a:gd name="connsiteX128" fmla="*/ 522235 w 4114165"/>
              <a:gd name="connsiteY128" fmla="*/ 2227980 h 3063504"/>
              <a:gd name="connsiteX129" fmla="*/ 525416 w 4114165"/>
              <a:gd name="connsiteY129" fmla="*/ 2306214 h 3063504"/>
              <a:gd name="connsiteX130" fmla="*/ 528597 w 4114165"/>
              <a:gd name="connsiteY130" fmla="*/ 2337277 h 3063504"/>
              <a:gd name="connsiteX131" fmla="*/ 531791 w 4114165"/>
              <a:gd name="connsiteY131" fmla="*/ 2346281 h 3063504"/>
              <a:gd name="connsiteX132" fmla="*/ 538152 w 4114165"/>
              <a:gd name="connsiteY132" fmla="*/ 2373532 h 3063504"/>
              <a:gd name="connsiteX133" fmla="*/ 541333 w 4114165"/>
              <a:gd name="connsiteY133" fmla="*/ 2419740 h 3063504"/>
              <a:gd name="connsiteX134" fmla="*/ 544526 w 4114165"/>
              <a:gd name="connsiteY134" fmla="*/ 2436253 h 3063504"/>
              <a:gd name="connsiteX135" fmla="*/ 550888 w 4114165"/>
              <a:gd name="connsiteY135" fmla="*/ 2604245 h 3063504"/>
              <a:gd name="connsiteX136" fmla="*/ 557262 w 4114165"/>
              <a:gd name="connsiteY136" fmla="*/ 2762219 h 3063504"/>
              <a:gd name="connsiteX137" fmla="*/ 563624 w 4114165"/>
              <a:gd name="connsiteY137" fmla="*/ 2916876 h 3063504"/>
              <a:gd name="connsiteX138" fmla="*/ 566817 w 4114165"/>
              <a:gd name="connsiteY138" fmla="*/ 2948433 h 3063504"/>
              <a:gd name="connsiteX139" fmla="*/ 569998 w 4114165"/>
              <a:gd name="connsiteY139" fmla="*/ 2949953 h 3063504"/>
              <a:gd name="connsiteX140" fmla="*/ 579553 w 4114165"/>
              <a:gd name="connsiteY140" fmla="*/ 2905732 h 3063504"/>
              <a:gd name="connsiteX141" fmla="*/ 585915 w 4114165"/>
              <a:gd name="connsiteY141" fmla="*/ 2936086 h 3063504"/>
              <a:gd name="connsiteX142" fmla="*/ 589108 w 4114165"/>
              <a:gd name="connsiteY142" fmla="*/ 2986638 h 3063504"/>
              <a:gd name="connsiteX143" fmla="*/ 592289 w 4114165"/>
              <a:gd name="connsiteY143" fmla="*/ 2980851 h 3063504"/>
              <a:gd name="connsiteX144" fmla="*/ 595470 w 4114165"/>
              <a:gd name="connsiteY144" fmla="*/ 3017587 h 3063504"/>
              <a:gd name="connsiteX145" fmla="*/ 598650 w 4114165"/>
              <a:gd name="connsiteY145" fmla="*/ 3005962 h 3063504"/>
              <a:gd name="connsiteX146" fmla="*/ 601844 w 4114165"/>
              <a:gd name="connsiteY146" fmla="*/ 3021335 h 3063504"/>
              <a:gd name="connsiteX147" fmla="*/ 605025 w 4114165"/>
              <a:gd name="connsiteY147" fmla="*/ 3001467 h 3063504"/>
              <a:gd name="connsiteX148" fmla="*/ 608205 w 4114165"/>
              <a:gd name="connsiteY148" fmla="*/ 2999694 h 3063504"/>
              <a:gd name="connsiteX149" fmla="*/ 611399 w 4114165"/>
              <a:gd name="connsiteY149" fmla="*/ 3008976 h 3063504"/>
              <a:gd name="connsiteX150" fmla="*/ 614580 w 4114165"/>
              <a:gd name="connsiteY150" fmla="*/ 2974747 h 3063504"/>
              <a:gd name="connsiteX151" fmla="*/ 617760 w 4114165"/>
              <a:gd name="connsiteY151" fmla="*/ 2990247 h 3063504"/>
              <a:gd name="connsiteX152" fmla="*/ 620941 w 4114165"/>
              <a:gd name="connsiteY152" fmla="*/ 2914571 h 3063504"/>
              <a:gd name="connsiteX153" fmla="*/ 624135 w 4114165"/>
              <a:gd name="connsiteY153" fmla="*/ 2993438 h 3063504"/>
              <a:gd name="connsiteX154" fmla="*/ 627315 w 4114165"/>
              <a:gd name="connsiteY154" fmla="*/ 2906277 h 3063504"/>
              <a:gd name="connsiteX155" fmla="*/ 630496 w 4114165"/>
              <a:gd name="connsiteY155" fmla="*/ 2932984 h 3063504"/>
              <a:gd name="connsiteX156" fmla="*/ 633690 w 4114165"/>
              <a:gd name="connsiteY156" fmla="*/ 2767576 h 3063504"/>
              <a:gd name="connsiteX157" fmla="*/ 636870 w 4114165"/>
              <a:gd name="connsiteY157" fmla="*/ 2826485 h 3063504"/>
              <a:gd name="connsiteX158" fmla="*/ 640051 w 4114165"/>
              <a:gd name="connsiteY158" fmla="*/ 2799196 h 3063504"/>
              <a:gd name="connsiteX159" fmla="*/ 643232 w 4114165"/>
              <a:gd name="connsiteY159" fmla="*/ 2831943 h 3063504"/>
              <a:gd name="connsiteX160" fmla="*/ 646426 w 4114165"/>
              <a:gd name="connsiteY160" fmla="*/ 2681453 h 3063504"/>
              <a:gd name="connsiteX161" fmla="*/ 649606 w 4114165"/>
              <a:gd name="connsiteY161" fmla="*/ 2708654 h 3063504"/>
              <a:gd name="connsiteX162" fmla="*/ 652787 w 4114165"/>
              <a:gd name="connsiteY162" fmla="*/ 2870946 h 3063504"/>
              <a:gd name="connsiteX163" fmla="*/ 655981 w 4114165"/>
              <a:gd name="connsiteY163" fmla="*/ 2515703 h 3063504"/>
              <a:gd name="connsiteX164" fmla="*/ 659161 w 4114165"/>
              <a:gd name="connsiteY164" fmla="*/ 2685087 h 3063504"/>
              <a:gd name="connsiteX165" fmla="*/ 662342 w 4114165"/>
              <a:gd name="connsiteY165" fmla="*/ 1744647 h 3063504"/>
              <a:gd name="connsiteX166" fmla="*/ 668716 w 4114165"/>
              <a:gd name="connsiteY166" fmla="*/ 1481428 h 3063504"/>
              <a:gd name="connsiteX167" fmla="*/ 671897 w 4114165"/>
              <a:gd name="connsiteY167" fmla="*/ 1603059 h 3063504"/>
              <a:gd name="connsiteX168" fmla="*/ 675078 w 4114165"/>
              <a:gd name="connsiteY168" fmla="*/ 1584469 h 3063504"/>
              <a:gd name="connsiteX169" fmla="*/ 678259 w 4114165"/>
              <a:gd name="connsiteY169" fmla="*/ 1607631 h 3063504"/>
              <a:gd name="connsiteX170" fmla="*/ 681452 w 4114165"/>
              <a:gd name="connsiteY170" fmla="*/ 1604680 h 3063504"/>
              <a:gd name="connsiteX171" fmla="*/ 684633 w 4114165"/>
              <a:gd name="connsiteY171" fmla="*/ 1275637 h 3063504"/>
              <a:gd name="connsiteX172" fmla="*/ 687814 w 4114165"/>
              <a:gd name="connsiteY172" fmla="*/ 1501386 h 3063504"/>
              <a:gd name="connsiteX173" fmla="*/ 691007 w 4114165"/>
              <a:gd name="connsiteY173" fmla="*/ 1211206 h 3063504"/>
              <a:gd name="connsiteX174" fmla="*/ 694188 w 4114165"/>
              <a:gd name="connsiteY174" fmla="*/ 1600970 h 3063504"/>
              <a:gd name="connsiteX175" fmla="*/ 697369 w 4114165"/>
              <a:gd name="connsiteY175" fmla="*/ 1080141 h 3063504"/>
              <a:gd name="connsiteX176" fmla="*/ 700550 w 4114165"/>
              <a:gd name="connsiteY176" fmla="*/ 1550570 h 3063504"/>
              <a:gd name="connsiteX177" fmla="*/ 703743 w 4114165"/>
              <a:gd name="connsiteY177" fmla="*/ 1284008 h 3063504"/>
              <a:gd name="connsiteX178" fmla="*/ 706924 w 4114165"/>
              <a:gd name="connsiteY178" fmla="*/ 1613367 h 3063504"/>
              <a:gd name="connsiteX179" fmla="*/ 710105 w 4114165"/>
              <a:gd name="connsiteY179" fmla="*/ 1411489 h 3063504"/>
              <a:gd name="connsiteX180" fmla="*/ 713298 w 4114165"/>
              <a:gd name="connsiteY180" fmla="*/ 1407690 h 3063504"/>
              <a:gd name="connsiteX181" fmla="*/ 716479 w 4114165"/>
              <a:gd name="connsiteY181" fmla="*/ 1894404 h 3063504"/>
              <a:gd name="connsiteX182" fmla="*/ 719660 w 4114165"/>
              <a:gd name="connsiteY182" fmla="*/ 1220412 h 3063504"/>
              <a:gd name="connsiteX183" fmla="*/ 722840 w 4114165"/>
              <a:gd name="connsiteY183" fmla="*/ 1962405 h 3063504"/>
              <a:gd name="connsiteX184" fmla="*/ 726034 w 4114165"/>
              <a:gd name="connsiteY184" fmla="*/ 1431066 h 3063504"/>
              <a:gd name="connsiteX185" fmla="*/ 729215 w 4114165"/>
              <a:gd name="connsiteY185" fmla="*/ 2100461 h 3063504"/>
              <a:gd name="connsiteX186" fmla="*/ 732395 w 4114165"/>
              <a:gd name="connsiteY186" fmla="*/ 1845042 h 3063504"/>
              <a:gd name="connsiteX187" fmla="*/ 735589 w 4114165"/>
              <a:gd name="connsiteY187" fmla="*/ 2177327 h 3063504"/>
              <a:gd name="connsiteX188" fmla="*/ 738770 w 4114165"/>
              <a:gd name="connsiteY188" fmla="*/ 2353549 h 3063504"/>
              <a:gd name="connsiteX189" fmla="*/ 741950 w 4114165"/>
              <a:gd name="connsiteY189" fmla="*/ 2300896 h 3063504"/>
              <a:gd name="connsiteX190" fmla="*/ 745131 w 4114165"/>
              <a:gd name="connsiteY190" fmla="*/ 2571371 h 3063504"/>
              <a:gd name="connsiteX191" fmla="*/ 748325 w 4114165"/>
              <a:gd name="connsiteY191" fmla="*/ 2227879 h 3063504"/>
              <a:gd name="connsiteX192" fmla="*/ 751505 w 4114165"/>
              <a:gd name="connsiteY192" fmla="*/ 2581793 h 3063504"/>
              <a:gd name="connsiteX193" fmla="*/ 754686 w 4114165"/>
              <a:gd name="connsiteY193" fmla="*/ 2147214 h 3063504"/>
              <a:gd name="connsiteX194" fmla="*/ 757880 w 4114165"/>
              <a:gd name="connsiteY194" fmla="*/ 2506915 h 3063504"/>
              <a:gd name="connsiteX195" fmla="*/ 761061 w 4114165"/>
              <a:gd name="connsiteY195" fmla="*/ 2098713 h 3063504"/>
              <a:gd name="connsiteX196" fmla="*/ 764241 w 4114165"/>
              <a:gd name="connsiteY196" fmla="*/ 2375698 h 3063504"/>
              <a:gd name="connsiteX197" fmla="*/ 767422 w 4114165"/>
              <a:gd name="connsiteY197" fmla="*/ 2074754 h 3063504"/>
              <a:gd name="connsiteX198" fmla="*/ 770616 w 4114165"/>
              <a:gd name="connsiteY198" fmla="*/ 2073589 h 3063504"/>
              <a:gd name="connsiteX199" fmla="*/ 773796 w 4114165"/>
              <a:gd name="connsiteY199" fmla="*/ 2025519 h 3063504"/>
              <a:gd name="connsiteX200" fmla="*/ 776977 w 4114165"/>
              <a:gd name="connsiteY200" fmla="*/ 1733998 h 3063504"/>
              <a:gd name="connsiteX201" fmla="*/ 780158 w 4114165"/>
              <a:gd name="connsiteY201" fmla="*/ 2112238 h 3063504"/>
              <a:gd name="connsiteX202" fmla="*/ 783351 w 4114165"/>
              <a:gd name="connsiteY202" fmla="*/ 1632742 h 3063504"/>
              <a:gd name="connsiteX203" fmla="*/ 786532 w 4114165"/>
              <a:gd name="connsiteY203" fmla="*/ 1981907 h 3063504"/>
              <a:gd name="connsiteX204" fmla="*/ 789713 w 4114165"/>
              <a:gd name="connsiteY204" fmla="*/ 1791514 h 3063504"/>
              <a:gd name="connsiteX205" fmla="*/ 796087 w 4114165"/>
              <a:gd name="connsiteY205" fmla="*/ 2454476 h 3063504"/>
              <a:gd name="connsiteX206" fmla="*/ 802449 w 4114165"/>
              <a:gd name="connsiteY206" fmla="*/ 2696243 h 3063504"/>
              <a:gd name="connsiteX207" fmla="*/ 805642 w 4114165"/>
              <a:gd name="connsiteY207" fmla="*/ 2628356 h 3063504"/>
              <a:gd name="connsiteX208" fmla="*/ 808823 w 4114165"/>
              <a:gd name="connsiteY208" fmla="*/ 2769881 h 3063504"/>
              <a:gd name="connsiteX209" fmla="*/ 812004 w 4114165"/>
              <a:gd name="connsiteY209" fmla="*/ 2580539 h 3063504"/>
              <a:gd name="connsiteX210" fmla="*/ 815197 w 4114165"/>
              <a:gd name="connsiteY210" fmla="*/ 2709971 h 3063504"/>
              <a:gd name="connsiteX211" fmla="*/ 818378 w 4114165"/>
              <a:gd name="connsiteY211" fmla="*/ 2534571 h 3063504"/>
              <a:gd name="connsiteX212" fmla="*/ 821559 w 4114165"/>
              <a:gd name="connsiteY212" fmla="*/ 2621429 h 3063504"/>
              <a:gd name="connsiteX213" fmla="*/ 824740 w 4114165"/>
              <a:gd name="connsiteY213" fmla="*/ 2635802 h 3063504"/>
              <a:gd name="connsiteX214" fmla="*/ 827933 w 4114165"/>
              <a:gd name="connsiteY214" fmla="*/ 2639259 h 3063504"/>
              <a:gd name="connsiteX215" fmla="*/ 831114 w 4114165"/>
              <a:gd name="connsiteY215" fmla="*/ 2616376 h 3063504"/>
              <a:gd name="connsiteX216" fmla="*/ 834295 w 4114165"/>
              <a:gd name="connsiteY216" fmla="*/ 2571029 h 3063504"/>
              <a:gd name="connsiteX217" fmla="*/ 837488 w 4114165"/>
              <a:gd name="connsiteY217" fmla="*/ 2589986 h 3063504"/>
              <a:gd name="connsiteX218" fmla="*/ 840669 w 4114165"/>
              <a:gd name="connsiteY218" fmla="*/ 2514221 h 3063504"/>
              <a:gd name="connsiteX219" fmla="*/ 843850 w 4114165"/>
              <a:gd name="connsiteY219" fmla="*/ 2581413 h 3063504"/>
              <a:gd name="connsiteX220" fmla="*/ 847030 w 4114165"/>
              <a:gd name="connsiteY220" fmla="*/ 2497746 h 3063504"/>
              <a:gd name="connsiteX221" fmla="*/ 850224 w 4114165"/>
              <a:gd name="connsiteY221" fmla="*/ 2528885 h 3063504"/>
              <a:gd name="connsiteX222" fmla="*/ 853405 w 4114165"/>
              <a:gd name="connsiteY222" fmla="*/ 2497772 h 3063504"/>
              <a:gd name="connsiteX223" fmla="*/ 856585 w 4114165"/>
              <a:gd name="connsiteY223" fmla="*/ 2518577 h 3063504"/>
              <a:gd name="connsiteX224" fmla="*/ 859766 w 4114165"/>
              <a:gd name="connsiteY224" fmla="*/ 2520110 h 3063504"/>
              <a:gd name="connsiteX225" fmla="*/ 862960 w 4114165"/>
              <a:gd name="connsiteY225" fmla="*/ 2511511 h 3063504"/>
              <a:gd name="connsiteX226" fmla="*/ 866140 w 4114165"/>
              <a:gd name="connsiteY226" fmla="*/ 2537446 h 3063504"/>
              <a:gd name="connsiteX227" fmla="*/ 869321 w 4114165"/>
              <a:gd name="connsiteY227" fmla="*/ 2525023 h 3063504"/>
              <a:gd name="connsiteX228" fmla="*/ 872515 w 4114165"/>
              <a:gd name="connsiteY228" fmla="*/ 2567850 h 3063504"/>
              <a:gd name="connsiteX229" fmla="*/ 875695 w 4114165"/>
              <a:gd name="connsiteY229" fmla="*/ 2560379 h 3063504"/>
              <a:gd name="connsiteX230" fmla="*/ 878876 w 4114165"/>
              <a:gd name="connsiteY230" fmla="*/ 2622214 h 3063504"/>
              <a:gd name="connsiteX231" fmla="*/ 882057 w 4114165"/>
              <a:gd name="connsiteY231" fmla="*/ 2628989 h 3063504"/>
              <a:gd name="connsiteX232" fmla="*/ 885250 w 4114165"/>
              <a:gd name="connsiteY232" fmla="*/ 2672475 h 3063504"/>
              <a:gd name="connsiteX233" fmla="*/ 888431 w 4114165"/>
              <a:gd name="connsiteY233" fmla="*/ 2665966 h 3063504"/>
              <a:gd name="connsiteX234" fmla="*/ 894805 w 4114165"/>
              <a:gd name="connsiteY234" fmla="*/ 2728117 h 3063504"/>
              <a:gd name="connsiteX235" fmla="*/ 897986 w 4114165"/>
              <a:gd name="connsiteY235" fmla="*/ 2743997 h 3063504"/>
              <a:gd name="connsiteX236" fmla="*/ 901167 w 4114165"/>
              <a:gd name="connsiteY236" fmla="*/ 2781999 h 3063504"/>
              <a:gd name="connsiteX237" fmla="*/ 904348 w 4114165"/>
              <a:gd name="connsiteY237" fmla="*/ 2768082 h 3063504"/>
              <a:gd name="connsiteX238" fmla="*/ 907541 w 4114165"/>
              <a:gd name="connsiteY238" fmla="*/ 2802248 h 3063504"/>
              <a:gd name="connsiteX239" fmla="*/ 910722 w 4114165"/>
              <a:gd name="connsiteY239" fmla="*/ 2763574 h 3063504"/>
              <a:gd name="connsiteX240" fmla="*/ 913903 w 4114165"/>
              <a:gd name="connsiteY240" fmla="*/ 2755774 h 3063504"/>
              <a:gd name="connsiteX241" fmla="*/ 917096 w 4114165"/>
              <a:gd name="connsiteY241" fmla="*/ 2743604 h 3063504"/>
              <a:gd name="connsiteX242" fmla="*/ 920277 w 4114165"/>
              <a:gd name="connsiteY242" fmla="*/ 2747112 h 3063504"/>
              <a:gd name="connsiteX243" fmla="*/ 929832 w 4114165"/>
              <a:gd name="connsiteY243" fmla="*/ 2494492 h 3063504"/>
              <a:gd name="connsiteX244" fmla="*/ 945749 w 4114165"/>
              <a:gd name="connsiteY244" fmla="*/ 1907485 h 3063504"/>
              <a:gd name="connsiteX245" fmla="*/ 952123 w 4114165"/>
              <a:gd name="connsiteY245" fmla="*/ 1838229 h 3063504"/>
              <a:gd name="connsiteX246" fmla="*/ 955304 w 4114165"/>
              <a:gd name="connsiteY246" fmla="*/ 1782612 h 3063504"/>
              <a:gd name="connsiteX247" fmla="*/ 958485 w 4114165"/>
              <a:gd name="connsiteY247" fmla="*/ 1689372 h 3063504"/>
              <a:gd name="connsiteX248" fmla="*/ 961665 w 4114165"/>
              <a:gd name="connsiteY248" fmla="*/ 1657030 h 3063504"/>
              <a:gd name="connsiteX249" fmla="*/ 964859 w 4114165"/>
              <a:gd name="connsiteY249" fmla="*/ 1549747 h 3063504"/>
              <a:gd name="connsiteX250" fmla="*/ 968040 w 4114165"/>
              <a:gd name="connsiteY250" fmla="*/ 1500284 h 3063504"/>
              <a:gd name="connsiteX251" fmla="*/ 974414 w 4114165"/>
              <a:gd name="connsiteY251" fmla="*/ 1298000 h 3063504"/>
              <a:gd name="connsiteX252" fmla="*/ 980776 w 4114165"/>
              <a:gd name="connsiteY252" fmla="*/ 1110786 h 3063504"/>
              <a:gd name="connsiteX253" fmla="*/ 987150 w 4114165"/>
              <a:gd name="connsiteY253" fmla="*/ 823912 h 3063504"/>
              <a:gd name="connsiteX254" fmla="*/ 990331 w 4114165"/>
              <a:gd name="connsiteY254" fmla="*/ 704864 h 3063504"/>
              <a:gd name="connsiteX255" fmla="*/ 993511 w 4114165"/>
              <a:gd name="connsiteY255" fmla="*/ 662873 h 3063504"/>
              <a:gd name="connsiteX256" fmla="*/ 996705 w 4114165"/>
              <a:gd name="connsiteY256" fmla="*/ 671053 h 3063504"/>
              <a:gd name="connsiteX257" fmla="*/ 999886 w 4114165"/>
              <a:gd name="connsiteY257" fmla="*/ 570015 h 3063504"/>
              <a:gd name="connsiteX258" fmla="*/ 1006247 w 4114165"/>
              <a:gd name="connsiteY258" fmla="*/ 530037 h 3063504"/>
              <a:gd name="connsiteX259" fmla="*/ 1009441 w 4114165"/>
              <a:gd name="connsiteY259" fmla="*/ 603419 h 3063504"/>
              <a:gd name="connsiteX260" fmla="*/ 1012621 w 4114165"/>
              <a:gd name="connsiteY260" fmla="*/ 548202 h 3063504"/>
              <a:gd name="connsiteX261" fmla="*/ 1015802 w 4114165"/>
              <a:gd name="connsiteY261" fmla="*/ 568308 h 3063504"/>
              <a:gd name="connsiteX262" fmla="*/ 1022176 w 4114165"/>
              <a:gd name="connsiteY262" fmla="*/ 655566 h 3063504"/>
              <a:gd name="connsiteX263" fmla="*/ 1025357 w 4114165"/>
              <a:gd name="connsiteY263" fmla="*/ 612777 h 3063504"/>
              <a:gd name="connsiteX264" fmla="*/ 1028538 w 4114165"/>
              <a:gd name="connsiteY264" fmla="*/ 618653 h 3063504"/>
              <a:gd name="connsiteX265" fmla="*/ 1031731 w 4114165"/>
              <a:gd name="connsiteY265" fmla="*/ 556261 h 3063504"/>
              <a:gd name="connsiteX266" fmla="*/ 1034912 w 4114165"/>
              <a:gd name="connsiteY266" fmla="*/ 562606 h 3063504"/>
              <a:gd name="connsiteX267" fmla="*/ 1038093 w 4114165"/>
              <a:gd name="connsiteY267" fmla="*/ 590553 h 3063504"/>
              <a:gd name="connsiteX268" fmla="*/ 1041274 w 4114165"/>
              <a:gd name="connsiteY268" fmla="*/ 574483 h 3063504"/>
              <a:gd name="connsiteX269" fmla="*/ 1044467 w 4114165"/>
              <a:gd name="connsiteY269" fmla="*/ 675701 h 3063504"/>
              <a:gd name="connsiteX270" fmla="*/ 1047648 w 4114165"/>
              <a:gd name="connsiteY270" fmla="*/ 698381 h 3063504"/>
              <a:gd name="connsiteX271" fmla="*/ 1050829 w 4114165"/>
              <a:gd name="connsiteY271" fmla="*/ 809577 h 3063504"/>
              <a:gd name="connsiteX272" fmla="*/ 1054022 w 4114165"/>
              <a:gd name="connsiteY272" fmla="*/ 769941 h 3063504"/>
              <a:gd name="connsiteX273" fmla="*/ 1057203 w 4114165"/>
              <a:gd name="connsiteY273" fmla="*/ 800903 h 3063504"/>
              <a:gd name="connsiteX274" fmla="*/ 1060384 w 4114165"/>
              <a:gd name="connsiteY274" fmla="*/ 932880 h 3063504"/>
              <a:gd name="connsiteX275" fmla="*/ 1063565 w 4114165"/>
              <a:gd name="connsiteY275" fmla="*/ 1147700 h 3063504"/>
              <a:gd name="connsiteX276" fmla="*/ 1066758 w 4114165"/>
              <a:gd name="connsiteY276" fmla="*/ 1071745 h 3063504"/>
              <a:gd name="connsiteX277" fmla="*/ 1069939 w 4114165"/>
              <a:gd name="connsiteY277" fmla="*/ 1202304 h 3063504"/>
              <a:gd name="connsiteX278" fmla="*/ 1073120 w 4114165"/>
              <a:gd name="connsiteY278" fmla="*/ 1529979 h 3063504"/>
              <a:gd name="connsiteX279" fmla="*/ 1076313 w 4114165"/>
              <a:gd name="connsiteY279" fmla="*/ 1482593 h 3063504"/>
              <a:gd name="connsiteX280" fmla="*/ 1082675 w 4114165"/>
              <a:gd name="connsiteY280" fmla="*/ 2071639 h 3063504"/>
              <a:gd name="connsiteX281" fmla="*/ 1098604 w 4114165"/>
              <a:gd name="connsiteY281" fmla="*/ 2722254 h 3063504"/>
              <a:gd name="connsiteX282" fmla="*/ 1101785 w 4114165"/>
              <a:gd name="connsiteY282" fmla="*/ 2668372 h 3063504"/>
              <a:gd name="connsiteX283" fmla="*/ 1104965 w 4114165"/>
              <a:gd name="connsiteY283" fmla="*/ 2693027 h 3063504"/>
              <a:gd name="connsiteX284" fmla="*/ 1108146 w 4114165"/>
              <a:gd name="connsiteY284" fmla="*/ 2737741 h 3063504"/>
              <a:gd name="connsiteX285" fmla="*/ 1111340 w 4114165"/>
              <a:gd name="connsiteY285" fmla="*/ 2813645 h 3063504"/>
              <a:gd name="connsiteX286" fmla="*/ 1117701 w 4114165"/>
              <a:gd name="connsiteY286" fmla="*/ 2823890 h 3063504"/>
              <a:gd name="connsiteX287" fmla="*/ 1120895 w 4114165"/>
              <a:gd name="connsiteY287" fmla="*/ 2892626 h 3063504"/>
              <a:gd name="connsiteX288" fmla="*/ 1124076 w 4114165"/>
              <a:gd name="connsiteY288" fmla="*/ 2892752 h 3063504"/>
              <a:gd name="connsiteX289" fmla="*/ 1127256 w 4114165"/>
              <a:gd name="connsiteY289" fmla="*/ 2909152 h 3063504"/>
              <a:gd name="connsiteX290" fmla="*/ 1130437 w 4114165"/>
              <a:gd name="connsiteY290" fmla="*/ 2907847 h 3063504"/>
              <a:gd name="connsiteX291" fmla="*/ 1133631 w 4114165"/>
              <a:gd name="connsiteY291" fmla="*/ 2903187 h 3063504"/>
              <a:gd name="connsiteX292" fmla="*/ 1136811 w 4114165"/>
              <a:gd name="connsiteY292" fmla="*/ 2901452 h 3063504"/>
              <a:gd name="connsiteX293" fmla="*/ 1139992 w 4114165"/>
              <a:gd name="connsiteY293" fmla="*/ 2903719 h 3063504"/>
              <a:gd name="connsiteX294" fmla="*/ 1143173 w 4114165"/>
              <a:gd name="connsiteY294" fmla="*/ 2875973 h 3063504"/>
              <a:gd name="connsiteX295" fmla="*/ 1146367 w 4114165"/>
              <a:gd name="connsiteY295" fmla="*/ 2829348 h 3063504"/>
              <a:gd name="connsiteX296" fmla="*/ 1149547 w 4114165"/>
              <a:gd name="connsiteY296" fmla="*/ 2875822 h 3063504"/>
              <a:gd name="connsiteX297" fmla="*/ 1152728 w 4114165"/>
              <a:gd name="connsiteY297" fmla="*/ 2885281 h 3063504"/>
              <a:gd name="connsiteX298" fmla="*/ 1155922 w 4114165"/>
              <a:gd name="connsiteY298" fmla="*/ 2836110 h 3063504"/>
              <a:gd name="connsiteX299" fmla="*/ 1159102 w 4114165"/>
              <a:gd name="connsiteY299" fmla="*/ 2830234 h 3063504"/>
              <a:gd name="connsiteX300" fmla="*/ 1165464 w 4114165"/>
              <a:gd name="connsiteY300" fmla="*/ 2770020 h 3063504"/>
              <a:gd name="connsiteX301" fmla="*/ 1168657 w 4114165"/>
              <a:gd name="connsiteY301" fmla="*/ 2684568 h 3063504"/>
              <a:gd name="connsiteX302" fmla="*/ 1171838 w 4114165"/>
              <a:gd name="connsiteY302" fmla="*/ 2705792 h 3063504"/>
              <a:gd name="connsiteX303" fmla="*/ 1175019 w 4114165"/>
              <a:gd name="connsiteY303" fmla="*/ 2747188 h 3063504"/>
              <a:gd name="connsiteX304" fmla="*/ 1178212 w 4114165"/>
              <a:gd name="connsiteY304" fmla="*/ 2624379 h 3063504"/>
              <a:gd name="connsiteX305" fmla="*/ 1181393 w 4114165"/>
              <a:gd name="connsiteY305" fmla="*/ 2615464 h 3063504"/>
              <a:gd name="connsiteX306" fmla="*/ 1184574 w 4114165"/>
              <a:gd name="connsiteY306" fmla="*/ 2621023 h 3063504"/>
              <a:gd name="connsiteX307" fmla="*/ 1187755 w 4114165"/>
              <a:gd name="connsiteY307" fmla="*/ 2640588 h 3063504"/>
              <a:gd name="connsiteX308" fmla="*/ 1194129 w 4114165"/>
              <a:gd name="connsiteY308" fmla="*/ 2445852 h 3063504"/>
              <a:gd name="connsiteX309" fmla="*/ 1197310 w 4114165"/>
              <a:gd name="connsiteY309" fmla="*/ 2619871 h 3063504"/>
              <a:gd name="connsiteX310" fmla="*/ 1200503 w 4114165"/>
              <a:gd name="connsiteY310" fmla="*/ 2622759 h 3063504"/>
              <a:gd name="connsiteX311" fmla="*/ 1203684 w 4114165"/>
              <a:gd name="connsiteY311" fmla="*/ 2517843 h 3063504"/>
              <a:gd name="connsiteX312" fmla="*/ 1206865 w 4114165"/>
              <a:gd name="connsiteY312" fmla="*/ 2481955 h 3063504"/>
              <a:gd name="connsiteX313" fmla="*/ 1210046 w 4114165"/>
              <a:gd name="connsiteY313" fmla="*/ 2505610 h 3063504"/>
              <a:gd name="connsiteX314" fmla="*/ 1216420 w 4114165"/>
              <a:gd name="connsiteY314" fmla="*/ 2610057 h 3063504"/>
              <a:gd name="connsiteX315" fmla="*/ 1219601 w 4114165"/>
              <a:gd name="connsiteY315" fmla="*/ 2630876 h 3063504"/>
              <a:gd name="connsiteX316" fmla="*/ 1225975 w 4114165"/>
              <a:gd name="connsiteY316" fmla="*/ 2720164 h 3063504"/>
              <a:gd name="connsiteX317" fmla="*/ 1229156 w 4114165"/>
              <a:gd name="connsiteY317" fmla="*/ 2747276 h 3063504"/>
              <a:gd name="connsiteX318" fmla="*/ 1232336 w 4114165"/>
              <a:gd name="connsiteY318" fmla="*/ 2713162 h 3063504"/>
              <a:gd name="connsiteX319" fmla="*/ 1235530 w 4114165"/>
              <a:gd name="connsiteY319" fmla="*/ 2730206 h 3063504"/>
              <a:gd name="connsiteX320" fmla="*/ 1238711 w 4114165"/>
              <a:gd name="connsiteY320" fmla="*/ 2842694 h 3063504"/>
              <a:gd name="connsiteX321" fmla="*/ 1241891 w 4114165"/>
              <a:gd name="connsiteY321" fmla="*/ 2837477 h 3063504"/>
              <a:gd name="connsiteX322" fmla="*/ 1245072 w 4114165"/>
              <a:gd name="connsiteY322" fmla="*/ 2805173 h 3063504"/>
              <a:gd name="connsiteX323" fmla="*/ 1248266 w 4114165"/>
              <a:gd name="connsiteY323" fmla="*/ 2791092 h 3063504"/>
              <a:gd name="connsiteX324" fmla="*/ 1251446 w 4114165"/>
              <a:gd name="connsiteY324" fmla="*/ 2825131 h 3063504"/>
              <a:gd name="connsiteX325" fmla="*/ 1254627 w 4114165"/>
              <a:gd name="connsiteY325" fmla="*/ 2843416 h 3063504"/>
              <a:gd name="connsiteX326" fmla="*/ 1257821 w 4114165"/>
              <a:gd name="connsiteY326" fmla="*/ 2842099 h 3063504"/>
              <a:gd name="connsiteX327" fmla="*/ 1261001 w 4114165"/>
              <a:gd name="connsiteY327" fmla="*/ 2824738 h 3063504"/>
              <a:gd name="connsiteX328" fmla="*/ 1267363 w 4114165"/>
              <a:gd name="connsiteY328" fmla="*/ 2890840 h 3063504"/>
              <a:gd name="connsiteX329" fmla="*/ 1270556 w 4114165"/>
              <a:gd name="connsiteY329" fmla="*/ 2845405 h 3063504"/>
              <a:gd name="connsiteX330" fmla="*/ 1273737 w 4114165"/>
              <a:gd name="connsiteY330" fmla="*/ 2841314 h 3063504"/>
              <a:gd name="connsiteX331" fmla="*/ 1280112 w 4114165"/>
              <a:gd name="connsiteY331" fmla="*/ 2472635 h 3063504"/>
              <a:gd name="connsiteX332" fmla="*/ 1286473 w 4114165"/>
              <a:gd name="connsiteY332" fmla="*/ 2380472 h 3063504"/>
              <a:gd name="connsiteX333" fmla="*/ 1289654 w 4114165"/>
              <a:gd name="connsiteY333" fmla="*/ 2486590 h 3063504"/>
              <a:gd name="connsiteX334" fmla="*/ 1292847 w 4114165"/>
              <a:gd name="connsiteY334" fmla="*/ 2640094 h 3063504"/>
              <a:gd name="connsiteX335" fmla="*/ 1296028 w 4114165"/>
              <a:gd name="connsiteY335" fmla="*/ 2663939 h 3063504"/>
              <a:gd name="connsiteX336" fmla="*/ 1299209 w 4114165"/>
              <a:gd name="connsiteY336" fmla="*/ 2713833 h 3063504"/>
              <a:gd name="connsiteX337" fmla="*/ 1302390 w 4114165"/>
              <a:gd name="connsiteY337" fmla="*/ 2711756 h 3063504"/>
              <a:gd name="connsiteX338" fmla="*/ 1305583 w 4114165"/>
              <a:gd name="connsiteY338" fmla="*/ 2728814 h 3063504"/>
              <a:gd name="connsiteX339" fmla="*/ 1308764 w 4114165"/>
              <a:gd name="connsiteY339" fmla="*/ 2734373 h 3063504"/>
              <a:gd name="connsiteX340" fmla="*/ 1311945 w 4114165"/>
              <a:gd name="connsiteY340" fmla="*/ 2716518 h 3063504"/>
              <a:gd name="connsiteX341" fmla="*/ 1315138 w 4114165"/>
              <a:gd name="connsiteY341" fmla="*/ 2738083 h 3063504"/>
              <a:gd name="connsiteX342" fmla="*/ 1318319 w 4114165"/>
              <a:gd name="connsiteY342" fmla="*/ 2716441 h 3063504"/>
              <a:gd name="connsiteX343" fmla="*/ 1321500 w 4114165"/>
              <a:gd name="connsiteY343" fmla="*/ 2764334 h 3063504"/>
              <a:gd name="connsiteX344" fmla="*/ 1324681 w 4114165"/>
              <a:gd name="connsiteY344" fmla="*/ 2723583 h 3063504"/>
              <a:gd name="connsiteX345" fmla="*/ 1327874 w 4114165"/>
              <a:gd name="connsiteY345" fmla="*/ 2779049 h 3063504"/>
              <a:gd name="connsiteX346" fmla="*/ 1331055 w 4114165"/>
              <a:gd name="connsiteY346" fmla="*/ 2687734 h 3063504"/>
              <a:gd name="connsiteX347" fmla="*/ 1334236 w 4114165"/>
              <a:gd name="connsiteY347" fmla="*/ 2754279 h 3063504"/>
              <a:gd name="connsiteX348" fmla="*/ 1337429 w 4114165"/>
              <a:gd name="connsiteY348" fmla="*/ 2645856 h 3063504"/>
              <a:gd name="connsiteX349" fmla="*/ 1340610 w 4114165"/>
              <a:gd name="connsiteY349" fmla="*/ 2717936 h 3063504"/>
              <a:gd name="connsiteX350" fmla="*/ 1343791 w 4114165"/>
              <a:gd name="connsiteY350" fmla="*/ 2672234 h 3063504"/>
              <a:gd name="connsiteX351" fmla="*/ 1346971 w 4114165"/>
              <a:gd name="connsiteY351" fmla="*/ 2745010 h 3063504"/>
              <a:gd name="connsiteX352" fmla="*/ 1353346 w 4114165"/>
              <a:gd name="connsiteY352" fmla="*/ 2678490 h 3063504"/>
              <a:gd name="connsiteX353" fmla="*/ 1356526 w 4114165"/>
              <a:gd name="connsiteY353" fmla="*/ 2667181 h 3063504"/>
              <a:gd name="connsiteX354" fmla="*/ 1359720 w 4114165"/>
              <a:gd name="connsiteY354" fmla="*/ 2358653 h 3063504"/>
              <a:gd name="connsiteX355" fmla="*/ 1362901 w 4114165"/>
              <a:gd name="connsiteY355" fmla="*/ 2541485 h 3063504"/>
              <a:gd name="connsiteX356" fmla="*/ 1366081 w 4114165"/>
              <a:gd name="connsiteY356" fmla="*/ 2069018 h 3063504"/>
              <a:gd name="connsiteX357" fmla="*/ 1369262 w 4114165"/>
              <a:gd name="connsiteY357" fmla="*/ 2275810 h 3063504"/>
              <a:gd name="connsiteX358" fmla="*/ 1372456 w 4114165"/>
              <a:gd name="connsiteY358" fmla="*/ 1632742 h 3063504"/>
              <a:gd name="connsiteX359" fmla="*/ 1375636 w 4114165"/>
              <a:gd name="connsiteY359" fmla="*/ 1659791 h 3063504"/>
              <a:gd name="connsiteX360" fmla="*/ 1378817 w 4114165"/>
              <a:gd name="connsiteY360" fmla="*/ 1076456 h 3063504"/>
              <a:gd name="connsiteX361" fmla="*/ 1382011 w 4114165"/>
              <a:gd name="connsiteY361" fmla="*/ 926282 h 3063504"/>
              <a:gd name="connsiteX362" fmla="*/ 1385191 w 4114165"/>
              <a:gd name="connsiteY362" fmla="*/ 1092615 h 3063504"/>
              <a:gd name="connsiteX363" fmla="*/ 1388372 w 4114165"/>
              <a:gd name="connsiteY363" fmla="*/ 918089 h 3063504"/>
              <a:gd name="connsiteX364" fmla="*/ 1391553 w 4114165"/>
              <a:gd name="connsiteY364" fmla="*/ 1138709 h 3063504"/>
              <a:gd name="connsiteX365" fmla="*/ 1394746 w 4114165"/>
              <a:gd name="connsiteY365" fmla="*/ 571059 h 3063504"/>
              <a:gd name="connsiteX366" fmla="*/ 1397927 w 4114165"/>
              <a:gd name="connsiteY366" fmla="*/ 1172520 h 3063504"/>
              <a:gd name="connsiteX367" fmla="*/ 1401108 w 4114165"/>
              <a:gd name="connsiteY367" fmla="*/ 478485 h 3063504"/>
              <a:gd name="connsiteX368" fmla="*/ 1404289 w 4114165"/>
              <a:gd name="connsiteY368" fmla="*/ 1044773 h 3063504"/>
              <a:gd name="connsiteX369" fmla="*/ 1407482 w 4114165"/>
              <a:gd name="connsiteY369" fmla="*/ 527467 h 3063504"/>
              <a:gd name="connsiteX370" fmla="*/ 1410663 w 4114165"/>
              <a:gd name="connsiteY370" fmla="*/ 1033793 h 3063504"/>
              <a:gd name="connsiteX371" fmla="*/ 1413844 w 4114165"/>
              <a:gd name="connsiteY371" fmla="*/ 568747 h 3063504"/>
              <a:gd name="connsiteX372" fmla="*/ 1417037 w 4114165"/>
              <a:gd name="connsiteY372" fmla="*/ 612435 h 3063504"/>
              <a:gd name="connsiteX373" fmla="*/ 1420218 w 4114165"/>
              <a:gd name="connsiteY373" fmla="*/ 780857 h 3063504"/>
              <a:gd name="connsiteX374" fmla="*/ 1423399 w 4114165"/>
              <a:gd name="connsiteY374" fmla="*/ 331837 h 3063504"/>
              <a:gd name="connsiteX375" fmla="*/ 1426580 w 4114165"/>
              <a:gd name="connsiteY375" fmla="*/ 1069694 h 3063504"/>
              <a:gd name="connsiteX376" fmla="*/ 1429773 w 4114165"/>
              <a:gd name="connsiteY376" fmla="*/ 329314 h 3063504"/>
              <a:gd name="connsiteX377" fmla="*/ 1432954 w 4114165"/>
              <a:gd name="connsiteY377" fmla="*/ 1268508 h 3063504"/>
              <a:gd name="connsiteX378" fmla="*/ 1436135 w 4114165"/>
              <a:gd name="connsiteY378" fmla="*/ 267892 h 3063504"/>
              <a:gd name="connsiteX379" fmla="*/ 1439328 w 4114165"/>
              <a:gd name="connsiteY379" fmla="*/ 1156007 h 3063504"/>
              <a:gd name="connsiteX380" fmla="*/ 1442509 w 4114165"/>
              <a:gd name="connsiteY380" fmla="*/ 613055 h 3063504"/>
              <a:gd name="connsiteX381" fmla="*/ 1445690 w 4114165"/>
              <a:gd name="connsiteY381" fmla="*/ 957396 h 3063504"/>
              <a:gd name="connsiteX382" fmla="*/ 1448870 w 4114165"/>
              <a:gd name="connsiteY382" fmla="*/ 1082800 h 3063504"/>
              <a:gd name="connsiteX383" fmla="*/ 1452064 w 4114165"/>
              <a:gd name="connsiteY383" fmla="*/ 832776 h 3063504"/>
              <a:gd name="connsiteX384" fmla="*/ 1455245 w 4114165"/>
              <a:gd name="connsiteY384" fmla="*/ 1393304 h 3063504"/>
              <a:gd name="connsiteX385" fmla="*/ 1458426 w 4114165"/>
              <a:gd name="connsiteY385" fmla="*/ 752149 h 3063504"/>
              <a:gd name="connsiteX386" fmla="*/ 1461619 w 4114165"/>
              <a:gd name="connsiteY386" fmla="*/ 1571984 h 3063504"/>
              <a:gd name="connsiteX387" fmla="*/ 1464800 w 4114165"/>
              <a:gd name="connsiteY387" fmla="*/ 775424 h 3063504"/>
              <a:gd name="connsiteX388" fmla="*/ 1467981 w 4114165"/>
              <a:gd name="connsiteY388" fmla="*/ 1737379 h 3063504"/>
              <a:gd name="connsiteX389" fmla="*/ 1471161 w 4114165"/>
              <a:gd name="connsiteY389" fmla="*/ 1500018 h 3063504"/>
              <a:gd name="connsiteX390" fmla="*/ 1477536 w 4114165"/>
              <a:gd name="connsiteY390" fmla="*/ 2132524 h 3063504"/>
              <a:gd name="connsiteX391" fmla="*/ 1480716 w 4114165"/>
              <a:gd name="connsiteY391" fmla="*/ 2150050 h 3063504"/>
              <a:gd name="connsiteX392" fmla="*/ 1483897 w 4114165"/>
              <a:gd name="connsiteY392" fmla="*/ 2514753 h 3063504"/>
              <a:gd name="connsiteX393" fmla="*/ 1487091 w 4114165"/>
              <a:gd name="connsiteY393" fmla="*/ 2296058 h 3063504"/>
              <a:gd name="connsiteX394" fmla="*/ 1490272 w 4114165"/>
              <a:gd name="connsiteY394" fmla="*/ 2543157 h 3063504"/>
              <a:gd name="connsiteX395" fmla="*/ 1493452 w 4114165"/>
              <a:gd name="connsiteY395" fmla="*/ 2427820 h 3063504"/>
              <a:gd name="connsiteX396" fmla="*/ 1496646 w 4114165"/>
              <a:gd name="connsiteY396" fmla="*/ 2618643 h 3063504"/>
              <a:gd name="connsiteX397" fmla="*/ 1499827 w 4114165"/>
              <a:gd name="connsiteY397" fmla="*/ 2483373 h 3063504"/>
              <a:gd name="connsiteX398" fmla="*/ 1503007 w 4114165"/>
              <a:gd name="connsiteY398" fmla="*/ 2647819 h 3063504"/>
              <a:gd name="connsiteX399" fmla="*/ 1506188 w 4114165"/>
              <a:gd name="connsiteY399" fmla="*/ 2560176 h 3063504"/>
              <a:gd name="connsiteX400" fmla="*/ 1509382 w 4114165"/>
              <a:gd name="connsiteY400" fmla="*/ 2679579 h 3063504"/>
              <a:gd name="connsiteX401" fmla="*/ 1512562 w 4114165"/>
              <a:gd name="connsiteY401" fmla="*/ 2647591 h 3063504"/>
              <a:gd name="connsiteX402" fmla="*/ 1515743 w 4114165"/>
              <a:gd name="connsiteY402" fmla="*/ 2665915 h 3063504"/>
              <a:gd name="connsiteX403" fmla="*/ 1518937 w 4114165"/>
              <a:gd name="connsiteY403" fmla="*/ 2695813 h 3063504"/>
              <a:gd name="connsiteX404" fmla="*/ 1522117 w 4114165"/>
              <a:gd name="connsiteY404" fmla="*/ 2660267 h 3063504"/>
              <a:gd name="connsiteX405" fmla="*/ 1528479 w 4114165"/>
              <a:gd name="connsiteY405" fmla="*/ 2815810 h 3063504"/>
              <a:gd name="connsiteX406" fmla="*/ 1531672 w 4114165"/>
              <a:gd name="connsiteY406" fmla="*/ 2780721 h 3063504"/>
              <a:gd name="connsiteX407" fmla="*/ 1534853 w 4114165"/>
              <a:gd name="connsiteY407" fmla="*/ 2686594 h 3063504"/>
              <a:gd name="connsiteX408" fmla="*/ 1538034 w 4114165"/>
              <a:gd name="connsiteY408" fmla="*/ 2519654 h 3063504"/>
              <a:gd name="connsiteX409" fmla="*/ 1544408 w 4114165"/>
              <a:gd name="connsiteY409" fmla="*/ 2791294 h 3063504"/>
              <a:gd name="connsiteX410" fmla="*/ 1550770 w 4114165"/>
              <a:gd name="connsiteY410" fmla="*/ 2490326 h 3063504"/>
              <a:gd name="connsiteX411" fmla="*/ 1553963 w 4114165"/>
              <a:gd name="connsiteY411" fmla="*/ 2036739 h 3063504"/>
              <a:gd name="connsiteX412" fmla="*/ 1557144 w 4114165"/>
              <a:gd name="connsiteY412" fmla="*/ 2266755 h 3063504"/>
              <a:gd name="connsiteX413" fmla="*/ 1560325 w 4114165"/>
              <a:gd name="connsiteY413" fmla="*/ 2047921 h 3063504"/>
              <a:gd name="connsiteX414" fmla="*/ 1563518 w 4114165"/>
              <a:gd name="connsiteY414" fmla="*/ 1945791 h 3063504"/>
              <a:gd name="connsiteX415" fmla="*/ 1569880 w 4114165"/>
              <a:gd name="connsiteY415" fmla="*/ 1585407 h 3063504"/>
              <a:gd name="connsiteX416" fmla="*/ 1573060 w 4114165"/>
              <a:gd name="connsiteY416" fmla="*/ 1686422 h 3063504"/>
              <a:gd name="connsiteX417" fmla="*/ 1576254 w 4114165"/>
              <a:gd name="connsiteY417" fmla="*/ 1572490 h 3063504"/>
              <a:gd name="connsiteX418" fmla="*/ 1579435 w 4114165"/>
              <a:gd name="connsiteY418" fmla="*/ 1699313 h 3063504"/>
              <a:gd name="connsiteX419" fmla="*/ 1582615 w 4114165"/>
              <a:gd name="connsiteY419" fmla="*/ 1615393 h 3063504"/>
              <a:gd name="connsiteX420" fmla="*/ 1585796 w 4114165"/>
              <a:gd name="connsiteY420" fmla="*/ 1656422 h 3063504"/>
              <a:gd name="connsiteX421" fmla="*/ 1588990 w 4114165"/>
              <a:gd name="connsiteY421" fmla="*/ 1489685 h 3063504"/>
              <a:gd name="connsiteX422" fmla="*/ 1592171 w 4114165"/>
              <a:gd name="connsiteY422" fmla="*/ 1543377 h 3063504"/>
              <a:gd name="connsiteX423" fmla="*/ 1598545 w 4114165"/>
              <a:gd name="connsiteY423" fmla="*/ 1738708 h 3063504"/>
              <a:gd name="connsiteX424" fmla="*/ 1601726 w 4114165"/>
              <a:gd name="connsiteY424" fmla="*/ 1743761 h 3063504"/>
              <a:gd name="connsiteX425" fmla="*/ 1604906 w 4114165"/>
              <a:gd name="connsiteY425" fmla="*/ 1826984 h 3063504"/>
              <a:gd name="connsiteX426" fmla="*/ 1608087 w 4114165"/>
              <a:gd name="connsiteY426" fmla="*/ 2031826 h 3063504"/>
              <a:gd name="connsiteX427" fmla="*/ 1611281 w 4114165"/>
              <a:gd name="connsiteY427" fmla="*/ 1971080 h 3063504"/>
              <a:gd name="connsiteX428" fmla="*/ 1614461 w 4114165"/>
              <a:gd name="connsiteY428" fmla="*/ 1988834 h 3063504"/>
              <a:gd name="connsiteX429" fmla="*/ 1617642 w 4114165"/>
              <a:gd name="connsiteY429" fmla="*/ 2065611 h 3063504"/>
              <a:gd name="connsiteX430" fmla="*/ 1627197 w 4114165"/>
              <a:gd name="connsiteY430" fmla="*/ 2478245 h 3063504"/>
              <a:gd name="connsiteX431" fmla="*/ 1630378 w 4114165"/>
              <a:gd name="connsiteY431" fmla="*/ 2545436 h 3063504"/>
              <a:gd name="connsiteX432" fmla="*/ 1633572 w 4114165"/>
              <a:gd name="connsiteY432" fmla="*/ 2507510 h 3063504"/>
              <a:gd name="connsiteX433" fmla="*/ 1636752 w 4114165"/>
              <a:gd name="connsiteY433" fmla="*/ 2489857 h 3063504"/>
              <a:gd name="connsiteX434" fmla="*/ 1639933 w 4114165"/>
              <a:gd name="connsiteY434" fmla="*/ 2558036 h 3063504"/>
              <a:gd name="connsiteX435" fmla="*/ 1643127 w 4114165"/>
              <a:gd name="connsiteY435" fmla="*/ 2591797 h 3063504"/>
              <a:gd name="connsiteX436" fmla="*/ 1646307 w 4114165"/>
              <a:gd name="connsiteY436" fmla="*/ 2720000 h 3063504"/>
              <a:gd name="connsiteX437" fmla="*/ 1649488 w 4114165"/>
              <a:gd name="connsiteY437" fmla="*/ 2720418 h 3063504"/>
              <a:gd name="connsiteX438" fmla="*/ 1652669 w 4114165"/>
              <a:gd name="connsiteY438" fmla="*/ 2679692 h 3063504"/>
              <a:gd name="connsiteX439" fmla="*/ 1655862 w 4114165"/>
              <a:gd name="connsiteY439" fmla="*/ 2800564 h 3063504"/>
              <a:gd name="connsiteX440" fmla="*/ 1659043 w 4114165"/>
              <a:gd name="connsiteY440" fmla="*/ 2775731 h 3063504"/>
              <a:gd name="connsiteX441" fmla="*/ 1662224 w 4114165"/>
              <a:gd name="connsiteY441" fmla="*/ 2796486 h 3063504"/>
              <a:gd name="connsiteX442" fmla="*/ 1665405 w 4114165"/>
              <a:gd name="connsiteY442" fmla="*/ 2764663 h 3063504"/>
              <a:gd name="connsiteX443" fmla="*/ 1668598 w 4114165"/>
              <a:gd name="connsiteY443" fmla="*/ 2795676 h 3063504"/>
              <a:gd name="connsiteX444" fmla="*/ 1671779 w 4114165"/>
              <a:gd name="connsiteY444" fmla="*/ 2795372 h 3063504"/>
              <a:gd name="connsiteX445" fmla="*/ 1674960 w 4114165"/>
              <a:gd name="connsiteY445" fmla="*/ 2791826 h 3063504"/>
              <a:gd name="connsiteX446" fmla="*/ 1678153 w 4114165"/>
              <a:gd name="connsiteY446" fmla="*/ 2833222 h 3063504"/>
              <a:gd name="connsiteX447" fmla="*/ 1681334 w 4114165"/>
              <a:gd name="connsiteY447" fmla="*/ 2751645 h 3063504"/>
              <a:gd name="connsiteX448" fmla="*/ 1684515 w 4114165"/>
              <a:gd name="connsiteY448" fmla="*/ 2737437 h 3063504"/>
              <a:gd name="connsiteX449" fmla="*/ 1687696 w 4114165"/>
              <a:gd name="connsiteY449" fmla="*/ 2806186 h 3063504"/>
              <a:gd name="connsiteX450" fmla="*/ 1690889 w 4114165"/>
              <a:gd name="connsiteY450" fmla="*/ 2761612 h 3063504"/>
              <a:gd name="connsiteX451" fmla="*/ 1694070 w 4114165"/>
              <a:gd name="connsiteY451" fmla="*/ 2644071 h 3063504"/>
              <a:gd name="connsiteX452" fmla="*/ 1697251 w 4114165"/>
              <a:gd name="connsiteY452" fmla="*/ 2695459 h 3063504"/>
              <a:gd name="connsiteX453" fmla="*/ 1700444 w 4114165"/>
              <a:gd name="connsiteY453" fmla="*/ 2683517 h 3063504"/>
              <a:gd name="connsiteX454" fmla="*/ 1706806 w 4114165"/>
              <a:gd name="connsiteY454" fmla="*/ 2640462 h 3063504"/>
              <a:gd name="connsiteX455" fmla="*/ 1709986 w 4114165"/>
              <a:gd name="connsiteY455" fmla="*/ 2655480 h 3063504"/>
              <a:gd name="connsiteX456" fmla="*/ 1713180 w 4114165"/>
              <a:gd name="connsiteY456" fmla="*/ 2678148 h 3063504"/>
              <a:gd name="connsiteX457" fmla="*/ 1716361 w 4114165"/>
              <a:gd name="connsiteY457" fmla="*/ 2671221 h 3063504"/>
              <a:gd name="connsiteX458" fmla="*/ 1719541 w 4114165"/>
              <a:gd name="connsiteY458" fmla="*/ 2705336 h 3063504"/>
              <a:gd name="connsiteX459" fmla="*/ 1722735 w 4114165"/>
              <a:gd name="connsiteY459" fmla="*/ 2649782 h 3063504"/>
              <a:gd name="connsiteX460" fmla="*/ 1725916 w 4114165"/>
              <a:gd name="connsiteY460" fmla="*/ 2660444 h 3063504"/>
              <a:gd name="connsiteX461" fmla="*/ 1729096 w 4114165"/>
              <a:gd name="connsiteY461" fmla="*/ 2640867 h 3063504"/>
              <a:gd name="connsiteX462" fmla="*/ 1732277 w 4114165"/>
              <a:gd name="connsiteY462" fmla="*/ 2689697 h 3063504"/>
              <a:gd name="connsiteX463" fmla="*/ 1735471 w 4114165"/>
              <a:gd name="connsiteY463" fmla="*/ 2630825 h 3063504"/>
              <a:gd name="connsiteX464" fmla="*/ 1738651 w 4114165"/>
              <a:gd name="connsiteY464" fmla="*/ 2511283 h 3063504"/>
              <a:gd name="connsiteX465" fmla="*/ 1741832 w 4114165"/>
              <a:gd name="connsiteY465" fmla="*/ 2552756 h 3063504"/>
              <a:gd name="connsiteX466" fmla="*/ 1745026 w 4114165"/>
              <a:gd name="connsiteY466" fmla="*/ 2638752 h 3063504"/>
              <a:gd name="connsiteX467" fmla="*/ 1748206 w 4114165"/>
              <a:gd name="connsiteY467" fmla="*/ 2672449 h 3063504"/>
              <a:gd name="connsiteX468" fmla="*/ 1751387 w 4114165"/>
              <a:gd name="connsiteY468" fmla="*/ 2600699 h 3063504"/>
              <a:gd name="connsiteX469" fmla="*/ 1754568 w 4114165"/>
              <a:gd name="connsiteY469" fmla="*/ 2607854 h 3063504"/>
              <a:gd name="connsiteX470" fmla="*/ 1757761 w 4114165"/>
              <a:gd name="connsiteY470" fmla="*/ 2554174 h 3063504"/>
              <a:gd name="connsiteX471" fmla="*/ 1764123 w 4114165"/>
              <a:gd name="connsiteY471" fmla="*/ 2656861 h 3063504"/>
              <a:gd name="connsiteX472" fmla="*/ 1767304 w 4114165"/>
              <a:gd name="connsiteY472" fmla="*/ 2637182 h 3063504"/>
              <a:gd name="connsiteX473" fmla="*/ 1770497 w 4114165"/>
              <a:gd name="connsiteY473" fmla="*/ 2647009 h 3063504"/>
              <a:gd name="connsiteX474" fmla="*/ 1773678 w 4114165"/>
              <a:gd name="connsiteY474" fmla="*/ 2689266 h 3063504"/>
              <a:gd name="connsiteX475" fmla="*/ 1776859 w 4114165"/>
              <a:gd name="connsiteY475" fmla="*/ 2796423 h 3063504"/>
              <a:gd name="connsiteX476" fmla="*/ 1783233 w 4114165"/>
              <a:gd name="connsiteY476" fmla="*/ 2736867 h 3063504"/>
              <a:gd name="connsiteX477" fmla="*/ 1786414 w 4114165"/>
              <a:gd name="connsiteY477" fmla="*/ 2744237 h 3063504"/>
              <a:gd name="connsiteX478" fmla="*/ 1789595 w 4114165"/>
              <a:gd name="connsiteY478" fmla="*/ 2723951 h 3063504"/>
              <a:gd name="connsiteX479" fmla="*/ 1792788 w 4114165"/>
              <a:gd name="connsiteY479" fmla="*/ 2755419 h 3063504"/>
              <a:gd name="connsiteX480" fmla="*/ 1795969 w 4114165"/>
              <a:gd name="connsiteY480" fmla="*/ 2804439 h 3063504"/>
              <a:gd name="connsiteX481" fmla="*/ 1799150 w 4114165"/>
              <a:gd name="connsiteY481" fmla="*/ 2831171 h 3063504"/>
              <a:gd name="connsiteX482" fmla="*/ 1802343 w 4114165"/>
              <a:gd name="connsiteY482" fmla="*/ 2718619 h 3063504"/>
              <a:gd name="connsiteX483" fmla="*/ 1805524 w 4114165"/>
              <a:gd name="connsiteY483" fmla="*/ 2766943 h 3063504"/>
              <a:gd name="connsiteX484" fmla="*/ 1808705 w 4114165"/>
              <a:gd name="connsiteY484" fmla="*/ 2691204 h 3063504"/>
              <a:gd name="connsiteX485" fmla="*/ 1815079 w 4114165"/>
              <a:gd name="connsiteY485" fmla="*/ 2299819 h 3063504"/>
              <a:gd name="connsiteX486" fmla="*/ 1818260 w 4114165"/>
              <a:gd name="connsiteY486" fmla="*/ 2202730 h 3063504"/>
              <a:gd name="connsiteX487" fmla="*/ 1821441 w 4114165"/>
              <a:gd name="connsiteY487" fmla="*/ 2325386 h 3063504"/>
              <a:gd name="connsiteX488" fmla="*/ 1824634 w 4114165"/>
              <a:gd name="connsiteY488" fmla="*/ 2331300 h 3063504"/>
              <a:gd name="connsiteX489" fmla="*/ 1827815 w 4114165"/>
              <a:gd name="connsiteY489" fmla="*/ 2431821 h 3063504"/>
              <a:gd name="connsiteX490" fmla="*/ 1834176 w 4114165"/>
              <a:gd name="connsiteY490" fmla="*/ 2852863 h 3063504"/>
              <a:gd name="connsiteX491" fmla="*/ 1837370 w 4114165"/>
              <a:gd name="connsiteY491" fmla="*/ 2823687 h 3063504"/>
              <a:gd name="connsiteX492" fmla="*/ 1840551 w 4114165"/>
              <a:gd name="connsiteY492" fmla="*/ 2745922 h 3063504"/>
              <a:gd name="connsiteX493" fmla="*/ 1843731 w 4114165"/>
              <a:gd name="connsiteY493" fmla="*/ 2531937 h 3063504"/>
              <a:gd name="connsiteX494" fmla="*/ 1846912 w 4114165"/>
              <a:gd name="connsiteY494" fmla="*/ 2413143 h 3063504"/>
              <a:gd name="connsiteX495" fmla="*/ 1850106 w 4114165"/>
              <a:gd name="connsiteY495" fmla="*/ 2441091 h 3063504"/>
              <a:gd name="connsiteX496" fmla="*/ 1853286 w 4114165"/>
              <a:gd name="connsiteY496" fmla="*/ 2411332 h 3063504"/>
              <a:gd name="connsiteX497" fmla="*/ 1856467 w 4114165"/>
              <a:gd name="connsiteY497" fmla="*/ 2408787 h 3063504"/>
              <a:gd name="connsiteX498" fmla="*/ 1859661 w 4114165"/>
              <a:gd name="connsiteY498" fmla="*/ 2227752 h 3063504"/>
              <a:gd name="connsiteX499" fmla="*/ 1862841 w 4114165"/>
              <a:gd name="connsiteY499" fmla="*/ 2223219 h 3063504"/>
              <a:gd name="connsiteX500" fmla="*/ 1866022 w 4114165"/>
              <a:gd name="connsiteY500" fmla="*/ 2150012 h 3063504"/>
              <a:gd name="connsiteX501" fmla="*/ 1869203 w 4114165"/>
              <a:gd name="connsiteY501" fmla="*/ 2222282 h 3063504"/>
              <a:gd name="connsiteX502" fmla="*/ 1872396 w 4114165"/>
              <a:gd name="connsiteY502" fmla="*/ 2116265 h 3063504"/>
              <a:gd name="connsiteX503" fmla="*/ 1875577 w 4114165"/>
              <a:gd name="connsiteY503" fmla="*/ 2150063 h 3063504"/>
              <a:gd name="connsiteX504" fmla="*/ 1881951 w 4114165"/>
              <a:gd name="connsiteY504" fmla="*/ 2062433 h 3063504"/>
              <a:gd name="connsiteX505" fmla="*/ 1885132 w 4114165"/>
              <a:gd name="connsiteY505" fmla="*/ 2064294 h 3063504"/>
              <a:gd name="connsiteX506" fmla="*/ 1888313 w 4114165"/>
              <a:gd name="connsiteY506" fmla="*/ 2008247 h 3063504"/>
              <a:gd name="connsiteX507" fmla="*/ 1891494 w 4114165"/>
              <a:gd name="connsiteY507" fmla="*/ 2117493 h 3063504"/>
              <a:gd name="connsiteX508" fmla="*/ 1894687 w 4114165"/>
              <a:gd name="connsiteY508" fmla="*/ 1969054 h 3063504"/>
              <a:gd name="connsiteX509" fmla="*/ 1897868 w 4114165"/>
              <a:gd name="connsiteY509" fmla="*/ 2191307 h 3063504"/>
              <a:gd name="connsiteX510" fmla="*/ 1901049 w 4114165"/>
              <a:gd name="connsiteY510" fmla="*/ 2022658 h 3063504"/>
              <a:gd name="connsiteX511" fmla="*/ 1904242 w 4114165"/>
              <a:gd name="connsiteY511" fmla="*/ 2215988 h 3063504"/>
              <a:gd name="connsiteX512" fmla="*/ 1907423 w 4114165"/>
              <a:gd name="connsiteY512" fmla="*/ 1937218 h 3063504"/>
              <a:gd name="connsiteX513" fmla="*/ 1910604 w 4114165"/>
              <a:gd name="connsiteY513" fmla="*/ 2103057 h 3063504"/>
              <a:gd name="connsiteX514" fmla="*/ 1916978 w 4114165"/>
              <a:gd name="connsiteY514" fmla="*/ 2012235 h 3063504"/>
              <a:gd name="connsiteX515" fmla="*/ 1920159 w 4114165"/>
              <a:gd name="connsiteY515" fmla="*/ 2171464 h 3063504"/>
              <a:gd name="connsiteX516" fmla="*/ 1923340 w 4114165"/>
              <a:gd name="connsiteY516" fmla="*/ 1790210 h 3063504"/>
              <a:gd name="connsiteX517" fmla="*/ 1926520 w 4114165"/>
              <a:gd name="connsiteY517" fmla="*/ 2366187 h 3063504"/>
              <a:gd name="connsiteX518" fmla="*/ 1929714 w 4114165"/>
              <a:gd name="connsiteY518" fmla="*/ 1631476 h 3063504"/>
              <a:gd name="connsiteX519" fmla="*/ 1932895 w 4114165"/>
              <a:gd name="connsiteY519" fmla="*/ 2269149 h 3063504"/>
              <a:gd name="connsiteX520" fmla="*/ 1936075 w 4114165"/>
              <a:gd name="connsiteY520" fmla="*/ 1478655 h 3063504"/>
              <a:gd name="connsiteX521" fmla="*/ 1939269 w 4114165"/>
              <a:gd name="connsiteY521" fmla="*/ 1710608 h 3063504"/>
              <a:gd name="connsiteX522" fmla="*/ 1942450 w 4114165"/>
              <a:gd name="connsiteY522" fmla="*/ 1817107 h 3063504"/>
              <a:gd name="connsiteX523" fmla="*/ 1945631 w 4114165"/>
              <a:gd name="connsiteY523" fmla="*/ 1149561 h 3063504"/>
              <a:gd name="connsiteX524" fmla="*/ 1948811 w 4114165"/>
              <a:gd name="connsiteY524" fmla="*/ 2165955 h 3063504"/>
              <a:gd name="connsiteX525" fmla="*/ 1952005 w 4114165"/>
              <a:gd name="connsiteY525" fmla="*/ 846592 h 3063504"/>
              <a:gd name="connsiteX526" fmla="*/ 1955186 w 4114165"/>
              <a:gd name="connsiteY526" fmla="*/ 1950350 h 3063504"/>
              <a:gd name="connsiteX527" fmla="*/ 1958366 w 4114165"/>
              <a:gd name="connsiteY527" fmla="*/ 864169 h 3063504"/>
              <a:gd name="connsiteX528" fmla="*/ 1961560 w 4114165"/>
              <a:gd name="connsiteY528" fmla="*/ 1399560 h 3063504"/>
              <a:gd name="connsiteX529" fmla="*/ 1964741 w 4114165"/>
              <a:gd name="connsiteY529" fmla="*/ 1303623 h 3063504"/>
              <a:gd name="connsiteX530" fmla="*/ 1967921 w 4114165"/>
              <a:gd name="connsiteY530" fmla="*/ 789202 h 3063504"/>
              <a:gd name="connsiteX531" fmla="*/ 1971102 w 4114165"/>
              <a:gd name="connsiteY531" fmla="*/ 1617673 h 3063504"/>
              <a:gd name="connsiteX532" fmla="*/ 1974296 w 4114165"/>
              <a:gd name="connsiteY532" fmla="*/ 501977 h 3063504"/>
              <a:gd name="connsiteX533" fmla="*/ 1977477 w 4114165"/>
              <a:gd name="connsiteY533" fmla="*/ 1724918 h 3063504"/>
              <a:gd name="connsiteX534" fmla="*/ 1980657 w 4114165"/>
              <a:gd name="connsiteY534" fmla="*/ 540785 h 3063504"/>
              <a:gd name="connsiteX535" fmla="*/ 1983851 w 4114165"/>
              <a:gd name="connsiteY535" fmla="*/ 1270926 h 3063504"/>
              <a:gd name="connsiteX536" fmla="*/ 1987032 w 4114165"/>
              <a:gd name="connsiteY536" fmla="*/ 845186 h 3063504"/>
              <a:gd name="connsiteX537" fmla="*/ 1993393 w 4114165"/>
              <a:gd name="connsiteY537" fmla="*/ 1188248 h 3063504"/>
              <a:gd name="connsiteX538" fmla="*/ 1996587 w 4114165"/>
              <a:gd name="connsiteY538" fmla="*/ 828990 h 3063504"/>
              <a:gd name="connsiteX539" fmla="*/ 1999767 w 4114165"/>
              <a:gd name="connsiteY539" fmla="*/ 1529232 h 3063504"/>
              <a:gd name="connsiteX540" fmla="*/ 2002948 w 4114165"/>
              <a:gd name="connsiteY540" fmla="*/ 867398 h 3063504"/>
              <a:gd name="connsiteX541" fmla="*/ 2006142 w 4114165"/>
              <a:gd name="connsiteY541" fmla="*/ 1526636 h 3063504"/>
              <a:gd name="connsiteX542" fmla="*/ 2009322 w 4114165"/>
              <a:gd name="connsiteY542" fmla="*/ 947050 h 3063504"/>
              <a:gd name="connsiteX543" fmla="*/ 2012503 w 4114165"/>
              <a:gd name="connsiteY543" fmla="*/ 1598918 h 3063504"/>
              <a:gd name="connsiteX544" fmla="*/ 2015684 w 4114165"/>
              <a:gd name="connsiteY544" fmla="*/ 1262733 h 3063504"/>
              <a:gd name="connsiteX545" fmla="*/ 2018877 w 4114165"/>
              <a:gd name="connsiteY545" fmla="*/ 1568362 h 3063504"/>
              <a:gd name="connsiteX546" fmla="*/ 2022058 w 4114165"/>
              <a:gd name="connsiteY546" fmla="*/ 1696438 h 3063504"/>
              <a:gd name="connsiteX547" fmla="*/ 2025239 w 4114165"/>
              <a:gd name="connsiteY547" fmla="*/ 1640530 h 3063504"/>
              <a:gd name="connsiteX548" fmla="*/ 2028420 w 4114165"/>
              <a:gd name="connsiteY548" fmla="*/ 1925378 h 3063504"/>
              <a:gd name="connsiteX549" fmla="*/ 2031613 w 4114165"/>
              <a:gd name="connsiteY549" fmla="*/ 1618471 h 3063504"/>
              <a:gd name="connsiteX550" fmla="*/ 2034794 w 4114165"/>
              <a:gd name="connsiteY550" fmla="*/ 2157408 h 3063504"/>
              <a:gd name="connsiteX551" fmla="*/ 2037975 w 4114165"/>
              <a:gd name="connsiteY551" fmla="*/ 1957366 h 3063504"/>
              <a:gd name="connsiteX552" fmla="*/ 2041168 w 4114165"/>
              <a:gd name="connsiteY552" fmla="*/ 2357956 h 3063504"/>
              <a:gd name="connsiteX553" fmla="*/ 2044349 w 4114165"/>
              <a:gd name="connsiteY553" fmla="*/ 2274214 h 3063504"/>
              <a:gd name="connsiteX554" fmla="*/ 2047530 w 4114165"/>
              <a:gd name="connsiteY554" fmla="*/ 2456160 h 3063504"/>
              <a:gd name="connsiteX555" fmla="*/ 2050711 w 4114165"/>
              <a:gd name="connsiteY555" fmla="*/ 2483753 h 3063504"/>
              <a:gd name="connsiteX556" fmla="*/ 2053904 w 4114165"/>
              <a:gd name="connsiteY556" fmla="*/ 2551363 h 3063504"/>
              <a:gd name="connsiteX557" fmla="*/ 2063459 w 4114165"/>
              <a:gd name="connsiteY557" fmla="*/ 2850027 h 3063504"/>
              <a:gd name="connsiteX558" fmla="*/ 2066640 w 4114165"/>
              <a:gd name="connsiteY558" fmla="*/ 2850698 h 3063504"/>
              <a:gd name="connsiteX559" fmla="*/ 2069821 w 4114165"/>
              <a:gd name="connsiteY559" fmla="*/ 2919308 h 3063504"/>
              <a:gd name="connsiteX560" fmla="*/ 2073001 w 4114165"/>
              <a:gd name="connsiteY560" fmla="*/ 2817925 h 3063504"/>
              <a:gd name="connsiteX561" fmla="*/ 2076195 w 4114165"/>
              <a:gd name="connsiteY561" fmla="*/ 2931122 h 3063504"/>
              <a:gd name="connsiteX562" fmla="*/ 2079376 w 4114165"/>
              <a:gd name="connsiteY562" fmla="*/ 2871744 h 3063504"/>
              <a:gd name="connsiteX563" fmla="*/ 2082556 w 4114165"/>
              <a:gd name="connsiteY563" fmla="*/ 2969986 h 3063504"/>
              <a:gd name="connsiteX564" fmla="*/ 2085750 w 4114165"/>
              <a:gd name="connsiteY564" fmla="*/ 2951561 h 3063504"/>
              <a:gd name="connsiteX565" fmla="*/ 2088931 w 4114165"/>
              <a:gd name="connsiteY565" fmla="*/ 2984789 h 3063504"/>
              <a:gd name="connsiteX566" fmla="*/ 2092111 w 4114165"/>
              <a:gd name="connsiteY566" fmla="*/ 2969315 h 3063504"/>
              <a:gd name="connsiteX567" fmla="*/ 2095292 w 4114165"/>
              <a:gd name="connsiteY567" fmla="*/ 2967314 h 3063504"/>
              <a:gd name="connsiteX568" fmla="*/ 2098486 w 4114165"/>
              <a:gd name="connsiteY568" fmla="*/ 2976229 h 3063504"/>
              <a:gd name="connsiteX569" fmla="*/ 2101666 w 4114165"/>
              <a:gd name="connsiteY569" fmla="*/ 2978280 h 3063504"/>
              <a:gd name="connsiteX570" fmla="*/ 2104847 w 4114165"/>
              <a:gd name="connsiteY570" fmla="*/ 2986499 h 3063504"/>
              <a:gd name="connsiteX571" fmla="*/ 2108028 w 4114165"/>
              <a:gd name="connsiteY571" fmla="*/ 2960919 h 3063504"/>
              <a:gd name="connsiteX572" fmla="*/ 2111222 w 4114165"/>
              <a:gd name="connsiteY572" fmla="*/ 2976609 h 3063504"/>
              <a:gd name="connsiteX573" fmla="*/ 2114402 w 4114165"/>
              <a:gd name="connsiteY573" fmla="*/ 2965301 h 3063504"/>
              <a:gd name="connsiteX574" fmla="*/ 2117583 w 4114165"/>
              <a:gd name="connsiteY574" fmla="*/ 3007077 h 3063504"/>
              <a:gd name="connsiteX575" fmla="*/ 2120777 w 4114165"/>
              <a:gd name="connsiteY575" fmla="*/ 2964338 h 3063504"/>
              <a:gd name="connsiteX576" fmla="*/ 2123957 w 4114165"/>
              <a:gd name="connsiteY576" fmla="*/ 2959425 h 3063504"/>
              <a:gd name="connsiteX577" fmla="*/ 2127138 w 4114165"/>
              <a:gd name="connsiteY577" fmla="*/ 2922904 h 3063504"/>
              <a:gd name="connsiteX578" fmla="*/ 2130319 w 4114165"/>
              <a:gd name="connsiteY578" fmla="*/ 2967719 h 3063504"/>
              <a:gd name="connsiteX579" fmla="*/ 2133512 w 4114165"/>
              <a:gd name="connsiteY579" fmla="*/ 2748100 h 3063504"/>
              <a:gd name="connsiteX580" fmla="*/ 2136693 w 4114165"/>
              <a:gd name="connsiteY580" fmla="*/ 2770425 h 3063504"/>
              <a:gd name="connsiteX581" fmla="*/ 2139874 w 4114165"/>
              <a:gd name="connsiteY581" fmla="*/ 2840744 h 3063504"/>
              <a:gd name="connsiteX582" fmla="*/ 2143068 w 4114165"/>
              <a:gd name="connsiteY582" fmla="*/ 2520490 h 3063504"/>
              <a:gd name="connsiteX583" fmla="*/ 2155803 w 4114165"/>
              <a:gd name="connsiteY583" fmla="*/ 2802843 h 3063504"/>
              <a:gd name="connsiteX584" fmla="*/ 2158984 w 4114165"/>
              <a:gd name="connsiteY584" fmla="*/ 2808542 h 3063504"/>
              <a:gd name="connsiteX585" fmla="*/ 2165358 w 4114165"/>
              <a:gd name="connsiteY585" fmla="*/ 2716695 h 3063504"/>
              <a:gd name="connsiteX586" fmla="*/ 2168539 w 4114165"/>
              <a:gd name="connsiteY586" fmla="*/ 2878050 h 3063504"/>
              <a:gd name="connsiteX587" fmla="*/ 2171720 w 4114165"/>
              <a:gd name="connsiteY587" fmla="*/ 2791725 h 3063504"/>
              <a:gd name="connsiteX588" fmla="*/ 2174901 w 4114165"/>
              <a:gd name="connsiteY588" fmla="*/ 2656911 h 3063504"/>
              <a:gd name="connsiteX589" fmla="*/ 2178094 w 4114165"/>
              <a:gd name="connsiteY589" fmla="*/ 2667789 h 3063504"/>
              <a:gd name="connsiteX590" fmla="*/ 2184456 w 4114165"/>
              <a:gd name="connsiteY590" fmla="*/ 2001358 h 3063504"/>
              <a:gd name="connsiteX591" fmla="*/ 2187649 w 4114165"/>
              <a:gd name="connsiteY591" fmla="*/ 2232932 h 3063504"/>
              <a:gd name="connsiteX592" fmla="*/ 2190830 w 4114165"/>
              <a:gd name="connsiteY592" fmla="*/ 2350396 h 3063504"/>
              <a:gd name="connsiteX593" fmla="*/ 2194011 w 4114165"/>
              <a:gd name="connsiteY593" fmla="*/ 2318029 h 3063504"/>
              <a:gd name="connsiteX594" fmla="*/ 2197192 w 4114165"/>
              <a:gd name="connsiteY594" fmla="*/ 2241720 h 3063504"/>
              <a:gd name="connsiteX595" fmla="*/ 2200385 w 4114165"/>
              <a:gd name="connsiteY595" fmla="*/ 2286801 h 3063504"/>
              <a:gd name="connsiteX596" fmla="*/ 2203566 w 4114165"/>
              <a:gd name="connsiteY596" fmla="*/ 2371265 h 3063504"/>
              <a:gd name="connsiteX597" fmla="*/ 2206747 w 4114165"/>
              <a:gd name="connsiteY597" fmla="*/ 2299768 h 3063504"/>
              <a:gd name="connsiteX598" fmla="*/ 2209927 w 4114165"/>
              <a:gd name="connsiteY598" fmla="*/ 2269744 h 3063504"/>
              <a:gd name="connsiteX599" fmla="*/ 2213121 w 4114165"/>
              <a:gd name="connsiteY599" fmla="*/ 2346103 h 3063504"/>
              <a:gd name="connsiteX600" fmla="*/ 2216302 w 4114165"/>
              <a:gd name="connsiteY600" fmla="*/ 2368999 h 3063504"/>
              <a:gd name="connsiteX601" fmla="*/ 2219482 w 4114165"/>
              <a:gd name="connsiteY601" fmla="*/ 2328628 h 3063504"/>
              <a:gd name="connsiteX602" fmla="*/ 2222676 w 4114165"/>
              <a:gd name="connsiteY602" fmla="*/ 2314243 h 3063504"/>
              <a:gd name="connsiteX603" fmla="*/ 2232218 w 4114165"/>
              <a:gd name="connsiteY603" fmla="*/ 1898848 h 3063504"/>
              <a:gd name="connsiteX604" fmla="*/ 2235412 w 4114165"/>
              <a:gd name="connsiteY604" fmla="*/ 1656663 h 3063504"/>
              <a:gd name="connsiteX605" fmla="*/ 2238592 w 4114165"/>
              <a:gd name="connsiteY605" fmla="*/ 1296050 h 3063504"/>
              <a:gd name="connsiteX606" fmla="*/ 2244967 w 4114165"/>
              <a:gd name="connsiteY606" fmla="*/ 875173 h 3063504"/>
              <a:gd name="connsiteX607" fmla="*/ 2248147 w 4114165"/>
              <a:gd name="connsiteY607" fmla="*/ 593693 h 3063504"/>
              <a:gd name="connsiteX608" fmla="*/ 2251328 w 4114165"/>
              <a:gd name="connsiteY608" fmla="*/ 644612 h 3063504"/>
              <a:gd name="connsiteX609" fmla="*/ 2254509 w 4114165"/>
              <a:gd name="connsiteY609" fmla="*/ 515406 h 3063504"/>
              <a:gd name="connsiteX610" fmla="*/ 2257702 w 4114165"/>
              <a:gd name="connsiteY610" fmla="*/ 504589 h 3063504"/>
              <a:gd name="connsiteX611" fmla="*/ 2260883 w 4114165"/>
              <a:gd name="connsiteY611" fmla="*/ 533884 h 3063504"/>
              <a:gd name="connsiteX612" fmla="*/ 2264064 w 4114165"/>
              <a:gd name="connsiteY612" fmla="*/ 440313 h 3063504"/>
              <a:gd name="connsiteX613" fmla="*/ 2267257 w 4114165"/>
              <a:gd name="connsiteY613" fmla="*/ 452684 h 3063504"/>
              <a:gd name="connsiteX614" fmla="*/ 2270438 w 4114165"/>
              <a:gd name="connsiteY614" fmla="*/ 500866 h 3063504"/>
              <a:gd name="connsiteX615" fmla="*/ 2273619 w 4114165"/>
              <a:gd name="connsiteY615" fmla="*/ 629986 h 3063504"/>
              <a:gd name="connsiteX616" fmla="*/ 2276800 w 4114165"/>
              <a:gd name="connsiteY616" fmla="*/ 641320 h 3063504"/>
              <a:gd name="connsiteX617" fmla="*/ 2283174 w 4114165"/>
              <a:gd name="connsiteY617" fmla="*/ 799763 h 3063504"/>
              <a:gd name="connsiteX618" fmla="*/ 2286355 w 4114165"/>
              <a:gd name="connsiteY618" fmla="*/ 849492 h 3063504"/>
              <a:gd name="connsiteX619" fmla="*/ 2295910 w 4114165"/>
              <a:gd name="connsiteY619" fmla="*/ 1157273 h 3063504"/>
              <a:gd name="connsiteX620" fmla="*/ 2299091 w 4114165"/>
              <a:gd name="connsiteY620" fmla="*/ 1247360 h 3063504"/>
              <a:gd name="connsiteX621" fmla="*/ 2305465 w 4114165"/>
              <a:gd name="connsiteY621" fmla="*/ 1627740 h 3063504"/>
              <a:gd name="connsiteX622" fmla="*/ 2327756 w 4114165"/>
              <a:gd name="connsiteY622" fmla="*/ 2527644 h 3063504"/>
              <a:gd name="connsiteX623" fmla="*/ 2330936 w 4114165"/>
              <a:gd name="connsiteY623" fmla="*/ 2536230 h 3063504"/>
              <a:gd name="connsiteX624" fmla="*/ 2334117 w 4114165"/>
              <a:gd name="connsiteY624" fmla="*/ 2575347 h 3063504"/>
              <a:gd name="connsiteX625" fmla="*/ 2337311 w 4114165"/>
              <a:gd name="connsiteY625" fmla="*/ 2567559 h 3063504"/>
              <a:gd name="connsiteX626" fmla="*/ 2340491 w 4114165"/>
              <a:gd name="connsiteY626" fmla="*/ 2657735 h 3063504"/>
              <a:gd name="connsiteX627" fmla="*/ 2343672 w 4114165"/>
              <a:gd name="connsiteY627" fmla="*/ 2677679 h 3063504"/>
              <a:gd name="connsiteX628" fmla="*/ 2346866 w 4114165"/>
              <a:gd name="connsiteY628" fmla="*/ 2676653 h 3063504"/>
              <a:gd name="connsiteX629" fmla="*/ 2350047 w 4114165"/>
              <a:gd name="connsiteY629" fmla="*/ 2718873 h 3063504"/>
              <a:gd name="connsiteX630" fmla="*/ 2353227 w 4114165"/>
              <a:gd name="connsiteY630" fmla="*/ 2727256 h 3063504"/>
              <a:gd name="connsiteX631" fmla="*/ 2359602 w 4114165"/>
              <a:gd name="connsiteY631" fmla="*/ 2758344 h 3063504"/>
              <a:gd name="connsiteX632" fmla="*/ 2362782 w 4114165"/>
              <a:gd name="connsiteY632" fmla="*/ 2709464 h 3063504"/>
              <a:gd name="connsiteX633" fmla="*/ 2365963 w 4114165"/>
              <a:gd name="connsiteY633" fmla="*/ 2701651 h 3063504"/>
              <a:gd name="connsiteX634" fmla="*/ 2369144 w 4114165"/>
              <a:gd name="connsiteY634" fmla="*/ 2749581 h 3063504"/>
              <a:gd name="connsiteX635" fmla="*/ 2372337 w 4114165"/>
              <a:gd name="connsiteY635" fmla="*/ 2738311 h 3063504"/>
              <a:gd name="connsiteX636" fmla="*/ 2375518 w 4114165"/>
              <a:gd name="connsiteY636" fmla="*/ 2683466 h 3063504"/>
              <a:gd name="connsiteX637" fmla="*/ 2381892 w 4114165"/>
              <a:gd name="connsiteY637" fmla="*/ 2760295 h 3063504"/>
              <a:gd name="connsiteX638" fmla="*/ 2385073 w 4114165"/>
              <a:gd name="connsiteY638" fmla="*/ 2736829 h 3063504"/>
              <a:gd name="connsiteX639" fmla="*/ 2388254 w 4114165"/>
              <a:gd name="connsiteY639" fmla="*/ 2701106 h 3063504"/>
              <a:gd name="connsiteX640" fmla="*/ 2391435 w 4114165"/>
              <a:gd name="connsiteY640" fmla="*/ 2683530 h 3063504"/>
              <a:gd name="connsiteX641" fmla="*/ 2394628 w 4114165"/>
              <a:gd name="connsiteY641" fmla="*/ 2730574 h 3063504"/>
              <a:gd name="connsiteX642" fmla="*/ 2397809 w 4114165"/>
              <a:gd name="connsiteY642" fmla="*/ 2662280 h 3063504"/>
              <a:gd name="connsiteX643" fmla="*/ 2400990 w 4114165"/>
              <a:gd name="connsiteY643" fmla="*/ 2633636 h 3063504"/>
              <a:gd name="connsiteX644" fmla="*/ 2404183 w 4114165"/>
              <a:gd name="connsiteY644" fmla="*/ 2647958 h 3063504"/>
              <a:gd name="connsiteX645" fmla="*/ 2407364 w 4114165"/>
              <a:gd name="connsiteY645" fmla="*/ 2741350 h 3063504"/>
              <a:gd name="connsiteX646" fmla="*/ 2410545 w 4114165"/>
              <a:gd name="connsiteY646" fmla="*/ 2674665 h 3063504"/>
              <a:gd name="connsiteX647" fmla="*/ 2413726 w 4114165"/>
              <a:gd name="connsiteY647" fmla="*/ 2647211 h 3063504"/>
              <a:gd name="connsiteX648" fmla="*/ 2416919 w 4114165"/>
              <a:gd name="connsiteY648" fmla="*/ 2707716 h 3063504"/>
              <a:gd name="connsiteX649" fmla="*/ 2420100 w 4114165"/>
              <a:gd name="connsiteY649" fmla="*/ 2636891 h 3063504"/>
              <a:gd name="connsiteX650" fmla="*/ 2423281 w 4114165"/>
              <a:gd name="connsiteY650" fmla="*/ 2730726 h 3063504"/>
              <a:gd name="connsiteX651" fmla="*/ 2426474 w 4114165"/>
              <a:gd name="connsiteY651" fmla="*/ 2679870 h 3063504"/>
              <a:gd name="connsiteX652" fmla="*/ 2429655 w 4114165"/>
              <a:gd name="connsiteY652" fmla="*/ 2703993 h 3063504"/>
              <a:gd name="connsiteX653" fmla="*/ 2432836 w 4114165"/>
              <a:gd name="connsiteY653" fmla="*/ 2809251 h 3063504"/>
              <a:gd name="connsiteX654" fmla="*/ 2436017 w 4114165"/>
              <a:gd name="connsiteY654" fmla="*/ 2763612 h 3063504"/>
              <a:gd name="connsiteX655" fmla="*/ 2439210 w 4114165"/>
              <a:gd name="connsiteY655" fmla="*/ 2782544 h 3063504"/>
              <a:gd name="connsiteX656" fmla="*/ 2442391 w 4114165"/>
              <a:gd name="connsiteY656" fmla="*/ 2865324 h 3063504"/>
              <a:gd name="connsiteX657" fmla="*/ 2445572 w 4114165"/>
              <a:gd name="connsiteY657" fmla="*/ 2880304 h 3063504"/>
              <a:gd name="connsiteX658" fmla="*/ 2448765 w 4114165"/>
              <a:gd name="connsiteY658" fmla="*/ 2785836 h 3063504"/>
              <a:gd name="connsiteX659" fmla="*/ 2451946 w 4114165"/>
              <a:gd name="connsiteY659" fmla="*/ 2807731 h 3063504"/>
              <a:gd name="connsiteX660" fmla="*/ 2455127 w 4114165"/>
              <a:gd name="connsiteY660" fmla="*/ 2849938 h 3063504"/>
              <a:gd name="connsiteX661" fmla="*/ 2458308 w 4114165"/>
              <a:gd name="connsiteY661" fmla="*/ 2849710 h 3063504"/>
              <a:gd name="connsiteX662" fmla="*/ 2461501 w 4114165"/>
              <a:gd name="connsiteY662" fmla="*/ 2889346 h 3063504"/>
              <a:gd name="connsiteX663" fmla="*/ 2464682 w 4114165"/>
              <a:gd name="connsiteY663" fmla="*/ 2898337 h 3063504"/>
              <a:gd name="connsiteX664" fmla="*/ 2467863 w 4114165"/>
              <a:gd name="connsiteY664" fmla="*/ 2934136 h 3063504"/>
              <a:gd name="connsiteX665" fmla="*/ 2477418 w 4114165"/>
              <a:gd name="connsiteY665" fmla="*/ 2787850 h 3063504"/>
              <a:gd name="connsiteX666" fmla="*/ 2480598 w 4114165"/>
              <a:gd name="connsiteY666" fmla="*/ 2852167 h 3063504"/>
              <a:gd name="connsiteX667" fmla="*/ 2483792 w 4114165"/>
              <a:gd name="connsiteY667" fmla="*/ 2877151 h 3063504"/>
              <a:gd name="connsiteX668" fmla="*/ 2486973 w 4114165"/>
              <a:gd name="connsiteY668" fmla="*/ 2878772 h 3063504"/>
              <a:gd name="connsiteX669" fmla="*/ 2490153 w 4114165"/>
              <a:gd name="connsiteY669" fmla="*/ 2869097 h 3063504"/>
              <a:gd name="connsiteX670" fmla="*/ 2493334 w 4114165"/>
              <a:gd name="connsiteY670" fmla="*/ 2704285 h 3063504"/>
              <a:gd name="connsiteX671" fmla="*/ 2496528 w 4114165"/>
              <a:gd name="connsiteY671" fmla="*/ 2715289 h 3063504"/>
              <a:gd name="connsiteX672" fmla="*/ 2499708 w 4114165"/>
              <a:gd name="connsiteY672" fmla="*/ 2345875 h 3063504"/>
              <a:gd name="connsiteX673" fmla="*/ 2502889 w 4114165"/>
              <a:gd name="connsiteY673" fmla="*/ 1782447 h 3063504"/>
              <a:gd name="connsiteX674" fmla="*/ 2506083 w 4114165"/>
              <a:gd name="connsiteY674" fmla="*/ 1608011 h 3063504"/>
              <a:gd name="connsiteX675" fmla="*/ 2509263 w 4114165"/>
              <a:gd name="connsiteY675" fmla="*/ 1562030 h 3063504"/>
              <a:gd name="connsiteX676" fmla="*/ 2512444 w 4114165"/>
              <a:gd name="connsiteY676" fmla="*/ 1481416 h 3063504"/>
              <a:gd name="connsiteX677" fmla="*/ 2518818 w 4114165"/>
              <a:gd name="connsiteY677" fmla="*/ 1498625 h 3063504"/>
              <a:gd name="connsiteX678" fmla="*/ 2521999 w 4114165"/>
              <a:gd name="connsiteY678" fmla="*/ 1532157 h 3063504"/>
              <a:gd name="connsiteX679" fmla="*/ 2525180 w 4114165"/>
              <a:gd name="connsiteY679" fmla="*/ 1514518 h 3063504"/>
              <a:gd name="connsiteX680" fmla="*/ 2528373 w 4114165"/>
              <a:gd name="connsiteY680" fmla="*/ 1432130 h 3063504"/>
              <a:gd name="connsiteX681" fmla="*/ 2531554 w 4114165"/>
              <a:gd name="connsiteY681" fmla="*/ 1431294 h 3063504"/>
              <a:gd name="connsiteX682" fmla="*/ 2534735 w 4114165"/>
              <a:gd name="connsiteY682" fmla="*/ 1413186 h 3063504"/>
              <a:gd name="connsiteX683" fmla="*/ 2537916 w 4114165"/>
              <a:gd name="connsiteY683" fmla="*/ 1511086 h 3063504"/>
              <a:gd name="connsiteX684" fmla="*/ 2541109 w 4114165"/>
              <a:gd name="connsiteY684" fmla="*/ 1427647 h 3063504"/>
              <a:gd name="connsiteX685" fmla="*/ 2544290 w 4114165"/>
              <a:gd name="connsiteY685" fmla="*/ 1460369 h 3063504"/>
              <a:gd name="connsiteX686" fmla="*/ 2550652 w 4114165"/>
              <a:gd name="connsiteY686" fmla="*/ 1651382 h 3063504"/>
              <a:gd name="connsiteX687" fmla="*/ 2553845 w 4114165"/>
              <a:gd name="connsiteY687" fmla="*/ 1886312 h 3063504"/>
              <a:gd name="connsiteX688" fmla="*/ 2560207 w 4114165"/>
              <a:gd name="connsiteY688" fmla="*/ 2090115 h 3063504"/>
              <a:gd name="connsiteX689" fmla="*/ 2563400 w 4114165"/>
              <a:gd name="connsiteY689" fmla="*/ 2090963 h 3063504"/>
              <a:gd name="connsiteX690" fmla="*/ 2566581 w 4114165"/>
              <a:gd name="connsiteY690" fmla="*/ 2006372 h 3063504"/>
              <a:gd name="connsiteX691" fmla="*/ 2569762 w 4114165"/>
              <a:gd name="connsiteY691" fmla="*/ 1971903 h 3063504"/>
              <a:gd name="connsiteX692" fmla="*/ 2572942 w 4114165"/>
              <a:gd name="connsiteY692" fmla="*/ 1987859 h 3063504"/>
              <a:gd name="connsiteX693" fmla="*/ 2579317 w 4114165"/>
              <a:gd name="connsiteY693" fmla="*/ 2167437 h 3063504"/>
              <a:gd name="connsiteX694" fmla="*/ 2582497 w 4114165"/>
              <a:gd name="connsiteY694" fmla="*/ 2167184 h 3063504"/>
              <a:gd name="connsiteX695" fmla="*/ 2588872 w 4114165"/>
              <a:gd name="connsiteY695" fmla="*/ 2209568 h 3063504"/>
              <a:gd name="connsiteX696" fmla="*/ 2598427 w 4114165"/>
              <a:gd name="connsiteY696" fmla="*/ 2462694 h 3063504"/>
              <a:gd name="connsiteX697" fmla="*/ 2601607 w 4114165"/>
              <a:gd name="connsiteY697" fmla="*/ 2500773 h 3063504"/>
              <a:gd name="connsiteX698" fmla="*/ 2611162 w 4114165"/>
              <a:gd name="connsiteY698" fmla="*/ 2806731 h 3063504"/>
              <a:gd name="connsiteX699" fmla="*/ 2614343 w 4114165"/>
              <a:gd name="connsiteY699" fmla="*/ 2888472 h 3063504"/>
              <a:gd name="connsiteX700" fmla="*/ 2617524 w 4114165"/>
              <a:gd name="connsiteY700" fmla="*/ 2880609 h 3063504"/>
              <a:gd name="connsiteX701" fmla="*/ 2620717 w 4114165"/>
              <a:gd name="connsiteY701" fmla="*/ 2920523 h 3063504"/>
              <a:gd name="connsiteX702" fmla="*/ 2623898 w 4114165"/>
              <a:gd name="connsiteY702" fmla="*/ 2910532 h 3063504"/>
              <a:gd name="connsiteX703" fmla="*/ 2627079 w 4114165"/>
              <a:gd name="connsiteY703" fmla="*/ 2940481 h 3063504"/>
              <a:gd name="connsiteX704" fmla="*/ 2633453 w 4114165"/>
              <a:gd name="connsiteY704" fmla="*/ 2957424 h 3063504"/>
              <a:gd name="connsiteX705" fmla="*/ 2636634 w 4114165"/>
              <a:gd name="connsiteY705" fmla="*/ 3004671 h 3063504"/>
              <a:gd name="connsiteX706" fmla="*/ 2639815 w 4114165"/>
              <a:gd name="connsiteY706" fmla="*/ 3009217 h 3063504"/>
              <a:gd name="connsiteX707" fmla="*/ 2643008 w 4114165"/>
              <a:gd name="connsiteY707" fmla="*/ 3025249 h 3063504"/>
              <a:gd name="connsiteX708" fmla="*/ 2646189 w 4114165"/>
              <a:gd name="connsiteY708" fmla="*/ 3020145 h 3063504"/>
              <a:gd name="connsiteX709" fmla="*/ 2649370 w 4114165"/>
              <a:gd name="connsiteY709" fmla="*/ 3036734 h 3063504"/>
              <a:gd name="connsiteX710" fmla="*/ 2652551 w 4114165"/>
              <a:gd name="connsiteY710" fmla="*/ 3017613 h 3063504"/>
              <a:gd name="connsiteX711" fmla="*/ 2655744 w 4114165"/>
              <a:gd name="connsiteY711" fmla="*/ 3025135 h 3063504"/>
              <a:gd name="connsiteX712" fmla="*/ 2658925 w 4114165"/>
              <a:gd name="connsiteY712" fmla="*/ 3026211 h 3063504"/>
              <a:gd name="connsiteX713" fmla="*/ 2662106 w 4114165"/>
              <a:gd name="connsiteY713" fmla="*/ 3043484 h 3063504"/>
              <a:gd name="connsiteX714" fmla="*/ 2665299 w 4114165"/>
              <a:gd name="connsiteY714" fmla="*/ 3041090 h 3063504"/>
              <a:gd name="connsiteX715" fmla="*/ 2668480 w 4114165"/>
              <a:gd name="connsiteY715" fmla="*/ 3036569 h 3063504"/>
              <a:gd name="connsiteX716" fmla="*/ 2671661 w 4114165"/>
              <a:gd name="connsiteY716" fmla="*/ 3044877 h 3063504"/>
              <a:gd name="connsiteX717" fmla="*/ 2674841 w 4114165"/>
              <a:gd name="connsiteY717" fmla="*/ 3032720 h 3063504"/>
              <a:gd name="connsiteX718" fmla="*/ 2678035 w 4114165"/>
              <a:gd name="connsiteY718" fmla="*/ 3051955 h 3063504"/>
              <a:gd name="connsiteX719" fmla="*/ 2681216 w 4114165"/>
              <a:gd name="connsiteY719" fmla="*/ 3027604 h 3063504"/>
              <a:gd name="connsiteX720" fmla="*/ 2684396 w 4114165"/>
              <a:gd name="connsiteY720" fmla="*/ 3063504 h 3063504"/>
              <a:gd name="connsiteX721" fmla="*/ 2687590 w 4114165"/>
              <a:gd name="connsiteY721" fmla="*/ 3027959 h 3063504"/>
              <a:gd name="connsiteX722" fmla="*/ 2690771 w 4114165"/>
              <a:gd name="connsiteY722" fmla="*/ 3063239 h 3063504"/>
              <a:gd name="connsiteX723" fmla="*/ 2693951 w 4114165"/>
              <a:gd name="connsiteY723" fmla="*/ 3022387 h 3063504"/>
              <a:gd name="connsiteX724" fmla="*/ 2697132 w 4114165"/>
              <a:gd name="connsiteY724" fmla="*/ 3055159 h 3063504"/>
              <a:gd name="connsiteX725" fmla="*/ 2700326 w 4114165"/>
              <a:gd name="connsiteY725" fmla="*/ 3015042 h 3063504"/>
              <a:gd name="connsiteX726" fmla="*/ 2703507 w 4114165"/>
              <a:gd name="connsiteY726" fmla="*/ 3029098 h 3063504"/>
              <a:gd name="connsiteX727" fmla="*/ 2706687 w 4114165"/>
              <a:gd name="connsiteY727" fmla="*/ 3023374 h 3063504"/>
              <a:gd name="connsiteX728" fmla="*/ 2709881 w 4114165"/>
              <a:gd name="connsiteY728" fmla="*/ 3009647 h 3063504"/>
              <a:gd name="connsiteX729" fmla="*/ 2713062 w 4114165"/>
              <a:gd name="connsiteY729" fmla="*/ 3033644 h 3063504"/>
              <a:gd name="connsiteX730" fmla="*/ 2716242 w 4114165"/>
              <a:gd name="connsiteY730" fmla="*/ 2920751 h 3063504"/>
              <a:gd name="connsiteX731" fmla="*/ 2719423 w 4114165"/>
              <a:gd name="connsiteY731" fmla="*/ 3048752 h 3063504"/>
              <a:gd name="connsiteX732" fmla="*/ 2722617 w 4114165"/>
              <a:gd name="connsiteY732" fmla="*/ 2843036 h 3063504"/>
              <a:gd name="connsiteX733" fmla="*/ 2725797 w 4114165"/>
              <a:gd name="connsiteY733" fmla="*/ 2786077 h 3063504"/>
              <a:gd name="connsiteX734" fmla="*/ 2728978 w 4114165"/>
              <a:gd name="connsiteY734" fmla="*/ 2556276 h 3063504"/>
              <a:gd name="connsiteX735" fmla="*/ 2732159 w 4114165"/>
              <a:gd name="connsiteY735" fmla="*/ 2734499 h 3063504"/>
              <a:gd name="connsiteX736" fmla="*/ 2735353 w 4114165"/>
              <a:gd name="connsiteY736" fmla="*/ 2543575 h 3063504"/>
              <a:gd name="connsiteX737" fmla="*/ 2738533 w 4114165"/>
              <a:gd name="connsiteY737" fmla="*/ 2707742 h 3063504"/>
              <a:gd name="connsiteX738" fmla="*/ 2741714 w 4114165"/>
              <a:gd name="connsiteY738" fmla="*/ 2453425 h 3063504"/>
              <a:gd name="connsiteX739" fmla="*/ 2744908 w 4114165"/>
              <a:gd name="connsiteY739" fmla="*/ 1655447 h 3063504"/>
              <a:gd name="connsiteX740" fmla="*/ 2748088 w 4114165"/>
              <a:gd name="connsiteY740" fmla="*/ 1718549 h 3063504"/>
              <a:gd name="connsiteX741" fmla="*/ 2751269 w 4114165"/>
              <a:gd name="connsiteY741" fmla="*/ 1458368 h 3063504"/>
              <a:gd name="connsiteX742" fmla="*/ 2754450 w 4114165"/>
              <a:gd name="connsiteY742" fmla="*/ 1717004 h 3063504"/>
              <a:gd name="connsiteX743" fmla="*/ 2757643 w 4114165"/>
              <a:gd name="connsiteY743" fmla="*/ 1229289 h 3063504"/>
              <a:gd name="connsiteX744" fmla="*/ 2760824 w 4114165"/>
              <a:gd name="connsiteY744" fmla="*/ 1562321 h 3063504"/>
              <a:gd name="connsiteX745" fmla="*/ 2764005 w 4114165"/>
              <a:gd name="connsiteY745" fmla="*/ 1551760 h 3063504"/>
              <a:gd name="connsiteX746" fmla="*/ 2767199 w 4114165"/>
              <a:gd name="connsiteY746" fmla="*/ 1347793 h 3063504"/>
              <a:gd name="connsiteX747" fmla="*/ 2770379 w 4114165"/>
              <a:gd name="connsiteY747" fmla="*/ 1343550 h 3063504"/>
              <a:gd name="connsiteX748" fmla="*/ 2773560 w 4114165"/>
              <a:gd name="connsiteY748" fmla="*/ 1304345 h 3063504"/>
              <a:gd name="connsiteX749" fmla="*/ 2776741 w 4114165"/>
              <a:gd name="connsiteY749" fmla="*/ 1548240 h 3063504"/>
              <a:gd name="connsiteX750" fmla="*/ 2779934 w 4114165"/>
              <a:gd name="connsiteY750" fmla="*/ 1319566 h 3063504"/>
              <a:gd name="connsiteX751" fmla="*/ 2783115 w 4114165"/>
              <a:gd name="connsiteY751" fmla="*/ 1482631 h 3063504"/>
              <a:gd name="connsiteX752" fmla="*/ 2786296 w 4114165"/>
              <a:gd name="connsiteY752" fmla="*/ 1443514 h 3063504"/>
              <a:gd name="connsiteX753" fmla="*/ 2789489 w 4114165"/>
              <a:gd name="connsiteY753" fmla="*/ 1552989 h 3063504"/>
              <a:gd name="connsiteX754" fmla="*/ 2792670 w 4114165"/>
              <a:gd name="connsiteY754" fmla="*/ 1539262 h 3063504"/>
              <a:gd name="connsiteX755" fmla="*/ 2795851 w 4114165"/>
              <a:gd name="connsiteY755" fmla="*/ 1809281 h 3063504"/>
              <a:gd name="connsiteX756" fmla="*/ 2799032 w 4114165"/>
              <a:gd name="connsiteY756" fmla="*/ 1595765 h 3063504"/>
              <a:gd name="connsiteX757" fmla="*/ 2802225 w 4114165"/>
              <a:gd name="connsiteY757" fmla="*/ 1867798 h 3063504"/>
              <a:gd name="connsiteX758" fmla="*/ 2805406 w 4114165"/>
              <a:gd name="connsiteY758" fmla="*/ 1864164 h 3063504"/>
              <a:gd name="connsiteX759" fmla="*/ 2808587 w 4114165"/>
              <a:gd name="connsiteY759" fmla="*/ 1906421 h 3063504"/>
              <a:gd name="connsiteX760" fmla="*/ 2811780 w 4114165"/>
              <a:gd name="connsiteY760" fmla="*/ 2144998 h 3063504"/>
              <a:gd name="connsiteX761" fmla="*/ 2814961 w 4114165"/>
              <a:gd name="connsiteY761" fmla="*/ 2067144 h 3063504"/>
              <a:gd name="connsiteX762" fmla="*/ 2818142 w 4114165"/>
              <a:gd name="connsiteY762" fmla="*/ 2270339 h 3063504"/>
              <a:gd name="connsiteX763" fmla="*/ 2821323 w 4114165"/>
              <a:gd name="connsiteY763" fmla="*/ 2064940 h 3063504"/>
              <a:gd name="connsiteX764" fmla="*/ 2824516 w 4114165"/>
              <a:gd name="connsiteY764" fmla="*/ 2089684 h 3063504"/>
              <a:gd name="connsiteX765" fmla="*/ 2827697 w 4114165"/>
              <a:gd name="connsiteY765" fmla="*/ 1934850 h 3063504"/>
              <a:gd name="connsiteX766" fmla="*/ 2830878 w 4114165"/>
              <a:gd name="connsiteY766" fmla="*/ 2050441 h 3063504"/>
              <a:gd name="connsiteX767" fmla="*/ 2834058 w 4114165"/>
              <a:gd name="connsiteY767" fmla="*/ 1936433 h 3063504"/>
              <a:gd name="connsiteX768" fmla="*/ 2837252 w 4114165"/>
              <a:gd name="connsiteY768" fmla="*/ 1983161 h 3063504"/>
              <a:gd name="connsiteX769" fmla="*/ 2840433 w 4114165"/>
              <a:gd name="connsiteY769" fmla="*/ 1981654 h 3063504"/>
              <a:gd name="connsiteX770" fmla="*/ 2843613 w 4114165"/>
              <a:gd name="connsiteY770" fmla="*/ 1923162 h 3063504"/>
              <a:gd name="connsiteX771" fmla="*/ 2846807 w 4114165"/>
              <a:gd name="connsiteY771" fmla="*/ 1949540 h 3063504"/>
              <a:gd name="connsiteX772" fmla="*/ 2849988 w 4114165"/>
              <a:gd name="connsiteY772" fmla="*/ 1890263 h 3063504"/>
              <a:gd name="connsiteX773" fmla="*/ 2853168 w 4114165"/>
              <a:gd name="connsiteY773" fmla="*/ 1943170 h 3063504"/>
              <a:gd name="connsiteX774" fmla="*/ 2856349 w 4114165"/>
              <a:gd name="connsiteY774" fmla="*/ 1903673 h 3063504"/>
              <a:gd name="connsiteX775" fmla="*/ 2859543 w 4114165"/>
              <a:gd name="connsiteY775" fmla="*/ 1948564 h 3063504"/>
              <a:gd name="connsiteX776" fmla="*/ 2862723 w 4114165"/>
              <a:gd name="connsiteY776" fmla="*/ 1935002 h 3063504"/>
              <a:gd name="connsiteX777" fmla="*/ 2865904 w 4114165"/>
              <a:gd name="connsiteY777" fmla="*/ 2011387 h 3063504"/>
              <a:gd name="connsiteX778" fmla="*/ 2869098 w 4114165"/>
              <a:gd name="connsiteY778" fmla="*/ 2005258 h 3063504"/>
              <a:gd name="connsiteX779" fmla="*/ 2872278 w 4114165"/>
              <a:gd name="connsiteY779" fmla="*/ 2058723 h 3063504"/>
              <a:gd name="connsiteX780" fmla="*/ 2875459 w 4114165"/>
              <a:gd name="connsiteY780" fmla="*/ 2025621 h 3063504"/>
              <a:gd name="connsiteX781" fmla="*/ 2878640 w 4114165"/>
              <a:gd name="connsiteY781" fmla="*/ 2106717 h 3063504"/>
              <a:gd name="connsiteX782" fmla="*/ 2885014 w 4114165"/>
              <a:gd name="connsiteY782" fmla="*/ 2094496 h 3063504"/>
              <a:gd name="connsiteX783" fmla="*/ 2888195 w 4114165"/>
              <a:gd name="connsiteY783" fmla="*/ 2130131 h 3063504"/>
              <a:gd name="connsiteX784" fmla="*/ 2891388 w 4114165"/>
              <a:gd name="connsiteY784" fmla="*/ 2116961 h 3063504"/>
              <a:gd name="connsiteX785" fmla="*/ 2894569 w 4114165"/>
              <a:gd name="connsiteY785" fmla="*/ 2158598 h 3063504"/>
              <a:gd name="connsiteX786" fmla="*/ 2897750 w 4114165"/>
              <a:gd name="connsiteY786" fmla="*/ 2139476 h 3063504"/>
              <a:gd name="connsiteX787" fmla="*/ 2900931 w 4114165"/>
              <a:gd name="connsiteY787" fmla="*/ 2179303 h 3063504"/>
              <a:gd name="connsiteX788" fmla="*/ 2904124 w 4114165"/>
              <a:gd name="connsiteY788" fmla="*/ 2123381 h 3063504"/>
              <a:gd name="connsiteX789" fmla="*/ 2907305 w 4114165"/>
              <a:gd name="connsiteY789" fmla="*/ 2153203 h 3063504"/>
              <a:gd name="connsiteX790" fmla="*/ 2910486 w 4114165"/>
              <a:gd name="connsiteY790" fmla="*/ 2118848 h 3063504"/>
              <a:gd name="connsiteX791" fmla="*/ 2913667 w 4114165"/>
              <a:gd name="connsiteY791" fmla="*/ 2124356 h 3063504"/>
              <a:gd name="connsiteX792" fmla="*/ 2916860 w 4114165"/>
              <a:gd name="connsiteY792" fmla="*/ 2111681 h 3063504"/>
              <a:gd name="connsiteX793" fmla="*/ 2920041 w 4114165"/>
              <a:gd name="connsiteY793" fmla="*/ 2118797 h 3063504"/>
              <a:gd name="connsiteX794" fmla="*/ 2926415 w 4114165"/>
              <a:gd name="connsiteY794" fmla="*/ 2074691 h 3063504"/>
              <a:gd name="connsiteX795" fmla="*/ 2929596 w 4114165"/>
              <a:gd name="connsiteY795" fmla="*/ 2081314 h 3063504"/>
              <a:gd name="connsiteX796" fmla="*/ 2932777 w 4114165"/>
              <a:gd name="connsiteY796" fmla="*/ 2075109 h 3063504"/>
              <a:gd name="connsiteX797" fmla="*/ 2935957 w 4114165"/>
              <a:gd name="connsiteY797" fmla="*/ 2102500 h 3063504"/>
              <a:gd name="connsiteX798" fmla="*/ 2939151 w 4114165"/>
              <a:gd name="connsiteY798" fmla="*/ 2076958 h 3063504"/>
              <a:gd name="connsiteX799" fmla="*/ 2942332 w 4114165"/>
              <a:gd name="connsiteY799" fmla="*/ 2124724 h 3063504"/>
              <a:gd name="connsiteX800" fmla="*/ 2945512 w 4114165"/>
              <a:gd name="connsiteY800" fmla="*/ 2110997 h 3063504"/>
              <a:gd name="connsiteX801" fmla="*/ 2948706 w 4114165"/>
              <a:gd name="connsiteY801" fmla="*/ 2173629 h 3063504"/>
              <a:gd name="connsiteX802" fmla="*/ 2951887 w 4114165"/>
              <a:gd name="connsiteY802" fmla="*/ 2166247 h 3063504"/>
              <a:gd name="connsiteX803" fmla="*/ 2955067 w 4114165"/>
              <a:gd name="connsiteY803" fmla="*/ 2198462 h 3063504"/>
              <a:gd name="connsiteX804" fmla="*/ 2958248 w 4114165"/>
              <a:gd name="connsiteY804" fmla="*/ 2174756 h 3063504"/>
              <a:gd name="connsiteX805" fmla="*/ 2961442 w 4114165"/>
              <a:gd name="connsiteY805" fmla="*/ 2233286 h 3063504"/>
              <a:gd name="connsiteX806" fmla="*/ 2964622 w 4114165"/>
              <a:gd name="connsiteY806" fmla="*/ 2253484 h 3063504"/>
              <a:gd name="connsiteX807" fmla="*/ 2967803 w 4114165"/>
              <a:gd name="connsiteY807" fmla="*/ 2300870 h 3063504"/>
              <a:gd name="connsiteX808" fmla="*/ 2974177 w 4114165"/>
              <a:gd name="connsiteY808" fmla="*/ 2461694 h 3063504"/>
              <a:gd name="connsiteX809" fmla="*/ 2977358 w 4114165"/>
              <a:gd name="connsiteY809" fmla="*/ 2547804 h 3063504"/>
              <a:gd name="connsiteX810" fmla="*/ 2980539 w 4114165"/>
              <a:gd name="connsiteY810" fmla="*/ 2549514 h 3063504"/>
              <a:gd name="connsiteX811" fmla="*/ 2983732 w 4114165"/>
              <a:gd name="connsiteY811" fmla="*/ 2586706 h 3063504"/>
              <a:gd name="connsiteX812" fmla="*/ 2986913 w 4114165"/>
              <a:gd name="connsiteY812" fmla="*/ 2362629 h 3063504"/>
              <a:gd name="connsiteX813" fmla="*/ 2990094 w 4114165"/>
              <a:gd name="connsiteY813" fmla="*/ 2527644 h 3063504"/>
              <a:gd name="connsiteX814" fmla="*/ 2993275 w 4114165"/>
              <a:gd name="connsiteY814" fmla="*/ 2429668 h 3063504"/>
              <a:gd name="connsiteX815" fmla="*/ 2996468 w 4114165"/>
              <a:gd name="connsiteY815" fmla="*/ 2387360 h 3063504"/>
              <a:gd name="connsiteX816" fmla="*/ 2999649 w 4114165"/>
              <a:gd name="connsiteY816" fmla="*/ 2296045 h 3063504"/>
              <a:gd name="connsiteX817" fmla="*/ 3002830 w 4114165"/>
              <a:gd name="connsiteY817" fmla="*/ 2136880 h 3063504"/>
              <a:gd name="connsiteX818" fmla="*/ 3006023 w 4114165"/>
              <a:gd name="connsiteY818" fmla="*/ 2097270 h 3063504"/>
              <a:gd name="connsiteX819" fmla="*/ 3009204 w 4114165"/>
              <a:gd name="connsiteY819" fmla="*/ 1934293 h 3063504"/>
              <a:gd name="connsiteX820" fmla="*/ 3012385 w 4114165"/>
              <a:gd name="connsiteY820" fmla="*/ 1944803 h 3063504"/>
              <a:gd name="connsiteX821" fmla="*/ 3015566 w 4114165"/>
              <a:gd name="connsiteY821" fmla="*/ 1826858 h 3063504"/>
              <a:gd name="connsiteX822" fmla="*/ 3018759 w 4114165"/>
              <a:gd name="connsiteY822" fmla="*/ 1821438 h 3063504"/>
              <a:gd name="connsiteX823" fmla="*/ 3021940 w 4114165"/>
              <a:gd name="connsiteY823" fmla="*/ 1704999 h 3063504"/>
              <a:gd name="connsiteX824" fmla="*/ 3025121 w 4114165"/>
              <a:gd name="connsiteY824" fmla="*/ 1738101 h 3063504"/>
              <a:gd name="connsiteX825" fmla="*/ 3028314 w 4114165"/>
              <a:gd name="connsiteY825" fmla="*/ 1638744 h 3063504"/>
              <a:gd name="connsiteX826" fmla="*/ 3031495 w 4114165"/>
              <a:gd name="connsiteY826" fmla="*/ 1634983 h 3063504"/>
              <a:gd name="connsiteX827" fmla="*/ 3034676 w 4114165"/>
              <a:gd name="connsiteY827" fmla="*/ 1617343 h 3063504"/>
              <a:gd name="connsiteX828" fmla="*/ 3044231 w 4114165"/>
              <a:gd name="connsiteY828" fmla="*/ 1465852 h 3063504"/>
              <a:gd name="connsiteX829" fmla="*/ 3047412 w 4114165"/>
              <a:gd name="connsiteY829" fmla="*/ 1387682 h 3063504"/>
              <a:gd name="connsiteX830" fmla="*/ 3050605 w 4114165"/>
              <a:gd name="connsiteY830" fmla="*/ 1255047 h 3063504"/>
              <a:gd name="connsiteX831" fmla="*/ 3053786 w 4114165"/>
              <a:gd name="connsiteY831" fmla="*/ 1385326 h 3063504"/>
              <a:gd name="connsiteX832" fmla="*/ 3060147 w 4114165"/>
              <a:gd name="connsiteY832" fmla="*/ 1201303 h 3063504"/>
              <a:gd name="connsiteX833" fmla="*/ 3063341 w 4114165"/>
              <a:gd name="connsiteY833" fmla="*/ 986889 h 3063504"/>
              <a:gd name="connsiteX834" fmla="*/ 3066522 w 4114165"/>
              <a:gd name="connsiteY834" fmla="*/ 983039 h 3063504"/>
              <a:gd name="connsiteX835" fmla="*/ 3072896 w 4114165"/>
              <a:gd name="connsiteY835" fmla="*/ 740486 h 3063504"/>
              <a:gd name="connsiteX836" fmla="*/ 3076077 w 4114165"/>
              <a:gd name="connsiteY836" fmla="*/ 756265 h 3063504"/>
              <a:gd name="connsiteX837" fmla="*/ 3079258 w 4114165"/>
              <a:gd name="connsiteY837" fmla="*/ 597188 h 3063504"/>
              <a:gd name="connsiteX838" fmla="*/ 3082438 w 4114165"/>
              <a:gd name="connsiteY838" fmla="*/ 606015 h 3063504"/>
              <a:gd name="connsiteX839" fmla="*/ 3085632 w 4114165"/>
              <a:gd name="connsiteY839" fmla="*/ 563436 h 3063504"/>
              <a:gd name="connsiteX840" fmla="*/ 3088813 w 4114165"/>
              <a:gd name="connsiteY840" fmla="*/ 771093 h 3063504"/>
              <a:gd name="connsiteX841" fmla="*/ 3091993 w 4114165"/>
              <a:gd name="connsiteY841" fmla="*/ 702648 h 3063504"/>
              <a:gd name="connsiteX842" fmla="*/ 3095174 w 4114165"/>
              <a:gd name="connsiteY842" fmla="*/ 812667 h 3063504"/>
              <a:gd name="connsiteX843" fmla="*/ 3098368 w 4114165"/>
              <a:gd name="connsiteY843" fmla="*/ 764027 h 3063504"/>
              <a:gd name="connsiteX844" fmla="*/ 3101548 w 4114165"/>
              <a:gd name="connsiteY844" fmla="*/ 850391 h 3063504"/>
              <a:gd name="connsiteX845" fmla="*/ 3104729 w 4114165"/>
              <a:gd name="connsiteY845" fmla="*/ 1024498 h 3063504"/>
              <a:gd name="connsiteX846" fmla="*/ 3107923 w 4114165"/>
              <a:gd name="connsiteY846" fmla="*/ 875312 h 3063504"/>
              <a:gd name="connsiteX847" fmla="*/ 3111104 w 4114165"/>
              <a:gd name="connsiteY847" fmla="*/ 1035668 h 3063504"/>
              <a:gd name="connsiteX848" fmla="*/ 3114284 w 4114165"/>
              <a:gd name="connsiteY848" fmla="*/ 755631 h 3063504"/>
              <a:gd name="connsiteX849" fmla="*/ 3117465 w 4114165"/>
              <a:gd name="connsiteY849" fmla="*/ 845427 h 3063504"/>
              <a:gd name="connsiteX850" fmla="*/ 3120659 w 4114165"/>
              <a:gd name="connsiteY850" fmla="*/ 820835 h 3063504"/>
              <a:gd name="connsiteX851" fmla="*/ 3123839 w 4114165"/>
              <a:gd name="connsiteY851" fmla="*/ 778641 h 3063504"/>
              <a:gd name="connsiteX852" fmla="*/ 3127020 w 4114165"/>
              <a:gd name="connsiteY852" fmla="*/ 687858 h 3063504"/>
              <a:gd name="connsiteX853" fmla="*/ 3136575 w 4114165"/>
              <a:gd name="connsiteY853" fmla="*/ 544626 h 3063504"/>
              <a:gd name="connsiteX854" fmla="*/ 3139756 w 4114165"/>
              <a:gd name="connsiteY854" fmla="*/ 540338 h 3063504"/>
              <a:gd name="connsiteX855" fmla="*/ 3142949 w 4114165"/>
              <a:gd name="connsiteY855" fmla="*/ 586466 h 3063504"/>
              <a:gd name="connsiteX856" fmla="*/ 3146130 w 4114165"/>
              <a:gd name="connsiteY856" fmla="*/ 531934 h 3063504"/>
              <a:gd name="connsiteX857" fmla="*/ 3149311 w 4114165"/>
              <a:gd name="connsiteY857" fmla="*/ 439962 h 3063504"/>
              <a:gd name="connsiteX858" fmla="*/ 3152504 w 4114165"/>
              <a:gd name="connsiteY858" fmla="*/ 685933 h 3063504"/>
              <a:gd name="connsiteX859" fmla="*/ 3155685 w 4114165"/>
              <a:gd name="connsiteY859" fmla="*/ 603786 h 3063504"/>
              <a:gd name="connsiteX860" fmla="*/ 3158866 w 4114165"/>
              <a:gd name="connsiteY860" fmla="*/ 880048 h 3063504"/>
              <a:gd name="connsiteX861" fmla="*/ 3162047 w 4114165"/>
              <a:gd name="connsiteY861" fmla="*/ 735864 h 3063504"/>
              <a:gd name="connsiteX862" fmla="*/ 3165240 w 4114165"/>
              <a:gd name="connsiteY862" fmla="*/ 1040834 h 3063504"/>
              <a:gd name="connsiteX863" fmla="*/ 3168421 w 4114165"/>
              <a:gd name="connsiteY863" fmla="*/ 1045887 h 3063504"/>
              <a:gd name="connsiteX864" fmla="*/ 3177976 w 4114165"/>
              <a:gd name="connsiteY864" fmla="*/ 1555116 h 3063504"/>
              <a:gd name="connsiteX865" fmla="*/ 3181157 w 4114165"/>
              <a:gd name="connsiteY865" fmla="*/ 2063661 h 3063504"/>
              <a:gd name="connsiteX866" fmla="*/ 3184338 w 4114165"/>
              <a:gd name="connsiteY866" fmla="*/ 1967458 h 3063504"/>
              <a:gd name="connsiteX867" fmla="*/ 3187531 w 4114165"/>
              <a:gd name="connsiteY867" fmla="*/ 2374621 h 3063504"/>
              <a:gd name="connsiteX868" fmla="*/ 3190712 w 4114165"/>
              <a:gd name="connsiteY868" fmla="*/ 2156078 h 3063504"/>
              <a:gd name="connsiteX869" fmla="*/ 3193893 w 4114165"/>
              <a:gd name="connsiteY869" fmla="*/ 2192067 h 3063504"/>
              <a:gd name="connsiteX870" fmla="*/ 3197073 w 4114165"/>
              <a:gd name="connsiteY870" fmla="*/ 2181557 h 3063504"/>
              <a:gd name="connsiteX871" fmla="*/ 3203448 w 4114165"/>
              <a:gd name="connsiteY871" fmla="*/ 2290309 h 3063504"/>
              <a:gd name="connsiteX872" fmla="*/ 3209822 w 4114165"/>
              <a:gd name="connsiteY872" fmla="*/ 2370734 h 3063504"/>
              <a:gd name="connsiteX873" fmla="*/ 3213003 w 4114165"/>
              <a:gd name="connsiteY873" fmla="*/ 2327096 h 3063504"/>
              <a:gd name="connsiteX874" fmla="*/ 3216183 w 4114165"/>
              <a:gd name="connsiteY874" fmla="*/ 2420678 h 3063504"/>
              <a:gd name="connsiteX875" fmla="*/ 3219364 w 4114165"/>
              <a:gd name="connsiteY875" fmla="*/ 2347496 h 3063504"/>
              <a:gd name="connsiteX876" fmla="*/ 3222558 w 4114165"/>
              <a:gd name="connsiteY876" fmla="*/ 2439052 h 3063504"/>
              <a:gd name="connsiteX877" fmla="*/ 3225738 w 4114165"/>
              <a:gd name="connsiteY877" fmla="*/ 2402126 h 3063504"/>
              <a:gd name="connsiteX878" fmla="*/ 3228919 w 4114165"/>
              <a:gd name="connsiteY878" fmla="*/ 2502153 h 3063504"/>
              <a:gd name="connsiteX879" fmla="*/ 3232113 w 4114165"/>
              <a:gd name="connsiteY879" fmla="*/ 2495999 h 3063504"/>
              <a:gd name="connsiteX880" fmla="*/ 3235293 w 4114165"/>
              <a:gd name="connsiteY880" fmla="*/ 2558556 h 3063504"/>
              <a:gd name="connsiteX881" fmla="*/ 3238474 w 4114165"/>
              <a:gd name="connsiteY881" fmla="*/ 2504724 h 3063504"/>
              <a:gd name="connsiteX882" fmla="*/ 3241655 w 4114165"/>
              <a:gd name="connsiteY882" fmla="*/ 2609677 h 3063504"/>
              <a:gd name="connsiteX883" fmla="*/ 3244848 w 4114165"/>
              <a:gd name="connsiteY883" fmla="*/ 2621226 h 3063504"/>
              <a:gd name="connsiteX884" fmla="*/ 3248029 w 4114165"/>
              <a:gd name="connsiteY884" fmla="*/ 2674222 h 3063504"/>
              <a:gd name="connsiteX885" fmla="*/ 3251210 w 4114165"/>
              <a:gd name="connsiteY885" fmla="*/ 2633877 h 3063504"/>
              <a:gd name="connsiteX886" fmla="*/ 3254403 w 4114165"/>
              <a:gd name="connsiteY886" fmla="*/ 2615439 h 3063504"/>
              <a:gd name="connsiteX887" fmla="*/ 3257584 w 4114165"/>
              <a:gd name="connsiteY887" fmla="*/ 2757141 h 3063504"/>
              <a:gd name="connsiteX888" fmla="*/ 3260765 w 4114165"/>
              <a:gd name="connsiteY888" fmla="*/ 2567610 h 3063504"/>
              <a:gd name="connsiteX889" fmla="*/ 3263946 w 4114165"/>
              <a:gd name="connsiteY889" fmla="*/ 2710008 h 3063504"/>
              <a:gd name="connsiteX890" fmla="*/ 3267139 w 4114165"/>
              <a:gd name="connsiteY890" fmla="*/ 2669208 h 3063504"/>
              <a:gd name="connsiteX891" fmla="*/ 3270320 w 4114165"/>
              <a:gd name="connsiteY891" fmla="*/ 2695661 h 3063504"/>
              <a:gd name="connsiteX892" fmla="*/ 3273501 w 4114165"/>
              <a:gd name="connsiteY892" fmla="*/ 2276063 h 3063504"/>
              <a:gd name="connsiteX893" fmla="*/ 3276682 w 4114165"/>
              <a:gd name="connsiteY893" fmla="*/ 2686240 h 3063504"/>
              <a:gd name="connsiteX894" fmla="*/ 3279875 w 4114165"/>
              <a:gd name="connsiteY894" fmla="*/ 2095079 h 3063504"/>
              <a:gd name="connsiteX895" fmla="*/ 3283056 w 4114165"/>
              <a:gd name="connsiteY895" fmla="*/ 2249913 h 3063504"/>
              <a:gd name="connsiteX896" fmla="*/ 3286237 w 4114165"/>
              <a:gd name="connsiteY896" fmla="*/ 2228297 h 3063504"/>
              <a:gd name="connsiteX897" fmla="*/ 3289430 w 4114165"/>
              <a:gd name="connsiteY897" fmla="*/ 1724716 h 3063504"/>
              <a:gd name="connsiteX898" fmla="*/ 3292611 w 4114165"/>
              <a:gd name="connsiteY898" fmla="*/ 2246519 h 3063504"/>
              <a:gd name="connsiteX899" fmla="*/ 3295792 w 4114165"/>
              <a:gd name="connsiteY899" fmla="*/ 1117675 h 3063504"/>
              <a:gd name="connsiteX900" fmla="*/ 3298972 w 4114165"/>
              <a:gd name="connsiteY900" fmla="*/ 1902217 h 3063504"/>
              <a:gd name="connsiteX901" fmla="*/ 3302166 w 4114165"/>
              <a:gd name="connsiteY901" fmla="*/ 998602 h 3063504"/>
              <a:gd name="connsiteX902" fmla="*/ 3305347 w 4114165"/>
              <a:gd name="connsiteY902" fmla="*/ 1384200 h 3063504"/>
              <a:gd name="connsiteX903" fmla="*/ 3311721 w 4114165"/>
              <a:gd name="connsiteY903" fmla="*/ 1143306 h 3063504"/>
              <a:gd name="connsiteX904" fmla="*/ 3314902 w 4114165"/>
              <a:gd name="connsiteY904" fmla="*/ 1440931 h 3063504"/>
              <a:gd name="connsiteX905" fmla="*/ 3318082 w 4114165"/>
              <a:gd name="connsiteY905" fmla="*/ 986699 h 3063504"/>
              <a:gd name="connsiteX906" fmla="*/ 3321263 w 4114165"/>
              <a:gd name="connsiteY906" fmla="*/ 1526978 h 3063504"/>
              <a:gd name="connsiteX907" fmla="*/ 3324457 w 4114165"/>
              <a:gd name="connsiteY907" fmla="*/ 669318 h 3063504"/>
              <a:gd name="connsiteX908" fmla="*/ 3327637 w 4114165"/>
              <a:gd name="connsiteY908" fmla="*/ 1522749 h 3063504"/>
              <a:gd name="connsiteX909" fmla="*/ 3330818 w 4114165"/>
              <a:gd name="connsiteY909" fmla="*/ 778805 h 3063504"/>
              <a:gd name="connsiteX910" fmla="*/ 3334012 w 4114165"/>
              <a:gd name="connsiteY910" fmla="*/ 1461661 h 3063504"/>
              <a:gd name="connsiteX911" fmla="*/ 3337192 w 4114165"/>
              <a:gd name="connsiteY911" fmla="*/ 1018433 h 3063504"/>
              <a:gd name="connsiteX912" fmla="*/ 3340373 w 4114165"/>
              <a:gd name="connsiteY912" fmla="*/ 1152145 h 3063504"/>
              <a:gd name="connsiteX913" fmla="*/ 3343554 w 4114165"/>
              <a:gd name="connsiteY913" fmla="*/ 1199189 h 3063504"/>
              <a:gd name="connsiteX914" fmla="*/ 3346747 w 4114165"/>
              <a:gd name="connsiteY914" fmla="*/ 938857 h 3063504"/>
              <a:gd name="connsiteX915" fmla="*/ 3349928 w 4114165"/>
              <a:gd name="connsiteY915" fmla="*/ 1449960 h 3063504"/>
              <a:gd name="connsiteX916" fmla="*/ 3353109 w 4114165"/>
              <a:gd name="connsiteY916" fmla="*/ 991207 h 3063504"/>
              <a:gd name="connsiteX917" fmla="*/ 3356290 w 4114165"/>
              <a:gd name="connsiteY917" fmla="*/ 1534323 h 3063504"/>
              <a:gd name="connsiteX918" fmla="*/ 3359483 w 4114165"/>
              <a:gd name="connsiteY918" fmla="*/ 992764 h 3063504"/>
              <a:gd name="connsiteX919" fmla="*/ 3362664 w 4114165"/>
              <a:gd name="connsiteY919" fmla="*/ 1638175 h 3063504"/>
              <a:gd name="connsiteX920" fmla="*/ 3365845 w 4114165"/>
              <a:gd name="connsiteY920" fmla="*/ 1054815 h 3063504"/>
              <a:gd name="connsiteX921" fmla="*/ 3369038 w 4114165"/>
              <a:gd name="connsiteY921" fmla="*/ 1484012 h 3063504"/>
              <a:gd name="connsiteX922" fmla="*/ 3372219 w 4114165"/>
              <a:gd name="connsiteY922" fmla="*/ 1191667 h 3063504"/>
              <a:gd name="connsiteX923" fmla="*/ 3375400 w 4114165"/>
              <a:gd name="connsiteY923" fmla="*/ 1379400 h 3063504"/>
              <a:gd name="connsiteX924" fmla="*/ 3378581 w 4114165"/>
              <a:gd name="connsiteY924" fmla="*/ 1440830 h 3063504"/>
              <a:gd name="connsiteX925" fmla="*/ 3381774 w 4114165"/>
              <a:gd name="connsiteY925" fmla="*/ 1218399 h 3063504"/>
              <a:gd name="connsiteX926" fmla="*/ 3384955 w 4114165"/>
              <a:gd name="connsiteY926" fmla="*/ 1640973 h 3063504"/>
              <a:gd name="connsiteX927" fmla="*/ 3388136 w 4114165"/>
              <a:gd name="connsiteY927" fmla="*/ 1208357 h 3063504"/>
              <a:gd name="connsiteX928" fmla="*/ 3391329 w 4114165"/>
              <a:gd name="connsiteY928" fmla="*/ 1712268 h 3063504"/>
              <a:gd name="connsiteX929" fmla="*/ 3394510 w 4114165"/>
              <a:gd name="connsiteY929" fmla="*/ 1348160 h 3063504"/>
              <a:gd name="connsiteX930" fmla="*/ 3397691 w 4114165"/>
              <a:gd name="connsiteY930" fmla="*/ 1739924 h 3063504"/>
              <a:gd name="connsiteX931" fmla="*/ 3400872 w 4114165"/>
              <a:gd name="connsiteY931" fmla="*/ 1630944 h 3063504"/>
              <a:gd name="connsiteX932" fmla="*/ 3404065 w 4114165"/>
              <a:gd name="connsiteY932" fmla="*/ 1785157 h 3063504"/>
              <a:gd name="connsiteX933" fmla="*/ 3407246 w 4114165"/>
              <a:gd name="connsiteY933" fmla="*/ 1755209 h 3063504"/>
              <a:gd name="connsiteX934" fmla="*/ 3410427 w 4114165"/>
              <a:gd name="connsiteY934" fmla="*/ 1707126 h 3063504"/>
              <a:gd name="connsiteX935" fmla="*/ 3413620 w 4114165"/>
              <a:gd name="connsiteY935" fmla="*/ 1782245 h 3063504"/>
              <a:gd name="connsiteX936" fmla="*/ 3416801 w 4114165"/>
              <a:gd name="connsiteY936" fmla="*/ 1690828 h 3063504"/>
              <a:gd name="connsiteX937" fmla="*/ 3419982 w 4114165"/>
              <a:gd name="connsiteY937" fmla="*/ 1891162 h 3063504"/>
              <a:gd name="connsiteX938" fmla="*/ 3423163 w 4114165"/>
              <a:gd name="connsiteY938" fmla="*/ 1842978 h 3063504"/>
              <a:gd name="connsiteX939" fmla="*/ 3426356 w 4114165"/>
              <a:gd name="connsiteY939" fmla="*/ 1883285 h 3063504"/>
              <a:gd name="connsiteX940" fmla="*/ 3429537 w 4114165"/>
              <a:gd name="connsiteY940" fmla="*/ 1830568 h 3063504"/>
              <a:gd name="connsiteX941" fmla="*/ 3432718 w 4114165"/>
              <a:gd name="connsiteY941" fmla="*/ 1925125 h 3063504"/>
              <a:gd name="connsiteX942" fmla="*/ 3435911 w 4114165"/>
              <a:gd name="connsiteY942" fmla="*/ 1861568 h 3063504"/>
              <a:gd name="connsiteX943" fmla="*/ 3439092 w 4114165"/>
              <a:gd name="connsiteY943" fmla="*/ 1992468 h 3063504"/>
              <a:gd name="connsiteX944" fmla="*/ 3442273 w 4114165"/>
              <a:gd name="connsiteY944" fmla="*/ 2001750 h 3063504"/>
              <a:gd name="connsiteX945" fmla="*/ 3445453 w 4114165"/>
              <a:gd name="connsiteY945" fmla="*/ 2021037 h 3063504"/>
              <a:gd name="connsiteX946" fmla="*/ 3448647 w 4114165"/>
              <a:gd name="connsiteY946" fmla="*/ 2079414 h 3063504"/>
              <a:gd name="connsiteX947" fmla="*/ 3451828 w 4114165"/>
              <a:gd name="connsiteY947" fmla="*/ 2093572 h 3063504"/>
              <a:gd name="connsiteX948" fmla="*/ 3455008 w 4114165"/>
              <a:gd name="connsiteY948" fmla="*/ 2090090 h 3063504"/>
              <a:gd name="connsiteX949" fmla="*/ 3458189 w 4114165"/>
              <a:gd name="connsiteY949" fmla="*/ 2207643 h 3063504"/>
              <a:gd name="connsiteX950" fmla="*/ 3461383 w 4114165"/>
              <a:gd name="connsiteY950" fmla="*/ 2216786 h 3063504"/>
              <a:gd name="connsiteX951" fmla="*/ 3464564 w 4114165"/>
              <a:gd name="connsiteY951" fmla="*/ 2214658 h 3063504"/>
              <a:gd name="connsiteX952" fmla="*/ 3467744 w 4114165"/>
              <a:gd name="connsiteY952" fmla="*/ 2342254 h 3063504"/>
              <a:gd name="connsiteX953" fmla="*/ 3470938 w 4114165"/>
              <a:gd name="connsiteY953" fmla="*/ 2375812 h 3063504"/>
              <a:gd name="connsiteX954" fmla="*/ 3474119 w 4114165"/>
              <a:gd name="connsiteY954" fmla="*/ 2456072 h 3063504"/>
              <a:gd name="connsiteX955" fmla="*/ 3477299 w 4114165"/>
              <a:gd name="connsiteY955" fmla="*/ 2484488 h 3063504"/>
              <a:gd name="connsiteX956" fmla="*/ 3490035 w 4114165"/>
              <a:gd name="connsiteY956" fmla="*/ 2697003 h 3063504"/>
              <a:gd name="connsiteX957" fmla="*/ 3502771 w 4114165"/>
              <a:gd name="connsiteY957" fmla="*/ 2946762 h 3063504"/>
              <a:gd name="connsiteX958" fmla="*/ 3509145 w 4114165"/>
              <a:gd name="connsiteY958" fmla="*/ 2842758 h 3063504"/>
              <a:gd name="connsiteX959" fmla="*/ 3515519 w 4114165"/>
              <a:gd name="connsiteY959" fmla="*/ 2807795 h 3063504"/>
              <a:gd name="connsiteX960" fmla="*/ 3518700 w 4114165"/>
              <a:gd name="connsiteY960" fmla="*/ 2760370 h 3063504"/>
              <a:gd name="connsiteX961" fmla="*/ 3525062 w 4114165"/>
              <a:gd name="connsiteY961" fmla="*/ 2827879 h 3063504"/>
              <a:gd name="connsiteX962" fmla="*/ 3528255 w 4114165"/>
              <a:gd name="connsiteY962" fmla="*/ 2815861 h 3063504"/>
              <a:gd name="connsiteX963" fmla="*/ 3534617 w 4114165"/>
              <a:gd name="connsiteY963" fmla="*/ 2864374 h 3063504"/>
              <a:gd name="connsiteX964" fmla="*/ 3537797 w 4114165"/>
              <a:gd name="connsiteY964" fmla="*/ 2863842 h 3063504"/>
              <a:gd name="connsiteX965" fmla="*/ 3540991 w 4114165"/>
              <a:gd name="connsiteY965" fmla="*/ 2847051 h 3063504"/>
              <a:gd name="connsiteX966" fmla="*/ 3544172 w 4114165"/>
              <a:gd name="connsiteY966" fmla="*/ 2881533 h 3063504"/>
              <a:gd name="connsiteX967" fmla="*/ 3547353 w 4114165"/>
              <a:gd name="connsiteY967" fmla="*/ 2860664 h 3063504"/>
              <a:gd name="connsiteX968" fmla="*/ 3550546 w 4114165"/>
              <a:gd name="connsiteY968" fmla="*/ 2801830 h 3063504"/>
              <a:gd name="connsiteX969" fmla="*/ 3556908 w 4114165"/>
              <a:gd name="connsiteY969" fmla="*/ 2785457 h 3063504"/>
              <a:gd name="connsiteX970" fmla="*/ 3563282 w 4114165"/>
              <a:gd name="connsiteY970" fmla="*/ 2861702 h 3063504"/>
              <a:gd name="connsiteX971" fmla="*/ 3566463 w 4114165"/>
              <a:gd name="connsiteY971" fmla="*/ 2837224 h 3063504"/>
              <a:gd name="connsiteX972" fmla="*/ 3569643 w 4114165"/>
              <a:gd name="connsiteY972" fmla="*/ 2846405 h 3063504"/>
              <a:gd name="connsiteX973" fmla="*/ 3572837 w 4114165"/>
              <a:gd name="connsiteY973" fmla="*/ 2897451 h 3063504"/>
              <a:gd name="connsiteX974" fmla="*/ 3576018 w 4114165"/>
              <a:gd name="connsiteY974" fmla="*/ 2891106 h 3063504"/>
              <a:gd name="connsiteX975" fmla="*/ 3579198 w 4114165"/>
              <a:gd name="connsiteY975" fmla="*/ 2858840 h 3063504"/>
              <a:gd name="connsiteX976" fmla="*/ 3582379 w 4114165"/>
              <a:gd name="connsiteY976" fmla="*/ 2854142 h 3063504"/>
              <a:gd name="connsiteX977" fmla="*/ 3585573 w 4114165"/>
              <a:gd name="connsiteY977" fmla="*/ 2862563 h 3063504"/>
              <a:gd name="connsiteX978" fmla="*/ 3588753 w 4114165"/>
              <a:gd name="connsiteY978" fmla="*/ 2841251 h 3063504"/>
              <a:gd name="connsiteX979" fmla="*/ 3591934 w 4114165"/>
              <a:gd name="connsiteY979" fmla="*/ 2856143 h 3063504"/>
              <a:gd name="connsiteX980" fmla="*/ 3595128 w 4114165"/>
              <a:gd name="connsiteY980" fmla="*/ 2894513 h 3063504"/>
              <a:gd name="connsiteX981" fmla="*/ 3598308 w 4114165"/>
              <a:gd name="connsiteY981" fmla="*/ 2846874 h 3063504"/>
              <a:gd name="connsiteX982" fmla="*/ 3601489 w 4114165"/>
              <a:gd name="connsiteY982" fmla="*/ 2829601 h 3063504"/>
              <a:gd name="connsiteX983" fmla="*/ 3604670 w 4114165"/>
              <a:gd name="connsiteY983" fmla="*/ 2915762 h 3063504"/>
              <a:gd name="connsiteX984" fmla="*/ 3607863 w 4114165"/>
              <a:gd name="connsiteY984" fmla="*/ 2844974 h 3063504"/>
              <a:gd name="connsiteX985" fmla="*/ 3611044 w 4114165"/>
              <a:gd name="connsiteY985" fmla="*/ 2836692 h 3063504"/>
              <a:gd name="connsiteX986" fmla="*/ 3614225 w 4114165"/>
              <a:gd name="connsiteY986" fmla="*/ 2856814 h 3063504"/>
              <a:gd name="connsiteX987" fmla="*/ 3623780 w 4114165"/>
              <a:gd name="connsiteY987" fmla="*/ 2745098 h 3063504"/>
              <a:gd name="connsiteX988" fmla="*/ 3626961 w 4114165"/>
              <a:gd name="connsiteY988" fmla="*/ 2773946 h 3063504"/>
              <a:gd name="connsiteX989" fmla="*/ 3630154 w 4114165"/>
              <a:gd name="connsiteY989" fmla="*/ 2601041 h 3063504"/>
              <a:gd name="connsiteX990" fmla="*/ 3639696 w 4114165"/>
              <a:gd name="connsiteY990" fmla="*/ 1685459 h 3063504"/>
              <a:gd name="connsiteX991" fmla="*/ 3646071 w 4114165"/>
              <a:gd name="connsiteY991" fmla="*/ 1252805 h 3063504"/>
              <a:gd name="connsiteX992" fmla="*/ 3649251 w 4114165"/>
              <a:gd name="connsiteY992" fmla="*/ 1297684 h 3063504"/>
              <a:gd name="connsiteX993" fmla="*/ 3652445 w 4114165"/>
              <a:gd name="connsiteY993" fmla="*/ 1489330 h 3063504"/>
              <a:gd name="connsiteX994" fmla="*/ 3655626 w 4114165"/>
              <a:gd name="connsiteY994" fmla="*/ 1397306 h 3063504"/>
              <a:gd name="connsiteX995" fmla="*/ 3661987 w 4114165"/>
              <a:gd name="connsiteY995" fmla="*/ 1027373 h 3063504"/>
              <a:gd name="connsiteX996" fmla="*/ 3668362 w 4114165"/>
              <a:gd name="connsiteY996" fmla="*/ 1159591 h 3063504"/>
              <a:gd name="connsiteX997" fmla="*/ 3671542 w 4114165"/>
              <a:gd name="connsiteY997" fmla="*/ 1120410 h 3063504"/>
              <a:gd name="connsiteX998" fmla="*/ 3674736 w 4114165"/>
              <a:gd name="connsiteY998" fmla="*/ 1104315 h 3063504"/>
              <a:gd name="connsiteX999" fmla="*/ 3677917 w 4114165"/>
              <a:gd name="connsiteY999" fmla="*/ 928815 h 3063504"/>
              <a:gd name="connsiteX1000" fmla="*/ 3681097 w 4114165"/>
              <a:gd name="connsiteY1000" fmla="*/ 979164 h 3063504"/>
              <a:gd name="connsiteX1001" fmla="*/ 3684278 w 4114165"/>
              <a:gd name="connsiteY1001" fmla="*/ 1608973 h 3063504"/>
              <a:gd name="connsiteX1002" fmla="*/ 3687472 w 4114165"/>
              <a:gd name="connsiteY1002" fmla="*/ 1528004 h 3063504"/>
              <a:gd name="connsiteX1003" fmla="*/ 3690652 w 4114165"/>
              <a:gd name="connsiteY1003" fmla="*/ 1090728 h 3063504"/>
              <a:gd name="connsiteX1004" fmla="*/ 3693833 w 4114165"/>
              <a:gd name="connsiteY1004" fmla="*/ 1363026 h 3063504"/>
              <a:gd name="connsiteX1005" fmla="*/ 3697027 w 4114165"/>
              <a:gd name="connsiteY1005" fmla="*/ 987306 h 3063504"/>
              <a:gd name="connsiteX1006" fmla="*/ 3700208 w 4114165"/>
              <a:gd name="connsiteY1006" fmla="*/ 1009771 h 3063504"/>
              <a:gd name="connsiteX1007" fmla="*/ 3703388 w 4114165"/>
              <a:gd name="connsiteY1007" fmla="*/ 947987 h 3063504"/>
              <a:gd name="connsiteX1008" fmla="*/ 3706569 w 4114165"/>
              <a:gd name="connsiteY1008" fmla="*/ 857457 h 3063504"/>
              <a:gd name="connsiteX1009" fmla="*/ 3709763 w 4114165"/>
              <a:gd name="connsiteY1009" fmla="*/ 935526 h 3063504"/>
              <a:gd name="connsiteX1010" fmla="*/ 3712943 w 4114165"/>
              <a:gd name="connsiteY1010" fmla="*/ 766028 h 3063504"/>
              <a:gd name="connsiteX1011" fmla="*/ 3716124 w 4114165"/>
              <a:gd name="connsiteY1011" fmla="*/ 800105 h 3063504"/>
              <a:gd name="connsiteX1012" fmla="*/ 3719305 w 4114165"/>
              <a:gd name="connsiteY1012" fmla="*/ 617374 h 3063504"/>
              <a:gd name="connsiteX1013" fmla="*/ 3722498 w 4114165"/>
              <a:gd name="connsiteY1013" fmla="*/ 765281 h 3063504"/>
              <a:gd name="connsiteX1014" fmla="*/ 3728860 w 4114165"/>
              <a:gd name="connsiteY1014" fmla="*/ 399180 h 3063504"/>
              <a:gd name="connsiteX1015" fmla="*/ 3732054 w 4114165"/>
              <a:gd name="connsiteY1015" fmla="*/ 403989 h 3063504"/>
              <a:gd name="connsiteX1016" fmla="*/ 3735234 w 4114165"/>
              <a:gd name="connsiteY1016" fmla="*/ 485506 h 3063504"/>
              <a:gd name="connsiteX1017" fmla="*/ 3738415 w 4114165"/>
              <a:gd name="connsiteY1017" fmla="*/ 374250 h 3063504"/>
              <a:gd name="connsiteX1018" fmla="*/ 3741596 w 4114165"/>
              <a:gd name="connsiteY1018" fmla="*/ 371702 h 3063504"/>
              <a:gd name="connsiteX1019" fmla="*/ 3744789 w 4114165"/>
              <a:gd name="connsiteY1019" fmla="*/ 344610 h 3063504"/>
              <a:gd name="connsiteX1020" fmla="*/ 3747970 w 4114165"/>
              <a:gd name="connsiteY1020" fmla="*/ 394226 h 3063504"/>
              <a:gd name="connsiteX1021" fmla="*/ 3751151 w 4114165"/>
              <a:gd name="connsiteY1021" fmla="*/ 353527 h 3063504"/>
              <a:gd name="connsiteX1022" fmla="*/ 3754344 w 4114165"/>
              <a:gd name="connsiteY1022" fmla="*/ 147922 h 3063504"/>
              <a:gd name="connsiteX1023" fmla="*/ 3757525 w 4114165"/>
              <a:gd name="connsiteY1023" fmla="*/ 391444 h 3063504"/>
              <a:gd name="connsiteX1024" fmla="*/ 3760706 w 4114165"/>
              <a:gd name="connsiteY1024" fmla="*/ 334550 h 3063504"/>
              <a:gd name="connsiteX1025" fmla="*/ 3763887 w 4114165"/>
              <a:gd name="connsiteY1025" fmla="*/ 426961 h 3063504"/>
              <a:gd name="connsiteX1026" fmla="*/ 3767080 w 4114165"/>
              <a:gd name="connsiteY1026" fmla="*/ 423509 h 3063504"/>
              <a:gd name="connsiteX1027" fmla="*/ 3770261 w 4114165"/>
              <a:gd name="connsiteY1027" fmla="*/ 573155 h 3063504"/>
              <a:gd name="connsiteX1028" fmla="*/ 3773442 w 4114165"/>
              <a:gd name="connsiteY1028" fmla="*/ 291831 h 3063504"/>
              <a:gd name="connsiteX1029" fmla="*/ 3776635 w 4114165"/>
              <a:gd name="connsiteY1029" fmla="*/ 574040 h 3063504"/>
              <a:gd name="connsiteX1030" fmla="*/ 3779816 w 4114165"/>
              <a:gd name="connsiteY1030" fmla="*/ 325796 h 3063504"/>
              <a:gd name="connsiteX1031" fmla="*/ 3789371 w 4114165"/>
              <a:gd name="connsiteY1031" fmla="*/ 598531 h 3063504"/>
              <a:gd name="connsiteX1032" fmla="*/ 3792552 w 4114165"/>
              <a:gd name="connsiteY1032" fmla="*/ 638724 h 3063504"/>
              <a:gd name="connsiteX1033" fmla="*/ 3795733 w 4114165"/>
              <a:gd name="connsiteY1033" fmla="*/ 414247 h 3063504"/>
              <a:gd name="connsiteX1034" fmla="*/ 3798926 w 4114165"/>
              <a:gd name="connsiteY1034" fmla="*/ 773740 h 3063504"/>
              <a:gd name="connsiteX1035" fmla="*/ 3802107 w 4114165"/>
              <a:gd name="connsiteY1035" fmla="*/ 351274 h 3063504"/>
              <a:gd name="connsiteX1036" fmla="*/ 3805288 w 4114165"/>
              <a:gd name="connsiteY1036" fmla="*/ 953837 h 3063504"/>
              <a:gd name="connsiteX1037" fmla="*/ 3808468 w 4114165"/>
              <a:gd name="connsiteY1037" fmla="*/ 601380 h 3063504"/>
              <a:gd name="connsiteX1038" fmla="*/ 3811662 w 4114165"/>
              <a:gd name="connsiteY1038" fmla="*/ 1166239 h 3063504"/>
              <a:gd name="connsiteX1039" fmla="*/ 3814843 w 4114165"/>
              <a:gd name="connsiteY1039" fmla="*/ 433804 h 3063504"/>
              <a:gd name="connsiteX1040" fmla="*/ 3821204 w 4114165"/>
              <a:gd name="connsiteY1040" fmla="*/ 948835 h 3063504"/>
              <a:gd name="connsiteX1041" fmla="*/ 3824398 w 4114165"/>
              <a:gd name="connsiteY1041" fmla="*/ 1039530 h 3063504"/>
              <a:gd name="connsiteX1042" fmla="*/ 3827578 w 4114165"/>
              <a:gd name="connsiteY1042" fmla="*/ 1196960 h 3063504"/>
              <a:gd name="connsiteX1043" fmla="*/ 3830759 w 4114165"/>
              <a:gd name="connsiteY1043" fmla="*/ 700078 h 3063504"/>
              <a:gd name="connsiteX1044" fmla="*/ 3833953 w 4114165"/>
              <a:gd name="connsiteY1044" fmla="*/ 1226605 h 3063504"/>
              <a:gd name="connsiteX1045" fmla="*/ 3837133 w 4114165"/>
              <a:gd name="connsiteY1045" fmla="*/ 724087 h 3063504"/>
              <a:gd name="connsiteX1046" fmla="*/ 3840314 w 4114165"/>
              <a:gd name="connsiteY1046" fmla="*/ 1564575 h 3063504"/>
              <a:gd name="connsiteX1047" fmla="*/ 3843495 w 4114165"/>
              <a:gd name="connsiteY1047" fmla="*/ 762824 h 3063504"/>
              <a:gd name="connsiteX1048" fmla="*/ 3846688 w 4114165"/>
              <a:gd name="connsiteY1048" fmla="*/ 1385998 h 3063504"/>
              <a:gd name="connsiteX1049" fmla="*/ 3849869 w 4114165"/>
              <a:gd name="connsiteY1049" fmla="*/ 804512 h 3063504"/>
              <a:gd name="connsiteX1050" fmla="*/ 3853050 w 4114165"/>
              <a:gd name="connsiteY1050" fmla="*/ 1263164 h 3063504"/>
              <a:gd name="connsiteX1051" fmla="*/ 3859424 w 4114165"/>
              <a:gd name="connsiteY1051" fmla="*/ 894776 h 3063504"/>
              <a:gd name="connsiteX1052" fmla="*/ 3862605 w 4114165"/>
              <a:gd name="connsiteY1052" fmla="*/ 1361760 h 3063504"/>
              <a:gd name="connsiteX1053" fmla="*/ 3865786 w 4114165"/>
              <a:gd name="connsiteY1053" fmla="*/ 1035364 h 3063504"/>
              <a:gd name="connsiteX1054" fmla="*/ 3868979 w 4114165"/>
              <a:gd name="connsiteY1054" fmla="*/ 1779180 h 3063504"/>
              <a:gd name="connsiteX1055" fmla="*/ 3872160 w 4114165"/>
              <a:gd name="connsiteY1055" fmla="*/ 997564 h 3063504"/>
              <a:gd name="connsiteX1056" fmla="*/ 3875341 w 4114165"/>
              <a:gd name="connsiteY1056" fmla="*/ 1754107 h 3063504"/>
              <a:gd name="connsiteX1057" fmla="*/ 3878534 w 4114165"/>
              <a:gd name="connsiteY1057" fmla="*/ 930360 h 3063504"/>
              <a:gd name="connsiteX1058" fmla="*/ 3881715 w 4114165"/>
              <a:gd name="connsiteY1058" fmla="*/ 1633527 h 3063504"/>
              <a:gd name="connsiteX1059" fmla="*/ 3884896 w 4114165"/>
              <a:gd name="connsiteY1059" fmla="*/ 988142 h 3063504"/>
              <a:gd name="connsiteX1060" fmla="*/ 3888077 w 4114165"/>
              <a:gd name="connsiteY1060" fmla="*/ 1470095 h 3063504"/>
              <a:gd name="connsiteX1061" fmla="*/ 3891270 w 4114165"/>
              <a:gd name="connsiteY1061" fmla="*/ 1700756 h 3063504"/>
              <a:gd name="connsiteX1062" fmla="*/ 3894451 w 4114165"/>
              <a:gd name="connsiteY1062" fmla="*/ 1503323 h 3063504"/>
              <a:gd name="connsiteX1063" fmla="*/ 3897632 w 4114165"/>
              <a:gd name="connsiteY1063" fmla="*/ 1666895 h 3063504"/>
              <a:gd name="connsiteX1064" fmla="*/ 3900812 w 4114165"/>
              <a:gd name="connsiteY1064" fmla="*/ 882860 h 3063504"/>
              <a:gd name="connsiteX1065" fmla="*/ 3904006 w 4114165"/>
              <a:gd name="connsiteY1065" fmla="*/ 1935433 h 3063504"/>
              <a:gd name="connsiteX1066" fmla="*/ 3907187 w 4114165"/>
              <a:gd name="connsiteY1066" fmla="*/ 1273079 h 3063504"/>
              <a:gd name="connsiteX1067" fmla="*/ 3910367 w 4114165"/>
              <a:gd name="connsiteY1067" fmla="*/ 1932976 h 3063504"/>
              <a:gd name="connsiteX1068" fmla="*/ 3913561 w 4114165"/>
              <a:gd name="connsiteY1068" fmla="*/ 1237913 h 3063504"/>
              <a:gd name="connsiteX1069" fmla="*/ 3916742 w 4114165"/>
              <a:gd name="connsiteY1069" fmla="*/ 1646178 h 3063504"/>
              <a:gd name="connsiteX1070" fmla="*/ 3919922 w 4114165"/>
              <a:gd name="connsiteY1070" fmla="*/ 1386137 h 3063504"/>
              <a:gd name="connsiteX1071" fmla="*/ 3923103 w 4114165"/>
              <a:gd name="connsiteY1071" fmla="*/ 1405689 h 3063504"/>
              <a:gd name="connsiteX1072" fmla="*/ 3926297 w 4114165"/>
              <a:gd name="connsiteY1072" fmla="*/ 1721436 h 3063504"/>
              <a:gd name="connsiteX1073" fmla="*/ 3929477 w 4114165"/>
              <a:gd name="connsiteY1073" fmla="*/ 1256174 h 3063504"/>
              <a:gd name="connsiteX1074" fmla="*/ 3932658 w 4114165"/>
              <a:gd name="connsiteY1074" fmla="*/ 1840585 h 3063504"/>
              <a:gd name="connsiteX1075" fmla="*/ 3935852 w 4114165"/>
              <a:gd name="connsiteY1075" fmla="*/ 1233937 h 3063504"/>
              <a:gd name="connsiteX1076" fmla="*/ 3939032 w 4114165"/>
              <a:gd name="connsiteY1076" fmla="*/ 1818360 h 3063504"/>
              <a:gd name="connsiteX1077" fmla="*/ 3942213 w 4114165"/>
              <a:gd name="connsiteY1077" fmla="*/ 1246410 h 3063504"/>
              <a:gd name="connsiteX1078" fmla="*/ 3945394 w 4114165"/>
              <a:gd name="connsiteY1078" fmla="*/ 1695641 h 3063504"/>
              <a:gd name="connsiteX1079" fmla="*/ 3948587 w 4114165"/>
              <a:gd name="connsiteY1079" fmla="*/ 1438360 h 3063504"/>
              <a:gd name="connsiteX1080" fmla="*/ 3951768 w 4114165"/>
              <a:gd name="connsiteY1080" fmla="*/ 1533031 h 3063504"/>
              <a:gd name="connsiteX1081" fmla="*/ 3954949 w 4114165"/>
              <a:gd name="connsiteY1081" fmla="*/ 1689461 h 3063504"/>
              <a:gd name="connsiteX1082" fmla="*/ 3958142 w 4114165"/>
              <a:gd name="connsiteY1082" fmla="*/ 1465219 h 3063504"/>
              <a:gd name="connsiteX1083" fmla="*/ 3961323 w 4114165"/>
              <a:gd name="connsiteY1083" fmla="*/ 1874066 h 3063504"/>
              <a:gd name="connsiteX1084" fmla="*/ 3964504 w 4114165"/>
              <a:gd name="connsiteY1084" fmla="*/ 1503627 h 3063504"/>
              <a:gd name="connsiteX1085" fmla="*/ 3967685 w 4114165"/>
              <a:gd name="connsiteY1085" fmla="*/ 2051517 h 3063504"/>
              <a:gd name="connsiteX1086" fmla="*/ 3970878 w 4114165"/>
              <a:gd name="connsiteY1086" fmla="*/ 1635844 h 3063504"/>
              <a:gd name="connsiteX1087" fmla="*/ 3974059 w 4114165"/>
              <a:gd name="connsiteY1087" fmla="*/ 2140755 h 3063504"/>
              <a:gd name="connsiteX1088" fmla="*/ 3977240 w 4114165"/>
              <a:gd name="connsiteY1088" fmla="*/ 1949362 h 3063504"/>
              <a:gd name="connsiteX1089" fmla="*/ 3983614 w 4114165"/>
              <a:gd name="connsiteY1089" fmla="*/ 2083910 h 3063504"/>
              <a:gd name="connsiteX1090" fmla="*/ 3986795 w 4114165"/>
              <a:gd name="connsiteY1090" fmla="*/ 1880221 h 3063504"/>
              <a:gd name="connsiteX1091" fmla="*/ 3989976 w 4114165"/>
              <a:gd name="connsiteY1091" fmla="*/ 2092382 h 3063504"/>
              <a:gd name="connsiteX1092" fmla="*/ 3993169 w 4114165"/>
              <a:gd name="connsiteY1092" fmla="*/ 1831037 h 3063504"/>
              <a:gd name="connsiteX1093" fmla="*/ 3996350 w 4114165"/>
              <a:gd name="connsiteY1093" fmla="*/ 2108350 h 3063504"/>
              <a:gd name="connsiteX1094" fmla="*/ 3999531 w 4114165"/>
              <a:gd name="connsiteY1094" fmla="*/ 1816626 h 3063504"/>
              <a:gd name="connsiteX1095" fmla="*/ 4002711 w 4114165"/>
              <a:gd name="connsiteY1095" fmla="*/ 2082669 h 3063504"/>
              <a:gd name="connsiteX1096" fmla="*/ 4005905 w 4114165"/>
              <a:gd name="connsiteY1096" fmla="*/ 1911816 h 3063504"/>
              <a:gd name="connsiteX1097" fmla="*/ 4009086 w 4114165"/>
              <a:gd name="connsiteY1097" fmla="*/ 2012299 h 3063504"/>
              <a:gd name="connsiteX1098" fmla="*/ 4012267 w 4114165"/>
              <a:gd name="connsiteY1098" fmla="*/ 1951654 h 3063504"/>
              <a:gd name="connsiteX1099" fmla="*/ 4015460 w 4114165"/>
              <a:gd name="connsiteY1099" fmla="*/ 1921731 h 3063504"/>
              <a:gd name="connsiteX1100" fmla="*/ 4018641 w 4114165"/>
              <a:gd name="connsiteY1100" fmla="*/ 2068055 h 3063504"/>
              <a:gd name="connsiteX1101" fmla="*/ 4021822 w 4114165"/>
              <a:gd name="connsiteY1101" fmla="*/ 1909688 h 3063504"/>
              <a:gd name="connsiteX1102" fmla="*/ 4025002 w 4114165"/>
              <a:gd name="connsiteY1102" fmla="*/ 2091584 h 3063504"/>
              <a:gd name="connsiteX1103" fmla="*/ 4028196 w 4114165"/>
              <a:gd name="connsiteY1103" fmla="*/ 1924200 h 3063504"/>
              <a:gd name="connsiteX1104" fmla="*/ 4031377 w 4114165"/>
              <a:gd name="connsiteY1104" fmla="*/ 2070753 h 3063504"/>
              <a:gd name="connsiteX1105" fmla="*/ 4034557 w 4114165"/>
              <a:gd name="connsiteY1105" fmla="*/ 2000851 h 3063504"/>
              <a:gd name="connsiteX1106" fmla="*/ 4037751 w 4114165"/>
              <a:gd name="connsiteY1106" fmla="*/ 2039310 h 3063504"/>
              <a:gd name="connsiteX1107" fmla="*/ 4040932 w 4114165"/>
              <a:gd name="connsiteY1107" fmla="*/ 1984123 h 3063504"/>
              <a:gd name="connsiteX1108" fmla="*/ 4047293 w 4114165"/>
              <a:gd name="connsiteY1108" fmla="*/ 2012995 h 3063504"/>
              <a:gd name="connsiteX1109" fmla="*/ 4050487 w 4114165"/>
              <a:gd name="connsiteY1109" fmla="*/ 1977234 h 3063504"/>
              <a:gd name="connsiteX1110" fmla="*/ 4053668 w 4114165"/>
              <a:gd name="connsiteY1110" fmla="*/ 2025342 h 3063504"/>
              <a:gd name="connsiteX1111" fmla="*/ 4056848 w 4114165"/>
              <a:gd name="connsiteY1111" fmla="*/ 1987023 h 3063504"/>
              <a:gd name="connsiteX1112" fmla="*/ 4060042 w 4114165"/>
              <a:gd name="connsiteY1112" fmla="*/ 2085683 h 3063504"/>
              <a:gd name="connsiteX1113" fmla="*/ 4063223 w 4114165"/>
              <a:gd name="connsiteY1113" fmla="*/ 2002561 h 3063504"/>
              <a:gd name="connsiteX1114" fmla="*/ 4066403 w 4114165"/>
              <a:gd name="connsiteY1114" fmla="*/ 2077059 h 3063504"/>
              <a:gd name="connsiteX1115" fmla="*/ 4069584 w 4114165"/>
              <a:gd name="connsiteY1115" fmla="*/ 2024430 h 3063504"/>
              <a:gd name="connsiteX1116" fmla="*/ 4072778 w 4114165"/>
              <a:gd name="connsiteY1116" fmla="*/ 2099233 h 3063504"/>
              <a:gd name="connsiteX1117" fmla="*/ 4075958 w 4114165"/>
              <a:gd name="connsiteY1117" fmla="*/ 2070398 h 3063504"/>
              <a:gd name="connsiteX1118" fmla="*/ 4079139 w 4114165"/>
              <a:gd name="connsiteY1118" fmla="*/ 2073184 h 3063504"/>
              <a:gd name="connsiteX1119" fmla="*/ 4082320 w 4114165"/>
              <a:gd name="connsiteY1119" fmla="*/ 2178036 h 3063504"/>
              <a:gd name="connsiteX1120" fmla="*/ 4085514 w 4114165"/>
              <a:gd name="connsiteY1120" fmla="*/ 2086721 h 3063504"/>
              <a:gd name="connsiteX1121" fmla="*/ 4088694 w 4114165"/>
              <a:gd name="connsiteY1121" fmla="*/ 2211505 h 3063504"/>
              <a:gd name="connsiteX1122" fmla="*/ 4091875 w 4114165"/>
              <a:gd name="connsiteY1122" fmla="*/ 2096092 h 3063504"/>
              <a:gd name="connsiteX1123" fmla="*/ 4095069 w 4114165"/>
              <a:gd name="connsiteY1123" fmla="*/ 2309392 h 3063504"/>
              <a:gd name="connsiteX1124" fmla="*/ 4098249 w 4114165"/>
              <a:gd name="connsiteY1124" fmla="*/ 2293994 h 3063504"/>
              <a:gd name="connsiteX1125" fmla="*/ 4101430 w 4114165"/>
              <a:gd name="connsiteY1125" fmla="*/ 2474357 h 3063504"/>
              <a:gd name="connsiteX1126" fmla="*/ 4104611 w 4114165"/>
              <a:gd name="connsiteY1126" fmla="*/ 2520604 h 3063504"/>
              <a:gd name="connsiteX1127" fmla="*/ 4107804 w 4114165"/>
              <a:gd name="connsiteY1127" fmla="*/ 2511904 h 3063504"/>
              <a:gd name="connsiteX1128" fmla="*/ 4110985 w 4114165"/>
              <a:gd name="connsiteY1128" fmla="*/ 2735398 h 3063504"/>
              <a:gd name="connsiteX1129" fmla="*/ 4114166 w 4114165"/>
              <a:gd name="connsiteY1129" fmla="*/ 2546905 h 3063504"/>
              <a:gd name="connsiteX1130" fmla="*/ 4114166 w 4114165"/>
              <a:gd name="connsiteY1130" fmla="*/ 2546905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</a:cxnLst>
            <a:rect l="l" t="t" r="r" b="b"/>
            <a:pathLst>
              <a:path w="4114165" h="3063504">
                <a:moveTo>
                  <a:pt x="0" y="3011446"/>
                </a:moveTo>
                <a:lnTo>
                  <a:pt x="3185" y="3013332"/>
                </a:lnTo>
                <a:lnTo>
                  <a:pt x="9554" y="2826245"/>
                </a:lnTo>
                <a:lnTo>
                  <a:pt x="12738" y="2838655"/>
                </a:lnTo>
                <a:lnTo>
                  <a:pt x="15922" y="2924828"/>
                </a:lnTo>
                <a:lnTo>
                  <a:pt x="19106" y="2725369"/>
                </a:lnTo>
                <a:lnTo>
                  <a:pt x="22291" y="2641399"/>
                </a:lnTo>
                <a:lnTo>
                  <a:pt x="25475" y="2821179"/>
                </a:lnTo>
                <a:lnTo>
                  <a:pt x="28660" y="2514627"/>
                </a:lnTo>
                <a:lnTo>
                  <a:pt x="31843" y="2618250"/>
                </a:lnTo>
                <a:lnTo>
                  <a:pt x="35028" y="2254674"/>
                </a:lnTo>
                <a:lnTo>
                  <a:pt x="38212" y="2269567"/>
                </a:lnTo>
                <a:lnTo>
                  <a:pt x="44582" y="1843155"/>
                </a:lnTo>
                <a:lnTo>
                  <a:pt x="47765" y="1889465"/>
                </a:lnTo>
                <a:lnTo>
                  <a:pt x="50950" y="1451074"/>
                </a:lnTo>
                <a:lnTo>
                  <a:pt x="54134" y="1745876"/>
                </a:lnTo>
                <a:lnTo>
                  <a:pt x="57319" y="1707861"/>
                </a:lnTo>
                <a:lnTo>
                  <a:pt x="60503" y="1736163"/>
                </a:lnTo>
                <a:lnTo>
                  <a:pt x="66871" y="1595803"/>
                </a:lnTo>
                <a:lnTo>
                  <a:pt x="70056" y="1611164"/>
                </a:lnTo>
                <a:lnTo>
                  <a:pt x="73240" y="1610809"/>
                </a:lnTo>
                <a:lnTo>
                  <a:pt x="76425" y="1814308"/>
                </a:lnTo>
                <a:lnTo>
                  <a:pt x="79608" y="1666945"/>
                </a:lnTo>
                <a:lnTo>
                  <a:pt x="82793" y="1683737"/>
                </a:lnTo>
                <a:lnTo>
                  <a:pt x="85978" y="1724374"/>
                </a:lnTo>
                <a:lnTo>
                  <a:pt x="89162" y="1786398"/>
                </a:lnTo>
                <a:lnTo>
                  <a:pt x="92347" y="1745293"/>
                </a:lnTo>
                <a:lnTo>
                  <a:pt x="95530" y="1727286"/>
                </a:lnTo>
                <a:lnTo>
                  <a:pt x="98715" y="1781827"/>
                </a:lnTo>
                <a:lnTo>
                  <a:pt x="101899" y="1772203"/>
                </a:lnTo>
                <a:lnTo>
                  <a:pt x="105084" y="1830365"/>
                </a:lnTo>
                <a:lnTo>
                  <a:pt x="108268" y="1860162"/>
                </a:lnTo>
                <a:lnTo>
                  <a:pt x="111452" y="1854540"/>
                </a:lnTo>
                <a:lnTo>
                  <a:pt x="124190" y="2026178"/>
                </a:lnTo>
                <a:lnTo>
                  <a:pt x="127373" y="1988302"/>
                </a:lnTo>
                <a:lnTo>
                  <a:pt x="133742" y="1778623"/>
                </a:lnTo>
                <a:lnTo>
                  <a:pt x="136927" y="1775546"/>
                </a:lnTo>
                <a:lnTo>
                  <a:pt x="140112" y="1739620"/>
                </a:lnTo>
                <a:lnTo>
                  <a:pt x="143296" y="1765352"/>
                </a:lnTo>
                <a:lnTo>
                  <a:pt x="146480" y="1810927"/>
                </a:lnTo>
                <a:lnTo>
                  <a:pt x="152849" y="1709469"/>
                </a:lnTo>
                <a:lnTo>
                  <a:pt x="156033" y="1680153"/>
                </a:lnTo>
                <a:lnTo>
                  <a:pt x="159218" y="1678089"/>
                </a:lnTo>
                <a:lnTo>
                  <a:pt x="162401" y="1664945"/>
                </a:lnTo>
                <a:lnTo>
                  <a:pt x="165586" y="1675164"/>
                </a:lnTo>
                <a:lnTo>
                  <a:pt x="168770" y="1620218"/>
                </a:lnTo>
                <a:lnTo>
                  <a:pt x="171955" y="1594144"/>
                </a:lnTo>
                <a:lnTo>
                  <a:pt x="175140" y="1608986"/>
                </a:lnTo>
                <a:lnTo>
                  <a:pt x="178323" y="1606884"/>
                </a:lnTo>
                <a:lnTo>
                  <a:pt x="181508" y="1608441"/>
                </a:lnTo>
                <a:lnTo>
                  <a:pt x="184692" y="1602160"/>
                </a:lnTo>
                <a:lnTo>
                  <a:pt x="187877" y="1607871"/>
                </a:lnTo>
                <a:lnTo>
                  <a:pt x="191061" y="1561270"/>
                </a:lnTo>
                <a:lnTo>
                  <a:pt x="194245" y="1591447"/>
                </a:lnTo>
                <a:lnTo>
                  <a:pt x="200614" y="1561156"/>
                </a:lnTo>
                <a:lnTo>
                  <a:pt x="206983" y="1586116"/>
                </a:lnTo>
                <a:lnTo>
                  <a:pt x="210166" y="1617799"/>
                </a:lnTo>
                <a:lnTo>
                  <a:pt x="213351" y="1602755"/>
                </a:lnTo>
                <a:lnTo>
                  <a:pt x="216535" y="1596981"/>
                </a:lnTo>
                <a:lnTo>
                  <a:pt x="219720" y="1570641"/>
                </a:lnTo>
                <a:lnTo>
                  <a:pt x="222905" y="1594195"/>
                </a:lnTo>
                <a:lnTo>
                  <a:pt x="226089" y="1556180"/>
                </a:lnTo>
                <a:lnTo>
                  <a:pt x="229272" y="1552989"/>
                </a:lnTo>
                <a:lnTo>
                  <a:pt x="232457" y="1561714"/>
                </a:lnTo>
                <a:lnTo>
                  <a:pt x="238826" y="1454734"/>
                </a:lnTo>
                <a:lnTo>
                  <a:pt x="248379" y="1211852"/>
                </a:lnTo>
                <a:lnTo>
                  <a:pt x="251563" y="1302015"/>
                </a:lnTo>
                <a:lnTo>
                  <a:pt x="254748" y="1329861"/>
                </a:lnTo>
                <a:lnTo>
                  <a:pt x="257933" y="1292593"/>
                </a:lnTo>
                <a:lnTo>
                  <a:pt x="261116" y="1329114"/>
                </a:lnTo>
                <a:lnTo>
                  <a:pt x="264300" y="1279094"/>
                </a:lnTo>
                <a:lnTo>
                  <a:pt x="267485" y="1355023"/>
                </a:lnTo>
                <a:lnTo>
                  <a:pt x="270670" y="1329405"/>
                </a:lnTo>
                <a:lnTo>
                  <a:pt x="273854" y="1335243"/>
                </a:lnTo>
                <a:lnTo>
                  <a:pt x="277037" y="1297063"/>
                </a:lnTo>
                <a:lnTo>
                  <a:pt x="280222" y="1222008"/>
                </a:lnTo>
                <a:lnTo>
                  <a:pt x="283407" y="1184943"/>
                </a:lnTo>
                <a:lnTo>
                  <a:pt x="286591" y="1180510"/>
                </a:lnTo>
                <a:lnTo>
                  <a:pt x="289776" y="1181283"/>
                </a:lnTo>
                <a:lnTo>
                  <a:pt x="292959" y="1142799"/>
                </a:lnTo>
                <a:lnTo>
                  <a:pt x="296144" y="1200240"/>
                </a:lnTo>
                <a:lnTo>
                  <a:pt x="302513" y="1061286"/>
                </a:lnTo>
                <a:lnTo>
                  <a:pt x="305698" y="1043367"/>
                </a:lnTo>
                <a:lnTo>
                  <a:pt x="308881" y="1015761"/>
                </a:lnTo>
                <a:lnTo>
                  <a:pt x="312065" y="1020636"/>
                </a:lnTo>
                <a:lnTo>
                  <a:pt x="315250" y="995728"/>
                </a:lnTo>
                <a:lnTo>
                  <a:pt x="324803" y="1044659"/>
                </a:lnTo>
                <a:lnTo>
                  <a:pt x="327987" y="1045304"/>
                </a:lnTo>
                <a:lnTo>
                  <a:pt x="331172" y="978037"/>
                </a:lnTo>
                <a:lnTo>
                  <a:pt x="334354" y="967488"/>
                </a:lnTo>
                <a:lnTo>
                  <a:pt x="337535" y="942922"/>
                </a:lnTo>
                <a:lnTo>
                  <a:pt x="343909" y="1069605"/>
                </a:lnTo>
                <a:lnTo>
                  <a:pt x="347090" y="1001996"/>
                </a:lnTo>
                <a:lnTo>
                  <a:pt x="350283" y="1035959"/>
                </a:lnTo>
                <a:lnTo>
                  <a:pt x="353464" y="1037035"/>
                </a:lnTo>
                <a:lnTo>
                  <a:pt x="356645" y="1209180"/>
                </a:lnTo>
                <a:lnTo>
                  <a:pt x="359825" y="1224300"/>
                </a:lnTo>
                <a:lnTo>
                  <a:pt x="366200" y="1319275"/>
                </a:lnTo>
                <a:lnTo>
                  <a:pt x="369380" y="1254337"/>
                </a:lnTo>
                <a:lnTo>
                  <a:pt x="372574" y="1298140"/>
                </a:lnTo>
                <a:lnTo>
                  <a:pt x="375755" y="1247778"/>
                </a:lnTo>
                <a:lnTo>
                  <a:pt x="378935" y="1301951"/>
                </a:lnTo>
                <a:lnTo>
                  <a:pt x="382116" y="1294214"/>
                </a:lnTo>
                <a:lnTo>
                  <a:pt x="385310" y="1319591"/>
                </a:lnTo>
                <a:lnTo>
                  <a:pt x="388490" y="1313690"/>
                </a:lnTo>
                <a:lnTo>
                  <a:pt x="391671" y="1316970"/>
                </a:lnTo>
                <a:lnTo>
                  <a:pt x="394865" y="1262986"/>
                </a:lnTo>
                <a:lnTo>
                  <a:pt x="401226" y="1288414"/>
                </a:lnTo>
                <a:lnTo>
                  <a:pt x="404407" y="1275067"/>
                </a:lnTo>
                <a:lnTo>
                  <a:pt x="407601" y="1332723"/>
                </a:lnTo>
                <a:lnTo>
                  <a:pt x="413962" y="1099706"/>
                </a:lnTo>
                <a:lnTo>
                  <a:pt x="426698" y="106593"/>
                </a:lnTo>
                <a:lnTo>
                  <a:pt x="429891" y="163744"/>
                </a:lnTo>
                <a:lnTo>
                  <a:pt x="433072" y="272852"/>
                </a:lnTo>
                <a:lnTo>
                  <a:pt x="436253" y="264073"/>
                </a:lnTo>
                <a:lnTo>
                  <a:pt x="442627" y="0"/>
                </a:lnTo>
                <a:lnTo>
                  <a:pt x="448989" y="212600"/>
                </a:lnTo>
                <a:lnTo>
                  <a:pt x="452182" y="53217"/>
                </a:lnTo>
                <a:lnTo>
                  <a:pt x="455363" y="35493"/>
                </a:lnTo>
                <a:lnTo>
                  <a:pt x="458544" y="61732"/>
                </a:lnTo>
                <a:lnTo>
                  <a:pt x="468099" y="648880"/>
                </a:lnTo>
                <a:lnTo>
                  <a:pt x="474473" y="828686"/>
                </a:lnTo>
                <a:lnTo>
                  <a:pt x="477654" y="981747"/>
                </a:lnTo>
                <a:lnTo>
                  <a:pt x="480835" y="1056676"/>
                </a:lnTo>
                <a:lnTo>
                  <a:pt x="499945" y="1995963"/>
                </a:lnTo>
                <a:lnTo>
                  <a:pt x="506306" y="2089444"/>
                </a:lnTo>
                <a:lnTo>
                  <a:pt x="515861" y="2169159"/>
                </a:lnTo>
                <a:lnTo>
                  <a:pt x="519042" y="2238212"/>
                </a:lnTo>
                <a:lnTo>
                  <a:pt x="522235" y="2227980"/>
                </a:lnTo>
                <a:lnTo>
                  <a:pt x="525416" y="2306214"/>
                </a:lnTo>
                <a:lnTo>
                  <a:pt x="528597" y="2337277"/>
                </a:lnTo>
                <a:lnTo>
                  <a:pt x="531791" y="2346281"/>
                </a:lnTo>
                <a:lnTo>
                  <a:pt x="538152" y="2373532"/>
                </a:lnTo>
                <a:lnTo>
                  <a:pt x="541333" y="2419740"/>
                </a:lnTo>
                <a:lnTo>
                  <a:pt x="544526" y="2436253"/>
                </a:lnTo>
                <a:lnTo>
                  <a:pt x="550888" y="2604245"/>
                </a:lnTo>
                <a:lnTo>
                  <a:pt x="557262" y="2762219"/>
                </a:lnTo>
                <a:lnTo>
                  <a:pt x="563624" y="2916876"/>
                </a:lnTo>
                <a:lnTo>
                  <a:pt x="566817" y="2948433"/>
                </a:lnTo>
                <a:lnTo>
                  <a:pt x="569998" y="2949953"/>
                </a:lnTo>
                <a:lnTo>
                  <a:pt x="579553" y="2905732"/>
                </a:lnTo>
                <a:lnTo>
                  <a:pt x="585915" y="2936086"/>
                </a:lnTo>
                <a:lnTo>
                  <a:pt x="589108" y="2986638"/>
                </a:lnTo>
                <a:lnTo>
                  <a:pt x="592289" y="2980851"/>
                </a:lnTo>
                <a:lnTo>
                  <a:pt x="595470" y="3017587"/>
                </a:lnTo>
                <a:lnTo>
                  <a:pt x="598650" y="3005962"/>
                </a:lnTo>
                <a:lnTo>
                  <a:pt x="601844" y="3021335"/>
                </a:lnTo>
                <a:lnTo>
                  <a:pt x="605025" y="3001467"/>
                </a:lnTo>
                <a:lnTo>
                  <a:pt x="608205" y="2999694"/>
                </a:lnTo>
                <a:lnTo>
                  <a:pt x="611399" y="3008976"/>
                </a:lnTo>
                <a:lnTo>
                  <a:pt x="614580" y="2974747"/>
                </a:lnTo>
                <a:lnTo>
                  <a:pt x="617760" y="2990247"/>
                </a:lnTo>
                <a:lnTo>
                  <a:pt x="620941" y="2914571"/>
                </a:lnTo>
                <a:lnTo>
                  <a:pt x="624135" y="2993438"/>
                </a:lnTo>
                <a:lnTo>
                  <a:pt x="627315" y="2906277"/>
                </a:lnTo>
                <a:lnTo>
                  <a:pt x="630496" y="2932984"/>
                </a:lnTo>
                <a:lnTo>
                  <a:pt x="633690" y="2767576"/>
                </a:lnTo>
                <a:lnTo>
                  <a:pt x="636870" y="2826485"/>
                </a:lnTo>
                <a:lnTo>
                  <a:pt x="640051" y="2799196"/>
                </a:lnTo>
                <a:lnTo>
                  <a:pt x="643232" y="2831943"/>
                </a:lnTo>
                <a:lnTo>
                  <a:pt x="646426" y="2681453"/>
                </a:lnTo>
                <a:lnTo>
                  <a:pt x="649606" y="2708654"/>
                </a:lnTo>
                <a:lnTo>
                  <a:pt x="652787" y="2870946"/>
                </a:lnTo>
                <a:lnTo>
                  <a:pt x="655981" y="2515703"/>
                </a:lnTo>
                <a:lnTo>
                  <a:pt x="659161" y="2685087"/>
                </a:lnTo>
                <a:lnTo>
                  <a:pt x="662342" y="1744647"/>
                </a:lnTo>
                <a:lnTo>
                  <a:pt x="668716" y="1481428"/>
                </a:lnTo>
                <a:lnTo>
                  <a:pt x="671897" y="1603059"/>
                </a:lnTo>
                <a:lnTo>
                  <a:pt x="675078" y="1584469"/>
                </a:lnTo>
                <a:lnTo>
                  <a:pt x="678259" y="1607631"/>
                </a:lnTo>
                <a:lnTo>
                  <a:pt x="681452" y="1604680"/>
                </a:lnTo>
                <a:lnTo>
                  <a:pt x="684633" y="1275637"/>
                </a:lnTo>
                <a:lnTo>
                  <a:pt x="687814" y="1501386"/>
                </a:lnTo>
                <a:lnTo>
                  <a:pt x="691007" y="1211206"/>
                </a:lnTo>
                <a:lnTo>
                  <a:pt x="694188" y="1600970"/>
                </a:lnTo>
                <a:lnTo>
                  <a:pt x="697369" y="1080141"/>
                </a:lnTo>
                <a:lnTo>
                  <a:pt x="700550" y="1550570"/>
                </a:lnTo>
                <a:lnTo>
                  <a:pt x="703743" y="1284008"/>
                </a:lnTo>
                <a:lnTo>
                  <a:pt x="706924" y="1613367"/>
                </a:lnTo>
                <a:lnTo>
                  <a:pt x="710105" y="1411489"/>
                </a:lnTo>
                <a:lnTo>
                  <a:pt x="713298" y="1407690"/>
                </a:lnTo>
                <a:lnTo>
                  <a:pt x="716479" y="1894404"/>
                </a:lnTo>
                <a:lnTo>
                  <a:pt x="719660" y="1220412"/>
                </a:lnTo>
                <a:lnTo>
                  <a:pt x="722840" y="1962405"/>
                </a:lnTo>
                <a:lnTo>
                  <a:pt x="726034" y="1431066"/>
                </a:lnTo>
                <a:lnTo>
                  <a:pt x="729215" y="2100461"/>
                </a:lnTo>
                <a:lnTo>
                  <a:pt x="732395" y="1845042"/>
                </a:lnTo>
                <a:lnTo>
                  <a:pt x="735589" y="2177327"/>
                </a:lnTo>
                <a:lnTo>
                  <a:pt x="738770" y="2353549"/>
                </a:lnTo>
                <a:lnTo>
                  <a:pt x="741950" y="2300896"/>
                </a:lnTo>
                <a:lnTo>
                  <a:pt x="745131" y="2571371"/>
                </a:lnTo>
                <a:lnTo>
                  <a:pt x="748325" y="2227879"/>
                </a:lnTo>
                <a:lnTo>
                  <a:pt x="751505" y="2581793"/>
                </a:lnTo>
                <a:lnTo>
                  <a:pt x="754686" y="2147214"/>
                </a:lnTo>
                <a:lnTo>
                  <a:pt x="757880" y="2506915"/>
                </a:lnTo>
                <a:lnTo>
                  <a:pt x="761061" y="2098713"/>
                </a:lnTo>
                <a:lnTo>
                  <a:pt x="764241" y="2375698"/>
                </a:lnTo>
                <a:lnTo>
                  <a:pt x="767422" y="2074754"/>
                </a:lnTo>
                <a:lnTo>
                  <a:pt x="770616" y="2073589"/>
                </a:lnTo>
                <a:lnTo>
                  <a:pt x="773796" y="2025519"/>
                </a:lnTo>
                <a:lnTo>
                  <a:pt x="776977" y="1733998"/>
                </a:lnTo>
                <a:lnTo>
                  <a:pt x="780158" y="2112238"/>
                </a:lnTo>
                <a:lnTo>
                  <a:pt x="783351" y="1632742"/>
                </a:lnTo>
                <a:lnTo>
                  <a:pt x="786532" y="1981907"/>
                </a:lnTo>
                <a:lnTo>
                  <a:pt x="789713" y="1791514"/>
                </a:lnTo>
                <a:lnTo>
                  <a:pt x="796087" y="2454476"/>
                </a:lnTo>
                <a:lnTo>
                  <a:pt x="802449" y="2696243"/>
                </a:lnTo>
                <a:lnTo>
                  <a:pt x="805642" y="2628356"/>
                </a:lnTo>
                <a:lnTo>
                  <a:pt x="808823" y="2769881"/>
                </a:lnTo>
                <a:lnTo>
                  <a:pt x="812004" y="2580539"/>
                </a:lnTo>
                <a:lnTo>
                  <a:pt x="815197" y="2709971"/>
                </a:lnTo>
                <a:lnTo>
                  <a:pt x="818378" y="2534571"/>
                </a:lnTo>
                <a:lnTo>
                  <a:pt x="821559" y="2621429"/>
                </a:lnTo>
                <a:lnTo>
                  <a:pt x="824740" y="2635802"/>
                </a:lnTo>
                <a:lnTo>
                  <a:pt x="827933" y="2639259"/>
                </a:lnTo>
                <a:lnTo>
                  <a:pt x="831114" y="2616376"/>
                </a:lnTo>
                <a:lnTo>
                  <a:pt x="834295" y="2571029"/>
                </a:lnTo>
                <a:lnTo>
                  <a:pt x="837488" y="2589986"/>
                </a:lnTo>
                <a:lnTo>
                  <a:pt x="840669" y="2514221"/>
                </a:lnTo>
                <a:lnTo>
                  <a:pt x="843850" y="2581413"/>
                </a:lnTo>
                <a:lnTo>
                  <a:pt x="847030" y="2497746"/>
                </a:lnTo>
                <a:lnTo>
                  <a:pt x="850224" y="2528885"/>
                </a:lnTo>
                <a:lnTo>
                  <a:pt x="853405" y="2497772"/>
                </a:lnTo>
                <a:lnTo>
                  <a:pt x="856585" y="2518577"/>
                </a:lnTo>
                <a:lnTo>
                  <a:pt x="859766" y="2520110"/>
                </a:lnTo>
                <a:lnTo>
                  <a:pt x="862960" y="2511511"/>
                </a:lnTo>
                <a:lnTo>
                  <a:pt x="866140" y="2537446"/>
                </a:lnTo>
                <a:lnTo>
                  <a:pt x="869321" y="2525023"/>
                </a:lnTo>
                <a:lnTo>
                  <a:pt x="872515" y="2567850"/>
                </a:lnTo>
                <a:lnTo>
                  <a:pt x="875695" y="2560379"/>
                </a:lnTo>
                <a:lnTo>
                  <a:pt x="878876" y="2622214"/>
                </a:lnTo>
                <a:lnTo>
                  <a:pt x="882057" y="2628989"/>
                </a:lnTo>
                <a:lnTo>
                  <a:pt x="885250" y="2672475"/>
                </a:lnTo>
                <a:lnTo>
                  <a:pt x="888431" y="2665966"/>
                </a:lnTo>
                <a:lnTo>
                  <a:pt x="894805" y="2728117"/>
                </a:lnTo>
                <a:lnTo>
                  <a:pt x="897986" y="2743997"/>
                </a:lnTo>
                <a:lnTo>
                  <a:pt x="901167" y="2781999"/>
                </a:lnTo>
                <a:lnTo>
                  <a:pt x="904348" y="2768082"/>
                </a:lnTo>
                <a:lnTo>
                  <a:pt x="907541" y="2802248"/>
                </a:lnTo>
                <a:lnTo>
                  <a:pt x="910722" y="2763574"/>
                </a:lnTo>
                <a:lnTo>
                  <a:pt x="913903" y="2755774"/>
                </a:lnTo>
                <a:lnTo>
                  <a:pt x="917096" y="2743604"/>
                </a:lnTo>
                <a:lnTo>
                  <a:pt x="920277" y="2747112"/>
                </a:lnTo>
                <a:lnTo>
                  <a:pt x="929832" y="2494492"/>
                </a:lnTo>
                <a:lnTo>
                  <a:pt x="945749" y="1907485"/>
                </a:lnTo>
                <a:lnTo>
                  <a:pt x="952123" y="1838229"/>
                </a:lnTo>
                <a:lnTo>
                  <a:pt x="955304" y="1782612"/>
                </a:lnTo>
                <a:lnTo>
                  <a:pt x="958485" y="1689372"/>
                </a:lnTo>
                <a:lnTo>
                  <a:pt x="961665" y="1657030"/>
                </a:lnTo>
                <a:lnTo>
                  <a:pt x="964859" y="1549747"/>
                </a:lnTo>
                <a:lnTo>
                  <a:pt x="968040" y="1500284"/>
                </a:lnTo>
                <a:lnTo>
                  <a:pt x="974414" y="1298000"/>
                </a:lnTo>
                <a:lnTo>
                  <a:pt x="980776" y="1110786"/>
                </a:lnTo>
                <a:lnTo>
                  <a:pt x="987150" y="823912"/>
                </a:lnTo>
                <a:lnTo>
                  <a:pt x="990331" y="704864"/>
                </a:lnTo>
                <a:lnTo>
                  <a:pt x="993511" y="662873"/>
                </a:lnTo>
                <a:lnTo>
                  <a:pt x="996705" y="671053"/>
                </a:lnTo>
                <a:lnTo>
                  <a:pt x="999886" y="570015"/>
                </a:lnTo>
                <a:lnTo>
                  <a:pt x="1006247" y="530037"/>
                </a:lnTo>
                <a:lnTo>
                  <a:pt x="1009441" y="603419"/>
                </a:lnTo>
                <a:lnTo>
                  <a:pt x="1012621" y="548202"/>
                </a:lnTo>
                <a:lnTo>
                  <a:pt x="1015802" y="568308"/>
                </a:lnTo>
                <a:lnTo>
                  <a:pt x="1022176" y="655566"/>
                </a:lnTo>
                <a:lnTo>
                  <a:pt x="1025357" y="612777"/>
                </a:lnTo>
                <a:lnTo>
                  <a:pt x="1028538" y="618653"/>
                </a:lnTo>
                <a:lnTo>
                  <a:pt x="1031731" y="556261"/>
                </a:lnTo>
                <a:lnTo>
                  <a:pt x="1034912" y="562606"/>
                </a:lnTo>
                <a:lnTo>
                  <a:pt x="1038093" y="590553"/>
                </a:lnTo>
                <a:lnTo>
                  <a:pt x="1041274" y="574483"/>
                </a:lnTo>
                <a:lnTo>
                  <a:pt x="1044467" y="675701"/>
                </a:lnTo>
                <a:lnTo>
                  <a:pt x="1047648" y="698381"/>
                </a:lnTo>
                <a:lnTo>
                  <a:pt x="1050829" y="809577"/>
                </a:lnTo>
                <a:lnTo>
                  <a:pt x="1054022" y="769941"/>
                </a:lnTo>
                <a:lnTo>
                  <a:pt x="1057203" y="800903"/>
                </a:lnTo>
                <a:lnTo>
                  <a:pt x="1060384" y="932880"/>
                </a:lnTo>
                <a:lnTo>
                  <a:pt x="1063565" y="1147700"/>
                </a:lnTo>
                <a:lnTo>
                  <a:pt x="1066758" y="1071745"/>
                </a:lnTo>
                <a:lnTo>
                  <a:pt x="1069939" y="1202304"/>
                </a:lnTo>
                <a:lnTo>
                  <a:pt x="1073120" y="1529979"/>
                </a:lnTo>
                <a:lnTo>
                  <a:pt x="1076313" y="1482593"/>
                </a:lnTo>
                <a:lnTo>
                  <a:pt x="1082675" y="2071639"/>
                </a:lnTo>
                <a:lnTo>
                  <a:pt x="1098604" y="2722254"/>
                </a:lnTo>
                <a:lnTo>
                  <a:pt x="1101785" y="2668372"/>
                </a:lnTo>
                <a:lnTo>
                  <a:pt x="1104965" y="2693027"/>
                </a:lnTo>
                <a:lnTo>
                  <a:pt x="1108146" y="2737741"/>
                </a:lnTo>
                <a:lnTo>
                  <a:pt x="1111340" y="2813645"/>
                </a:lnTo>
                <a:lnTo>
                  <a:pt x="1117701" y="2823890"/>
                </a:lnTo>
                <a:lnTo>
                  <a:pt x="1120895" y="2892626"/>
                </a:lnTo>
                <a:lnTo>
                  <a:pt x="1124076" y="2892752"/>
                </a:lnTo>
                <a:lnTo>
                  <a:pt x="1127256" y="2909152"/>
                </a:lnTo>
                <a:lnTo>
                  <a:pt x="1130437" y="2907847"/>
                </a:lnTo>
                <a:lnTo>
                  <a:pt x="1133631" y="2903187"/>
                </a:lnTo>
                <a:lnTo>
                  <a:pt x="1136811" y="2901452"/>
                </a:lnTo>
                <a:lnTo>
                  <a:pt x="1139992" y="2903719"/>
                </a:lnTo>
                <a:lnTo>
                  <a:pt x="1143173" y="2875973"/>
                </a:lnTo>
                <a:lnTo>
                  <a:pt x="1146367" y="2829348"/>
                </a:lnTo>
                <a:lnTo>
                  <a:pt x="1149547" y="2875822"/>
                </a:lnTo>
                <a:lnTo>
                  <a:pt x="1152728" y="2885281"/>
                </a:lnTo>
                <a:lnTo>
                  <a:pt x="1155922" y="2836110"/>
                </a:lnTo>
                <a:lnTo>
                  <a:pt x="1159102" y="2830234"/>
                </a:lnTo>
                <a:lnTo>
                  <a:pt x="1165464" y="2770020"/>
                </a:lnTo>
                <a:lnTo>
                  <a:pt x="1168657" y="2684568"/>
                </a:lnTo>
                <a:lnTo>
                  <a:pt x="1171838" y="2705792"/>
                </a:lnTo>
                <a:lnTo>
                  <a:pt x="1175019" y="2747188"/>
                </a:lnTo>
                <a:lnTo>
                  <a:pt x="1178212" y="2624379"/>
                </a:lnTo>
                <a:lnTo>
                  <a:pt x="1181393" y="2615464"/>
                </a:lnTo>
                <a:lnTo>
                  <a:pt x="1184574" y="2621023"/>
                </a:lnTo>
                <a:lnTo>
                  <a:pt x="1187755" y="2640588"/>
                </a:lnTo>
                <a:lnTo>
                  <a:pt x="1194129" y="2445852"/>
                </a:lnTo>
                <a:lnTo>
                  <a:pt x="1197310" y="2619871"/>
                </a:lnTo>
                <a:lnTo>
                  <a:pt x="1200503" y="2622759"/>
                </a:lnTo>
                <a:lnTo>
                  <a:pt x="1203684" y="2517843"/>
                </a:lnTo>
                <a:lnTo>
                  <a:pt x="1206865" y="2481955"/>
                </a:lnTo>
                <a:lnTo>
                  <a:pt x="1210046" y="2505610"/>
                </a:lnTo>
                <a:lnTo>
                  <a:pt x="1216420" y="2610057"/>
                </a:lnTo>
                <a:lnTo>
                  <a:pt x="1219601" y="2630876"/>
                </a:lnTo>
                <a:lnTo>
                  <a:pt x="1225975" y="2720164"/>
                </a:lnTo>
                <a:lnTo>
                  <a:pt x="1229156" y="2747276"/>
                </a:lnTo>
                <a:lnTo>
                  <a:pt x="1232336" y="2713162"/>
                </a:lnTo>
                <a:lnTo>
                  <a:pt x="1235530" y="2730206"/>
                </a:lnTo>
                <a:lnTo>
                  <a:pt x="1238711" y="2842694"/>
                </a:lnTo>
                <a:lnTo>
                  <a:pt x="1241891" y="2837477"/>
                </a:lnTo>
                <a:lnTo>
                  <a:pt x="1245072" y="2805173"/>
                </a:lnTo>
                <a:lnTo>
                  <a:pt x="1248266" y="2791092"/>
                </a:lnTo>
                <a:lnTo>
                  <a:pt x="1251446" y="2825131"/>
                </a:lnTo>
                <a:lnTo>
                  <a:pt x="1254627" y="2843416"/>
                </a:lnTo>
                <a:lnTo>
                  <a:pt x="1257821" y="2842099"/>
                </a:lnTo>
                <a:lnTo>
                  <a:pt x="1261001" y="2824738"/>
                </a:lnTo>
                <a:lnTo>
                  <a:pt x="1267363" y="2890840"/>
                </a:lnTo>
                <a:lnTo>
                  <a:pt x="1270556" y="2845405"/>
                </a:lnTo>
                <a:lnTo>
                  <a:pt x="1273737" y="2841314"/>
                </a:lnTo>
                <a:lnTo>
                  <a:pt x="1280112" y="2472635"/>
                </a:lnTo>
                <a:lnTo>
                  <a:pt x="1286473" y="2380472"/>
                </a:lnTo>
                <a:lnTo>
                  <a:pt x="1289654" y="2486590"/>
                </a:lnTo>
                <a:lnTo>
                  <a:pt x="1292847" y="2640094"/>
                </a:lnTo>
                <a:lnTo>
                  <a:pt x="1296028" y="2663939"/>
                </a:lnTo>
                <a:lnTo>
                  <a:pt x="1299209" y="2713833"/>
                </a:lnTo>
                <a:lnTo>
                  <a:pt x="1302390" y="2711756"/>
                </a:lnTo>
                <a:lnTo>
                  <a:pt x="1305583" y="2728814"/>
                </a:lnTo>
                <a:lnTo>
                  <a:pt x="1308764" y="2734373"/>
                </a:lnTo>
                <a:lnTo>
                  <a:pt x="1311945" y="2716518"/>
                </a:lnTo>
                <a:lnTo>
                  <a:pt x="1315138" y="2738083"/>
                </a:lnTo>
                <a:lnTo>
                  <a:pt x="1318319" y="2716441"/>
                </a:lnTo>
                <a:lnTo>
                  <a:pt x="1321500" y="2764334"/>
                </a:lnTo>
                <a:lnTo>
                  <a:pt x="1324681" y="2723583"/>
                </a:lnTo>
                <a:lnTo>
                  <a:pt x="1327874" y="2779049"/>
                </a:lnTo>
                <a:lnTo>
                  <a:pt x="1331055" y="2687734"/>
                </a:lnTo>
                <a:lnTo>
                  <a:pt x="1334236" y="2754279"/>
                </a:lnTo>
                <a:lnTo>
                  <a:pt x="1337429" y="2645856"/>
                </a:lnTo>
                <a:lnTo>
                  <a:pt x="1340610" y="2717936"/>
                </a:lnTo>
                <a:lnTo>
                  <a:pt x="1343791" y="2672234"/>
                </a:lnTo>
                <a:lnTo>
                  <a:pt x="1346971" y="2745010"/>
                </a:lnTo>
                <a:lnTo>
                  <a:pt x="1353346" y="2678490"/>
                </a:lnTo>
                <a:lnTo>
                  <a:pt x="1356526" y="2667181"/>
                </a:lnTo>
                <a:lnTo>
                  <a:pt x="1359720" y="2358653"/>
                </a:lnTo>
                <a:lnTo>
                  <a:pt x="1362901" y="2541485"/>
                </a:lnTo>
                <a:lnTo>
                  <a:pt x="1366081" y="2069018"/>
                </a:lnTo>
                <a:lnTo>
                  <a:pt x="1369262" y="2275810"/>
                </a:lnTo>
                <a:lnTo>
                  <a:pt x="1372456" y="1632742"/>
                </a:lnTo>
                <a:lnTo>
                  <a:pt x="1375636" y="1659791"/>
                </a:lnTo>
                <a:lnTo>
                  <a:pt x="1378817" y="1076456"/>
                </a:lnTo>
                <a:lnTo>
                  <a:pt x="1382011" y="926282"/>
                </a:lnTo>
                <a:lnTo>
                  <a:pt x="1385191" y="1092615"/>
                </a:lnTo>
                <a:lnTo>
                  <a:pt x="1388372" y="918089"/>
                </a:lnTo>
                <a:lnTo>
                  <a:pt x="1391553" y="1138709"/>
                </a:lnTo>
                <a:lnTo>
                  <a:pt x="1394746" y="571059"/>
                </a:lnTo>
                <a:lnTo>
                  <a:pt x="1397927" y="1172520"/>
                </a:lnTo>
                <a:lnTo>
                  <a:pt x="1401108" y="478485"/>
                </a:lnTo>
                <a:lnTo>
                  <a:pt x="1404289" y="1044773"/>
                </a:lnTo>
                <a:lnTo>
                  <a:pt x="1407482" y="527467"/>
                </a:lnTo>
                <a:lnTo>
                  <a:pt x="1410663" y="1033793"/>
                </a:lnTo>
                <a:lnTo>
                  <a:pt x="1413844" y="568747"/>
                </a:lnTo>
                <a:lnTo>
                  <a:pt x="1417037" y="612435"/>
                </a:lnTo>
                <a:lnTo>
                  <a:pt x="1420218" y="780857"/>
                </a:lnTo>
                <a:lnTo>
                  <a:pt x="1423399" y="331837"/>
                </a:lnTo>
                <a:lnTo>
                  <a:pt x="1426580" y="1069694"/>
                </a:lnTo>
                <a:lnTo>
                  <a:pt x="1429773" y="329314"/>
                </a:lnTo>
                <a:lnTo>
                  <a:pt x="1432954" y="1268508"/>
                </a:lnTo>
                <a:lnTo>
                  <a:pt x="1436135" y="267892"/>
                </a:lnTo>
                <a:lnTo>
                  <a:pt x="1439328" y="1156007"/>
                </a:lnTo>
                <a:lnTo>
                  <a:pt x="1442509" y="613055"/>
                </a:lnTo>
                <a:lnTo>
                  <a:pt x="1445690" y="957396"/>
                </a:lnTo>
                <a:lnTo>
                  <a:pt x="1448870" y="1082800"/>
                </a:lnTo>
                <a:lnTo>
                  <a:pt x="1452064" y="832776"/>
                </a:lnTo>
                <a:lnTo>
                  <a:pt x="1455245" y="1393304"/>
                </a:lnTo>
                <a:lnTo>
                  <a:pt x="1458426" y="752149"/>
                </a:lnTo>
                <a:lnTo>
                  <a:pt x="1461619" y="1571984"/>
                </a:lnTo>
                <a:lnTo>
                  <a:pt x="1464800" y="775424"/>
                </a:lnTo>
                <a:lnTo>
                  <a:pt x="1467981" y="1737379"/>
                </a:lnTo>
                <a:lnTo>
                  <a:pt x="1471161" y="1500018"/>
                </a:lnTo>
                <a:lnTo>
                  <a:pt x="1477536" y="2132524"/>
                </a:lnTo>
                <a:lnTo>
                  <a:pt x="1480716" y="2150050"/>
                </a:lnTo>
                <a:lnTo>
                  <a:pt x="1483897" y="2514753"/>
                </a:lnTo>
                <a:lnTo>
                  <a:pt x="1487091" y="2296058"/>
                </a:lnTo>
                <a:lnTo>
                  <a:pt x="1490272" y="2543157"/>
                </a:lnTo>
                <a:lnTo>
                  <a:pt x="1493452" y="2427820"/>
                </a:lnTo>
                <a:lnTo>
                  <a:pt x="1496646" y="2618643"/>
                </a:lnTo>
                <a:lnTo>
                  <a:pt x="1499827" y="2483373"/>
                </a:lnTo>
                <a:lnTo>
                  <a:pt x="1503007" y="2647819"/>
                </a:lnTo>
                <a:lnTo>
                  <a:pt x="1506188" y="2560176"/>
                </a:lnTo>
                <a:lnTo>
                  <a:pt x="1509382" y="2679579"/>
                </a:lnTo>
                <a:lnTo>
                  <a:pt x="1512562" y="2647591"/>
                </a:lnTo>
                <a:lnTo>
                  <a:pt x="1515743" y="2665915"/>
                </a:lnTo>
                <a:lnTo>
                  <a:pt x="1518937" y="2695813"/>
                </a:lnTo>
                <a:lnTo>
                  <a:pt x="1522117" y="2660267"/>
                </a:lnTo>
                <a:lnTo>
                  <a:pt x="1528479" y="2815810"/>
                </a:lnTo>
                <a:lnTo>
                  <a:pt x="1531672" y="2780721"/>
                </a:lnTo>
                <a:lnTo>
                  <a:pt x="1534853" y="2686594"/>
                </a:lnTo>
                <a:lnTo>
                  <a:pt x="1538034" y="2519654"/>
                </a:lnTo>
                <a:lnTo>
                  <a:pt x="1544408" y="2791294"/>
                </a:lnTo>
                <a:lnTo>
                  <a:pt x="1550770" y="2490326"/>
                </a:lnTo>
                <a:lnTo>
                  <a:pt x="1553963" y="2036739"/>
                </a:lnTo>
                <a:lnTo>
                  <a:pt x="1557144" y="2266755"/>
                </a:lnTo>
                <a:lnTo>
                  <a:pt x="1560325" y="2047921"/>
                </a:lnTo>
                <a:lnTo>
                  <a:pt x="1563518" y="1945791"/>
                </a:lnTo>
                <a:lnTo>
                  <a:pt x="1569880" y="1585407"/>
                </a:lnTo>
                <a:lnTo>
                  <a:pt x="1573060" y="1686422"/>
                </a:lnTo>
                <a:lnTo>
                  <a:pt x="1576254" y="1572490"/>
                </a:lnTo>
                <a:lnTo>
                  <a:pt x="1579435" y="1699313"/>
                </a:lnTo>
                <a:lnTo>
                  <a:pt x="1582615" y="1615393"/>
                </a:lnTo>
                <a:lnTo>
                  <a:pt x="1585796" y="1656422"/>
                </a:lnTo>
                <a:lnTo>
                  <a:pt x="1588990" y="1489685"/>
                </a:lnTo>
                <a:lnTo>
                  <a:pt x="1592171" y="1543377"/>
                </a:lnTo>
                <a:lnTo>
                  <a:pt x="1598545" y="1738708"/>
                </a:lnTo>
                <a:lnTo>
                  <a:pt x="1601726" y="1743761"/>
                </a:lnTo>
                <a:lnTo>
                  <a:pt x="1604906" y="1826984"/>
                </a:lnTo>
                <a:lnTo>
                  <a:pt x="1608087" y="2031826"/>
                </a:lnTo>
                <a:lnTo>
                  <a:pt x="1611281" y="1971080"/>
                </a:lnTo>
                <a:lnTo>
                  <a:pt x="1614461" y="1988834"/>
                </a:lnTo>
                <a:lnTo>
                  <a:pt x="1617642" y="2065611"/>
                </a:lnTo>
                <a:lnTo>
                  <a:pt x="1627197" y="2478245"/>
                </a:lnTo>
                <a:lnTo>
                  <a:pt x="1630378" y="2545436"/>
                </a:lnTo>
                <a:lnTo>
                  <a:pt x="1633572" y="2507510"/>
                </a:lnTo>
                <a:lnTo>
                  <a:pt x="1636752" y="2489857"/>
                </a:lnTo>
                <a:lnTo>
                  <a:pt x="1639933" y="2558036"/>
                </a:lnTo>
                <a:lnTo>
                  <a:pt x="1643127" y="2591797"/>
                </a:lnTo>
                <a:lnTo>
                  <a:pt x="1646307" y="2720000"/>
                </a:lnTo>
                <a:lnTo>
                  <a:pt x="1649488" y="2720418"/>
                </a:lnTo>
                <a:lnTo>
                  <a:pt x="1652669" y="2679692"/>
                </a:lnTo>
                <a:lnTo>
                  <a:pt x="1655862" y="2800564"/>
                </a:lnTo>
                <a:lnTo>
                  <a:pt x="1659043" y="2775731"/>
                </a:lnTo>
                <a:lnTo>
                  <a:pt x="1662224" y="2796486"/>
                </a:lnTo>
                <a:lnTo>
                  <a:pt x="1665405" y="2764663"/>
                </a:lnTo>
                <a:lnTo>
                  <a:pt x="1668598" y="2795676"/>
                </a:lnTo>
                <a:lnTo>
                  <a:pt x="1671779" y="2795372"/>
                </a:lnTo>
                <a:lnTo>
                  <a:pt x="1674960" y="2791826"/>
                </a:lnTo>
                <a:lnTo>
                  <a:pt x="1678153" y="2833222"/>
                </a:lnTo>
                <a:lnTo>
                  <a:pt x="1681334" y="2751645"/>
                </a:lnTo>
                <a:lnTo>
                  <a:pt x="1684515" y="2737437"/>
                </a:lnTo>
                <a:lnTo>
                  <a:pt x="1687696" y="2806186"/>
                </a:lnTo>
                <a:lnTo>
                  <a:pt x="1690889" y="2761612"/>
                </a:lnTo>
                <a:lnTo>
                  <a:pt x="1694070" y="2644071"/>
                </a:lnTo>
                <a:lnTo>
                  <a:pt x="1697251" y="2695459"/>
                </a:lnTo>
                <a:lnTo>
                  <a:pt x="1700444" y="2683517"/>
                </a:lnTo>
                <a:lnTo>
                  <a:pt x="1706806" y="2640462"/>
                </a:lnTo>
                <a:lnTo>
                  <a:pt x="1709986" y="2655480"/>
                </a:lnTo>
                <a:lnTo>
                  <a:pt x="1713180" y="2678148"/>
                </a:lnTo>
                <a:lnTo>
                  <a:pt x="1716361" y="2671221"/>
                </a:lnTo>
                <a:lnTo>
                  <a:pt x="1719541" y="2705336"/>
                </a:lnTo>
                <a:lnTo>
                  <a:pt x="1722735" y="2649782"/>
                </a:lnTo>
                <a:lnTo>
                  <a:pt x="1725916" y="2660444"/>
                </a:lnTo>
                <a:lnTo>
                  <a:pt x="1729096" y="2640867"/>
                </a:lnTo>
                <a:lnTo>
                  <a:pt x="1732277" y="2689697"/>
                </a:lnTo>
                <a:lnTo>
                  <a:pt x="1735471" y="2630825"/>
                </a:lnTo>
                <a:lnTo>
                  <a:pt x="1738651" y="2511283"/>
                </a:lnTo>
                <a:lnTo>
                  <a:pt x="1741832" y="2552756"/>
                </a:lnTo>
                <a:lnTo>
                  <a:pt x="1745026" y="2638752"/>
                </a:lnTo>
                <a:lnTo>
                  <a:pt x="1748206" y="2672449"/>
                </a:lnTo>
                <a:lnTo>
                  <a:pt x="1751387" y="2600699"/>
                </a:lnTo>
                <a:lnTo>
                  <a:pt x="1754568" y="2607854"/>
                </a:lnTo>
                <a:lnTo>
                  <a:pt x="1757761" y="2554174"/>
                </a:lnTo>
                <a:lnTo>
                  <a:pt x="1764123" y="2656861"/>
                </a:lnTo>
                <a:lnTo>
                  <a:pt x="1767304" y="2637182"/>
                </a:lnTo>
                <a:lnTo>
                  <a:pt x="1770497" y="2647009"/>
                </a:lnTo>
                <a:lnTo>
                  <a:pt x="1773678" y="2689266"/>
                </a:lnTo>
                <a:lnTo>
                  <a:pt x="1776859" y="2796423"/>
                </a:lnTo>
                <a:lnTo>
                  <a:pt x="1783233" y="2736867"/>
                </a:lnTo>
                <a:lnTo>
                  <a:pt x="1786414" y="2744237"/>
                </a:lnTo>
                <a:lnTo>
                  <a:pt x="1789595" y="2723951"/>
                </a:lnTo>
                <a:lnTo>
                  <a:pt x="1792788" y="2755419"/>
                </a:lnTo>
                <a:lnTo>
                  <a:pt x="1795969" y="2804439"/>
                </a:lnTo>
                <a:lnTo>
                  <a:pt x="1799150" y="2831171"/>
                </a:lnTo>
                <a:lnTo>
                  <a:pt x="1802343" y="2718619"/>
                </a:lnTo>
                <a:lnTo>
                  <a:pt x="1805524" y="2766943"/>
                </a:lnTo>
                <a:lnTo>
                  <a:pt x="1808705" y="2691204"/>
                </a:lnTo>
                <a:lnTo>
                  <a:pt x="1815079" y="2299819"/>
                </a:lnTo>
                <a:lnTo>
                  <a:pt x="1818260" y="2202730"/>
                </a:lnTo>
                <a:lnTo>
                  <a:pt x="1821441" y="2325386"/>
                </a:lnTo>
                <a:lnTo>
                  <a:pt x="1824634" y="2331300"/>
                </a:lnTo>
                <a:lnTo>
                  <a:pt x="1827815" y="2431821"/>
                </a:lnTo>
                <a:lnTo>
                  <a:pt x="1834176" y="2852863"/>
                </a:lnTo>
                <a:lnTo>
                  <a:pt x="1837370" y="2823687"/>
                </a:lnTo>
                <a:lnTo>
                  <a:pt x="1840551" y="2745922"/>
                </a:lnTo>
                <a:lnTo>
                  <a:pt x="1843731" y="2531937"/>
                </a:lnTo>
                <a:lnTo>
                  <a:pt x="1846912" y="2413143"/>
                </a:lnTo>
                <a:lnTo>
                  <a:pt x="1850106" y="2441091"/>
                </a:lnTo>
                <a:lnTo>
                  <a:pt x="1853286" y="2411332"/>
                </a:lnTo>
                <a:lnTo>
                  <a:pt x="1856467" y="2408787"/>
                </a:lnTo>
                <a:lnTo>
                  <a:pt x="1859661" y="2227752"/>
                </a:lnTo>
                <a:lnTo>
                  <a:pt x="1862841" y="2223219"/>
                </a:lnTo>
                <a:lnTo>
                  <a:pt x="1866022" y="2150012"/>
                </a:lnTo>
                <a:lnTo>
                  <a:pt x="1869203" y="2222282"/>
                </a:lnTo>
                <a:lnTo>
                  <a:pt x="1872396" y="2116265"/>
                </a:lnTo>
                <a:lnTo>
                  <a:pt x="1875577" y="2150063"/>
                </a:lnTo>
                <a:lnTo>
                  <a:pt x="1881951" y="2062433"/>
                </a:lnTo>
                <a:lnTo>
                  <a:pt x="1885132" y="2064294"/>
                </a:lnTo>
                <a:lnTo>
                  <a:pt x="1888313" y="2008247"/>
                </a:lnTo>
                <a:lnTo>
                  <a:pt x="1891494" y="2117493"/>
                </a:lnTo>
                <a:lnTo>
                  <a:pt x="1894687" y="1969054"/>
                </a:lnTo>
                <a:lnTo>
                  <a:pt x="1897868" y="2191307"/>
                </a:lnTo>
                <a:lnTo>
                  <a:pt x="1901049" y="2022658"/>
                </a:lnTo>
                <a:lnTo>
                  <a:pt x="1904242" y="2215988"/>
                </a:lnTo>
                <a:lnTo>
                  <a:pt x="1907423" y="1937218"/>
                </a:lnTo>
                <a:lnTo>
                  <a:pt x="1910604" y="2103057"/>
                </a:lnTo>
                <a:lnTo>
                  <a:pt x="1916978" y="2012235"/>
                </a:lnTo>
                <a:lnTo>
                  <a:pt x="1920159" y="2171464"/>
                </a:lnTo>
                <a:lnTo>
                  <a:pt x="1923340" y="1790210"/>
                </a:lnTo>
                <a:lnTo>
                  <a:pt x="1926520" y="2366187"/>
                </a:lnTo>
                <a:lnTo>
                  <a:pt x="1929714" y="1631476"/>
                </a:lnTo>
                <a:lnTo>
                  <a:pt x="1932895" y="2269149"/>
                </a:lnTo>
                <a:lnTo>
                  <a:pt x="1936075" y="1478655"/>
                </a:lnTo>
                <a:lnTo>
                  <a:pt x="1939269" y="1710608"/>
                </a:lnTo>
                <a:lnTo>
                  <a:pt x="1942450" y="1817107"/>
                </a:lnTo>
                <a:lnTo>
                  <a:pt x="1945631" y="1149561"/>
                </a:lnTo>
                <a:lnTo>
                  <a:pt x="1948811" y="2165955"/>
                </a:lnTo>
                <a:lnTo>
                  <a:pt x="1952005" y="846592"/>
                </a:lnTo>
                <a:lnTo>
                  <a:pt x="1955186" y="1950350"/>
                </a:lnTo>
                <a:lnTo>
                  <a:pt x="1958366" y="864169"/>
                </a:lnTo>
                <a:lnTo>
                  <a:pt x="1961560" y="1399560"/>
                </a:lnTo>
                <a:lnTo>
                  <a:pt x="1964741" y="1303623"/>
                </a:lnTo>
                <a:lnTo>
                  <a:pt x="1967921" y="789202"/>
                </a:lnTo>
                <a:lnTo>
                  <a:pt x="1971102" y="1617673"/>
                </a:lnTo>
                <a:lnTo>
                  <a:pt x="1974296" y="501977"/>
                </a:lnTo>
                <a:lnTo>
                  <a:pt x="1977477" y="1724918"/>
                </a:lnTo>
                <a:lnTo>
                  <a:pt x="1980657" y="540785"/>
                </a:lnTo>
                <a:lnTo>
                  <a:pt x="1983851" y="1270926"/>
                </a:lnTo>
                <a:lnTo>
                  <a:pt x="1987032" y="845186"/>
                </a:lnTo>
                <a:lnTo>
                  <a:pt x="1993393" y="1188248"/>
                </a:lnTo>
                <a:lnTo>
                  <a:pt x="1996587" y="828990"/>
                </a:lnTo>
                <a:lnTo>
                  <a:pt x="1999767" y="1529232"/>
                </a:lnTo>
                <a:lnTo>
                  <a:pt x="2002948" y="867398"/>
                </a:lnTo>
                <a:lnTo>
                  <a:pt x="2006142" y="1526636"/>
                </a:lnTo>
                <a:lnTo>
                  <a:pt x="2009322" y="947050"/>
                </a:lnTo>
                <a:lnTo>
                  <a:pt x="2012503" y="1598918"/>
                </a:lnTo>
                <a:lnTo>
                  <a:pt x="2015684" y="1262733"/>
                </a:lnTo>
                <a:lnTo>
                  <a:pt x="2018877" y="1568362"/>
                </a:lnTo>
                <a:lnTo>
                  <a:pt x="2022058" y="1696438"/>
                </a:lnTo>
                <a:lnTo>
                  <a:pt x="2025239" y="1640530"/>
                </a:lnTo>
                <a:lnTo>
                  <a:pt x="2028420" y="1925378"/>
                </a:lnTo>
                <a:lnTo>
                  <a:pt x="2031613" y="1618471"/>
                </a:lnTo>
                <a:lnTo>
                  <a:pt x="2034794" y="2157408"/>
                </a:lnTo>
                <a:lnTo>
                  <a:pt x="2037975" y="1957366"/>
                </a:lnTo>
                <a:lnTo>
                  <a:pt x="2041168" y="2357956"/>
                </a:lnTo>
                <a:lnTo>
                  <a:pt x="2044349" y="2274214"/>
                </a:lnTo>
                <a:lnTo>
                  <a:pt x="2047530" y="2456160"/>
                </a:lnTo>
                <a:lnTo>
                  <a:pt x="2050711" y="2483753"/>
                </a:lnTo>
                <a:lnTo>
                  <a:pt x="2053904" y="2551363"/>
                </a:lnTo>
                <a:lnTo>
                  <a:pt x="2063459" y="2850027"/>
                </a:lnTo>
                <a:lnTo>
                  <a:pt x="2066640" y="2850698"/>
                </a:lnTo>
                <a:lnTo>
                  <a:pt x="2069821" y="2919308"/>
                </a:lnTo>
                <a:lnTo>
                  <a:pt x="2073001" y="2817925"/>
                </a:lnTo>
                <a:lnTo>
                  <a:pt x="2076195" y="2931122"/>
                </a:lnTo>
                <a:lnTo>
                  <a:pt x="2079376" y="2871744"/>
                </a:lnTo>
                <a:lnTo>
                  <a:pt x="2082556" y="2969986"/>
                </a:lnTo>
                <a:lnTo>
                  <a:pt x="2085750" y="2951561"/>
                </a:lnTo>
                <a:lnTo>
                  <a:pt x="2088931" y="2984789"/>
                </a:lnTo>
                <a:lnTo>
                  <a:pt x="2092111" y="2969315"/>
                </a:lnTo>
                <a:lnTo>
                  <a:pt x="2095292" y="2967314"/>
                </a:lnTo>
                <a:lnTo>
                  <a:pt x="2098486" y="2976229"/>
                </a:lnTo>
                <a:lnTo>
                  <a:pt x="2101666" y="2978280"/>
                </a:lnTo>
                <a:lnTo>
                  <a:pt x="2104847" y="2986499"/>
                </a:lnTo>
                <a:lnTo>
                  <a:pt x="2108028" y="2960919"/>
                </a:lnTo>
                <a:lnTo>
                  <a:pt x="2111222" y="2976609"/>
                </a:lnTo>
                <a:lnTo>
                  <a:pt x="2114402" y="2965301"/>
                </a:lnTo>
                <a:lnTo>
                  <a:pt x="2117583" y="3007077"/>
                </a:lnTo>
                <a:lnTo>
                  <a:pt x="2120777" y="2964338"/>
                </a:lnTo>
                <a:lnTo>
                  <a:pt x="2123957" y="2959425"/>
                </a:lnTo>
                <a:lnTo>
                  <a:pt x="2127138" y="2922904"/>
                </a:lnTo>
                <a:lnTo>
                  <a:pt x="2130319" y="2967719"/>
                </a:lnTo>
                <a:lnTo>
                  <a:pt x="2133512" y="2748100"/>
                </a:lnTo>
                <a:lnTo>
                  <a:pt x="2136693" y="2770425"/>
                </a:lnTo>
                <a:lnTo>
                  <a:pt x="2139874" y="2840744"/>
                </a:lnTo>
                <a:lnTo>
                  <a:pt x="2143068" y="2520490"/>
                </a:lnTo>
                <a:lnTo>
                  <a:pt x="2155803" y="2802843"/>
                </a:lnTo>
                <a:lnTo>
                  <a:pt x="2158984" y="2808542"/>
                </a:lnTo>
                <a:lnTo>
                  <a:pt x="2165358" y="2716695"/>
                </a:lnTo>
                <a:lnTo>
                  <a:pt x="2168539" y="2878050"/>
                </a:lnTo>
                <a:lnTo>
                  <a:pt x="2171720" y="2791725"/>
                </a:lnTo>
                <a:lnTo>
                  <a:pt x="2174901" y="2656911"/>
                </a:lnTo>
                <a:lnTo>
                  <a:pt x="2178094" y="2667789"/>
                </a:lnTo>
                <a:lnTo>
                  <a:pt x="2184456" y="2001358"/>
                </a:lnTo>
                <a:lnTo>
                  <a:pt x="2187649" y="2232932"/>
                </a:lnTo>
                <a:lnTo>
                  <a:pt x="2190830" y="2350396"/>
                </a:lnTo>
                <a:lnTo>
                  <a:pt x="2194011" y="2318029"/>
                </a:lnTo>
                <a:lnTo>
                  <a:pt x="2197192" y="2241720"/>
                </a:lnTo>
                <a:lnTo>
                  <a:pt x="2200385" y="2286801"/>
                </a:lnTo>
                <a:lnTo>
                  <a:pt x="2203566" y="2371265"/>
                </a:lnTo>
                <a:lnTo>
                  <a:pt x="2206747" y="2299768"/>
                </a:lnTo>
                <a:lnTo>
                  <a:pt x="2209927" y="2269744"/>
                </a:lnTo>
                <a:lnTo>
                  <a:pt x="2213121" y="2346103"/>
                </a:lnTo>
                <a:lnTo>
                  <a:pt x="2216302" y="2368999"/>
                </a:lnTo>
                <a:lnTo>
                  <a:pt x="2219482" y="2328628"/>
                </a:lnTo>
                <a:lnTo>
                  <a:pt x="2222676" y="2314243"/>
                </a:lnTo>
                <a:lnTo>
                  <a:pt x="2232218" y="1898848"/>
                </a:lnTo>
                <a:lnTo>
                  <a:pt x="2235412" y="1656663"/>
                </a:lnTo>
                <a:lnTo>
                  <a:pt x="2238592" y="1296050"/>
                </a:lnTo>
                <a:lnTo>
                  <a:pt x="2244967" y="875173"/>
                </a:lnTo>
                <a:lnTo>
                  <a:pt x="2248147" y="593693"/>
                </a:lnTo>
                <a:lnTo>
                  <a:pt x="2251328" y="644612"/>
                </a:lnTo>
                <a:lnTo>
                  <a:pt x="2254509" y="515406"/>
                </a:lnTo>
                <a:lnTo>
                  <a:pt x="2257702" y="504589"/>
                </a:lnTo>
                <a:lnTo>
                  <a:pt x="2260883" y="533884"/>
                </a:lnTo>
                <a:lnTo>
                  <a:pt x="2264064" y="440313"/>
                </a:lnTo>
                <a:lnTo>
                  <a:pt x="2267257" y="452684"/>
                </a:lnTo>
                <a:lnTo>
                  <a:pt x="2270438" y="500866"/>
                </a:lnTo>
                <a:lnTo>
                  <a:pt x="2273619" y="629986"/>
                </a:lnTo>
                <a:lnTo>
                  <a:pt x="2276800" y="641320"/>
                </a:lnTo>
                <a:lnTo>
                  <a:pt x="2283174" y="799763"/>
                </a:lnTo>
                <a:lnTo>
                  <a:pt x="2286355" y="849492"/>
                </a:lnTo>
                <a:lnTo>
                  <a:pt x="2295910" y="1157273"/>
                </a:lnTo>
                <a:lnTo>
                  <a:pt x="2299091" y="1247360"/>
                </a:lnTo>
                <a:lnTo>
                  <a:pt x="2305465" y="1627740"/>
                </a:lnTo>
                <a:lnTo>
                  <a:pt x="2327756" y="2527644"/>
                </a:lnTo>
                <a:lnTo>
                  <a:pt x="2330936" y="2536230"/>
                </a:lnTo>
                <a:lnTo>
                  <a:pt x="2334117" y="2575347"/>
                </a:lnTo>
                <a:lnTo>
                  <a:pt x="2337311" y="2567559"/>
                </a:lnTo>
                <a:lnTo>
                  <a:pt x="2340491" y="2657735"/>
                </a:lnTo>
                <a:lnTo>
                  <a:pt x="2343672" y="2677679"/>
                </a:lnTo>
                <a:lnTo>
                  <a:pt x="2346866" y="2676653"/>
                </a:lnTo>
                <a:lnTo>
                  <a:pt x="2350047" y="2718873"/>
                </a:lnTo>
                <a:lnTo>
                  <a:pt x="2353227" y="2727256"/>
                </a:lnTo>
                <a:lnTo>
                  <a:pt x="2359602" y="2758344"/>
                </a:lnTo>
                <a:lnTo>
                  <a:pt x="2362782" y="2709464"/>
                </a:lnTo>
                <a:lnTo>
                  <a:pt x="2365963" y="2701651"/>
                </a:lnTo>
                <a:lnTo>
                  <a:pt x="2369144" y="2749581"/>
                </a:lnTo>
                <a:lnTo>
                  <a:pt x="2372337" y="2738311"/>
                </a:lnTo>
                <a:lnTo>
                  <a:pt x="2375518" y="2683466"/>
                </a:lnTo>
                <a:lnTo>
                  <a:pt x="2381892" y="2760295"/>
                </a:lnTo>
                <a:lnTo>
                  <a:pt x="2385073" y="2736829"/>
                </a:lnTo>
                <a:lnTo>
                  <a:pt x="2388254" y="2701106"/>
                </a:lnTo>
                <a:lnTo>
                  <a:pt x="2391435" y="2683530"/>
                </a:lnTo>
                <a:lnTo>
                  <a:pt x="2394628" y="2730574"/>
                </a:lnTo>
                <a:lnTo>
                  <a:pt x="2397809" y="2662280"/>
                </a:lnTo>
                <a:lnTo>
                  <a:pt x="2400990" y="2633636"/>
                </a:lnTo>
                <a:lnTo>
                  <a:pt x="2404183" y="2647958"/>
                </a:lnTo>
                <a:lnTo>
                  <a:pt x="2407364" y="2741350"/>
                </a:lnTo>
                <a:lnTo>
                  <a:pt x="2410545" y="2674665"/>
                </a:lnTo>
                <a:lnTo>
                  <a:pt x="2413726" y="2647211"/>
                </a:lnTo>
                <a:lnTo>
                  <a:pt x="2416919" y="2707716"/>
                </a:lnTo>
                <a:lnTo>
                  <a:pt x="2420100" y="2636891"/>
                </a:lnTo>
                <a:lnTo>
                  <a:pt x="2423281" y="2730726"/>
                </a:lnTo>
                <a:lnTo>
                  <a:pt x="2426474" y="2679870"/>
                </a:lnTo>
                <a:lnTo>
                  <a:pt x="2429655" y="2703993"/>
                </a:lnTo>
                <a:lnTo>
                  <a:pt x="2432836" y="2809251"/>
                </a:lnTo>
                <a:lnTo>
                  <a:pt x="2436017" y="2763612"/>
                </a:lnTo>
                <a:lnTo>
                  <a:pt x="2439210" y="2782544"/>
                </a:lnTo>
                <a:lnTo>
                  <a:pt x="2442391" y="2865324"/>
                </a:lnTo>
                <a:lnTo>
                  <a:pt x="2445572" y="2880304"/>
                </a:lnTo>
                <a:lnTo>
                  <a:pt x="2448765" y="2785836"/>
                </a:lnTo>
                <a:lnTo>
                  <a:pt x="2451946" y="2807731"/>
                </a:lnTo>
                <a:lnTo>
                  <a:pt x="2455127" y="2849938"/>
                </a:lnTo>
                <a:lnTo>
                  <a:pt x="2458308" y="2849710"/>
                </a:lnTo>
                <a:lnTo>
                  <a:pt x="2461501" y="2889346"/>
                </a:lnTo>
                <a:lnTo>
                  <a:pt x="2464682" y="2898337"/>
                </a:lnTo>
                <a:lnTo>
                  <a:pt x="2467863" y="2934136"/>
                </a:lnTo>
                <a:lnTo>
                  <a:pt x="2477418" y="2787850"/>
                </a:lnTo>
                <a:lnTo>
                  <a:pt x="2480598" y="2852167"/>
                </a:lnTo>
                <a:lnTo>
                  <a:pt x="2483792" y="2877151"/>
                </a:lnTo>
                <a:lnTo>
                  <a:pt x="2486973" y="2878772"/>
                </a:lnTo>
                <a:lnTo>
                  <a:pt x="2490153" y="2869097"/>
                </a:lnTo>
                <a:lnTo>
                  <a:pt x="2493334" y="2704285"/>
                </a:lnTo>
                <a:lnTo>
                  <a:pt x="2496528" y="2715289"/>
                </a:lnTo>
                <a:lnTo>
                  <a:pt x="2499708" y="2345875"/>
                </a:lnTo>
                <a:lnTo>
                  <a:pt x="2502889" y="1782447"/>
                </a:lnTo>
                <a:lnTo>
                  <a:pt x="2506083" y="1608011"/>
                </a:lnTo>
                <a:lnTo>
                  <a:pt x="2509263" y="1562030"/>
                </a:lnTo>
                <a:lnTo>
                  <a:pt x="2512444" y="1481416"/>
                </a:lnTo>
                <a:lnTo>
                  <a:pt x="2518818" y="1498625"/>
                </a:lnTo>
                <a:lnTo>
                  <a:pt x="2521999" y="1532157"/>
                </a:lnTo>
                <a:lnTo>
                  <a:pt x="2525180" y="1514518"/>
                </a:lnTo>
                <a:lnTo>
                  <a:pt x="2528373" y="1432130"/>
                </a:lnTo>
                <a:lnTo>
                  <a:pt x="2531554" y="1431294"/>
                </a:lnTo>
                <a:lnTo>
                  <a:pt x="2534735" y="1413186"/>
                </a:lnTo>
                <a:lnTo>
                  <a:pt x="2537916" y="1511086"/>
                </a:lnTo>
                <a:lnTo>
                  <a:pt x="2541109" y="1427647"/>
                </a:lnTo>
                <a:lnTo>
                  <a:pt x="2544290" y="1460369"/>
                </a:lnTo>
                <a:lnTo>
                  <a:pt x="2550652" y="1651382"/>
                </a:lnTo>
                <a:lnTo>
                  <a:pt x="2553845" y="1886312"/>
                </a:lnTo>
                <a:lnTo>
                  <a:pt x="2560207" y="2090115"/>
                </a:lnTo>
                <a:lnTo>
                  <a:pt x="2563400" y="2090963"/>
                </a:lnTo>
                <a:lnTo>
                  <a:pt x="2566581" y="2006372"/>
                </a:lnTo>
                <a:lnTo>
                  <a:pt x="2569762" y="1971903"/>
                </a:lnTo>
                <a:lnTo>
                  <a:pt x="2572942" y="1987859"/>
                </a:lnTo>
                <a:lnTo>
                  <a:pt x="2579317" y="2167437"/>
                </a:lnTo>
                <a:lnTo>
                  <a:pt x="2582497" y="2167184"/>
                </a:lnTo>
                <a:lnTo>
                  <a:pt x="2588872" y="2209568"/>
                </a:lnTo>
                <a:lnTo>
                  <a:pt x="2598427" y="2462694"/>
                </a:lnTo>
                <a:lnTo>
                  <a:pt x="2601607" y="2500773"/>
                </a:lnTo>
                <a:lnTo>
                  <a:pt x="2611162" y="2806731"/>
                </a:lnTo>
                <a:lnTo>
                  <a:pt x="2614343" y="2888472"/>
                </a:lnTo>
                <a:lnTo>
                  <a:pt x="2617524" y="2880609"/>
                </a:lnTo>
                <a:lnTo>
                  <a:pt x="2620717" y="2920523"/>
                </a:lnTo>
                <a:lnTo>
                  <a:pt x="2623898" y="2910532"/>
                </a:lnTo>
                <a:lnTo>
                  <a:pt x="2627079" y="2940481"/>
                </a:lnTo>
                <a:lnTo>
                  <a:pt x="2633453" y="2957424"/>
                </a:lnTo>
                <a:lnTo>
                  <a:pt x="2636634" y="3004671"/>
                </a:lnTo>
                <a:lnTo>
                  <a:pt x="2639815" y="3009217"/>
                </a:lnTo>
                <a:lnTo>
                  <a:pt x="2643008" y="3025249"/>
                </a:lnTo>
                <a:lnTo>
                  <a:pt x="2646189" y="3020145"/>
                </a:lnTo>
                <a:lnTo>
                  <a:pt x="2649370" y="3036734"/>
                </a:lnTo>
                <a:lnTo>
                  <a:pt x="2652551" y="3017613"/>
                </a:lnTo>
                <a:lnTo>
                  <a:pt x="2655744" y="3025135"/>
                </a:lnTo>
                <a:lnTo>
                  <a:pt x="2658925" y="3026211"/>
                </a:lnTo>
                <a:lnTo>
                  <a:pt x="2662106" y="3043484"/>
                </a:lnTo>
                <a:lnTo>
                  <a:pt x="2665299" y="3041090"/>
                </a:lnTo>
                <a:lnTo>
                  <a:pt x="2668480" y="3036569"/>
                </a:lnTo>
                <a:lnTo>
                  <a:pt x="2671661" y="3044877"/>
                </a:lnTo>
                <a:lnTo>
                  <a:pt x="2674841" y="3032720"/>
                </a:lnTo>
                <a:lnTo>
                  <a:pt x="2678035" y="3051955"/>
                </a:lnTo>
                <a:lnTo>
                  <a:pt x="2681216" y="3027604"/>
                </a:lnTo>
                <a:lnTo>
                  <a:pt x="2684396" y="3063504"/>
                </a:lnTo>
                <a:lnTo>
                  <a:pt x="2687590" y="3027959"/>
                </a:lnTo>
                <a:lnTo>
                  <a:pt x="2690771" y="3063239"/>
                </a:lnTo>
                <a:lnTo>
                  <a:pt x="2693951" y="3022387"/>
                </a:lnTo>
                <a:lnTo>
                  <a:pt x="2697132" y="3055159"/>
                </a:lnTo>
                <a:lnTo>
                  <a:pt x="2700326" y="3015042"/>
                </a:lnTo>
                <a:lnTo>
                  <a:pt x="2703507" y="3029098"/>
                </a:lnTo>
                <a:lnTo>
                  <a:pt x="2706687" y="3023374"/>
                </a:lnTo>
                <a:lnTo>
                  <a:pt x="2709881" y="3009647"/>
                </a:lnTo>
                <a:lnTo>
                  <a:pt x="2713062" y="3033644"/>
                </a:lnTo>
                <a:lnTo>
                  <a:pt x="2716242" y="2920751"/>
                </a:lnTo>
                <a:lnTo>
                  <a:pt x="2719423" y="3048752"/>
                </a:lnTo>
                <a:lnTo>
                  <a:pt x="2722617" y="2843036"/>
                </a:lnTo>
                <a:lnTo>
                  <a:pt x="2725797" y="2786077"/>
                </a:lnTo>
                <a:lnTo>
                  <a:pt x="2728978" y="2556276"/>
                </a:lnTo>
                <a:lnTo>
                  <a:pt x="2732159" y="2734499"/>
                </a:lnTo>
                <a:lnTo>
                  <a:pt x="2735353" y="2543575"/>
                </a:lnTo>
                <a:lnTo>
                  <a:pt x="2738533" y="2707742"/>
                </a:lnTo>
                <a:lnTo>
                  <a:pt x="2741714" y="2453425"/>
                </a:lnTo>
                <a:lnTo>
                  <a:pt x="2744908" y="1655447"/>
                </a:lnTo>
                <a:lnTo>
                  <a:pt x="2748088" y="1718549"/>
                </a:lnTo>
                <a:lnTo>
                  <a:pt x="2751269" y="1458368"/>
                </a:lnTo>
                <a:lnTo>
                  <a:pt x="2754450" y="1717004"/>
                </a:lnTo>
                <a:lnTo>
                  <a:pt x="2757643" y="1229289"/>
                </a:lnTo>
                <a:lnTo>
                  <a:pt x="2760824" y="1562321"/>
                </a:lnTo>
                <a:lnTo>
                  <a:pt x="2764005" y="1551760"/>
                </a:lnTo>
                <a:lnTo>
                  <a:pt x="2767199" y="1347793"/>
                </a:lnTo>
                <a:lnTo>
                  <a:pt x="2770379" y="1343550"/>
                </a:lnTo>
                <a:lnTo>
                  <a:pt x="2773560" y="1304345"/>
                </a:lnTo>
                <a:lnTo>
                  <a:pt x="2776741" y="1548240"/>
                </a:lnTo>
                <a:lnTo>
                  <a:pt x="2779934" y="1319566"/>
                </a:lnTo>
                <a:lnTo>
                  <a:pt x="2783115" y="1482631"/>
                </a:lnTo>
                <a:lnTo>
                  <a:pt x="2786296" y="1443514"/>
                </a:lnTo>
                <a:lnTo>
                  <a:pt x="2789489" y="1552989"/>
                </a:lnTo>
                <a:lnTo>
                  <a:pt x="2792670" y="1539262"/>
                </a:lnTo>
                <a:lnTo>
                  <a:pt x="2795851" y="1809281"/>
                </a:lnTo>
                <a:lnTo>
                  <a:pt x="2799032" y="1595765"/>
                </a:lnTo>
                <a:lnTo>
                  <a:pt x="2802225" y="1867798"/>
                </a:lnTo>
                <a:lnTo>
                  <a:pt x="2805406" y="1864164"/>
                </a:lnTo>
                <a:lnTo>
                  <a:pt x="2808587" y="1906421"/>
                </a:lnTo>
                <a:lnTo>
                  <a:pt x="2811780" y="2144998"/>
                </a:lnTo>
                <a:lnTo>
                  <a:pt x="2814961" y="2067144"/>
                </a:lnTo>
                <a:lnTo>
                  <a:pt x="2818142" y="2270339"/>
                </a:lnTo>
                <a:lnTo>
                  <a:pt x="2821323" y="2064940"/>
                </a:lnTo>
                <a:lnTo>
                  <a:pt x="2824516" y="2089684"/>
                </a:lnTo>
                <a:lnTo>
                  <a:pt x="2827697" y="1934850"/>
                </a:lnTo>
                <a:lnTo>
                  <a:pt x="2830878" y="2050441"/>
                </a:lnTo>
                <a:lnTo>
                  <a:pt x="2834058" y="1936433"/>
                </a:lnTo>
                <a:lnTo>
                  <a:pt x="2837252" y="1983161"/>
                </a:lnTo>
                <a:lnTo>
                  <a:pt x="2840433" y="1981654"/>
                </a:lnTo>
                <a:lnTo>
                  <a:pt x="2843613" y="1923162"/>
                </a:lnTo>
                <a:lnTo>
                  <a:pt x="2846807" y="1949540"/>
                </a:lnTo>
                <a:lnTo>
                  <a:pt x="2849988" y="1890263"/>
                </a:lnTo>
                <a:lnTo>
                  <a:pt x="2853168" y="1943170"/>
                </a:lnTo>
                <a:lnTo>
                  <a:pt x="2856349" y="1903673"/>
                </a:lnTo>
                <a:lnTo>
                  <a:pt x="2859543" y="1948564"/>
                </a:lnTo>
                <a:lnTo>
                  <a:pt x="2862723" y="1935002"/>
                </a:lnTo>
                <a:lnTo>
                  <a:pt x="2865904" y="2011387"/>
                </a:lnTo>
                <a:lnTo>
                  <a:pt x="2869098" y="2005258"/>
                </a:lnTo>
                <a:lnTo>
                  <a:pt x="2872278" y="2058723"/>
                </a:lnTo>
                <a:lnTo>
                  <a:pt x="2875459" y="2025621"/>
                </a:lnTo>
                <a:lnTo>
                  <a:pt x="2878640" y="2106717"/>
                </a:lnTo>
                <a:lnTo>
                  <a:pt x="2885014" y="2094496"/>
                </a:lnTo>
                <a:lnTo>
                  <a:pt x="2888195" y="2130131"/>
                </a:lnTo>
                <a:lnTo>
                  <a:pt x="2891388" y="2116961"/>
                </a:lnTo>
                <a:lnTo>
                  <a:pt x="2894569" y="2158598"/>
                </a:lnTo>
                <a:lnTo>
                  <a:pt x="2897750" y="2139476"/>
                </a:lnTo>
                <a:lnTo>
                  <a:pt x="2900931" y="2179303"/>
                </a:lnTo>
                <a:lnTo>
                  <a:pt x="2904124" y="2123381"/>
                </a:lnTo>
                <a:lnTo>
                  <a:pt x="2907305" y="2153203"/>
                </a:lnTo>
                <a:lnTo>
                  <a:pt x="2910486" y="2118848"/>
                </a:lnTo>
                <a:lnTo>
                  <a:pt x="2913667" y="2124356"/>
                </a:lnTo>
                <a:lnTo>
                  <a:pt x="2916860" y="2111681"/>
                </a:lnTo>
                <a:lnTo>
                  <a:pt x="2920041" y="2118797"/>
                </a:lnTo>
                <a:lnTo>
                  <a:pt x="2926415" y="2074691"/>
                </a:lnTo>
                <a:lnTo>
                  <a:pt x="2929596" y="2081314"/>
                </a:lnTo>
                <a:lnTo>
                  <a:pt x="2932777" y="2075109"/>
                </a:lnTo>
                <a:lnTo>
                  <a:pt x="2935957" y="2102500"/>
                </a:lnTo>
                <a:lnTo>
                  <a:pt x="2939151" y="2076958"/>
                </a:lnTo>
                <a:lnTo>
                  <a:pt x="2942332" y="2124724"/>
                </a:lnTo>
                <a:lnTo>
                  <a:pt x="2945512" y="2110997"/>
                </a:lnTo>
                <a:lnTo>
                  <a:pt x="2948706" y="2173629"/>
                </a:lnTo>
                <a:lnTo>
                  <a:pt x="2951887" y="2166247"/>
                </a:lnTo>
                <a:lnTo>
                  <a:pt x="2955067" y="2198462"/>
                </a:lnTo>
                <a:lnTo>
                  <a:pt x="2958248" y="2174756"/>
                </a:lnTo>
                <a:lnTo>
                  <a:pt x="2961442" y="2233286"/>
                </a:lnTo>
                <a:lnTo>
                  <a:pt x="2964622" y="2253484"/>
                </a:lnTo>
                <a:lnTo>
                  <a:pt x="2967803" y="2300870"/>
                </a:lnTo>
                <a:lnTo>
                  <a:pt x="2974177" y="2461694"/>
                </a:lnTo>
                <a:lnTo>
                  <a:pt x="2977358" y="2547804"/>
                </a:lnTo>
                <a:lnTo>
                  <a:pt x="2980539" y="2549514"/>
                </a:lnTo>
                <a:lnTo>
                  <a:pt x="2983732" y="2586706"/>
                </a:lnTo>
                <a:lnTo>
                  <a:pt x="2986913" y="2362629"/>
                </a:lnTo>
                <a:lnTo>
                  <a:pt x="2990094" y="2527644"/>
                </a:lnTo>
                <a:lnTo>
                  <a:pt x="2993275" y="2429668"/>
                </a:lnTo>
                <a:lnTo>
                  <a:pt x="2996468" y="2387360"/>
                </a:lnTo>
                <a:lnTo>
                  <a:pt x="2999649" y="2296045"/>
                </a:lnTo>
                <a:lnTo>
                  <a:pt x="3002830" y="2136880"/>
                </a:lnTo>
                <a:lnTo>
                  <a:pt x="3006023" y="2097270"/>
                </a:lnTo>
                <a:lnTo>
                  <a:pt x="3009204" y="1934293"/>
                </a:lnTo>
                <a:lnTo>
                  <a:pt x="3012385" y="1944803"/>
                </a:lnTo>
                <a:lnTo>
                  <a:pt x="3015566" y="1826858"/>
                </a:lnTo>
                <a:lnTo>
                  <a:pt x="3018759" y="1821438"/>
                </a:lnTo>
                <a:lnTo>
                  <a:pt x="3021940" y="1704999"/>
                </a:lnTo>
                <a:lnTo>
                  <a:pt x="3025121" y="1738101"/>
                </a:lnTo>
                <a:lnTo>
                  <a:pt x="3028314" y="1638744"/>
                </a:lnTo>
                <a:lnTo>
                  <a:pt x="3031495" y="1634983"/>
                </a:lnTo>
                <a:lnTo>
                  <a:pt x="3034676" y="1617343"/>
                </a:lnTo>
                <a:lnTo>
                  <a:pt x="3044231" y="1465852"/>
                </a:lnTo>
                <a:lnTo>
                  <a:pt x="3047412" y="1387682"/>
                </a:lnTo>
                <a:lnTo>
                  <a:pt x="3050605" y="1255047"/>
                </a:lnTo>
                <a:lnTo>
                  <a:pt x="3053786" y="1385326"/>
                </a:lnTo>
                <a:lnTo>
                  <a:pt x="3060147" y="1201303"/>
                </a:lnTo>
                <a:lnTo>
                  <a:pt x="3063341" y="986889"/>
                </a:lnTo>
                <a:lnTo>
                  <a:pt x="3066522" y="983039"/>
                </a:lnTo>
                <a:lnTo>
                  <a:pt x="3072896" y="740486"/>
                </a:lnTo>
                <a:lnTo>
                  <a:pt x="3076077" y="756265"/>
                </a:lnTo>
                <a:lnTo>
                  <a:pt x="3079258" y="597188"/>
                </a:lnTo>
                <a:lnTo>
                  <a:pt x="3082438" y="606015"/>
                </a:lnTo>
                <a:lnTo>
                  <a:pt x="3085632" y="563436"/>
                </a:lnTo>
                <a:lnTo>
                  <a:pt x="3088813" y="771093"/>
                </a:lnTo>
                <a:lnTo>
                  <a:pt x="3091993" y="702648"/>
                </a:lnTo>
                <a:lnTo>
                  <a:pt x="3095174" y="812667"/>
                </a:lnTo>
                <a:lnTo>
                  <a:pt x="3098368" y="764027"/>
                </a:lnTo>
                <a:lnTo>
                  <a:pt x="3101548" y="850391"/>
                </a:lnTo>
                <a:lnTo>
                  <a:pt x="3104729" y="1024498"/>
                </a:lnTo>
                <a:lnTo>
                  <a:pt x="3107923" y="875312"/>
                </a:lnTo>
                <a:lnTo>
                  <a:pt x="3111104" y="1035668"/>
                </a:lnTo>
                <a:lnTo>
                  <a:pt x="3114284" y="755631"/>
                </a:lnTo>
                <a:lnTo>
                  <a:pt x="3117465" y="845427"/>
                </a:lnTo>
                <a:lnTo>
                  <a:pt x="3120659" y="820835"/>
                </a:lnTo>
                <a:lnTo>
                  <a:pt x="3123839" y="778641"/>
                </a:lnTo>
                <a:lnTo>
                  <a:pt x="3127020" y="687858"/>
                </a:lnTo>
                <a:lnTo>
                  <a:pt x="3136575" y="544626"/>
                </a:lnTo>
                <a:lnTo>
                  <a:pt x="3139756" y="540338"/>
                </a:lnTo>
                <a:lnTo>
                  <a:pt x="3142949" y="586466"/>
                </a:lnTo>
                <a:lnTo>
                  <a:pt x="3146130" y="531934"/>
                </a:lnTo>
                <a:lnTo>
                  <a:pt x="3149311" y="439962"/>
                </a:lnTo>
                <a:lnTo>
                  <a:pt x="3152504" y="685933"/>
                </a:lnTo>
                <a:lnTo>
                  <a:pt x="3155685" y="603786"/>
                </a:lnTo>
                <a:lnTo>
                  <a:pt x="3158866" y="880048"/>
                </a:lnTo>
                <a:lnTo>
                  <a:pt x="3162047" y="735864"/>
                </a:lnTo>
                <a:lnTo>
                  <a:pt x="3165240" y="1040834"/>
                </a:lnTo>
                <a:lnTo>
                  <a:pt x="3168421" y="1045887"/>
                </a:lnTo>
                <a:lnTo>
                  <a:pt x="3177976" y="1555116"/>
                </a:lnTo>
                <a:lnTo>
                  <a:pt x="3181157" y="2063661"/>
                </a:lnTo>
                <a:lnTo>
                  <a:pt x="3184338" y="1967458"/>
                </a:lnTo>
                <a:lnTo>
                  <a:pt x="3187531" y="2374621"/>
                </a:lnTo>
                <a:lnTo>
                  <a:pt x="3190712" y="2156078"/>
                </a:lnTo>
                <a:lnTo>
                  <a:pt x="3193893" y="2192067"/>
                </a:lnTo>
                <a:lnTo>
                  <a:pt x="3197073" y="2181557"/>
                </a:lnTo>
                <a:lnTo>
                  <a:pt x="3203448" y="2290309"/>
                </a:lnTo>
                <a:lnTo>
                  <a:pt x="3209822" y="2370734"/>
                </a:lnTo>
                <a:lnTo>
                  <a:pt x="3213003" y="2327096"/>
                </a:lnTo>
                <a:lnTo>
                  <a:pt x="3216183" y="2420678"/>
                </a:lnTo>
                <a:lnTo>
                  <a:pt x="3219364" y="2347496"/>
                </a:lnTo>
                <a:lnTo>
                  <a:pt x="3222558" y="2439052"/>
                </a:lnTo>
                <a:lnTo>
                  <a:pt x="3225738" y="2402126"/>
                </a:lnTo>
                <a:lnTo>
                  <a:pt x="3228919" y="2502153"/>
                </a:lnTo>
                <a:lnTo>
                  <a:pt x="3232113" y="2495999"/>
                </a:lnTo>
                <a:lnTo>
                  <a:pt x="3235293" y="2558556"/>
                </a:lnTo>
                <a:lnTo>
                  <a:pt x="3238474" y="2504724"/>
                </a:lnTo>
                <a:lnTo>
                  <a:pt x="3241655" y="2609677"/>
                </a:lnTo>
                <a:lnTo>
                  <a:pt x="3244848" y="2621226"/>
                </a:lnTo>
                <a:lnTo>
                  <a:pt x="3248029" y="2674222"/>
                </a:lnTo>
                <a:lnTo>
                  <a:pt x="3251210" y="2633877"/>
                </a:lnTo>
                <a:lnTo>
                  <a:pt x="3254403" y="2615439"/>
                </a:lnTo>
                <a:lnTo>
                  <a:pt x="3257584" y="2757141"/>
                </a:lnTo>
                <a:lnTo>
                  <a:pt x="3260765" y="2567610"/>
                </a:lnTo>
                <a:lnTo>
                  <a:pt x="3263946" y="2710008"/>
                </a:lnTo>
                <a:lnTo>
                  <a:pt x="3267139" y="2669208"/>
                </a:lnTo>
                <a:lnTo>
                  <a:pt x="3270320" y="2695661"/>
                </a:lnTo>
                <a:lnTo>
                  <a:pt x="3273501" y="2276063"/>
                </a:lnTo>
                <a:lnTo>
                  <a:pt x="3276682" y="2686240"/>
                </a:lnTo>
                <a:lnTo>
                  <a:pt x="3279875" y="2095079"/>
                </a:lnTo>
                <a:lnTo>
                  <a:pt x="3283056" y="2249913"/>
                </a:lnTo>
                <a:lnTo>
                  <a:pt x="3286237" y="2228297"/>
                </a:lnTo>
                <a:lnTo>
                  <a:pt x="3289430" y="1724716"/>
                </a:lnTo>
                <a:lnTo>
                  <a:pt x="3292611" y="2246519"/>
                </a:lnTo>
                <a:lnTo>
                  <a:pt x="3295792" y="1117675"/>
                </a:lnTo>
                <a:lnTo>
                  <a:pt x="3298972" y="1902217"/>
                </a:lnTo>
                <a:lnTo>
                  <a:pt x="3302166" y="998602"/>
                </a:lnTo>
                <a:lnTo>
                  <a:pt x="3305347" y="1384200"/>
                </a:lnTo>
                <a:lnTo>
                  <a:pt x="3311721" y="1143306"/>
                </a:lnTo>
                <a:lnTo>
                  <a:pt x="3314902" y="1440931"/>
                </a:lnTo>
                <a:lnTo>
                  <a:pt x="3318082" y="986699"/>
                </a:lnTo>
                <a:lnTo>
                  <a:pt x="3321263" y="1526978"/>
                </a:lnTo>
                <a:lnTo>
                  <a:pt x="3324457" y="669318"/>
                </a:lnTo>
                <a:lnTo>
                  <a:pt x="3327637" y="1522749"/>
                </a:lnTo>
                <a:lnTo>
                  <a:pt x="3330818" y="778805"/>
                </a:lnTo>
                <a:lnTo>
                  <a:pt x="3334012" y="1461661"/>
                </a:lnTo>
                <a:lnTo>
                  <a:pt x="3337192" y="1018433"/>
                </a:lnTo>
                <a:lnTo>
                  <a:pt x="3340373" y="1152145"/>
                </a:lnTo>
                <a:lnTo>
                  <a:pt x="3343554" y="1199189"/>
                </a:lnTo>
                <a:lnTo>
                  <a:pt x="3346747" y="938857"/>
                </a:lnTo>
                <a:lnTo>
                  <a:pt x="3349928" y="1449960"/>
                </a:lnTo>
                <a:lnTo>
                  <a:pt x="3353109" y="991207"/>
                </a:lnTo>
                <a:lnTo>
                  <a:pt x="3356290" y="1534323"/>
                </a:lnTo>
                <a:lnTo>
                  <a:pt x="3359483" y="992764"/>
                </a:lnTo>
                <a:lnTo>
                  <a:pt x="3362664" y="1638175"/>
                </a:lnTo>
                <a:lnTo>
                  <a:pt x="3365845" y="1054815"/>
                </a:lnTo>
                <a:lnTo>
                  <a:pt x="3369038" y="1484012"/>
                </a:lnTo>
                <a:lnTo>
                  <a:pt x="3372219" y="1191667"/>
                </a:lnTo>
                <a:lnTo>
                  <a:pt x="3375400" y="1379400"/>
                </a:lnTo>
                <a:lnTo>
                  <a:pt x="3378581" y="1440830"/>
                </a:lnTo>
                <a:lnTo>
                  <a:pt x="3381774" y="1218399"/>
                </a:lnTo>
                <a:lnTo>
                  <a:pt x="3384955" y="1640973"/>
                </a:lnTo>
                <a:lnTo>
                  <a:pt x="3388136" y="1208357"/>
                </a:lnTo>
                <a:lnTo>
                  <a:pt x="3391329" y="1712268"/>
                </a:lnTo>
                <a:lnTo>
                  <a:pt x="3394510" y="1348160"/>
                </a:lnTo>
                <a:lnTo>
                  <a:pt x="3397691" y="1739924"/>
                </a:lnTo>
                <a:lnTo>
                  <a:pt x="3400872" y="1630944"/>
                </a:lnTo>
                <a:lnTo>
                  <a:pt x="3404065" y="1785157"/>
                </a:lnTo>
                <a:lnTo>
                  <a:pt x="3407246" y="1755209"/>
                </a:lnTo>
                <a:lnTo>
                  <a:pt x="3410427" y="1707126"/>
                </a:lnTo>
                <a:lnTo>
                  <a:pt x="3413620" y="1782245"/>
                </a:lnTo>
                <a:lnTo>
                  <a:pt x="3416801" y="1690828"/>
                </a:lnTo>
                <a:lnTo>
                  <a:pt x="3419982" y="1891162"/>
                </a:lnTo>
                <a:lnTo>
                  <a:pt x="3423163" y="1842978"/>
                </a:lnTo>
                <a:lnTo>
                  <a:pt x="3426356" y="1883285"/>
                </a:lnTo>
                <a:lnTo>
                  <a:pt x="3429537" y="1830568"/>
                </a:lnTo>
                <a:lnTo>
                  <a:pt x="3432718" y="1925125"/>
                </a:lnTo>
                <a:lnTo>
                  <a:pt x="3435911" y="1861568"/>
                </a:lnTo>
                <a:lnTo>
                  <a:pt x="3439092" y="1992468"/>
                </a:lnTo>
                <a:lnTo>
                  <a:pt x="3442273" y="2001750"/>
                </a:lnTo>
                <a:lnTo>
                  <a:pt x="3445453" y="2021037"/>
                </a:lnTo>
                <a:lnTo>
                  <a:pt x="3448647" y="2079414"/>
                </a:lnTo>
                <a:lnTo>
                  <a:pt x="3451828" y="2093572"/>
                </a:lnTo>
                <a:lnTo>
                  <a:pt x="3455008" y="2090090"/>
                </a:lnTo>
                <a:lnTo>
                  <a:pt x="3458189" y="2207643"/>
                </a:lnTo>
                <a:lnTo>
                  <a:pt x="3461383" y="2216786"/>
                </a:lnTo>
                <a:lnTo>
                  <a:pt x="3464564" y="2214658"/>
                </a:lnTo>
                <a:lnTo>
                  <a:pt x="3467744" y="2342254"/>
                </a:lnTo>
                <a:lnTo>
                  <a:pt x="3470938" y="2375812"/>
                </a:lnTo>
                <a:lnTo>
                  <a:pt x="3474119" y="2456072"/>
                </a:lnTo>
                <a:lnTo>
                  <a:pt x="3477299" y="2484488"/>
                </a:lnTo>
                <a:lnTo>
                  <a:pt x="3490035" y="2697003"/>
                </a:lnTo>
                <a:lnTo>
                  <a:pt x="3502771" y="2946762"/>
                </a:lnTo>
                <a:lnTo>
                  <a:pt x="3509145" y="2842758"/>
                </a:lnTo>
                <a:lnTo>
                  <a:pt x="3515519" y="2807795"/>
                </a:lnTo>
                <a:lnTo>
                  <a:pt x="3518700" y="2760370"/>
                </a:lnTo>
                <a:lnTo>
                  <a:pt x="3525062" y="2827879"/>
                </a:lnTo>
                <a:lnTo>
                  <a:pt x="3528255" y="2815861"/>
                </a:lnTo>
                <a:lnTo>
                  <a:pt x="3534617" y="2864374"/>
                </a:lnTo>
                <a:lnTo>
                  <a:pt x="3537797" y="2863842"/>
                </a:lnTo>
                <a:lnTo>
                  <a:pt x="3540991" y="2847051"/>
                </a:lnTo>
                <a:lnTo>
                  <a:pt x="3544172" y="2881533"/>
                </a:lnTo>
                <a:lnTo>
                  <a:pt x="3547353" y="2860664"/>
                </a:lnTo>
                <a:lnTo>
                  <a:pt x="3550546" y="2801830"/>
                </a:lnTo>
                <a:lnTo>
                  <a:pt x="3556908" y="2785457"/>
                </a:lnTo>
                <a:lnTo>
                  <a:pt x="3563282" y="2861702"/>
                </a:lnTo>
                <a:lnTo>
                  <a:pt x="3566463" y="2837224"/>
                </a:lnTo>
                <a:lnTo>
                  <a:pt x="3569643" y="2846405"/>
                </a:lnTo>
                <a:lnTo>
                  <a:pt x="3572837" y="2897451"/>
                </a:lnTo>
                <a:lnTo>
                  <a:pt x="3576018" y="2891106"/>
                </a:lnTo>
                <a:lnTo>
                  <a:pt x="3579198" y="2858840"/>
                </a:lnTo>
                <a:lnTo>
                  <a:pt x="3582379" y="2854142"/>
                </a:lnTo>
                <a:lnTo>
                  <a:pt x="3585573" y="2862563"/>
                </a:lnTo>
                <a:lnTo>
                  <a:pt x="3588753" y="2841251"/>
                </a:lnTo>
                <a:lnTo>
                  <a:pt x="3591934" y="2856143"/>
                </a:lnTo>
                <a:lnTo>
                  <a:pt x="3595128" y="2894513"/>
                </a:lnTo>
                <a:lnTo>
                  <a:pt x="3598308" y="2846874"/>
                </a:lnTo>
                <a:lnTo>
                  <a:pt x="3601489" y="2829601"/>
                </a:lnTo>
                <a:lnTo>
                  <a:pt x="3604670" y="2915762"/>
                </a:lnTo>
                <a:lnTo>
                  <a:pt x="3607863" y="2844974"/>
                </a:lnTo>
                <a:lnTo>
                  <a:pt x="3611044" y="2836692"/>
                </a:lnTo>
                <a:lnTo>
                  <a:pt x="3614225" y="2856814"/>
                </a:lnTo>
                <a:lnTo>
                  <a:pt x="3623780" y="2745098"/>
                </a:lnTo>
                <a:lnTo>
                  <a:pt x="3626961" y="2773946"/>
                </a:lnTo>
                <a:lnTo>
                  <a:pt x="3630154" y="2601041"/>
                </a:lnTo>
                <a:lnTo>
                  <a:pt x="3639696" y="1685459"/>
                </a:lnTo>
                <a:lnTo>
                  <a:pt x="3646071" y="1252805"/>
                </a:lnTo>
                <a:lnTo>
                  <a:pt x="3649251" y="1297684"/>
                </a:lnTo>
                <a:lnTo>
                  <a:pt x="3652445" y="1489330"/>
                </a:lnTo>
                <a:lnTo>
                  <a:pt x="3655626" y="1397306"/>
                </a:lnTo>
                <a:lnTo>
                  <a:pt x="3661987" y="1027373"/>
                </a:lnTo>
                <a:lnTo>
                  <a:pt x="3668362" y="1159591"/>
                </a:lnTo>
                <a:lnTo>
                  <a:pt x="3671542" y="1120410"/>
                </a:lnTo>
                <a:lnTo>
                  <a:pt x="3674736" y="1104315"/>
                </a:lnTo>
                <a:lnTo>
                  <a:pt x="3677917" y="928815"/>
                </a:lnTo>
                <a:lnTo>
                  <a:pt x="3681097" y="979164"/>
                </a:lnTo>
                <a:lnTo>
                  <a:pt x="3684278" y="1608973"/>
                </a:lnTo>
                <a:lnTo>
                  <a:pt x="3687472" y="1528004"/>
                </a:lnTo>
                <a:lnTo>
                  <a:pt x="3690652" y="1090728"/>
                </a:lnTo>
                <a:lnTo>
                  <a:pt x="3693833" y="1363026"/>
                </a:lnTo>
                <a:lnTo>
                  <a:pt x="3697027" y="987306"/>
                </a:lnTo>
                <a:lnTo>
                  <a:pt x="3700208" y="1009771"/>
                </a:lnTo>
                <a:lnTo>
                  <a:pt x="3703388" y="947987"/>
                </a:lnTo>
                <a:lnTo>
                  <a:pt x="3706569" y="857457"/>
                </a:lnTo>
                <a:lnTo>
                  <a:pt x="3709763" y="935526"/>
                </a:lnTo>
                <a:lnTo>
                  <a:pt x="3712943" y="766028"/>
                </a:lnTo>
                <a:lnTo>
                  <a:pt x="3716124" y="800105"/>
                </a:lnTo>
                <a:lnTo>
                  <a:pt x="3719305" y="617374"/>
                </a:lnTo>
                <a:lnTo>
                  <a:pt x="3722498" y="765281"/>
                </a:lnTo>
                <a:lnTo>
                  <a:pt x="3728860" y="399180"/>
                </a:lnTo>
                <a:lnTo>
                  <a:pt x="3732054" y="403989"/>
                </a:lnTo>
                <a:lnTo>
                  <a:pt x="3735234" y="485506"/>
                </a:lnTo>
                <a:lnTo>
                  <a:pt x="3738415" y="374250"/>
                </a:lnTo>
                <a:lnTo>
                  <a:pt x="3741596" y="371702"/>
                </a:lnTo>
                <a:lnTo>
                  <a:pt x="3744789" y="344610"/>
                </a:lnTo>
                <a:lnTo>
                  <a:pt x="3747970" y="394226"/>
                </a:lnTo>
                <a:lnTo>
                  <a:pt x="3751151" y="353527"/>
                </a:lnTo>
                <a:lnTo>
                  <a:pt x="3754344" y="147922"/>
                </a:lnTo>
                <a:lnTo>
                  <a:pt x="3757525" y="391444"/>
                </a:lnTo>
                <a:lnTo>
                  <a:pt x="3760706" y="334550"/>
                </a:lnTo>
                <a:lnTo>
                  <a:pt x="3763887" y="426961"/>
                </a:lnTo>
                <a:lnTo>
                  <a:pt x="3767080" y="423509"/>
                </a:lnTo>
                <a:lnTo>
                  <a:pt x="3770261" y="573155"/>
                </a:lnTo>
                <a:lnTo>
                  <a:pt x="3773442" y="291831"/>
                </a:lnTo>
                <a:lnTo>
                  <a:pt x="3776635" y="574040"/>
                </a:lnTo>
                <a:lnTo>
                  <a:pt x="3779816" y="325796"/>
                </a:lnTo>
                <a:lnTo>
                  <a:pt x="3789371" y="598531"/>
                </a:lnTo>
                <a:lnTo>
                  <a:pt x="3792552" y="638724"/>
                </a:lnTo>
                <a:lnTo>
                  <a:pt x="3795733" y="414247"/>
                </a:lnTo>
                <a:lnTo>
                  <a:pt x="3798926" y="773740"/>
                </a:lnTo>
                <a:lnTo>
                  <a:pt x="3802107" y="351274"/>
                </a:lnTo>
                <a:lnTo>
                  <a:pt x="3805288" y="953837"/>
                </a:lnTo>
                <a:lnTo>
                  <a:pt x="3808468" y="601380"/>
                </a:lnTo>
                <a:lnTo>
                  <a:pt x="3811662" y="1166239"/>
                </a:lnTo>
                <a:lnTo>
                  <a:pt x="3814843" y="433804"/>
                </a:lnTo>
                <a:lnTo>
                  <a:pt x="3821204" y="948835"/>
                </a:lnTo>
                <a:lnTo>
                  <a:pt x="3824398" y="1039530"/>
                </a:lnTo>
                <a:lnTo>
                  <a:pt x="3827578" y="1196960"/>
                </a:lnTo>
                <a:lnTo>
                  <a:pt x="3830759" y="700078"/>
                </a:lnTo>
                <a:lnTo>
                  <a:pt x="3833953" y="1226605"/>
                </a:lnTo>
                <a:lnTo>
                  <a:pt x="3837133" y="724087"/>
                </a:lnTo>
                <a:lnTo>
                  <a:pt x="3840314" y="1564575"/>
                </a:lnTo>
                <a:lnTo>
                  <a:pt x="3843495" y="762824"/>
                </a:lnTo>
                <a:lnTo>
                  <a:pt x="3846688" y="1385998"/>
                </a:lnTo>
                <a:lnTo>
                  <a:pt x="3849869" y="804512"/>
                </a:lnTo>
                <a:lnTo>
                  <a:pt x="3853050" y="1263164"/>
                </a:lnTo>
                <a:lnTo>
                  <a:pt x="3859424" y="894776"/>
                </a:lnTo>
                <a:lnTo>
                  <a:pt x="3862605" y="1361760"/>
                </a:lnTo>
                <a:lnTo>
                  <a:pt x="3865786" y="1035364"/>
                </a:lnTo>
                <a:lnTo>
                  <a:pt x="3868979" y="1779180"/>
                </a:lnTo>
                <a:lnTo>
                  <a:pt x="3872160" y="997564"/>
                </a:lnTo>
                <a:lnTo>
                  <a:pt x="3875341" y="1754107"/>
                </a:lnTo>
                <a:lnTo>
                  <a:pt x="3878534" y="930360"/>
                </a:lnTo>
                <a:lnTo>
                  <a:pt x="3881715" y="1633527"/>
                </a:lnTo>
                <a:lnTo>
                  <a:pt x="3884896" y="988142"/>
                </a:lnTo>
                <a:lnTo>
                  <a:pt x="3888077" y="1470095"/>
                </a:lnTo>
                <a:lnTo>
                  <a:pt x="3891270" y="1700756"/>
                </a:lnTo>
                <a:lnTo>
                  <a:pt x="3894451" y="1503323"/>
                </a:lnTo>
                <a:lnTo>
                  <a:pt x="3897632" y="1666895"/>
                </a:lnTo>
                <a:lnTo>
                  <a:pt x="3900812" y="882860"/>
                </a:lnTo>
                <a:lnTo>
                  <a:pt x="3904006" y="1935433"/>
                </a:lnTo>
                <a:lnTo>
                  <a:pt x="3907187" y="1273079"/>
                </a:lnTo>
                <a:lnTo>
                  <a:pt x="3910367" y="1932976"/>
                </a:lnTo>
                <a:lnTo>
                  <a:pt x="3913561" y="1237913"/>
                </a:lnTo>
                <a:lnTo>
                  <a:pt x="3916742" y="1646178"/>
                </a:lnTo>
                <a:lnTo>
                  <a:pt x="3919922" y="1386137"/>
                </a:lnTo>
                <a:lnTo>
                  <a:pt x="3923103" y="1405689"/>
                </a:lnTo>
                <a:lnTo>
                  <a:pt x="3926297" y="1721436"/>
                </a:lnTo>
                <a:lnTo>
                  <a:pt x="3929477" y="1256174"/>
                </a:lnTo>
                <a:lnTo>
                  <a:pt x="3932658" y="1840585"/>
                </a:lnTo>
                <a:lnTo>
                  <a:pt x="3935852" y="1233937"/>
                </a:lnTo>
                <a:lnTo>
                  <a:pt x="3939032" y="1818360"/>
                </a:lnTo>
                <a:lnTo>
                  <a:pt x="3942213" y="1246410"/>
                </a:lnTo>
                <a:lnTo>
                  <a:pt x="3945394" y="1695641"/>
                </a:lnTo>
                <a:lnTo>
                  <a:pt x="3948587" y="1438360"/>
                </a:lnTo>
                <a:lnTo>
                  <a:pt x="3951768" y="1533031"/>
                </a:lnTo>
                <a:lnTo>
                  <a:pt x="3954949" y="1689461"/>
                </a:lnTo>
                <a:lnTo>
                  <a:pt x="3958142" y="1465219"/>
                </a:lnTo>
                <a:lnTo>
                  <a:pt x="3961323" y="1874066"/>
                </a:lnTo>
                <a:lnTo>
                  <a:pt x="3964504" y="1503627"/>
                </a:lnTo>
                <a:lnTo>
                  <a:pt x="3967685" y="2051517"/>
                </a:lnTo>
                <a:lnTo>
                  <a:pt x="3970878" y="1635844"/>
                </a:lnTo>
                <a:lnTo>
                  <a:pt x="3974059" y="2140755"/>
                </a:lnTo>
                <a:lnTo>
                  <a:pt x="3977240" y="1949362"/>
                </a:lnTo>
                <a:lnTo>
                  <a:pt x="3983614" y="2083910"/>
                </a:lnTo>
                <a:lnTo>
                  <a:pt x="3986795" y="1880221"/>
                </a:lnTo>
                <a:lnTo>
                  <a:pt x="3989976" y="2092382"/>
                </a:lnTo>
                <a:lnTo>
                  <a:pt x="3993169" y="1831037"/>
                </a:lnTo>
                <a:lnTo>
                  <a:pt x="3996350" y="2108350"/>
                </a:lnTo>
                <a:lnTo>
                  <a:pt x="3999531" y="1816626"/>
                </a:lnTo>
                <a:lnTo>
                  <a:pt x="4002711" y="2082669"/>
                </a:lnTo>
                <a:lnTo>
                  <a:pt x="4005905" y="1911816"/>
                </a:lnTo>
                <a:lnTo>
                  <a:pt x="4009086" y="2012299"/>
                </a:lnTo>
                <a:lnTo>
                  <a:pt x="4012267" y="1951654"/>
                </a:lnTo>
                <a:lnTo>
                  <a:pt x="4015460" y="1921731"/>
                </a:lnTo>
                <a:lnTo>
                  <a:pt x="4018641" y="2068055"/>
                </a:lnTo>
                <a:lnTo>
                  <a:pt x="4021822" y="1909688"/>
                </a:lnTo>
                <a:lnTo>
                  <a:pt x="4025002" y="2091584"/>
                </a:lnTo>
                <a:lnTo>
                  <a:pt x="4028196" y="1924200"/>
                </a:lnTo>
                <a:lnTo>
                  <a:pt x="4031377" y="2070753"/>
                </a:lnTo>
                <a:lnTo>
                  <a:pt x="4034557" y="2000851"/>
                </a:lnTo>
                <a:lnTo>
                  <a:pt x="4037751" y="2039310"/>
                </a:lnTo>
                <a:lnTo>
                  <a:pt x="4040932" y="1984123"/>
                </a:lnTo>
                <a:lnTo>
                  <a:pt x="4047293" y="2012995"/>
                </a:lnTo>
                <a:lnTo>
                  <a:pt x="4050487" y="1977234"/>
                </a:lnTo>
                <a:lnTo>
                  <a:pt x="4053668" y="2025342"/>
                </a:lnTo>
                <a:lnTo>
                  <a:pt x="4056848" y="1987023"/>
                </a:lnTo>
                <a:lnTo>
                  <a:pt x="4060042" y="2085683"/>
                </a:lnTo>
                <a:lnTo>
                  <a:pt x="4063223" y="2002561"/>
                </a:lnTo>
                <a:lnTo>
                  <a:pt x="4066403" y="2077059"/>
                </a:lnTo>
                <a:lnTo>
                  <a:pt x="4069584" y="2024430"/>
                </a:lnTo>
                <a:lnTo>
                  <a:pt x="4072778" y="2099233"/>
                </a:lnTo>
                <a:lnTo>
                  <a:pt x="4075958" y="2070398"/>
                </a:lnTo>
                <a:lnTo>
                  <a:pt x="4079139" y="2073184"/>
                </a:lnTo>
                <a:lnTo>
                  <a:pt x="4082320" y="2178036"/>
                </a:lnTo>
                <a:lnTo>
                  <a:pt x="4085514" y="2086721"/>
                </a:lnTo>
                <a:lnTo>
                  <a:pt x="4088694" y="2211505"/>
                </a:lnTo>
                <a:lnTo>
                  <a:pt x="4091875" y="2096092"/>
                </a:lnTo>
                <a:lnTo>
                  <a:pt x="4095069" y="2309392"/>
                </a:lnTo>
                <a:lnTo>
                  <a:pt x="4098249" y="2293994"/>
                </a:lnTo>
                <a:lnTo>
                  <a:pt x="4101430" y="2474357"/>
                </a:lnTo>
                <a:lnTo>
                  <a:pt x="4104611" y="2520604"/>
                </a:lnTo>
                <a:lnTo>
                  <a:pt x="4107804" y="2511904"/>
                </a:lnTo>
                <a:lnTo>
                  <a:pt x="4110985" y="2735398"/>
                </a:lnTo>
                <a:lnTo>
                  <a:pt x="4114166" y="2546905"/>
                </a:lnTo>
                <a:lnTo>
                  <a:pt x="4114166" y="2546905"/>
                </a:lnTo>
              </a:path>
            </a:pathLst>
          </a:custGeom>
          <a:noFill/>
          <a:ln w="6350" cap="sq">
            <a:solidFill>
              <a:srgbClr val="7F7F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48B00217-0954-E72C-7C23-2BAAE63BBC46}"/>
              </a:ext>
            </a:extLst>
          </p:cNvPr>
          <p:cNvCxnSpPr>
            <a:cxnSpLocks/>
            <a:stCxn id="5" idx="0"/>
            <a:endCxn id="15" idx="1"/>
          </p:cNvCxnSpPr>
          <p:nvPr/>
        </p:nvCxnSpPr>
        <p:spPr>
          <a:xfrm flipH="1" flipV="1">
            <a:off x="1690912" y="4141497"/>
            <a:ext cx="9459" cy="156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5F7CC2C-4637-0A30-6A2B-B91A74774C07}"/>
              </a:ext>
            </a:extLst>
          </p:cNvPr>
          <p:cNvSpPr txBox="1"/>
          <p:nvPr/>
        </p:nvSpPr>
        <p:spPr>
          <a:xfrm rot="16200000">
            <a:off x="1355158" y="3306137"/>
            <a:ext cx="6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Brain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DA2E2C58-1142-57B2-C835-2673B485DDE4}"/>
              </a:ext>
            </a:extLst>
          </p:cNvPr>
          <p:cNvSpPr/>
          <p:nvPr/>
        </p:nvSpPr>
        <p:spPr>
          <a:xfrm>
            <a:off x="1411783" y="661278"/>
            <a:ext cx="587829" cy="587829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9F9D1ABD-4BD3-2F8F-9861-6193BCD37B9C}"/>
                  </a:ext>
                </a:extLst>
              </p:cNvPr>
              <p:cNvSpPr txBox="1"/>
              <p:nvPr/>
            </p:nvSpPr>
            <p:spPr>
              <a:xfrm>
                <a:off x="1508367" y="770526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9F9D1ABD-4BD3-2F8F-9861-6193BCD37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67" y="770526"/>
                <a:ext cx="371384" cy="369332"/>
              </a:xfrm>
              <a:prstGeom prst="rect">
                <a:avLst/>
              </a:prstGeom>
              <a:blipFill>
                <a:blip r:embed="rId3"/>
                <a:stretch>
                  <a:fillRect t="-1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igura a mano libera 20">
            <a:extLst>
              <a:ext uri="{FF2B5EF4-FFF2-40B4-BE49-F238E27FC236}">
                <a16:creationId xmlns:a16="http://schemas.microsoft.com/office/drawing/2014/main" id="{D5F809B4-F646-E370-0F09-DBC28713B043}"/>
              </a:ext>
            </a:extLst>
          </p:cNvPr>
          <p:cNvSpPr/>
          <p:nvPr/>
        </p:nvSpPr>
        <p:spPr>
          <a:xfrm>
            <a:off x="2109533" y="808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rgbClr val="7F7F7F"/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FD8E6B24-9CF2-E524-B09F-FCA14CF51AC1}"/>
              </a:ext>
            </a:extLst>
          </p:cNvPr>
          <p:cNvCxnSpPr>
            <a:cxnSpLocks/>
            <a:stCxn id="15" idx="3"/>
            <a:endCxn id="16" idx="4"/>
          </p:cNvCxnSpPr>
          <p:nvPr/>
        </p:nvCxnSpPr>
        <p:spPr>
          <a:xfrm flipV="1">
            <a:off x="1690912" y="1249107"/>
            <a:ext cx="14786" cy="1415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" name="Ovale 3">
            <a:extLst>
              <a:ext uri="{FF2B5EF4-FFF2-40B4-BE49-F238E27FC236}">
                <a16:creationId xmlns:a16="http://schemas.microsoft.com/office/drawing/2014/main" id="{FEF4B8C8-9A0C-873E-9455-4021A966AB4F}"/>
              </a:ext>
            </a:extLst>
          </p:cNvPr>
          <p:cNvSpPr/>
          <p:nvPr/>
        </p:nvSpPr>
        <p:spPr>
          <a:xfrm>
            <a:off x="4378015" y="5710128"/>
            <a:ext cx="587829" cy="587829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A9814D-BC28-CE47-B6D1-68E7B7F6E3EA}"/>
                  </a:ext>
                </a:extLst>
              </p:cNvPr>
              <p:cNvSpPr txBox="1"/>
              <p:nvPr/>
            </p:nvSpPr>
            <p:spPr>
              <a:xfrm>
                <a:off x="4476060" y="5819376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A9814D-BC28-CE47-B6D1-68E7B7F6E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60" y="5819376"/>
                <a:ext cx="367986" cy="369332"/>
              </a:xfrm>
              <a:prstGeom prst="rect">
                <a:avLst/>
              </a:prstGeom>
              <a:blipFill>
                <a:blip r:embed="rId2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tardo 8">
            <a:extLst>
              <a:ext uri="{FF2B5EF4-FFF2-40B4-BE49-F238E27FC236}">
                <a16:creationId xmlns:a16="http://schemas.microsoft.com/office/drawing/2014/main" id="{93C3A6C4-151D-7E18-BA61-DF05BAAFB64F}"/>
              </a:ext>
            </a:extLst>
          </p:cNvPr>
          <p:cNvSpPr/>
          <p:nvPr/>
        </p:nvSpPr>
        <p:spPr>
          <a:xfrm rot="16200000">
            <a:off x="2598153" y="2141106"/>
            <a:ext cx="4084402" cy="2621275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igura a mano libera 9">
            <a:extLst>
              <a:ext uri="{FF2B5EF4-FFF2-40B4-BE49-F238E27FC236}">
                <a16:creationId xmlns:a16="http://schemas.microsoft.com/office/drawing/2014/main" id="{77E51C74-47FA-C3EE-40DF-37C501A3E15E}"/>
              </a:ext>
            </a:extLst>
          </p:cNvPr>
          <p:cNvSpPr/>
          <p:nvPr/>
        </p:nvSpPr>
        <p:spPr>
          <a:xfrm>
            <a:off x="3954811" y="6407205"/>
            <a:ext cx="1434235" cy="308093"/>
          </a:xfrm>
          <a:custGeom>
            <a:avLst/>
            <a:gdLst>
              <a:gd name="connsiteX0" fmla="*/ 0 w 4114165"/>
              <a:gd name="connsiteY0" fmla="*/ 3011446 h 3063504"/>
              <a:gd name="connsiteX1" fmla="*/ 3185 w 4114165"/>
              <a:gd name="connsiteY1" fmla="*/ 3013332 h 3063504"/>
              <a:gd name="connsiteX2" fmla="*/ 9554 w 4114165"/>
              <a:gd name="connsiteY2" fmla="*/ 2826245 h 3063504"/>
              <a:gd name="connsiteX3" fmla="*/ 12738 w 4114165"/>
              <a:gd name="connsiteY3" fmla="*/ 2838655 h 3063504"/>
              <a:gd name="connsiteX4" fmla="*/ 15922 w 4114165"/>
              <a:gd name="connsiteY4" fmla="*/ 2924828 h 3063504"/>
              <a:gd name="connsiteX5" fmla="*/ 19106 w 4114165"/>
              <a:gd name="connsiteY5" fmla="*/ 2725369 h 3063504"/>
              <a:gd name="connsiteX6" fmla="*/ 22291 w 4114165"/>
              <a:gd name="connsiteY6" fmla="*/ 2641399 h 3063504"/>
              <a:gd name="connsiteX7" fmla="*/ 25475 w 4114165"/>
              <a:gd name="connsiteY7" fmla="*/ 2821179 h 3063504"/>
              <a:gd name="connsiteX8" fmla="*/ 28660 w 4114165"/>
              <a:gd name="connsiteY8" fmla="*/ 2514627 h 3063504"/>
              <a:gd name="connsiteX9" fmla="*/ 31843 w 4114165"/>
              <a:gd name="connsiteY9" fmla="*/ 2618250 h 3063504"/>
              <a:gd name="connsiteX10" fmla="*/ 35028 w 4114165"/>
              <a:gd name="connsiteY10" fmla="*/ 2254674 h 3063504"/>
              <a:gd name="connsiteX11" fmla="*/ 38212 w 4114165"/>
              <a:gd name="connsiteY11" fmla="*/ 2269567 h 3063504"/>
              <a:gd name="connsiteX12" fmla="*/ 44582 w 4114165"/>
              <a:gd name="connsiteY12" fmla="*/ 1843155 h 3063504"/>
              <a:gd name="connsiteX13" fmla="*/ 47765 w 4114165"/>
              <a:gd name="connsiteY13" fmla="*/ 1889465 h 3063504"/>
              <a:gd name="connsiteX14" fmla="*/ 50950 w 4114165"/>
              <a:gd name="connsiteY14" fmla="*/ 1451074 h 3063504"/>
              <a:gd name="connsiteX15" fmla="*/ 54134 w 4114165"/>
              <a:gd name="connsiteY15" fmla="*/ 1745876 h 3063504"/>
              <a:gd name="connsiteX16" fmla="*/ 57319 w 4114165"/>
              <a:gd name="connsiteY16" fmla="*/ 1707861 h 3063504"/>
              <a:gd name="connsiteX17" fmla="*/ 60503 w 4114165"/>
              <a:gd name="connsiteY17" fmla="*/ 1736163 h 3063504"/>
              <a:gd name="connsiteX18" fmla="*/ 66871 w 4114165"/>
              <a:gd name="connsiteY18" fmla="*/ 1595803 h 3063504"/>
              <a:gd name="connsiteX19" fmla="*/ 70056 w 4114165"/>
              <a:gd name="connsiteY19" fmla="*/ 1611164 h 3063504"/>
              <a:gd name="connsiteX20" fmla="*/ 73240 w 4114165"/>
              <a:gd name="connsiteY20" fmla="*/ 1610809 h 3063504"/>
              <a:gd name="connsiteX21" fmla="*/ 76425 w 4114165"/>
              <a:gd name="connsiteY21" fmla="*/ 1814308 h 3063504"/>
              <a:gd name="connsiteX22" fmla="*/ 79608 w 4114165"/>
              <a:gd name="connsiteY22" fmla="*/ 1666945 h 3063504"/>
              <a:gd name="connsiteX23" fmla="*/ 82793 w 4114165"/>
              <a:gd name="connsiteY23" fmla="*/ 1683737 h 3063504"/>
              <a:gd name="connsiteX24" fmla="*/ 85978 w 4114165"/>
              <a:gd name="connsiteY24" fmla="*/ 1724374 h 3063504"/>
              <a:gd name="connsiteX25" fmla="*/ 89162 w 4114165"/>
              <a:gd name="connsiteY25" fmla="*/ 1786398 h 3063504"/>
              <a:gd name="connsiteX26" fmla="*/ 92347 w 4114165"/>
              <a:gd name="connsiteY26" fmla="*/ 1745293 h 3063504"/>
              <a:gd name="connsiteX27" fmla="*/ 95530 w 4114165"/>
              <a:gd name="connsiteY27" fmla="*/ 1727286 h 3063504"/>
              <a:gd name="connsiteX28" fmla="*/ 98715 w 4114165"/>
              <a:gd name="connsiteY28" fmla="*/ 1781827 h 3063504"/>
              <a:gd name="connsiteX29" fmla="*/ 101899 w 4114165"/>
              <a:gd name="connsiteY29" fmla="*/ 1772203 h 3063504"/>
              <a:gd name="connsiteX30" fmla="*/ 105084 w 4114165"/>
              <a:gd name="connsiteY30" fmla="*/ 1830365 h 3063504"/>
              <a:gd name="connsiteX31" fmla="*/ 108268 w 4114165"/>
              <a:gd name="connsiteY31" fmla="*/ 1860162 h 3063504"/>
              <a:gd name="connsiteX32" fmla="*/ 111452 w 4114165"/>
              <a:gd name="connsiteY32" fmla="*/ 1854540 h 3063504"/>
              <a:gd name="connsiteX33" fmla="*/ 124190 w 4114165"/>
              <a:gd name="connsiteY33" fmla="*/ 2026178 h 3063504"/>
              <a:gd name="connsiteX34" fmla="*/ 127373 w 4114165"/>
              <a:gd name="connsiteY34" fmla="*/ 1988302 h 3063504"/>
              <a:gd name="connsiteX35" fmla="*/ 133742 w 4114165"/>
              <a:gd name="connsiteY35" fmla="*/ 1778623 h 3063504"/>
              <a:gd name="connsiteX36" fmla="*/ 136927 w 4114165"/>
              <a:gd name="connsiteY36" fmla="*/ 1775546 h 3063504"/>
              <a:gd name="connsiteX37" fmla="*/ 140112 w 4114165"/>
              <a:gd name="connsiteY37" fmla="*/ 1739620 h 3063504"/>
              <a:gd name="connsiteX38" fmla="*/ 143296 w 4114165"/>
              <a:gd name="connsiteY38" fmla="*/ 1765352 h 3063504"/>
              <a:gd name="connsiteX39" fmla="*/ 146480 w 4114165"/>
              <a:gd name="connsiteY39" fmla="*/ 1810927 h 3063504"/>
              <a:gd name="connsiteX40" fmla="*/ 152849 w 4114165"/>
              <a:gd name="connsiteY40" fmla="*/ 1709469 h 3063504"/>
              <a:gd name="connsiteX41" fmla="*/ 156033 w 4114165"/>
              <a:gd name="connsiteY41" fmla="*/ 1680153 h 3063504"/>
              <a:gd name="connsiteX42" fmla="*/ 159218 w 4114165"/>
              <a:gd name="connsiteY42" fmla="*/ 1678089 h 3063504"/>
              <a:gd name="connsiteX43" fmla="*/ 162401 w 4114165"/>
              <a:gd name="connsiteY43" fmla="*/ 1664945 h 3063504"/>
              <a:gd name="connsiteX44" fmla="*/ 165586 w 4114165"/>
              <a:gd name="connsiteY44" fmla="*/ 1675164 h 3063504"/>
              <a:gd name="connsiteX45" fmla="*/ 168770 w 4114165"/>
              <a:gd name="connsiteY45" fmla="*/ 1620218 h 3063504"/>
              <a:gd name="connsiteX46" fmla="*/ 171955 w 4114165"/>
              <a:gd name="connsiteY46" fmla="*/ 1594144 h 3063504"/>
              <a:gd name="connsiteX47" fmla="*/ 175140 w 4114165"/>
              <a:gd name="connsiteY47" fmla="*/ 1608986 h 3063504"/>
              <a:gd name="connsiteX48" fmla="*/ 178323 w 4114165"/>
              <a:gd name="connsiteY48" fmla="*/ 1606884 h 3063504"/>
              <a:gd name="connsiteX49" fmla="*/ 181508 w 4114165"/>
              <a:gd name="connsiteY49" fmla="*/ 1608441 h 3063504"/>
              <a:gd name="connsiteX50" fmla="*/ 184692 w 4114165"/>
              <a:gd name="connsiteY50" fmla="*/ 1602160 h 3063504"/>
              <a:gd name="connsiteX51" fmla="*/ 187877 w 4114165"/>
              <a:gd name="connsiteY51" fmla="*/ 1607871 h 3063504"/>
              <a:gd name="connsiteX52" fmla="*/ 191061 w 4114165"/>
              <a:gd name="connsiteY52" fmla="*/ 1561270 h 3063504"/>
              <a:gd name="connsiteX53" fmla="*/ 194245 w 4114165"/>
              <a:gd name="connsiteY53" fmla="*/ 1591447 h 3063504"/>
              <a:gd name="connsiteX54" fmla="*/ 200614 w 4114165"/>
              <a:gd name="connsiteY54" fmla="*/ 1561156 h 3063504"/>
              <a:gd name="connsiteX55" fmla="*/ 206983 w 4114165"/>
              <a:gd name="connsiteY55" fmla="*/ 1586116 h 3063504"/>
              <a:gd name="connsiteX56" fmla="*/ 210166 w 4114165"/>
              <a:gd name="connsiteY56" fmla="*/ 1617799 h 3063504"/>
              <a:gd name="connsiteX57" fmla="*/ 213351 w 4114165"/>
              <a:gd name="connsiteY57" fmla="*/ 1602755 h 3063504"/>
              <a:gd name="connsiteX58" fmla="*/ 216535 w 4114165"/>
              <a:gd name="connsiteY58" fmla="*/ 1596981 h 3063504"/>
              <a:gd name="connsiteX59" fmla="*/ 219720 w 4114165"/>
              <a:gd name="connsiteY59" fmla="*/ 1570641 h 3063504"/>
              <a:gd name="connsiteX60" fmla="*/ 222905 w 4114165"/>
              <a:gd name="connsiteY60" fmla="*/ 1594195 h 3063504"/>
              <a:gd name="connsiteX61" fmla="*/ 226089 w 4114165"/>
              <a:gd name="connsiteY61" fmla="*/ 1556180 h 3063504"/>
              <a:gd name="connsiteX62" fmla="*/ 229272 w 4114165"/>
              <a:gd name="connsiteY62" fmla="*/ 1552989 h 3063504"/>
              <a:gd name="connsiteX63" fmla="*/ 232457 w 4114165"/>
              <a:gd name="connsiteY63" fmla="*/ 1561714 h 3063504"/>
              <a:gd name="connsiteX64" fmla="*/ 238826 w 4114165"/>
              <a:gd name="connsiteY64" fmla="*/ 1454734 h 3063504"/>
              <a:gd name="connsiteX65" fmla="*/ 248379 w 4114165"/>
              <a:gd name="connsiteY65" fmla="*/ 1211852 h 3063504"/>
              <a:gd name="connsiteX66" fmla="*/ 251563 w 4114165"/>
              <a:gd name="connsiteY66" fmla="*/ 1302015 h 3063504"/>
              <a:gd name="connsiteX67" fmla="*/ 254748 w 4114165"/>
              <a:gd name="connsiteY67" fmla="*/ 1329861 h 3063504"/>
              <a:gd name="connsiteX68" fmla="*/ 257933 w 4114165"/>
              <a:gd name="connsiteY68" fmla="*/ 1292593 h 3063504"/>
              <a:gd name="connsiteX69" fmla="*/ 261116 w 4114165"/>
              <a:gd name="connsiteY69" fmla="*/ 1329114 h 3063504"/>
              <a:gd name="connsiteX70" fmla="*/ 264300 w 4114165"/>
              <a:gd name="connsiteY70" fmla="*/ 1279094 h 3063504"/>
              <a:gd name="connsiteX71" fmla="*/ 267485 w 4114165"/>
              <a:gd name="connsiteY71" fmla="*/ 1355023 h 3063504"/>
              <a:gd name="connsiteX72" fmla="*/ 270670 w 4114165"/>
              <a:gd name="connsiteY72" fmla="*/ 1329405 h 3063504"/>
              <a:gd name="connsiteX73" fmla="*/ 273854 w 4114165"/>
              <a:gd name="connsiteY73" fmla="*/ 1335243 h 3063504"/>
              <a:gd name="connsiteX74" fmla="*/ 277037 w 4114165"/>
              <a:gd name="connsiteY74" fmla="*/ 1297063 h 3063504"/>
              <a:gd name="connsiteX75" fmla="*/ 280222 w 4114165"/>
              <a:gd name="connsiteY75" fmla="*/ 1222008 h 3063504"/>
              <a:gd name="connsiteX76" fmla="*/ 283407 w 4114165"/>
              <a:gd name="connsiteY76" fmla="*/ 1184943 h 3063504"/>
              <a:gd name="connsiteX77" fmla="*/ 286591 w 4114165"/>
              <a:gd name="connsiteY77" fmla="*/ 1180510 h 3063504"/>
              <a:gd name="connsiteX78" fmla="*/ 289776 w 4114165"/>
              <a:gd name="connsiteY78" fmla="*/ 1181283 h 3063504"/>
              <a:gd name="connsiteX79" fmla="*/ 292959 w 4114165"/>
              <a:gd name="connsiteY79" fmla="*/ 1142799 h 3063504"/>
              <a:gd name="connsiteX80" fmla="*/ 296144 w 4114165"/>
              <a:gd name="connsiteY80" fmla="*/ 1200240 h 3063504"/>
              <a:gd name="connsiteX81" fmla="*/ 302513 w 4114165"/>
              <a:gd name="connsiteY81" fmla="*/ 1061286 h 3063504"/>
              <a:gd name="connsiteX82" fmla="*/ 305698 w 4114165"/>
              <a:gd name="connsiteY82" fmla="*/ 1043367 h 3063504"/>
              <a:gd name="connsiteX83" fmla="*/ 308881 w 4114165"/>
              <a:gd name="connsiteY83" fmla="*/ 1015761 h 3063504"/>
              <a:gd name="connsiteX84" fmla="*/ 312065 w 4114165"/>
              <a:gd name="connsiteY84" fmla="*/ 1020636 h 3063504"/>
              <a:gd name="connsiteX85" fmla="*/ 315250 w 4114165"/>
              <a:gd name="connsiteY85" fmla="*/ 995728 h 3063504"/>
              <a:gd name="connsiteX86" fmla="*/ 324803 w 4114165"/>
              <a:gd name="connsiteY86" fmla="*/ 1044659 h 3063504"/>
              <a:gd name="connsiteX87" fmla="*/ 327987 w 4114165"/>
              <a:gd name="connsiteY87" fmla="*/ 1045304 h 3063504"/>
              <a:gd name="connsiteX88" fmla="*/ 331172 w 4114165"/>
              <a:gd name="connsiteY88" fmla="*/ 978037 h 3063504"/>
              <a:gd name="connsiteX89" fmla="*/ 334354 w 4114165"/>
              <a:gd name="connsiteY89" fmla="*/ 967488 h 3063504"/>
              <a:gd name="connsiteX90" fmla="*/ 337535 w 4114165"/>
              <a:gd name="connsiteY90" fmla="*/ 942922 h 3063504"/>
              <a:gd name="connsiteX91" fmla="*/ 343909 w 4114165"/>
              <a:gd name="connsiteY91" fmla="*/ 1069605 h 3063504"/>
              <a:gd name="connsiteX92" fmla="*/ 347090 w 4114165"/>
              <a:gd name="connsiteY92" fmla="*/ 1001996 h 3063504"/>
              <a:gd name="connsiteX93" fmla="*/ 350283 w 4114165"/>
              <a:gd name="connsiteY93" fmla="*/ 1035959 h 3063504"/>
              <a:gd name="connsiteX94" fmla="*/ 353464 w 4114165"/>
              <a:gd name="connsiteY94" fmla="*/ 1037035 h 3063504"/>
              <a:gd name="connsiteX95" fmla="*/ 356645 w 4114165"/>
              <a:gd name="connsiteY95" fmla="*/ 1209180 h 3063504"/>
              <a:gd name="connsiteX96" fmla="*/ 359825 w 4114165"/>
              <a:gd name="connsiteY96" fmla="*/ 1224300 h 3063504"/>
              <a:gd name="connsiteX97" fmla="*/ 366200 w 4114165"/>
              <a:gd name="connsiteY97" fmla="*/ 1319275 h 3063504"/>
              <a:gd name="connsiteX98" fmla="*/ 369380 w 4114165"/>
              <a:gd name="connsiteY98" fmla="*/ 1254337 h 3063504"/>
              <a:gd name="connsiteX99" fmla="*/ 372574 w 4114165"/>
              <a:gd name="connsiteY99" fmla="*/ 1298140 h 3063504"/>
              <a:gd name="connsiteX100" fmla="*/ 375755 w 4114165"/>
              <a:gd name="connsiteY100" fmla="*/ 1247778 h 3063504"/>
              <a:gd name="connsiteX101" fmla="*/ 378935 w 4114165"/>
              <a:gd name="connsiteY101" fmla="*/ 1301951 h 3063504"/>
              <a:gd name="connsiteX102" fmla="*/ 382116 w 4114165"/>
              <a:gd name="connsiteY102" fmla="*/ 1294214 h 3063504"/>
              <a:gd name="connsiteX103" fmla="*/ 385310 w 4114165"/>
              <a:gd name="connsiteY103" fmla="*/ 1319591 h 3063504"/>
              <a:gd name="connsiteX104" fmla="*/ 388490 w 4114165"/>
              <a:gd name="connsiteY104" fmla="*/ 1313690 h 3063504"/>
              <a:gd name="connsiteX105" fmla="*/ 391671 w 4114165"/>
              <a:gd name="connsiteY105" fmla="*/ 1316970 h 3063504"/>
              <a:gd name="connsiteX106" fmla="*/ 394865 w 4114165"/>
              <a:gd name="connsiteY106" fmla="*/ 1262986 h 3063504"/>
              <a:gd name="connsiteX107" fmla="*/ 401226 w 4114165"/>
              <a:gd name="connsiteY107" fmla="*/ 1288414 h 3063504"/>
              <a:gd name="connsiteX108" fmla="*/ 404407 w 4114165"/>
              <a:gd name="connsiteY108" fmla="*/ 1275067 h 3063504"/>
              <a:gd name="connsiteX109" fmla="*/ 407601 w 4114165"/>
              <a:gd name="connsiteY109" fmla="*/ 1332723 h 3063504"/>
              <a:gd name="connsiteX110" fmla="*/ 413962 w 4114165"/>
              <a:gd name="connsiteY110" fmla="*/ 1099706 h 3063504"/>
              <a:gd name="connsiteX111" fmla="*/ 426698 w 4114165"/>
              <a:gd name="connsiteY111" fmla="*/ 106593 h 3063504"/>
              <a:gd name="connsiteX112" fmla="*/ 429891 w 4114165"/>
              <a:gd name="connsiteY112" fmla="*/ 163744 h 3063504"/>
              <a:gd name="connsiteX113" fmla="*/ 433072 w 4114165"/>
              <a:gd name="connsiteY113" fmla="*/ 272852 h 3063504"/>
              <a:gd name="connsiteX114" fmla="*/ 436253 w 4114165"/>
              <a:gd name="connsiteY114" fmla="*/ 264073 h 3063504"/>
              <a:gd name="connsiteX115" fmla="*/ 442627 w 4114165"/>
              <a:gd name="connsiteY115" fmla="*/ 0 h 3063504"/>
              <a:gd name="connsiteX116" fmla="*/ 448989 w 4114165"/>
              <a:gd name="connsiteY116" fmla="*/ 212600 h 3063504"/>
              <a:gd name="connsiteX117" fmla="*/ 452182 w 4114165"/>
              <a:gd name="connsiteY117" fmla="*/ 53217 h 3063504"/>
              <a:gd name="connsiteX118" fmla="*/ 455363 w 4114165"/>
              <a:gd name="connsiteY118" fmla="*/ 35493 h 3063504"/>
              <a:gd name="connsiteX119" fmla="*/ 458544 w 4114165"/>
              <a:gd name="connsiteY119" fmla="*/ 61732 h 3063504"/>
              <a:gd name="connsiteX120" fmla="*/ 468099 w 4114165"/>
              <a:gd name="connsiteY120" fmla="*/ 648880 h 3063504"/>
              <a:gd name="connsiteX121" fmla="*/ 474473 w 4114165"/>
              <a:gd name="connsiteY121" fmla="*/ 828686 h 3063504"/>
              <a:gd name="connsiteX122" fmla="*/ 477654 w 4114165"/>
              <a:gd name="connsiteY122" fmla="*/ 981747 h 3063504"/>
              <a:gd name="connsiteX123" fmla="*/ 480835 w 4114165"/>
              <a:gd name="connsiteY123" fmla="*/ 1056676 h 3063504"/>
              <a:gd name="connsiteX124" fmla="*/ 499945 w 4114165"/>
              <a:gd name="connsiteY124" fmla="*/ 1995963 h 3063504"/>
              <a:gd name="connsiteX125" fmla="*/ 506306 w 4114165"/>
              <a:gd name="connsiteY125" fmla="*/ 2089444 h 3063504"/>
              <a:gd name="connsiteX126" fmla="*/ 515861 w 4114165"/>
              <a:gd name="connsiteY126" fmla="*/ 2169159 h 3063504"/>
              <a:gd name="connsiteX127" fmla="*/ 519042 w 4114165"/>
              <a:gd name="connsiteY127" fmla="*/ 2238212 h 3063504"/>
              <a:gd name="connsiteX128" fmla="*/ 522235 w 4114165"/>
              <a:gd name="connsiteY128" fmla="*/ 2227980 h 3063504"/>
              <a:gd name="connsiteX129" fmla="*/ 525416 w 4114165"/>
              <a:gd name="connsiteY129" fmla="*/ 2306214 h 3063504"/>
              <a:gd name="connsiteX130" fmla="*/ 528597 w 4114165"/>
              <a:gd name="connsiteY130" fmla="*/ 2337277 h 3063504"/>
              <a:gd name="connsiteX131" fmla="*/ 531791 w 4114165"/>
              <a:gd name="connsiteY131" fmla="*/ 2346281 h 3063504"/>
              <a:gd name="connsiteX132" fmla="*/ 538152 w 4114165"/>
              <a:gd name="connsiteY132" fmla="*/ 2373532 h 3063504"/>
              <a:gd name="connsiteX133" fmla="*/ 541333 w 4114165"/>
              <a:gd name="connsiteY133" fmla="*/ 2419740 h 3063504"/>
              <a:gd name="connsiteX134" fmla="*/ 544526 w 4114165"/>
              <a:gd name="connsiteY134" fmla="*/ 2436253 h 3063504"/>
              <a:gd name="connsiteX135" fmla="*/ 550888 w 4114165"/>
              <a:gd name="connsiteY135" fmla="*/ 2604245 h 3063504"/>
              <a:gd name="connsiteX136" fmla="*/ 557262 w 4114165"/>
              <a:gd name="connsiteY136" fmla="*/ 2762219 h 3063504"/>
              <a:gd name="connsiteX137" fmla="*/ 563624 w 4114165"/>
              <a:gd name="connsiteY137" fmla="*/ 2916876 h 3063504"/>
              <a:gd name="connsiteX138" fmla="*/ 566817 w 4114165"/>
              <a:gd name="connsiteY138" fmla="*/ 2948433 h 3063504"/>
              <a:gd name="connsiteX139" fmla="*/ 569998 w 4114165"/>
              <a:gd name="connsiteY139" fmla="*/ 2949953 h 3063504"/>
              <a:gd name="connsiteX140" fmla="*/ 579553 w 4114165"/>
              <a:gd name="connsiteY140" fmla="*/ 2905732 h 3063504"/>
              <a:gd name="connsiteX141" fmla="*/ 585915 w 4114165"/>
              <a:gd name="connsiteY141" fmla="*/ 2936086 h 3063504"/>
              <a:gd name="connsiteX142" fmla="*/ 589108 w 4114165"/>
              <a:gd name="connsiteY142" fmla="*/ 2986638 h 3063504"/>
              <a:gd name="connsiteX143" fmla="*/ 592289 w 4114165"/>
              <a:gd name="connsiteY143" fmla="*/ 2980851 h 3063504"/>
              <a:gd name="connsiteX144" fmla="*/ 595470 w 4114165"/>
              <a:gd name="connsiteY144" fmla="*/ 3017587 h 3063504"/>
              <a:gd name="connsiteX145" fmla="*/ 598650 w 4114165"/>
              <a:gd name="connsiteY145" fmla="*/ 3005962 h 3063504"/>
              <a:gd name="connsiteX146" fmla="*/ 601844 w 4114165"/>
              <a:gd name="connsiteY146" fmla="*/ 3021335 h 3063504"/>
              <a:gd name="connsiteX147" fmla="*/ 605025 w 4114165"/>
              <a:gd name="connsiteY147" fmla="*/ 3001467 h 3063504"/>
              <a:gd name="connsiteX148" fmla="*/ 608205 w 4114165"/>
              <a:gd name="connsiteY148" fmla="*/ 2999694 h 3063504"/>
              <a:gd name="connsiteX149" fmla="*/ 611399 w 4114165"/>
              <a:gd name="connsiteY149" fmla="*/ 3008976 h 3063504"/>
              <a:gd name="connsiteX150" fmla="*/ 614580 w 4114165"/>
              <a:gd name="connsiteY150" fmla="*/ 2974747 h 3063504"/>
              <a:gd name="connsiteX151" fmla="*/ 617760 w 4114165"/>
              <a:gd name="connsiteY151" fmla="*/ 2990247 h 3063504"/>
              <a:gd name="connsiteX152" fmla="*/ 620941 w 4114165"/>
              <a:gd name="connsiteY152" fmla="*/ 2914571 h 3063504"/>
              <a:gd name="connsiteX153" fmla="*/ 624135 w 4114165"/>
              <a:gd name="connsiteY153" fmla="*/ 2993438 h 3063504"/>
              <a:gd name="connsiteX154" fmla="*/ 627315 w 4114165"/>
              <a:gd name="connsiteY154" fmla="*/ 2906277 h 3063504"/>
              <a:gd name="connsiteX155" fmla="*/ 630496 w 4114165"/>
              <a:gd name="connsiteY155" fmla="*/ 2932984 h 3063504"/>
              <a:gd name="connsiteX156" fmla="*/ 633690 w 4114165"/>
              <a:gd name="connsiteY156" fmla="*/ 2767576 h 3063504"/>
              <a:gd name="connsiteX157" fmla="*/ 636870 w 4114165"/>
              <a:gd name="connsiteY157" fmla="*/ 2826485 h 3063504"/>
              <a:gd name="connsiteX158" fmla="*/ 640051 w 4114165"/>
              <a:gd name="connsiteY158" fmla="*/ 2799196 h 3063504"/>
              <a:gd name="connsiteX159" fmla="*/ 643232 w 4114165"/>
              <a:gd name="connsiteY159" fmla="*/ 2831943 h 3063504"/>
              <a:gd name="connsiteX160" fmla="*/ 646426 w 4114165"/>
              <a:gd name="connsiteY160" fmla="*/ 2681453 h 3063504"/>
              <a:gd name="connsiteX161" fmla="*/ 649606 w 4114165"/>
              <a:gd name="connsiteY161" fmla="*/ 2708654 h 3063504"/>
              <a:gd name="connsiteX162" fmla="*/ 652787 w 4114165"/>
              <a:gd name="connsiteY162" fmla="*/ 2870946 h 3063504"/>
              <a:gd name="connsiteX163" fmla="*/ 655981 w 4114165"/>
              <a:gd name="connsiteY163" fmla="*/ 2515703 h 3063504"/>
              <a:gd name="connsiteX164" fmla="*/ 659161 w 4114165"/>
              <a:gd name="connsiteY164" fmla="*/ 2685087 h 3063504"/>
              <a:gd name="connsiteX165" fmla="*/ 662342 w 4114165"/>
              <a:gd name="connsiteY165" fmla="*/ 1744647 h 3063504"/>
              <a:gd name="connsiteX166" fmla="*/ 668716 w 4114165"/>
              <a:gd name="connsiteY166" fmla="*/ 1481428 h 3063504"/>
              <a:gd name="connsiteX167" fmla="*/ 671897 w 4114165"/>
              <a:gd name="connsiteY167" fmla="*/ 1603059 h 3063504"/>
              <a:gd name="connsiteX168" fmla="*/ 675078 w 4114165"/>
              <a:gd name="connsiteY168" fmla="*/ 1584469 h 3063504"/>
              <a:gd name="connsiteX169" fmla="*/ 678259 w 4114165"/>
              <a:gd name="connsiteY169" fmla="*/ 1607631 h 3063504"/>
              <a:gd name="connsiteX170" fmla="*/ 681452 w 4114165"/>
              <a:gd name="connsiteY170" fmla="*/ 1604680 h 3063504"/>
              <a:gd name="connsiteX171" fmla="*/ 684633 w 4114165"/>
              <a:gd name="connsiteY171" fmla="*/ 1275637 h 3063504"/>
              <a:gd name="connsiteX172" fmla="*/ 687814 w 4114165"/>
              <a:gd name="connsiteY172" fmla="*/ 1501386 h 3063504"/>
              <a:gd name="connsiteX173" fmla="*/ 691007 w 4114165"/>
              <a:gd name="connsiteY173" fmla="*/ 1211206 h 3063504"/>
              <a:gd name="connsiteX174" fmla="*/ 694188 w 4114165"/>
              <a:gd name="connsiteY174" fmla="*/ 1600970 h 3063504"/>
              <a:gd name="connsiteX175" fmla="*/ 697369 w 4114165"/>
              <a:gd name="connsiteY175" fmla="*/ 1080141 h 3063504"/>
              <a:gd name="connsiteX176" fmla="*/ 700550 w 4114165"/>
              <a:gd name="connsiteY176" fmla="*/ 1550570 h 3063504"/>
              <a:gd name="connsiteX177" fmla="*/ 703743 w 4114165"/>
              <a:gd name="connsiteY177" fmla="*/ 1284008 h 3063504"/>
              <a:gd name="connsiteX178" fmla="*/ 706924 w 4114165"/>
              <a:gd name="connsiteY178" fmla="*/ 1613367 h 3063504"/>
              <a:gd name="connsiteX179" fmla="*/ 710105 w 4114165"/>
              <a:gd name="connsiteY179" fmla="*/ 1411489 h 3063504"/>
              <a:gd name="connsiteX180" fmla="*/ 713298 w 4114165"/>
              <a:gd name="connsiteY180" fmla="*/ 1407690 h 3063504"/>
              <a:gd name="connsiteX181" fmla="*/ 716479 w 4114165"/>
              <a:gd name="connsiteY181" fmla="*/ 1894404 h 3063504"/>
              <a:gd name="connsiteX182" fmla="*/ 719660 w 4114165"/>
              <a:gd name="connsiteY182" fmla="*/ 1220412 h 3063504"/>
              <a:gd name="connsiteX183" fmla="*/ 722840 w 4114165"/>
              <a:gd name="connsiteY183" fmla="*/ 1962405 h 3063504"/>
              <a:gd name="connsiteX184" fmla="*/ 726034 w 4114165"/>
              <a:gd name="connsiteY184" fmla="*/ 1431066 h 3063504"/>
              <a:gd name="connsiteX185" fmla="*/ 729215 w 4114165"/>
              <a:gd name="connsiteY185" fmla="*/ 2100461 h 3063504"/>
              <a:gd name="connsiteX186" fmla="*/ 732395 w 4114165"/>
              <a:gd name="connsiteY186" fmla="*/ 1845042 h 3063504"/>
              <a:gd name="connsiteX187" fmla="*/ 735589 w 4114165"/>
              <a:gd name="connsiteY187" fmla="*/ 2177327 h 3063504"/>
              <a:gd name="connsiteX188" fmla="*/ 738770 w 4114165"/>
              <a:gd name="connsiteY188" fmla="*/ 2353549 h 3063504"/>
              <a:gd name="connsiteX189" fmla="*/ 741950 w 4114165"/>
              <a:gd name="connsiteY189" fmla="*/ 2300896 h 3063504"/>
              <a:gd name="connsiteX190" fmla="*/ 745131 w 4114165"/>
              <a:gd name="connsiteY190" fmla="*/ 2571371 h 3063504"/>
              <a:gd name="connsiteX191" fmla="*/ 748325 w 4114165"/>
              <a:gd name="connsiteY191" fmla="*/ 2227879 h 3063504"/>
              <a:gd name="connsiteX192" fmla="*/ 751505 w 4114165"/>
              <a:gd name="connsiteY192" fmla="*/ 2581793 h 3063504"/>
              <a:gd name="connsiteX193" fmla="*/ 754686 w 4114165"/>
              <a:gd name="connsiteY193" fmla="*/ 2147214 h 3063504"/>
              <a:gd name="connsiteX194" fmla="*/ 757880 w 4114165"/>
              <a:gd name="connsiteY194" fmla="*/ 2506915 h 3063504"/>
              <a:gd name="connsiteX195" fmla="*/ 761061 w 4114165"/>
              <a:gd name="connsiteY195" fmla="*/ 2098713 h 3063504"/>
              <a:gd name="connsiteX196" fmla="*/ 764241 w 4114165"/>
              <a:gd name="connsiteY196" fmla="*/ 2375698 h 3063504"/>
              <a:gd name="connsiteX197" fmla="*/ 767422 w 4114165"/>
              <a:gd name="connsiteY197" fmla="*/ 2074754 h 3063504"/>
              <a:gd name="connsiteX198" fmla="*/ 770616 w 4114165"/>
              <a:gd name="connsiteY198" fmla="*/ 2073589 h 3063504"/>
              <a:gd name="connsiteX199" fmla="*/ 773796 w 4114165"/>
              <a:gd name="connsiteY199" fmla="*/ 2025519 h 3063504"/>
              <a:gd name="connsiteX200" fmla="*/ 776977 w 4114165"/>
              <a:gd name="connsiteY200" fmla="*/ 1733998 h 3063504"/>
              <a:gd name="connsiteX201" fmla="*/ 780158 w 4114165"/>
              <a:gd name="connsiteY201" fmla="*/ 2112238 h 3063504"/>
              <a:gd name="connsiteX202" fmla="*/ 783351 w 4114165"/>
              <a:gd name="connsiteY202" fmla="*/ 1632742 h 3063504"/>
              <a:gd name="connsiteX203" fmla="*/ 786532 w 4114165"/>
              <a:gd name="connsiteY203" fmla="*/ 1981907 h 3063504"/>
              <a:gd name="connsiteX204" fmla="*/ 789713 w 4114165"/>
              <a:gd name="connsiteY204" fmla="*/ 1791514 h 3063504"/>
              <a:gd name="connsiteX205" fmla="*/ 796087 w 4114165"/>
              <a:gd name="connsiteY205" fmla="*/ 2454476 h 3063504"/>
              <a:gd name="connsiteX206" fmla="*/ 802449 w 4114165"/>
              <a:gd name="connsiteY206" fmla="*/ 2696243 h 3063504"/>
              <a:gd name="connsiteX207" fmla="*/ 805642 w 4114165"/>
              <a:gd name="connsiteY207" fmla="*/ 2628356 h 3063504"/>
              <a:gd name="connsiteX208" fmla="*/ 808823 w 4114165"/>
              <a:gd name="connsiteY208" fmla="*/ 2769881 h 3063504"/>
              <a:gd name="connsiteX209" fmla="*/ 812004 w 4114165"/>
              <a:gd name="connsiteY209" fmla="*/ 2580539 h 3063504"/>
              <a:gd name="connsiteX210" fmla="*/ 815197 w 4114165"/>
              <a:gd name="connsiteY210" fmla="*/ 2709971 h 3063504"/>
              <a:gd name="connsiteX211" fmla="*/ 818378 w 4114165"/>
              <a:gd name="connsiteY211" fmla="*/ 2534571 h 3063504"/>
              <a:gd name="connsiteX212" fmla="*/ 821559 w 4114165"/>
              <a:gd name="connsiteY212" fmla="*/ 2621429 h 3063504"/>
              <a:gd name="connsiteX213" fmla="*/ 824740 w 4114165"/>
              <a:gd name="connsiteY213" fmla="*/ 2635802 h 3063504"/>
              <a:gd name="connsiteX214" fmla="*/ 827933 w 4114165"/>
              <a:gd name="connsiteY214" fmla="*/ 2639259 h 3063504"/>
              <a:gd name="connsiteX215" fmla="*/ 831114 w 4114165"/>
              <a:gd name="connsiteY215" fmla="*/ 2616376 h 3063504"/>
              <a:gd name="connsiteX216" fmla="*/ 834295 w 4114165"/>
              <a:gd name="connsiteY216" fmla="*/ 2571029 h 3063504"/>
              <a:gd name="connsiteX217" fmla="*/ 837488 w 4114165"/>
              <a:gd name="connsiteY217" fmla="*/ 2589986 h 3063504"/>
              <a:gd name="connsiteX218" fmla="*/ 840669 w 4114165"/>
              <a:gd name="connsiteY218" fmla="*/ 2514221 h 3063504"/>
              <a:gd name="connsiteX219" fmla="*/ 843850 w 4114165"/>
              <a:gd name="connsiteY219" fmla="*/ 2581413 h 3063504"/>
              <a:gd name="connsiteX220" fmla="*/ 847030 w 4114165"/>
              <a:gd name="connsiteY220" fmla="*/ 2497746 h 3063504"/>
              <a:gd name="connsiteX221" fmla="*/ 850224 w 4114165"/>
              <a:gd name="connsiteY221" fmla="*/ 2528885 h 3063504"/>
              <a:gd name="connsiteX222" fmla="*/ 853405 w 4114165"/>
              <a:gd name="connsiteY222" fmla="*/ 2497772 h 3063504"/>
              <a:gd name="connsiteX223" fmla="*/ 856585 w 4114165"/>
              <a:gd name="connsiteY223" fmla="*/ 2518577 h 3063504"/>
              <a:gd name="connsiteX224" fmla="*/ 859766 w 4114165"/>
              <a:gd name="connsiteY224" fmla="*/ 2520110 h 3063504"/>
              <a:gd name="connsiteX225" fmla="*/ 862960 w 4114165"/>
              <a:gd name="connsiteY225" fmla="*/ 2511511 h 3063504"/>
              <a:gd name="connsiteX226" fmla="*/ 866140 w 4114165"/>
              <a:gd name="connsiteY226" fmla="*/ 2537446 h 3063504"/>
              <a:gd name="connsiteX227" fmla="*/ 869321 w 4114165"/>
              <a:gd name="connsiteY227" fmla="*/ 2525023 h 3063504"/>
              <a:gd name="connsiteX228" fmla="*/ 872515 w 4114165"/>
              <a:gd name="connsiteY228" fmla="*/ 2567850 h 3063504"/>
              <a:gd name="connsiteX229" fmla="*/ 875695 w 4114165"/>
              <a:gd name="connsiteY229" fmla="*/ 2560379 h 3063504"/>
              <a:gd name="connsiteX230" fmla="*/ 878876 w 4114165"/>
              <a:gd name="connsiteY230" fmla="*/ 2622214 h 3063504"/>
              <a:gd name="connsiteX231" fmla="*/ 882057 w 4114165"/>
              <a:gd name="connsiteY231" fmla="*/ 2628989 h 3063504"/>
              <a:gd name="connsiteX232" fmla="*/ 885250 w 4114165"/>
              <a:gd name="connsiteY232" fmla="*/ 2672475 h 3063504"/>
              <a:gd name="connsiteX233" fmla="*/ 888431 w 4114165"/>
              <a:gd name="connsiteY233" fmla="*/ 2665966 h 3063504"/>
              <a:gd name="connsiteX234" fmla="*/ 894805 w 4114165"/>
              <a:gd name="connsiteY234" fmla="*/ 2728117 h 3063504"/>
              <a:gd name="connsiteX235" fmla="*/ 897986 w 4114165"/>
              <a:gd name="connsiteY235" fmla="*/ 2743997 h 3063504"/>
              <a:gd name="connsiteX236" fmla="*/ 901167 w 4114165"/>
              <a:gd name="connsiteY236" fmla="*/ 2781999 h 3063504"/>
              <a:gd name="connsiteX237" fmla="*/ 904348 w 4114165"/>
              <a:gd name="connsiteY237" fmla="*/ 2768082 h 3063504"/>
              <a:gd name="connsiteX238" fmla="*/ 907541 w 4114165"/>
              <a:gd name="connsiteY238" fmla="*/ 2802248 h 3063504"/>
              <a:gd name="connsiteX239" fmla="*/ 910722 w 4114165"/>
              <a:gd name="connsiteY239" fmla="*/ 2763574 h 3063504"/>
              <a:gd name="connsiteX240" fmla="*/ 913903 w 4114165"/>
              <a:gd name="connsiteY240" fmla="*/ 2755774 h 3063504"/>
              <a:gd name="connsiteX241" fmla="*/ 917096 w 4114165"/>
              <a:gd name="connsiteY241" fmla="*/ 2743604 h 3063504"/>
              <a:gd name="connsiteX242" fmla="*/ 920277 w 4114165"/>
              <a:gd name="connsiteY242" fmla="*/ 2747112 h 3063504"/>
              <a:gd name="connsiteX243" fmla="*/ 929832 w 4114165"/>
              <a:gd name="connsiteY243" fmla="*/ 2494492 h 3063504"/>
              <a:gd name="connsiteX244" fmla="*/ 945749 w 4114165"/>
              <a:gd name="connsiteY244" fmla="*/ 1907485 h 3063504"/>
              <a:gd name="connsiteX245" fmla="*/ 952123 w 4114165"/>
              <a:gd name="connsiteY245" fmla="*/ 1838229 h 3063504"/>
              <a:gd name="connsiteX246" fmla="*/ 955304 w 4114165"/>
              <a:gd name="connsiteY246" fmla="*/ 1782612 h 3063504"/>
              <a:gd name="connsiteX247" fmla="*/ 958485 w 4114165"/>
              <a:gd name="connsiteY247" fmla="*/ 1689372 h 3063504"/>
              <a:gd name="connsiteX248" fmla="*/ 961665 w 4114165"/>
              <a:gd name="connsiteY248" fmla="*/ 1657030 h 3063504"/>
              <a:gd name="connsiteX249" fmla="*/ 964859 w 4114165"/>
              <a:gd name="connsiteY249" fmla="*/ 1549747 h 3063504"/>
              <a:gd name="connsiteX250" fmla="*/ 968040 w 4114165"/>
              <a:gd name="connsiteY250" fmla="*/ 1500284 h 3063504"/>
              <a:gd name="connsiteX251" fmla="*/ 974414 w 4114165"/>
              <a:gd name="connsiteY251" fmla="*/ 1298000 h 3063504"/>
              <a:gd name="connsiteX252" fmla="*/ 980776 w 4114165"/>
              <a:gd name="connsiteY252" fmla="*/ 1110786 h 3063504"/>
              <a:gd name="connsiteX253" fmla="*/ 987150 w 4114165"/>
              <a:gd name="connsiteY253" fmla="*/ 823912 h 3063504"/>
              <a:gd name="connsiteX254" fmla="*/ 990331 w 4114165"/>
              <a:gd name="connsiteY254" fmla="*/ 704864 h 3063504"/>
              <a:gd name="connsiteX255" fmla="*/ 993511 w 4114165"/>
              <a:gd name="connsiteY255" fmla="*/ 662873 h 3063504"/>
              <a:gd name="connsiteX256" fmla="*/ 996705 w 4114165"/>
              <a:gd name="connsiteY256" fmla="*/ 671053 h 3063504"/>
              <a:gd name="connsiteX257" fmla="*/ 999886 w 4114165"/>
              <a:gd name="connsiteY257" fmla="*/ 570015 h 3063504"/>
              <a:gd name="connsiteX258" fmla="*/ 1006247 w 4114165"/>
              <a:gd name="connsiteY258" fmla="*/ 530037 h 3063504"/>
              <a:gd name="connsiteX259" fmla="*/ 1009441 w 4114165"/>
              <a:gd name="connsiteY259" fmla="*/ 603419 h 3063504"/>
              <a:gd name="connsiteX260" fmla="*/ 1012621 w 4114165"/>
              <a:gd name="connsiteY260" fmla="*/ 548202 h 3063504"/>
              <a:gd name="connsiteX261" fmla="*/ 1015802 w 4114165"/>
              <a:gd name="connsiteY261" fmla="*/ 568308 h 3063504"/>
              <a:gd name="connsiteX262" fmla="*/ 1022176 w 4114165"/>
              <a:gd name="connsiteY262" fmla="*/ 655566 h 3063504"/>
              <a:gd name="connsiteX263" fmla="*/ 1025357 w 4114165"/>
              <a:gd name="connsiteY263" fmla="*/ 612777 h 3063504"/>
              <a:gd name="connsiteX264" fmla="*/ 1028538 w 4114165"/>
              <a:gd name="connsiteY264" fmla="*/ 618653 h 3063504"/>
              <a:gd name="connsiteX265" fmla="*/ 1031731 w 4114165"/>
              <a:gd name="connsiteY265" fmla="*/ 556261 h 3063504"/>
              <a:gd name="connsiteX266" fmla="*/ 1034912 w 4114165"/>
              <a:gd name="connsiteY266" fmla="*/ 562606 h 3063504"/>
              <a:gd name="connsiteX267" fmla="*/ 1038093 w 4114165"/>
              <a:gd name="connsiteY267" fmla="*/ 590553 h 3063504"/>
              <a:gd name="connsiteX268" fmla="*/ 1041274 w 4114165"/>
              <a:gd name="connsiteY268" fmla="*/ 574483 h 3063504"/>
              <a:gd name="connsiteX269" fmla="*/ 1044467 w 4114165"/>
              <a:gd name="connsiteY269" fmla="*/ 675701 h 3063504"/>
              <a:gd name="connsiteX270" fmla="*/ 1047648 w 4114165"/>
              <a:gd name="connsiteY270" fmla="*/ 698381 h 3063504"/>
              <a:gd name="connsiteX271" fmla="*/ 1050829 w 4114165"/>
              <a:gd name="connsiteY271" fmla="*/ 809577 h 3063504"/>
              <a:gd name="connsiteX272" fmla="*/ 1054022 w 4114165"/>
              <a:gd name="connsiteY272" fmla="*/ 769941 h 3063504"/>
              <a:gd name="connsiteX273" fmla="*/ 1057203 w 4114165"/>
              <a:gd name="connsiteY273" fmla="*/ 800903 h 3063504"/>
              <a:gd name="connsiteX274" fmla="*/ 1060384 w 4114165"/>
              <a:gd name="connsiteY274" fmla="*/ 932880 h 3063504"/>
              <a:gd name="connsiteX275" fmla="*/ 1063565 w 4114165"/>
              <a:gd name="connsiteY275" fmla="*/ 1147700 h 3063504"/>
              <a:gd name="connsiteX276" fmla="*/ 1066758 w 4114165"/>
              <a:gd name="connsiteY276" fmla="*/ 1071745 h 3063504"/>
              <a:gd name="connsiteX277" fmla="*/ 1069939 w 4114165"/>
              <a:gd name="connsiteY277" fmla="*/ 1202304 h 3063504"/>
              <a:gd name="connsiteX278" fmla="*/ 1073120 w 4114165"/>
              <a:gd name="connsiteY278" fmla="*/ 1529979 h 3063504"/>
              <a:gd name="connsiteX279" fmla="*/ 1076313 w 4114165"/>
              <a:gd name="connsiteY279" fmla="*/ 1482593 h 3063504"/>
              <a:gd name="connsiteX280" fmla="*/ 1082675 w 4114165"/>
              <a:gd name="connsiteY280" fmla="*/ 2071639 h 3063504"/>
              <a:gd name="connsiteX281" fmla="*/ 1098604 w 4114165"/>
              <a:gd name="connsiteY281" fmla="*/ 2722254 h 3063504"/>
              <a:gd name="connsiteX282" fmla="*/ 1101785 w 4114165"/>
              <a:gd name="connsiteY282" fmla="*/ 2668372 h 3063504"/>
              <a:gd name="connsiteX283" fmla="*/ 1104965 w 4114165"/>
              <a:gd name="connsiteY283" fmla="*/ 2693027 h 3063504"/>
              <a:gd name="connsiteX284" fmla="*/ 1108146 w 4114165"/>
              <a:gd name="connsiteY284" fmla="*/ 2737741 h 3063504"/>
              <a:gd name="connsiteX285" fmla="*/ 1111340 w 4114165"/>
              <a:gd name="connsiteY285" fmla="*/ 2813645 h 3063504"/>
              <a:gd name="connsiteX286" fmla="*/ 1117701 w 4114165"/>
              <a:gd name="connsiteY286" fmla="*/ 2823890 h 3063504"/>
              <a:gd name="connsiteX287" fmla="*/ 1120895 w 4114165"/>
              <a:gd name="connsiteY287" fmla="*/ 2892626 h 3063504"/>
              <a:gd name="connsiteX288" fmla="*/ 1124076 w 4114165"/>
              <a:gd name="connsiteY288" fmla="*/ 2892752 h 3063504"/>
              <a:gd name="connsiteX289" fmla="*/ 1127256 w 4114165"/>
              <a:gd name="connsiteY289" fmla="*/ 2909152 h 3063504"/>
              <a:gd name="connsiteX290" fmla="*/ 1130437 w 4114165"/>
              <a:gd name="connsiteY290" fmla="*/ 2907847 h 3063504"/>
              <a:gd name="connsiteX291" fmla="*/ 1133631 w 4114165"/>
              <a:gd name="connsiteY291" fmla="*/ 2903187 h 3063504"/>
              <a:gd name="connsiteX292" fmla="*/ 1136811 w 4114165"/>
              <a:gd name="connsiteY292" fmla="*/ 2901452 h 3063504"/>
              <a:gd name="connsiteX293" fmla="*/ 1139992 w 4114165"/>
              <a:gd name="connsiteY293" fmla="*/ 2903719 h 3063504"/>
              <a:gd name="connsiteX294" fmla="*/ 1143173 w 4114165"/>
              <a:gd name="connsiteY294" fmla="*/ 2875973 h 3063504"/>
              <a:gd name="connsiteX295" fmla="*/ 1146367 w 4114165"/>
              <a:gd name="connsiteY295" fmla="*/ 2829348 h 3063504"/>
              <a:gd name="connsiteX296" fmla="*/ 1149547 w 4114165"/>
              <a:gd name="connsiteY296" fmla="*/ 2875822 h 3063504"/>
              <a:gd name="connsiteX297" fmla="*/ 1152728 w 4114165"/>
              <a:gd name="connsiteY297" fmla="*/ 2885281 h 3063504"/>
              <a:gd name="connsiteX298" fmla="*/ 1155922 w 4114165"/>
              <a:gd name="connsiteY298" fmla="*/ 2836110 h 3063504"/>
              <a:gd name="connsiteX299" fmla="*/ 1159102 w 4114165"/>
              <a:gd name="connsiteY299" fmla="*/ 2830234 h 3063504"/>
              <a:gd name="connsiteX300" fmla="*/ 1165464 w 4114165"/>
              <a:gd name="connsiteY300" fmla="*/ 2770020 h 3063504"/>
              <a:gd name="connsiteX301" fmla="*/ 1168657 w 4114165"/>
              <a:gd name="connsiteY301" fmla="*/ 2684568 h 3063504"/>
              <a:gd name="connsiteX302" fmla="*/ 1171838 w 4114165"/>
              <a:gd name="connsiteY302" fmla="*/ 2705792 h 3063504"/>
              <a:gd name="connsiteX303" fmla="*/ 1175019 w 4114165"/>
              <a:gd name="connsiteY303" fmla="*/ 2747188 h 3063504"/>
              <a:gd name="connsiteX304" fmla="*/ 1178212 w 4114165"/>
              <a:gd name="connsiteY304" fmla="*/ 2624379 h 3063504"/>
              <a:gd name="connsiteX305" fmla="*/ 1181393 w 4114165"/>
              <a:gd name="connsiteY305" fmla="*/ 2615464 h 3063504"/>
              <a:gd name="connsiteX306" fmla="*/ 1184574 w 4114165"/>
              <a:gd name="connsiteY306" fmla="*/ 2621023 h 3063504"/>
              <a:gd name="connsiteX307" fmla="*/ 1187755 w 4114165"/>
              <a:gd name="connsiteY307" fmla="*/ 2640588 h 3063504"/>
              <a:gd name="connsiteX308" fmla="*/ 1194129 w 4114165"/>
              <a:gd name="connsiteY308" fmla="*/ 2445852 h 3063504"/>
              <a:gd name="connsiteX309" fmla="*/ 1197310 w 4114165"/>
              <a:gd name="connsiteY309" fmla="*/ 2619871 h 3063504"/>
              <a:gd name="connsiteX310" fmla="*/ 1200503 w 4114165"/>
              <a:gd name="connsiteY310" fmla="*/ 2622759 h 3063504"/>
              <a:gd name="connsiteX311" fmla="*/ 1203684 w 4114165"/>
              <a:gd name="connsiteY311" fmla="*/ 2517843 h 3063504"/>
              <a:gd name="connsiteX312" fmla="*/ 1206865 w 4114165"/>
              <a:gd name="connsiteY312" fmla="*/ 2481955 h 3063504"/>
              <a:gd name="connsiteX313" fmla="*/ 1210046 w 4114165"/>
              <a:gd name="connsiteY313" fmla="*/ 2505610 h 3063504"/>
              <a:gd name="connsiteX314" fmla="*/ 1216420 w 4114165"/>
              <a:gd name="connsiteY314" fmla="*/ 2610057 h 3063504"/>
              <a:gd name="connsiteX315" fmla="*/ 1219601 w 4114165"/>
              <a:gd name="connsiteY315" fmla="*/ 2630876 h 3063504"/>
              <a:gd name="connsiteX316" fmla="*/ 1225975 w 4114165"/>
              <a:gd name="connsiteY316" fmla="*/ 2720164 h 3063504"/>
              <a:gd name="connsiteX317" fmla="*/ 1229156 w 4114165"/>
              <a:gd name="connsiteY317" fmla="*/ 2747276 h 3063504"/>
              <a:gd name="connsiteX318" fmla="*/ 1232336 w 4114165"/>
              <a:gd name="connsiteY318" fmla="*/ 2713162 h 3063504"/>
              <a:gd name="connsiteX319" fmla="*/ 1235530 w 4114165"/>
              <a:gd name="connsiteY319" fmla="*/ 2730206 h 3063504"/>
              <a:gd name="connsiteX320" fmla="*/ 1238711 w 4114165"/>
              <a:gd name="connsiteY320" fmla="*/ 2842694 h 3063504"/>
              <a:gd name="connsiteX321" fmla="*/ 1241891 w 4114165"/>
              <a:gd name="connsiteY321" fmla="*/ 2837477 h 3063504"/>
              <a:gd name="connsiteX322" fmla="*/ 1245072 w 4114165"/>
              <a:gd name="connsiteY322" fmla="*/ 2805173 h 3063504"/>
              <a:gd name="connsiteX323" fmla="*/ 1248266 w 4114165"/>
              <a:gd name="connsiteY323" fmla="*/ 2791092 h 3063504"/>
              <a:gd name="connsiteX324" fmla="*/ 1251446 w 4114165"/>
              <a:gd name="connsiteY324" fmla="*/ 2825131 h 3063504"/>
              <a:gd name="connsiteX325" fmla="*/ 1254627 w 4114165"/>
              <a:gd name="connsiteY325" fmla="*/ 2843416 h 3063504"/>
              <a:gd name="connsiteX326" fmla="*/ 1257821 w 4114165"/>
              <a:gd name="connsiteY326" fmla="*/ 2842099 h 3063504"/>
              <a:gd name="connsiteX327" fmla="*/ 1261001 w 4114165"/>
              <a:gd name="connsiteY327" fmla="*/ 2824738 h 3063504"/>
              <a:gd name="connsiteX328" fmla="*/ 1267363 w 4114165"/>
              <a:gd name="connsiteY328" fmla="*/ 2890840 h 3063504"/>
              <a:gd name="connsiteX329" fmla="*/ 1270556 w 4114165"/>
              <a:gd name="connsiteY329" fmla="*/ 2845405 h 3063504"/>
              <a:gd name="connsiteX330" fmla="*/ 1273737 w 4114165"/>
              <a:gd name="connsiteY330" fmla="*/ 2841314 h 3063504"/>
              <a:gd name="connsiteX331" fmla="*/ 1280112 w 4114165"/>
              <a:gd name="connsiteY331" fmla="*/ 2472635 h 3063504"/>
              <a:gd name="connsiteX332" fmla="*/ 1286473 w 4114165"/>
              <a:gd name="connsiteY332" fmla="*/ 2380472 h 3063504"/>
              <a:gd name="connsiteX333" fmla="*/ 1289654 w 4114165"/>
              <a:gd name="connsiteY333" fmla="*/ 2486590 h 3063504"/>
              <a:gd name="connsiteX334" fmla="*/ 1292847 w 4114165"/>
              <a:gd name="connsiteY334" fmla="*/ 2640094 h 3063504"/>
              <a:gd name="connsiteX335" fmla="*/ 1296028 w 4114165"/>
              <a:gd name="connsiteY335" fmla="*/ 2663939 h 3063504"/>
              <a:gd name="connsiteX336" fmla="*/ 1299209 w 4114165"/>
              <a:gd name="connsiteY336" fmla="*/ 2713833 h 3063504"/>
              <a:gd name="connsiteX337" fmla="*/ 1302390 w 4114165"/>
              <a:gd name="connsiteY337" fmla="*/ 2711756 h 3063504"/>
              <a:gd name="connsiteX338" fmla="*/ 1305583 w 4114165"/>
              <a:gd name="connsiteY338" fmla="*/ 2728814 h 3063504"/>
              <a:gd name="connsiteX339" fmla="*/ 1308764 w 4114165"/>
              <a:gd name="connsiteY339" fmla="*/ 2734373 h 3063504"/>
              <a:gd name="connsiteX340" fmla="*/ 1311945 w 4114165"/>
              <a:gd name="connsiteY340" fmla="*/ 2716518 h 3063504"/>
              <a:gd name="connsiteX341" fmla="*/ 1315138 w 4114165"/>
              <a:gd name="connsiteY341" fmla="*/ 2738083 h 3063504"/>
              <a:gd name="connsiteX342" fmla="*/ 1318319 w 4114165"/>
              <a:gd name="connsiteY342" fmla="*/ 2716441 h 3063504"/>
              <a:gd name="connsiteX343" fmla="*/ 1321500 w 4114165"/>
              <a:gd name="connsiteY343" fmla="*/ 2764334 h 3063504"/>
              <a:gd name="connsiteX344" fmla="*/ 1324681 w 4114165"/>
              <a:gd name="connsiteY344" fmla="*/ 2723583 h 3063504"/>
              <a:gd name="connsiteX345" fmla="*/ 1327874 w 4114165"/>
              <a:gd name="connsiteY345" fmla="*/ 2779049 h 3063504"/>
              <a:gd name="connsiteX346" fmla="*/ 1331055 w 4114165"/>
              <a:gd name="connsiteY346" fmla="*/ 2687734 h 3063504"/>
              <a:gd name="connsiteX347" fmla="*/ 1334236 w 4114165"/>
              <a:gd name="connsiteY347" fmla="*/ 2754279 h 3063504"/>
              <a:gd name="connsiteX348" fmla="*/ 1337429 w 4114165"/>
              <a:gd name="connsiteY348" fmla="*/ 2645856 h 3063504"/>
              <a:gd name="connsiteX349" fmla="*/ 1340610 w 4114165"/>
              <a:gd name="connsiteY349" fmla="*/ 2717936 h 3063504"/>
              <a:gd name="connsiteX350" fmla="*/ 1343791 w 4114165"/>
              <a:gd name="connsiteY350" fmla="*/ 2672234 h 3063504"/>
              <a:gd name="connsiteX351" fmla="*/ 1346971 w 4114165"/>
              <a:gd name="connsiteY351" fmla="*/ 2745010 h 3063504"/>
              <a:gd name="connsiteX352" fmla="*/ 1353346 w 4114165"/>
              <a:gd name="connsiteY352" fmla="*/ 2678490 h 3063504"/>
              <a:gd name="connsiteX353" fmla="*/ 1356526 w 4114165"/>
              <a:gd name="connsiteY353" fmla="*/ 2667181 h 3063504"/>
              <a:gd name="connsiteX354" fmla="*/ 1359720 w 4114165"/>
              <a:gd name="connsiteY354" fmla="*/ 2358653 h 3063504"/>
              <a:gd name="connsiteX355" fmla="*/ 1362901 w 4114165"/>
              <a:gd name="connsiteY355" fmla="*/ 2541485 h 3063504"/>
              <a:gd name="connsiteX356" fmla="*/ 1366081 w 4114165"/>
              <a:gd name="connsiteY356" fmla="*/ 2069018 h 3063504"/>
              <a:gd name="connsiteX357" fmla="*/ 1369262 w 4114165"/>
              <a:gd name="connsiteY357" fmla="*/ 2275810 h 3063504"/>
              <a:gd name="connsiteX358" fmla="*/ 1372456 w 4114165"/>
              <a:gd name="connsiteY358" fmla="*/ 1632742 h 3063504"/>
              <a:gd name="connsiteX359" fmla="*/ 1375636 w 4114165"/>
              <a:gd name="connsiteY359" fmla="*/ 1659791 h 3063504"/>
              <a:gd name="connsiteX360" fmla="*/ 1378817 w 4114165"/>
              <a:gd name="connsiteY360" fmla="*/ 1076456 h 3063504"/>
              <a:gd name="connsiteX361" fmla="*/ 1382011 w 4114165"/>
              <a:gd name="connsiteY361" fmla="*/ 926282 h 3063504"/>
              <a:gd name="connsiteX362" fmla="*/ 1385191 w 4114165"/>
              <a:gd name="connsiteY362" fmla="*/ 1092615 h 3063504"/>
              <a:gd name="connsiteX363" fmla="*/ 1388372 w 4114165"/>
              <a:gd name="connsiteY363" fmla="*/ 918089 h 3063504"/>
              <a:gd name="connsiteX364" fmla="*/ 1391553 w 4114165"/>
              <a:gd name="connsiteY364" fmla="*/ 1138709 h 3063504"/>
              <a:gd name="connsiteX365" fmla="*/ 1394746 w 4114165"/>
              <a:gd name="connsiteY365" fmla="*/ 571059 h 3063504"/>
              <a:gd name="connsiteX366" fmla="*/ 1397927 w 4114165"/>
              <a:gd name="connsiteY366" fmla="*/ 1172520 h 3063504"/>
              <a:gd name="connsiteX367" fmla="*/ 1401108 w 4114165"/>
              <a:gd name="connsiteY367" fmla="*/ 478485 h 3063504"/>
              <a:gd name="connsiteX368" fmla="*/ 1404289 w 4114165"/>
              <a:gd name="connsiteY368" fmla="*/ 1044773 h 3063504"/>
              <a:gd name="connsiteX369" fmla="*/ 1407482 w 4114165"/>
              <a:gd name="connsiteY369" fmla="*/ 527467 h 3063504"/>
              <a:gd name="connsiteX370" fmla="*/ 1410663 w 4114165"/>
              <a:gd name="connsiteY370" fmla="*/ 1033793 h 3063504"/>
              <a:gd name="connsiteX371" fmla="*/ 1413844 w 4114165"/>
              <a:gd name="connsiteY371" fmla="*/ 568747 h 3063504"/>
              <a:gd name="connsiteX372" fmla="*/ 1417037 w 4114165"/>
              <a:gd name="connsiteY372" fmla="*/ 612435 h 3063504"/>
              <a:gd name="connsiteX373" fmla="*/ 1420218 w 4114165"/>
              <a:gd name="connsiteY373" fmla="*/ 780857 h 3063504"/>
              <a:gd name="connsiteX374" fmla="*/ 1423399 w 4114165"/>
              <a:gd name="connsiteY374" fmla="*/ 331837 h 3063504"/>
              <a:gd name="connsiteX375" fmla="*/ 1426580 w 4114165"/>
              <a:gd name="connsiteY375" fmla="*/ 1069694 h 3063504"/>
              <a:gd name="connsiteX376" fmla="*/ 1429773 w 4114165"/>
              <a:gd name="connsiteY376" fmla="*/ 329314 h 3063504"/>
              <a:gd name="connsiteX377" fmla="*/ 1432954 w 4114165"/>
              <a:gd name="connsiteY377" fmla="*/ 1268508 h 3063504"/>
              <a:gd name="connsiteX378" fmla="*/ 1436135 w 4114165"/>
              <a:gd name="connsiteY378" fmla="*/ 267892 h 3063504"/>
              <a:gd name="connsiteX379" fmla="*/ 1439328 w 4114165"/>
              <a:gd name="connsiteY379" fmla="*/ 1156007 h 3063504"/>
              <a:gd name="connsiteX380" fmla="*/ 1442509 w 4114165"/>
              <a:gd name="connsiteY380" fmla="*/ 613055 h 3063504"/>
              <a:gd name="connsiteX381" fmla="*/ 1445690 w 4114165"/>
              <a:gd name="connsiteY381" fmla="*/ 957396 h 3063504"/>
              <a:gd name="connsiteX382" fmla="*/ 1448870 w 4114165"/>
              <a:gd name="connsiteY382" fmla="*/ 1082800 h 3063504"/>
              <a:gd name="connsiteX383" fmla="*/ 1452064 w 4114165"/>
              <a:gd name="connsiteY383" fmla="*/ 832776 h 3063504"/>
              <a:gd name="connsiteX384" fmla="*/ 1455245 w 4114165"/>
              <a:gd name="connsiteY384" fmla="*/ 1393304 h 3063504"/>
              <a:gd name="connsiteX385" fmla="*/ 1458426 w 4114165"/>
              <a:gd name="connsiteY385" fmla="*/ 752149 h 3063504"/>
              <a:gd name="connsiteX386" fmla="*/ 1461619 w 4114165"/>
              <a:gd name="connsiteY386" fmla="*/ 1571984 h 3063504"/>
              <a:gd name="connsiteX387" fmla="*/ 1464800 w 4114165"/>
              <a:gd name="connsiteY387" fmla="*/ 775424 h 3063504"/>
              <a:gd name="connsiteX388" fmla="*/ 1467981 w 4114165"/>
              <a:gd name="connsiteY388" fmla="*/ 1737379 h 3063504"/>
              <a:gd name="connsiteX389" fmla="*/ 1471161 w 4114165"/>
              <a:gd name="connsiteY389" fmla="*/ 1500018 h 3063504"/>
              <a:gd name="connsiteX390" fmla="*/ 1477536 w 4114165"/>
              <a:gd name="connsiteY390" fmla="*/ 2132524 h 3063504"/>
              <a:gd name="connsiteX391" fmla="*/ 1480716 w 4114165"/>
              <a:gd name="connsiteY391" fmla="*/ 2150050 h 3063504"/>
              <a:gd name="connsiteX392" fmla="*/ 1483897 w 4114165"/>
              <a:gd name="connsiteY392" fmla="*/ 2514753 h 3063504"/>
              <a:gd name="connsiteX393" fmla="*/ 1487091 w 4114165"/>
              <a:gd name="connsiteY393" fmla="*/ 2296058 h 3063504"/>
              <a:gd name="connsiteX394" fmla="*/ 1490272 w 4114165"/>
              <a:gd name="connsiteY394" fmla="*/ 2543157 h 3063504"/>
              <a:gd name="connsiteX395" fmla="*/ 1493452 w 4114165"/>
              <a:gd name="connsiteY395" fmla="*/ 2427820 h 3063504"/>
              <a:gd name="connsiteX396" fmla="*/ 1496646 w 4114165"/>
              <a:gd name="connsiteY396" fmla="*/ 2618643 h 3063504"/>
              <a:gd name="connsiteX397" fmla="*/ 1499827 w 4114165"/>
              <a:gd name="connsiteY397" fmla="*/ 2483373 h 3063504"/>
              <a:gd name="connsiteX398" fmla="*/ 1503007 w 4114165"/>
              <a:gd name="connsiteY398" fmla="*/ 2647819 h 3063504"/>
              <a:gd name="connsiteX399" fmla="*/ 1506188 w 4114165"/>
              <a:gd name="connsiteY399" fmla="*/ 2560176 h 3063504"/>
              <a:gd name="connsiteX400" fmla="*/ 1509382 w 4114165"/>
              <a:gd name="connsiteY400" fmla="*/ 2679579 h 3063504"/>
              <a:gd name="connsiteX401" fmla="*/ 1512562 w 4114165"/>
              <a:gd name="connsiteY401" fmla="*/ 2647591 h 3063504"/>
              <a:gd name="connsiteX402" fmla="*/ 1515743 w 4114165"/>
              <a:gd name="connsiteY402" fmla="*/ 2665915 h 3063504"/>
              <a:gd name="connsiteX403" fmla="*/ 1518937 w 4114165"/>
              <a:gd name="connsiteY403" fmla="*/ 2695813 h 3063504"/>
              <a:gd name="connsiteX404" fmla="*/ 1522117 w 4114165"/>
              <a:gd name="connsiteY404" fmla="*/ 2660267 h 3063504"/>
              <a:gd name="connsiteX405" fmla="*/ 1528479 w 4114165"/>
              <a:gd name="connsiteY405" fmla="*/ 2815810 h 3063504"/>
              <a:gd name="connsiteX406" fmla="*/ 1531672 w 4114165"/>
              <a:gd name="connsiteY406" fmla="*/ 2780721 h 3063504"/>
              <a:gd name="connsiteX407" fmla="*/ 1534853 w 4114165"/>
              <a:gd name="connsiteY407" fmla="*/ 2686594 h 3063504"/>
              <a:gd name="connsiteX408" fmla="*/ 1538034 w 4114165"/>
              <a:gd name="connsiteY408" fmla="*/ 2519654 h 3063504"/>
              <a:gd name="connsiteX409" fmla="*/ 1544408 w 4114165"/>
              <a:gd name="connsiteY409" fmla="*/ 2791294 h 3063504"/>
              <a:gd name="connsiteX410" fmla="*/ 1550770 w 4114165"/>
              <a:gd name="connsiteY410" fmla="*/ 2490326 h 3063504"/>
              <a:gd name="connsiteX411" fmla="*/ 1553963 w 4114165"/>
              <a:gd name="connsiteY411" fmla="*/ 2036739 h 3063504"/>
              <a:gd name="connsiteX412" fmla="*/ 1557144 w 4114165"/>
              <a:gd name="connsiteY412" fmla="*/ 2266755 h 3063504"/>
              <a:gd name="connsiteX413" fmla="*/ 1560325 w 4114165"/>
              <a:gd name="connsiteY413" fmla="*/ 2047921 h 3063504"/>
              <a:gd name="connsiteX414" fmla="*/ 1563518 w 4114165"/>
              <a:gd name="connsiteY414" fmla="*/ 1945791 h 3063504"/>
              <a:gd name="connsiteX415" fmla="*/ 1569880 w 4114165"/>
              <a:gd name="connsiteY415" fmla="*/ 1585407 h 3063504"/>
              <a:gd name="connsiteX416" fmla="*/ 1573060 w 4114165"/>
              <a:gd name="connsiteY416" fmla="*/ 1686422 h 3063504"/>
              <a:gd name="connsiteX417" fmla="*/ 1576254 w 4114165"/>
              <a:gd name="connsiteY417" fmla="*/ 1572490 h 3063504"/>
              <a:gd name="connsiteX418" fmla="*/ 1579435 w 4114165"/>
              <a:gd name="connsiteY418" fmla="*/ 1699313 h 3063504"/>
              <a:gd name="connsiteX419" fmla="*/ 1582615 w 4114165"/>
              <a:gd name="connsiteY419" fmla="*/ 1615393 h 3063504"/>
              <a:gd name="connsiteX420" fmla="*/ 1585796 w 4114165"/>
              <a:gd name="connsiteY420" fmla="*/ 1656422 h 3063504"/>
              <a:gd name="connsiteX421" fmla="*/ 1588990 w 4114165"/>
              <a:gd name="connsiteY421" fmla="*/ 1489685 h 3063504"/>
              <a:gd name="connsiteX422" fmla="*/ 1592171 w 4114165"/>
              <a:gd name="connsiteY422" fmla="*/ 1543377 h 3063504"/>
              <a:gd name="connsiteX423" fmla="*/ 1598545 w 4114165"/>
              <a:gd name="connsiteY423" fmla="*/ 1738708 h 3063504"/>
              <a:gd name="connsiteX424" fmla="*/ 1601726 w 4114165"/>
              <a:gd name="connsiteY424" fmla="*/ 1743761 h 3063504"/>
              <a:gd name="connsiteX425" fmla="*/ 1604906 w 4114165"/>
              <a:gd name="connsiteY425" fmla="*/ 1826984 h 3063504"/>
              <a:gd name="connsiteX426" fmla="*/ 1608087 w 4114165"/>
              <a:gd name="connsiteY426" fmla="*/ 2031826 h 3063504"/>
              <a:gd name="connsiteX427" fmla="*/ 1611281 w 4114165"/>
              <a:gd name="connsiteY427" fmla="*/ 1971080 h 3063504"/>
              <a:gd name="connsiteX428" fmla="*/ 1614461 w 4114165"/>
              <a:gd name="connsiteY428" fmla="*/ 1988834 h 3063504"/>
              <a:gd name="connsiteX429" fmla="*/ 1617642 w 4114165"/>
              <a:gd name="connsiteY429" fmla="*/ 2065611 h 3063504"/>
              <a:gd name="connsiteX430" fmla="*/ 1627197 w 4114165"/>
              <a:gd name="connsiteY430" fmla="*/ 2478245 h 3063504"/>
              <a:gd name="connsiteX431" fmla="*/ 1630378 w 4114165"/>
              <a:gd name="connsiteY431" fmla="*/ 2545436 h 3063504"/>
              <a:gd name="connsiteX432" fmla="*/ 1633572 w 4114165"/>
              <a:gd name="connsiteY432" fmla="*/ 2507510 h 3063504"/>
              <a:gd name="connsiteX433" fmla="*/ 1636752 w 4114165"/>
              <a:gd name="connsiteY433" fmla="*/ 2489857 h 3063504"/>
              <a:gd name="connsiteX434" fmla="*/ 1639933 w 4114165"/>
              <a:gd name="connsiteY434" fmla="*/ 2558036 h 3063504"/>
              <a:gd name="connsiteX435" fmla="*/ 1643127 w 4114165"/>
              <a:gd name="connsiteY435" fmla="*/ 2591797 h 3063504"/>
              <a:gd name="connsiteX436" fmla="*/ 1646307 w 4114165"/>
              <a:gd name="connsiteY436" fmla="*/ 2720000 h 3063504"/>
              <a:gd name="connsiteX437" fmla="*/ 1649488 w 4114165"/>
              <a:gd name="connsiteY437" fmla="*/ 2720418 h 3063504"/>
              <a:gd name="connsiteX438" fmla="*/ 1652669 w 4114165"/>
              <a:gd name="connsiteY438" fmla="*/ 2679692 h 3063504"/>
              <a:gd name="connsiteX439" fmla="*/ 1655862 w 4114165"/>
              <a:gd name="connsiteY439" fmla="*/ 2800564 h 3063504"/>
              <a:gd name="connsiteX440" fmla="*/ 1659043 w 4114165"/>
              <a:gd name="connsiteY440" fmla="*/ 2775731 h 3063504"/>
              <a:gd name="connsiteX441" fmla="*/ 1662224 w 4114165"/>
              <a:gd name="connsiteY441" fmla="*/ 2796486 h 3063504"/>
              <a:gd name="connsiteX442" fmla="*/ 1665405 w 4114165"/>
              <a:gd name="connsiteY442" fmla="*/ 2764663 h 3063504"/>
              <a:gd name="connsiteX443" fmla="*/ 1668598 w 4114165"/>
              <a:gd name="connsiteY443" fmla="*/ 2795676 h 3063504"/>
              <a:gd name="connsiteX444" fmla="*/ 1671779 w 4114165"/>
              <a:gd name="connsiteY444" fmla="*/ 2795372 h 3063504"/>
              <a:gd name="connsiteX445" fmla="*/ 1674960 w 4114165"/>
              <a:gd name="connsiteY445" fmla="*/ 2791826 h 3063504"/>
              <a:gd name="connsiteX446" fmla="*/ 1678153 w 4114165"/>
              <a:gd name="connsiteY446" fmla="*/ 2833222 h 3063504"/>
              <a:gd name="connsiteX447" fmla="*/ 1681334 w 4114165"/>
              <a:gd name="connsiteY447" fmla="*/ 2751645 h 3063504"/>
              <a:gd name="connsiteX448" fmla="*/ 1684515 w 4114165"/>
              <a:gd name="connsiteY448" fmla="*/ 2737437 h 3063504"/>
              <a:gd name="connsiteX449" fmla="*/ 1687696 w 4114165"/>
              <a:gd name="connsiteY449" fmla="*/ 2806186 h 3063504"/>
              <a:gd name="connsiteX450" fmla="*/ 1690889 w 4114165"/>
              <a:gd name="connsiteY450" fmla="*/ 2761612 h 3063504"/>
              <a:gd name="connsiteX451" fmla="*/ 1694070 w 4114165"/>
              <a:gd name="connsiteY451" fmla="*/ 2644071 h 3063504"/>
              <a:gd name="connsiteX452" fmla="*/ 1697251 w 4114165"/>
              <a:gd name="connsiteY452" fmla="*/ 2695459 h 3063504"/>
              <a:gd name="connsiteX453" fmla="*/ 1700444 w 4114165"/>
              <a:gd name="connsiteY453" fmla="*/ 2683517 h 3063504"/>
              <a:gd name="connsiteX454" fmla="*/ 1706806 w 4114165"/>
              <a:gd name="connsiteY454" fmla="*/ 2640462 h 3063504"/>
              <a:gd name="connsiteX455" fmla="*/ 1709986 w 4114165"/>
              <a:gd name="connsiteY455" fmla="*/ 2655480 h 3063504"/>
              <a:gd name="connsiteX456" fmla="*/ 1713180 w 4114165"/>
              <a:gd name="connsiteY456" fmla="*/ 2678148 h 3063504"/>
              <a:gd name="connsiteX457" fmla="*/ 1716361 w 4114165"/>
              <a:gd name="connsiteY457" fmla="*/ 2671221 h 3063504"/>
              <a:gd name="connsiteX458" fmla="*/ 1719541 w 4114165"/>
              <a:gd name="connsiteY458" fmla="*/ 2705336 h 3063504"/>
              <a:gd name="connsiteX459" fmla="*/ 1722735 w 4114165"/>
              <a:gd name="connsiteY459" fmla="*/ 2649782 h 3063504"/>
              <a:gd name="connsiteX460" fmla="*/ 1725916 w 4114165"/>
              <a:gd name="connsiteY460" fmla="*/ 2660444 h 3063504"/>
              <a:gd name="connsiteX461" fmla="*/ 1729096 w 4114165"/>
              <a:gd name="connsiteY461" fmla="*/ 2640867 h 3063504"/>
              <a:gd name="connsiteX462" fmla="*/ 1732277 w 4114165"/>
              <a:gd name="connsiteY462" fmla="*/ 2689697 h 3063504"/>
              <a:gd name="connsiteX463" fmla="*/ 1735471 w 4114165"/>
              <a:gd name="connsiteY463" fmla="*/ 2630825 h 3063504"/>
              <a:gd name="connsiteX464" fmla="*/ 1738651 w 4114165"/>
              <a:gd name="connsiteY464" fmla="*/ 2511283 h 3063504"/>
              <a:gd name="connsiteX465" fmla="*/ 1741832 w 4114165"/>
              <a:gd name="connsiteY465" fmla="*/ 2552756 h 3063504"/>
              <a:gd name="connsiteX466" fmla="*/ 1745026 w 4114165"/>
              <a:gd name="connsiteY466" fmla="*/ 2638752 h 3063504"/>
              <a:gd name="connsiteX467" fmla="*/ 1748206 w 4114165"/>
              <a:gd name="connsiteY467" fmla="*/ 2672449 h 3063504"/>
              <a:gd name="connsiteX468" fmla="*/ 1751387 w 4114165"/>
              <a:gd name="connsiteY468" fmla="*/ 2600699 h 3063504"/>
              <a:gd name="connsiteX469" fmla="*/ 1754568 w 4114165"/>
              <a:gd name="connsiteY469" fmla="*/ 2607854 h 3063504"/>
              <a:gd name="connsiteX470" fmla="*/ 1757761 w 4114165"/>
              <a:gd name="connsiteY470" fmla="*/ 2554174 h 3063504"/>
              <a:gd name="connsiteX471" fmla="*/ 1764123 w 4114165"/>
              <a:gd name="connsiteY471" fmla="*/ 2656861 h 3063504"/>
              <a:gd name="connsiteX472" fmla="*/ 1767304 w 4114165"/>
              <a:gd name="connsiteY472" fmla="*/ 2637182 h 3063504"/>
              <a:gd name="connsiteX473" fmla="*/ 1770497 w 4114165"/>
              <a:gd name="connsiteY473" fmla="*/ 2647009 h 3063504"/>
              <a:gd name="connsiteX474" fmla="*/ 1773678 w 4114165"/>
              <a:gd name="connsiteY474" fmla="*/ 2689266 h 3063504"/>
              <a:gd name="connsiteX475" fmla="*/ 1776859 w 4114165"/>
              <a:gd name="connsiteY475" fmla="*/ 2796423 h 3063504"/>
              <a:gd name="connsiteX476" fmla="*/ 1783233 w 4114165"/>
              <a:gd name="connsiteY476" fmla="*/ 2736867 h 3063504"/>
              <a:gd name="connsiteX477" fmla="*/ 1786414 w 4114165"/>
              <a:gd name="connsiteY477" fmla="*/ 2744237 h 3063504"/>
              <a:gd name="connsiteX478" fmla="*/ 1789595 w 4114165"/>
              <a:gd name="connsiteY478" fmla="*/ 2723951 h 3063504"/>
              <a:gd name="connsiteX479" fmla="*/ 1792788 w 4114165"/>
              <a:gd name="connsiteY479" fmla="*/ 2755419 h 3063504"/>
              <a:gd name="connsiteX480" fmla="*/ 1795969 w 4114165"/>
              <a:gd name="connsiteY480" fmla="*/ 2804439 h 3063504"/>
              <a:gd name="connsiteX481" fmla="*/ 1799150 w 4114165"/>
              <a:gd name="connsiteY481" fmla="*/ 2831171 h 3063504"/>
              <a:gd name="connsiteX482" fmla="*/ 1802343 w 4114165"/>
              <a:gd name="connsiteY482" fmla="*/ 2718619 h 3063504"/>
              <a:gd name="connsiteX483" fmla="*/ 1805524 w 4114165"/>
              <a:gd name="connsiteY483" fmla="*/ 2766943 h 3063504"/>
              <a:gd name="connsiteX484" fmla="*/ 1808705 w 4114165"/>
              <a:gd name="connsiteY484" fmla="*/ 2691204 h 3063504"/>
              <a:gd name="connsiteX485" fmla="*/ 1815079 w 4114165"/>
              <a:gd name="connsiteY485" fmla="*/ 2299819 h 3063504"/>
              <a:gd name="connsiteX486" fmla="*/ 1818260 w 4114165"/>
              <a:gd name="connsiteY486" fmla="*/ 2202730 h 3063504"/>
              <a:gd name="connsiteX487" fmla="*/ 1821441 w 4114165"/>
              <a:gd name="connsiteY487" fmla="*/ 2325386 h 3063504"/>
              <a:gd name="connsiteX488" fmla="*/ 1824634 w 4114165"/>
              <a:gd name="connsiteY488" fmla="*/ 2331300 h 3063504"/>
              <a:gd name="connsiteX489" fmla="*/ 1827815 w 4114165"/>
              <a:gd name="connsiteY489" fmla="*/ 2431821 h 3063504"/>
              <a:gd name="connsiteX490" fmla="*/ 1834176 w 4114165"/>
              <a:gd name="connsiteY490" fmla="*/ 2852863 h 3063504"/>
              <a:gd name="connsiteX491" fmla="*/ 1837370 w 4114165"/>
              <a:gd name="connsiteY491" fmla="*/ 2823687 h 3063504"/>
              <a:gd name="connsiteX492" fmla="*/ 1840551 w 4114165"/>
              <a:gd name="connsiteY492" fmla="*/ 2745922 h 3063504"/>
              <a:gd name="connsiteX493" fmla="*/ 1843731 w 4114165"/>
              <a:gd name="connsiteY493" fmla="*/ 2531937 h 3063504"/>
              <a:gd name="connsiteX494" fmla="*/ 1846912 w 4114165"/>
              <a:gd name="connsiteY494" fmla="*/ 2413143 h 3063504"/>
              <a:gd name="connsiteX495" fmla="*/ 1850106 w 4114165"/>
              <a:gd name="connsiteY495" fmla="*/ 2441091 h 3063504"/>
              <a:gd name="connsiteX496" fmla="*/ 1853286 w 4114165"/>
              <a:gd name="connsiteY496" fmla="*/ 2411332 h 3063504"/>
              <a:gd name="connsiteX497" fmla="*/ 1856467 w 4114165"/>
              <a:gd name="connsiteY497" fmla="*/ 2408787 h 3063504"/>
              <a:gd name="connsiteX498" fmla="*/ 1859661 w 4114165"/>
              <a:gd name="connsiteY498" fmla="*/ 2227752 h 3063504"/>
              <a:gd name="connsiteX499" fmla="*/ 1862841 w 4114165"/>
              <a:gd name="connsiteY499" fmla="*/ 2223219 h 3063504"/>
              <a:gd name="connsiteX500" fmla="*/ 1866022 w 4114165"/>
              <a:gd name="connsiteY500" fmla="*/ 2150012 h 3063504"/>
              <a:gd name="connsiteX501" fmla="*/ 1869203 w 4114165"/>
              <a:gd name="connsiteY501" fmla="*/ 2222282 h 3063504"/>
              <a:gd name="connsiteX502" fmla="*/ 1872396 w 4114165"/>
              <a:gd name="connsiteY502" fmla="*/ 2116265 h 3063504"/>
              <a:gd name="connsiteX503" fmla="*/ 1875577 w 4114165"/>
              <a:gd name="connsiteY503" fmla="*/ 2150063 h 3063504"/>
              <a:gd name="connsiteX504" fmla="*/ 1881951 w 4114165"/>
              <a:gd name="connsiteY504" fmla="*/ 2062433 h 3063504"/>
              <a:gd name="connsiteX505" fmla="*/ 1885132 w 4114165"/>
              <a:gd name="connsiteY505" fmla="*/ 2064294 h 3063504"/>
              <a:gd name="connsiteX506" fmla="*/ 1888313 w 4114165"/>
              <a:gd name="connsiteY506" fmla="*/ 2008247 h 3063504"/>
              <a:gd name="connsiteX507" fmla="*/ 1891494 w 4114165"/>
              <a:gd name="connsiteY507" fmla="*/ 2117493 h 3063504"/>
              <a:gd name="connsiteX508" fmla="*/ 1894687 w 4114165"/>
              <a:gd name="connsiteY508" fmla="*/ 1969054 h 3063504"/>
              <a:gd name="connsiteX509" fmla="*/ 1897868 w 4114165"/>
              <a:gd name="connsiteY509" fmla="*/ 2191307 h 3063504"/>
              <a:gd name="connsiteX510" fmla="*/ 1901049 w 4114165"/>
              <a:gd name="connsiteY510" fmla="*/ 2022658 h 3063504"/>
              <a:gd name="connsiteX511" fmla="*/ 1904242 w 4114165"/>
              <a:gd name="connsiteY511" fmla="*/ 2215988 h 3063504"/>
              <a:gd name="connsiteX512" fmla="*/ 1907423 w 4114165"/>
              <a:gd name="connsiteY512" fmla="*/ 1937218 h 3063504"/>
              <a:gd name="connsiteX513" fmla="*/ 1910604 w 4114165"/>
              <a:gd name="connsiteY513" fmla="*/ 2103057 h 3063504"/>
              <a:gd name="connsiteX514" fmla="*/ 1916978 w 4114165"/>
              <a:gd name="connsiteY514" fmla="*/ 2012235 h 3063504"/>
              <a:gd name="connsiteX515" fmla="*/ 1920159 w 4114165"/>
              <a:gd name="connsiteY515" fmla="*/ 2171464 h 3063504"/>
              <a:gd name="connsiteX516" fmla="*/ 1923340 w 4114165"/>
              <a:gd name="connsiteY516" fmla="*/ 1790210 h 3063504"/>
              <a:gd name="connsiteX517" fmla="*/ 1926520 w 4114165"/>
              <a:gd name="connsiteY517" fmla="*/ 2366187 h 3063504"/>
              <a:gd name="connsiteX518" fmla="*/ 1929714 w 4114165"/>
              <a:gd name="connsiteY518" fmla="*/ 1631476 h 3063504"/>
              <a:gd name="connsiteX519" fmla="*/ 1932895 w 4114165"/>
              <a:gd name="connsiteY519" fmla="*/ 2269149 h 3063504"/>
              <a:gd name="connsiteX520" fmla="*/ 1936075 w 4114165"/>
              <a:gd name="connsiteY520" fmla="*/ 1478655 h 3063504"/>
              <a:gd name="connsiteX521" fmla="*/ 1939269 w 4114165"/>
              <a:gd name="connsiteY521" fmla="*/ 1710608 h 3063504"/>
              <a:gd name="connsiteX522" fmla="*/ 1942450 w 4114165"/>
              <a:gd name="connsiteY522" fmla="*/ 1817107 h 3063504"/>
              <a:gd name="connsiteX523" fmla="*/ 1945631 w 4114165"/>
              <a:gd name="connsiteY523" fmla="*/ 1149561 h 3063504"/>
              <a:gd name="connsiteX524" fmla="*/ 1948811 w 4114165"/>
              <a:gd name="connsiteY524" fmla="*/ 2165955 h 3063504"/>
              <a:gd name="connsiteX525" fmla="*/ 1952005 w 4114165"/>
              <a:gd name="connsiteY525" fmla="*/ 846592 h 3063504"/>
              <a:gd name="connsiteX526" fmla="*/ 1955186 w 4114165"/>
              <a:gd name="connsiteY526" fmla="*/ 1950350 h 3063504"/>
              <a:gd name="connsiteX527" fmla="*/ 1958366 w 4114165"/>
              <a:gd name="connsiteY527" fmla="*/ 864169 h 3063504"/>
              <a:gd name="connsiteX528" fmla="*/ 1961560 w 4114165"/>
              <a:gd name="connsiteY528" fmla="*/ 1399560 h 3063504"/>
              <a:gd name="connsiteX529" fmla="*/ 1964741 w 4114165"/>
              <a:gd name="connsiteY529" fmla="*/ 1303623 h 3063504"/>
              <a:gd name="connsiteX530" fmla="*/ 1967921 w 4114165"/>
              <a:gd name="connsiteY530" fmla="*/ 789202 h 3063504"/>
              <a:gd name="connsiteX531" fmla="*/ 1971102 w 4114165"/>
              <a:gd name="connsiteY531" fmla="*/ 1617673 h 3063504"/>
              <a:gd name="connsiteX532" fmla="*/ 1974296 w 4114165"/>
              <a:gd name="connsiteY532" fmla="*/ 501977 h 3063504"/>
              <a:gd name="connsiteX533" fmla="*/ 1977477 w 4114165"/>
              <a:gd name="connsiteY533" fmla="*/ 1724918 h 3063504"/>
              <a:gd name="connsiteX534" fmla="*/ 1980657 w 4114165"/>
              <a:gd name="connsiteY534" fmla="*/ 540785 h 3063504"/>
              <a:gd name="connsiteX535" fmla="*/ 1983851 w 4114165"/>
              <a:gd name="connsiteY535" fmla="*/ 1270926 h 3063504"/>
              <a:gd name="connsiteX536" fmla="*/ 1987032 w 4114165"/>
              <a:gd name="connsiteY536" fmla="*/ 845186 h 3063504"/>
              <a:gd name="connsiteX537" fmla="*/ 1993393 w 4114165"/>
              <a:gd name="connsiteY537" fmla="*/ 1188248 h 3063504"/>
              <a:gd name="connsiteX538" fmla="*/ 1996587 w 4114165"/>
              <a:gd name="connsiteY538" fmla="*/ 828990 h 3063504"/>
              <a:gd name="connsiteX539" fmla="*/ 1999767 w 4114165"/>
              <a:gd name="connsiteY539" fmla="*/ 1529232 h 3063504"/>
              <a:gd name="connsiteX540" fmla="*/ 2002948 w 4114165"/>
              <a:gd name="connsiteY540" fmla="*/ 867398 h 3063504"/>
              <a:gd name="connsiteX541" fmla="*/ 2006142 w 4114165"/>
              <a:gd name="connsiteY541" fmla="*/ 1526636 h 3063504"/>
              <a:gd name="connsiteX542" fmla="*/ 2009322 w 4114165"/>
              <a:gd name="connsiteY542" fmla="*/ 947050 h 3063504"/>
              <a:gd name="connsiteX543" fmla="*/ 2012503 w 4114165"/>
              <a:gd name="connsiteY543" fmla="*/ 1598918 h 3063504"/>
              <a:gd name="connsiteX544" fmla="*/ 2015684 w 4114165"/>
              <a:gd name="connsiteY544" fmla="*/ 1262733 h 3063504"/>
              <a:gd name="connsiteX545" fmla="*/ 2018877 w 4114165"/>
              <a:gd name="connsiteY545" fmla="*/ 1568362 h 3063504"/>
              <a:gd name="connsiteX546" fmla="*/ 2022058 w 4114165"/>
              <a:gd name="connsiteY546" fmla="*/ 1696438 h 3063504"/>
              <a:gd name="connsiteX547" fmla="*/ 2025239 w 4114165"/>
              <a:gd name="connsiteY547" fmla="*/ 1640530 h 3063504"/>
              <a:gd name="connsiteX548" fmla="*/ 2028420 w 4114165"/>
              <a:gd name="connsiteY548" fmla="*/ 1925378 h 3063504"/>
              <a:gd name="connsiteX549" fmla="*/ 2031613 w 4114165"/>
              <a:gd name="connsiteY549" fmla="*/ 1618471 h 3063504"/>
              <a:gd name="connsiteX550" fmla="*/ 2034794 w 4114165"/>
              <a:gd name="connsiteY550" fmla="*/ 2157408 h 3063504"/>
              <a:gd name="connsiteX551" fmla="*/ 2037975 w 4114165"/>
              <a:gd name="connsiteY551" fmla="*/ 1957366 h 3063504"/>
              <a:gd name="connsiteX552" fmla="*/ 2041168 w 4114165"/>
              <a:gd name="connsiteY552" fmla="*/ 2357956 h 3063504"/>
              <a:gd name="connsiteX553" fmla="*/ 2044349 w 4114165"/>
              <a:gd name="connsiteY553" fmla="*/ 2274214 h 3063504"/>
              <a:gd name="connsiteX554" fmla="*/ 2047530 w 4114165"/>
              <a:gd name="connsiteY554" fmla="*/ 2456160 h 3063504"/>
              <a:gd name="connsiteX555" fmla="*/ 2050711 w 4114165"/>
              <a:gd name="connsiteY555" fmla="*/ 2483753 h 3063504"/>
              <a:gd name="connsiteX556" fmla="*/ 2053904 w 4114165"/>
              <a:gd name="connsiteY556" fmla="*/ 2551363 h 3063504"/>
              <a:gd name="connsiteX557" fmla="*/ 2063459 w 4114165"/>
              <a:gd name="connsiteY557" fmla="*/ 2850027 h 3063504"/>
              <a:gd name="connsiteX558" fmla="*/ 2066640 w 4114165"/>
              <a:gd name="connsiteY558" fmla="*/ 2850698 h 3063504"/>
              <a:gd name="connsiteX559" fmla="*/ 2069821 w 4114165"/>
              <a:gd name="connsiteY559" fmla="*/ 2919308 h 3063504"/>
              <a:gd name="connsiteX560" fmla="*/ 2073001 w 4114165"/>
              <a:gd name="connsiteY560" fmla="*/ 2817925 h 3063504"/>
              <a:gd name="connsiteX561" fmla="*/ 2076195 w 4114165"/>
              <a:gd name="connsiteY561" fmla="*/ 2931122 h 3063504"/>
              <a:gd name="connsiteX562" fmla="*/ 2079376 w 4114165"/>
              <a:gd name="connsiteY562" fmla="*/ 2871744 h 3063504"/>
              <a:gd name="connsiteX563" fmla="*/ 2082556 w 4114165"/>
              <a:gd name="connsiteY563" fmla="*/ 2969986 h 3063504"/>
              <a:gd name="connsiteX564" fmla="*/ 2085750 w 4114165"/>
              <a:gd name="connsiteY564" fmla="*/ 2951561 h 3063504"/>
              <a:gd name="connsiteX565" fmla="*/ 2088931 w 4114165"/>
              <a:gd name="connsiteY565" fmla="*/ 2984789 h 3063504"/>
              <a:gd name="connsiteX566" fmla="*/ 2092111 w 4114165"/>
              <a:gd name="connsiteY566" fmla="*/ 2969315 h 3063504"/>
              <a:gd name="connsiteX567" fmla="*/ 2095292 w 4114165"/>
              <a:gd name="connsiteY567" fmla="*/ 2967314 h 3063504"/>
              <a:gd name="connsiteX568" fmla="*/ 2098486 w 4114165"/>
              <a:gd name="connsiteY568" fmla="*/ 2976229 h 3063504"/>
              <a:gd name="connsiteX569" fmla="*/ 2101666 w 4114165"/>
              <a:gd name="connsiteY569" fmla="*/ 2978280 h 3063504"/>
              <a:gd name="connsiteX570" fmla="*/ 2104847 w 4114165"/>
              <a:gd name="connsiteY570" fmla="*/ 2986499 h 3063504"/>
              <a:gd name="connsiteX571" fmla="*/ 2108028 w 4114165"/>
              <a:gd name="connsiteY571" fmla="*/ 2960919 h 3063504"/>
              <a:gd name="connsiteX572" fmla="*/ 2111222 w 4114165"/>
              <a:gd name="connsiteY572" fmla="*/ 2976609 h 3063504"/>
              <a:gd name="connsiteX573" fmla="*/ 2114402 w 4114165"/>
              <a:gd name="connsiteY573" fmla="*/ 2965301 h 3063504"/>
              <a:gd name="connsiteX574" fmla="*/ 2117583 w 4114165"/>
              <a:gd name="connsiteY574" fmla="*/ 3007077 h 3063504"/>
              <a:gd name="connsiteX575" fmla="*/ 2120777 w 4114165"/>
              <a:gd name="connsiteY575" fmla="*/ 2964338 h 3063504"/>
              <a:gd name="connsiteX576" fmla="*/ 2123957 w 4114165"/>
              <a:gd name="connsiteY576" fmla="*/ 2959425 h 3063504"/>
              <a:gd name="connsiteX577" fmla="*/ 2127138 w 4114165"/>
              <a:gd name="connsiteY577" fmla="*/ 2922904 h 3063504"/>
              <a:gd name="connsiteX578" fmla="*/ 2130319 w 4114165"/>
              <a:gd name="connsiteY578" fmla="*/ 2967719 h 3063504"/>
              <a:gd name="connsiteX579" fmla="*/ 2133512 w 4114165"/>
              <a:gd name="connsiteY579" fmla="*/ 2748100 h 3063504"/>
              <a:gd name="connsiteX580" fmla="*/ 2136693 w 4114165"/>
              <a:gd name="connsiteY580" fmla="*/ 2770425 h 3063504"/>
              <a:gd name="connsiteX581" fmla="*/ 2139874 w 4114165"/>
              <a:gd name="connsiteY581" fmla="*/ 2840744 h 3063504"/>
              <a:gd name="connsiteX582" fmla="*/ 2143068 w 4114165"/>
              <a:gd name="connsiteY582" fmla="*/ 2520490 h 3063504"/>
              <a:gd name="connsiteX583" fmla="*/ 2155803 w 4114165"/>
              <a:gd name="connsiteY583" fmla="*/ 2802843 h 3063504"/>
              <a:gd name="connsiteX584" fmla="*/ 2158984 w 4114165"/>
              <a:gd name="connsiteY584" fmla="*/ 2808542 h 3063504"/>
              <a:gd name="connsiteX585" fmla="*/ 2165358 w 4114165"/>
              <a:gd name="connsiteY585" fmla="*/ 2716695 h 3063504"/>
              <a:gd name="connsiteX586" fmla="*/ 2168539 w 4114165"/>
              <a:gd name="connsiteY586" fmla="*/ 2878050 h 3063504"/>
              <a:gd name="connsiteX587" fmla="*/ 2171720 w 4114165"/>
              <a:gd name="connsiteY587" fmla="*/ 2791725 h 3063504"/>
              <a:gd name="connsiteX588" fmla="*/ 2174901 w 4114165"/>
              <a:gd name="connsiteY588" fmla="*/ 2656911 h 3063504"/>
              <a:gd name="connsiteX589" fmla="*/ 2178094 w 4114165"/>
              <a:gd name="connsiteY589" fmla="*/ 2667789 h 3063504"/>
              <a:gd name="connsiteX590" fmla="*/ 2184456 w 4114165"/>
              <a:gd name="connsiteY590" fmla="*/ 2001358 h 3063504"/>
              <a:gd name="connsiteX591" fmla="*/ 2187649 w 4114165"/>
              <a:gd name="connsiteY591" fmla="*/ 2232932 h 3063504"/>
              <a:gd name="connsiteX592" fmla="*/ 2190830 w 4114165"/>
              <a:gd name="connsiteY592" fmla="*/ 2350396 h 3063504"/>
              <a:gd name="connsiteX593" fmla="*/ 2194011 w 4114165"/>
              <a:gd name="connsiteY593" fmla="*/ 2318029 h 3063504"/>
              <a:gd name="connsiteX594" fmla="*/ 2197192 w 4114165"/>
              <a:gd name="connsiteY594" fmla="*/ 2241720 h 3063504"/>
              <a:gd name="connsiteX595" fmla="*/ 2200385 w 4114165"/>
              <a:gd name="connsiteY595" fmla="*/ 2286801 h 3063504"/>
              <a:gd name="connsiteX596" fmla="*/ 2203566 w 4114165"/>
              <a:gd name="connsiteY596" fmla="*/ 2371265 h 3063504"/>
              <a:gd name="connsiteX597" fmla="*/ 2206747 w 4114165"/>
              <a:gd name="connsiteY597" fmla="*/ 2299768 h 3063504"/>
              <a:gd name="connsiteX598" fmla="*/ 2209927 w 4114165"/>
              <a:gd name="connsiteY598" fmla="*/ 2269744 h 3063504"/>
              <a:gd name="connsiteX599" fmla="*/ 2213121 w 4114165"/>
              <a:gd name="connsiteY599" fmla="*/ 2346103 h 3063504"/>
              <a:gd name="connsiteX600" fmla="*/ 2216302 w 4114165"/>
              <a:gd name="connsiteY600" fmla="*/ 2368999 h 3063504"/>
              <a:gd name="connsiteX601" fmla="*/ 2219482 w 4114165"/>
              <a:gd name="connsiteY601" fmla="*/ 2328628 h 3063504"/>
              <a:gd name="connsiteX602" fmla="*/ 2222676 w 4114165"/>
              <a:gd name="connsiteY602" fmla="*/ 2314243 h 3063504"/>
              <a:gd name="connsiteX603" fmla="*/ 2232218 w 4114165"/>
              <a:gd name="connsiteY603" fmla="*/ 1898848 h 3063504"/>
              <a:gd name="connsiteX604" fmla="*/ 2235412 w 4114165"/>
              <a:gd name="connsiteY604" fmla="*/ 1656663 h 3063504"/>
              <a:gd name="connsiteX605" fmla="*/ 2238592 w 4114165"/>
              <a:gd name="connsiteY605" fmla="*/ 1296050 h 3063504"/>
              <a:gd name="connsiteX606" fmla="*/ 2244967 w 4114165"/>
              <a:gd name="connsiteY606" fmla="*/ 875173 h 3063504"/>
              <a:gd name="connsiteX607" fmla="*/ 2248147 w 4114165"/>
              <a:gd name="connsiteY607" fmla="*/ 593693 h 3063504"/>
              <a:gd name="connsiteX608" fmla="*/ 2251328 w 4114165"/>
              <a:gd name="connsiteY608" fmla="*/ 644612 h 3063504"/>
              <a:gd name="connsiteX609" fmla="*/ 2254509 w 4114165"/>
              <a:gd name="connsiteY609" fmla="*/ 515406 h 3063504"/>
              <a:gd name="connsiteX610" fmla="*/ 2257702 w 4114165"/>
              <a:gd name="connsiteY610" fmla="*/ 504589 h 3063504"/>
              <a:gd name="connsiteX611" fmla="*/ 2260883 w 4114165"/>
              <a:gd name="connsiteY611" fmla="*/ 533884 h 3063504"/>
              <a:gd name="connsiteX612" fmla="*/ 2264064 w 4114165"/>
              <a:gd name="connsiteY612" fmla="*/ 440313 h 3063504"/>
              <a:gd name="connsiteX613" fmla="*/ 2267257 w 4114165"/>
              <a:gd name="connsiteY613" fmla="*/ 452684 h 3063504"/>
              <a:gd name="connsiteX614" fmla="*/ 2270438 w 4114165"/>
              <a:gd name="connsiteY614" fmla="*/ 500866 h 3063504"/>
              <a:gd name="connsiteX615" fmla="*/ 2273619 w 4114165"/>
              <a:gd name="connsiteY615" fmla="*/ 629986 h 3063504"/>
              <a:gd name="connsiteX616" fmla="*/ 2276800 w 4114165"/>
              <a:gd name="connsiteY616" fmla="*/ 641320 h 3063504"/>
              <a:gd name="connsiteX617" fmla="*/ 2283174 w 4114165"/>
              <a:gd name="connsiteY617" fmla="*/ 799763 h 3063504"/>
              <a:gd name="connsiteX618" fmla="*/ 2286355 w 4114165"/>
              <a:gd name="connsiteY618" fmla="*/ 849492 h 3063504"/>
              <a:gd name="connsiteX619" fmla="*/ 2295910 w 4114165"/>
              <a:gd name="connsiteY619" fmla="*/ 1157273 h 3063504"/>
              <a:gd name="connsiteX620" fmla="*/ 2299091 w 4114165"/>
              <a:gd name="connsiteY620" fmla="*/ 1247360 h 3063504"/>
              <a:gd name="connsiteX621" fmla="*/ 2305465 w 4114165"/>
              <a:gd name="connsiteY621" fmla="*/ 1627740 h 3063504"/>
              <a:gd name="connsiteX622" fmla="*/ 2327756 w 4114165"/>
              <a:gd name="connsiteY622" fmla="*/ 2527644 h 3063504"/>
              <a:gd name="connsiteX623" fmla="*/ 2330936 w 4114165"/>
              <a:gd name="connsiteY623" fmla="*/ 2536230 h 3063504"/>
              <a:gd name="connsiteX624" fmla="*/ 2334117 w 4114165"/>
              <a:gd name="connsiteY624" fmla="*/ 2575347 h 3063504"/>
              <a:gd name="connsiteX625" fmla="*/ 2337311 w 4114165"/>
              <a:gd name="connsiteY625" fmla="*/ 2567559 h 3063504"/>
              <a:gd name="connsiteX626" fmla="*/ 2340491 w 4114165"/>
              <a:gd name="connsiteY626" fmla="*/ 2657735 h 3063504"/>
              <a:gd name="connsiteX627" fmla="*/ 2343672 w 4114165"/>
              <a:gd name="connsiteY627" fmla="*/ 2677679 h 3063504"/>
              <a:gd name="connsiteX628" fmla="*/ 2346866 w 4114165"/>
              <a:gd name="connsiteY628" fmla="*/ 2676653 h 3063504"/>
              <a:gd name="connsiteX629" fmla="*/ 2350047 w 4114165"/>
              <a:gd name="connsiteY629" fmla="*/ 2718873 h 3063504"/>
              <a:gd name="connsiteX630" fmla="*/ 2353227 w 4114165"/>
              <a:gd name="connsiteY630" fmla="*/ 2727256 h 3063504"/>
              <a:gd name="connsiteX631" fmla="*/ 2359602 w 4114165"/>
              <a:gd name="connsiteY631" fmla="*/ 2758344 h 3063504"/>
              <a:gd name="connsiteX632" fmla="*/ 2362782 w 4114165"/>
              <a:gd name="connsiteY632" fmla="*/ 2709464 h 3063504"/>
              <a:gd name="connsiteX633" fmla="*/ 2365963 w 4114165"/>
              <a:gd name="connsiteY633" fmla="*/ 2701651 h 3063504"/>
              <a:gd name="connsiteX634" fmla="*/ 2369144 w 4114165"/>
              <a:gd name="connsiteY634" fmla="*/ 2749581 h 3063504"/>
              <a:gd name="connsiteX635" fmla="*/ 2372337 w 4114165"/>
              <a:gd name="connsiteY635" fmla="*/ 2738311 h 3063504"/>
              <a:gd name="connsiteX636" fmla="*/ 2375518 w 4114165"/>
              <a:gd name="connsiteY636" fmla="*/ 2683466 h 3063504"/>
              <a:gd name="connsiteX637" fmla="*/ 2381892 w 4114165"/>
              <a:gd name="connsiteY637" fmla="*/ 2760295 h 3063504"/>
              <a:gd name="connsiteX638" fmla="*/ 2385073 w 4114165"/>
              <a:gd name="connsiteY638" fmla="*/ 2736829 h 3063504"/>
              <a:gd name="connsiteX639" fmla="*/ 2388254 w 4114165"/>
              <a:gd name="connsiteY639" fmla="*/ 2701106 h 3063504"/>
              <a:gd name="connsiteX640" fmla="*/ 2391435 w 4114165"/>
              <a:gd name="connsiteY640" fmla="*/ 2683530 h 3063504"/>
              <a:gd name="connsiteX641" fmla="*/ 2394628 w 4114165"/>
              <a:gd name="connsiteY641" fmla="*/ 2730574 h 3063504"/>
              <a:gd name="connsiteX642" fmla="*/ 2397809 w 4114165"/>
              <a:gd name="connsiteY642" fmla="*/ 2662280 h 3063504"/>
              <a:gd name="connsiteX643" fmla="*/ 2400990 w 4114165"/>
              <a:gd name="connsiteY643" fmla="*/ 2633636 h 3063504"/>
              <a:gd name="connsiteX644" fmla="*/ 2404183 w 4114165"/>
              <a:gd name="connsiteY644" fmla="*/ 2647958 h 3063504"/>
              <a:gd name="connsiteX645" fmla="*/ 2407364 w 4114165"/>
              <a:gd name="connsiteY645" fmla="*/ 2741350 h 3063504"/>
              <a:gd name="connsiteX646" fmla="*/ 2410545 w 4114165"/>
              <a:gd name="connsiteY646" fmla="*/ 2674665 h 3063504"/>
              <a:gd name="connsiteX647" fmla="*/ 2413726 w 4114165"/>
              <a:gd name="connsiteY647" fmla="*/ 2647211 h 3063504"/>
              <a:gd name="connsiteX648" fmla="*/ 2416919 w 4114165"/>
              <a:gd name="connsiteY648" fmla="*/ 2707716 h 3063504"/>
              <a:gd name="connsiteX649" fmla="*/ 2420100 w 4114165"/>
              <a:gd name="connsiteY649" fmla="*/ 2636891 h 3063504"/>
              <a:gd name="connsiteX650" fmla="*/ 2423281 w 4114165"/>
              <a:gd name="connsiteY650" fmla="*/ 2730726 h 3063504"/>
              <a:gd name="connsiteX651" fmla="*/ 2426474 w 4114165"/>
              <a:gd name="connsiteY651" fmla="*/ 2679870 h 3063504"/>
              <a:gd name="connsiteX652" fmla="*/ 2429655 w 4114165"/>
              <a:gd name="connsiteY652" fmla="*/ 2703993 h 3063504"/>
              <a:gd name="connsiteX653" fmla="*/ 2432836 w 4114165"/>
              <a:gd name="connsiteY653" fmla="*/ 2809251 h 3063504"/>
              <a:gd name="connsiteX654" fmla="*/ 2436017 w 4114165"/>
              <a:gd name="connsiteY654" fmla="*/ 2763612 h 3063504"/>
              <a:gd name="connsiteX655" fmla="*/ 2439210 w 4114165"/>
              <a:gd name="connsiteY655" fmla="*/ 2782544 h 3063504"/>
              <a:gd name="connsiteX656" fmla="*/ 2442391 w 4114165"/>
              <a:gd name="connsiteY656" fmla="*/ 2865324 h 3063504"/>
              <a:gd name="connsiteX657" fmla="*/ 2445572 w 4114165"/>
              <a:gd name="connsiteY657" fmla="*/ 2880304 h 3063504"/>
              <a:gd name="connsiteX658" fmla="*/ 2448765 w 4114165"/>
              <a:gd name="connsiteY658" fmla="*/ 2785836 h 3063504"/>
              <a:gd name="connsiteX659" fmla="*/ 2451946 w 4114165"/>
              <a:gd name="connsiteY659" fmla="*/ 2807731 h 3063504"/>
              <a:gd name="connsiteX660" fmla="*/ 2455127 w 4114165"/>
              <a:gd name="connsiteY660" fmla="*/ 2849938 h 3063504"/>
              <a:gd name="connsiteX661" fmla="*/ 2458308 w 4114165"/>
              <a:gd name="connsiteY661" fmla="*/ 2849710 h 3063504"/>
              <a:gd name="connsiteX662" fmla="*/ 2461501 w 4114165"/>
              <a:gd name="connsiteY662" fmla="*/ 2889346 h 3063504"/>
              <a:gd name="connsiteX663" fmla="*/ 2464682 w 4114165"/>
              <a:gd name="connsiteY663" fmla="*/ 2898337 h 3063504"/>
              <a:gd name="connsiteX664" fmla="*/ 2467863 w 4114165"/>
              <a:gd name="connsiteY664" fmla="*/ 2934136 h 3063504"/>
              <a:gd name="connsiteX665" fmla="*/ 2477418 w 4114165"/>
              <a:gd name="connsiteY665" fmla="*/ 2787850 h 3063504"/>
              <a:gd name="connsiteX666" fmla="*/ 2480598 w 4114165"/>
              <a:gd name="connsiteY666" fmla="*/ 2852167 h 3063504"/>
              <a:gd name="connsiteX667" fmla="*/ 2483792 w 4114165"/>
              <a:gd name="connsiteY667" fmla="*/ 2877151 h 3063504"/>
              <a:gd name="connsiteX668" fmla="*/ 2486973 w 4114165"/>
              <a:gd name="connsiteY668" fmla="*/ 2878772 h 3063504"/>
              <a:gd name="connsiteX669" fmla="*/ 2490153 w 4114165"/>
              <a:gd name="connsiteY669" fmla="*/ 2869097 h 3063504"/>
              <a:gd name="connsiteX670" fmla="*/ 2493334 w 4114165"/>
              <a:gd name="connsiteY670" fmla="*/ 2704285 h 3063504"/>
              <a:gd name="connsiteX671" fmla="*/ 2496528 w 4114165"/>
              <a:gd name="connsiteY671" fmla="*/ 2715289 h 3063504"/>
              <a:gd name="connsiteX672" fmla="*/ 2499708 w 4114165"/>
              <a:gd name="connsiteY672" fmla="*/ 2345875 h 3063504"/>
              <a:gd name="connsiteX673" fmla="*/ 2502889 w 4114165"/>
              <a:gd name="connsiteY673" fmla="*/ 1782447 h 3063504"/>
              <a:gd name="connsiteX674" fmla="*/ 2506083 w 4114165"/>
              <a:gd name="connsiteY674" fmla="*/ 1608011 h 3063504"/>
              <a:gd name="connsiteX675" fmla="*/ 2509263 w 4114165"/>
              <a:gd name="connsiteY675" fmla="*/ 1562030 h 3063504"/>
              <a:gd name="connsiteX676" fmla="*/ 2512444 w 4114165"/>
              <a:gd name="connsiteY676" fmla="*/ 1481416 h 3063504"/>
              <a:gd name="connsiteX677" fmla="*/ 2518818 w 4114165"/>
              <a:gd name="connsiteY677" fmla="*/ 1498625 h 3063504"/>
              <a:gd name="connsiteX678" fmla="*/ 2521999 w 4114165"/>
              <a:gd name="connsiteY678" fmla="*/ 1532157 h 3063504"/>
              <a:gd name="connsiteX679" fmla="*/ 2525180 w 4114165"/>
              <a:gd name="connsiteY679" fmla="*/ 1514518 h 3063504"/>
              <a:gd name="connsiteX680" fmla="*/ 2528373 w 4114165"/>
              <a:gd name="connsiteY680" fmla="*/ 1432130 h 3063504"/>
              <a:gd name="connsiteX681" fmla="*/ 2531554 w 4114165"/>
              <a:gd name="connsiteY681" fmla="*/ 1431294 h 3063504"/>
              <a:gd name="connsiteX682" fmla="*/ 2534735 w 4114165"/>
              <a:gd name="connsiteY682" fmla="*/ 1413186 h 3063504"/>
              <a:gd name="connsiteX683" fmla="*/ 2537916 w 4114165"/>
              <a:gd name="connsiteY683" fmla="*/ 1511086 h 3063504"/>
              <a:gd name="connsiteX684" fmla="*/ 2541109 w 4114165"/>
              <a:gd name="connsiteY684" fmla="*/ 1427647 h 3063504"/>
              <a:gd name="connsiteX685" fmla="*/ 2544290 w 4114165"/>
              <a:gd name="connsiteY685" fmla="*/ 1460369 h 3063504"/>
              <a:gd name="connsiteX686" fmla="*/ 2550652 w 4114165"/>
              <a:gd name="connsiteY686" fmla="*/ 1651382 h 3063504"/>
              <a:gd name="connsiteX687" fmla="*/ 2553845 w 4114165"/>
              <a:gd name="connsiteY687" fmla="*/ 1886312 h 3063504"/>
              <a:gd name="connsiteX688" fmla="*/ 2560207 w 4114165"/>
              <a:gd name="connsiteY688" fmla="*/ 2090115 h 3063504"/>
              <a:gd name="connsiteX689" fmla="*/ 2563400 w 4114165"/>
              <a:gd name="connsiteY689" fmla="*/ 2090963 h 3063504"/>
              <a:gd name="connsiteX690" fmla="*/ 2566581 w 4114165"/>
              <a:gd name="connsiteY690" fmla="*/ 2006372 h 3063504"/>
              <a:gd name="connsiteX691" fmla="*/ 2569762 w 4114165"/>
              <a:gd name="connsiteY691" fmla="*/ 1971903 h 3063504"/>
              <a:gd name="connsiteX692" fmla="*/ 2572942 w 4114165"/>
              <a:gd name="connsiteY692" fmla="*/ 1987859 h 3063504"/>
              <a:gd name="connsiteX693" fmla="*/ 2579317 w 4114165"/>
              <a:gd name="connsiteY693" fmla="*/ 2167437 h 3063504"/>
              <a:gd name="connsiteX694" fmla="*/ 2582497 w 4114165"/>
              <a:gd name="connsiteY694" fmla="*/ 2167184 h 3063504"/>
              <a:gd name="connsiteX695" fmla="*/ 2588872 w 4114165"/>
              <a:gd name="connsiteY695" fmla="*/ 2209568 h 3063504"/>
              <a:gd name="connsiteX696" fmla="*/ 2598427 w 4114165"/>
              <a:gd name="connsiteY696" fmla="*/ 2462694 h 3063504"/>
              <a:gd name="connsiteX697" fmla="*/ 2601607 w 4114165"/>
              <a:gd name="connsiteY697" fmla="*/ 2500773 h 3063504"/>
              <a:gd name="connsiteX698" fmla="*/ 2611162 w 4114165"/>
              <a:gd name="connsiteY698" fmla="*/ 2806731 h 3063504"/>
              <a:gd name="connsiteX699" fmla="*/ 2614343 w 4114165"/>
              <a:gd name="connsiteY699" fmla="*/ 2888472 h 3063504"/>
              <a:gd name="connsiteX700" fmla="*/ 2617524 w 4114165"/>
              <a:gd name="connsiteY700" fmla="*/ 2880609 h 3063504"/>
              <a:gd name="connsiteX701" fmla="*/ 2620717 w 4114165"/>
              <a:gd name="connsiteY701" fmla="*/ 2920523 h 3063504"/>
              <a:gd name="connsiteX702" fmla="*/ 2623898 w 4114165"/>
              <a:gd name="connsiteY702" fmla="*/ 2910532 h 3063504"/>
              <a:gd name="connsiteX703" fmla="*/ 2627079 w 4114165"/>
              <a:gd name="connsiteY703" fmla="*/ 2940481 h 3063504"/>
              <a:gd name="connsiteX704" fmla="*/ 2633453 w 4114165"/>
              <a:gd name="connsiteY704" fmla="*/ 2957424 h 3063504"/>
              <a:gd name="connsiteX705" fmla="*/ 2636634 w 4114165"/>
              <a:gd name="connsiteY705" fmla="*/ 3004671 h 3063504"/>
              <a:gd name="connsiteX706" fmla="*/ 2639815 w 4114165"/>
              <a:gd name="connsiteY706" fmla="*/ 3009217 h 3063504"/>
              <a:gd name="connsiteX707" fmla="*/ 2643008 w 4114165"/>
              <a:gd name="connsiteY707" fmla="*/ 3025249 h 3063504"/>
              <a:gd name="connsiteX708" fmla="*/ 2646189 w 4114165"/>
              <a:gd name="connsiteY708" fmla="*/ 3020145 h 3063504"/>
              <a:gd name="connsiteX709" fmla="*/ 2649370 w 4114165"/>
              <a:gd name="connsiteY709" fmla="*/ 3036734 h 3063504"/>
              <a:gd name="connsiteX710" fmla="*/ 2652551 w 4114165"/>
              <a:gd name="connsiteY710" fmla="*/ 3017613 h 3063504"/>
              <a:gd name="connsiteX711" fmla="*/ 2655744 w 4114165"/>
              <a:gd name="connsiteY711" fmla="*/ 3025135 h 3063504"/>
              <a:gd name="connsiteX712" fmla="*/ 2658925 w 4114165"/>
              <a:gd name="connsiteY712" fmla="*/ 3026211 h 3063504"/>
              <a:gd name="connsiteX713" fmla="*/ 2662106 w 4114165"/>
              <a:gd name="connsiteY713" fmla="*/ 3043484 h 3063504"/>
              <a:gd name="connsiteX714" fmla="*/ 2665299 w 4114165"/>
              <a:gd name="connsiteY714" fmla="*/ 3041090 h 3063504"/>
              <a:gd name="connsiteX715" fmla="*/ 2668480 w 4114165"/>
              <a:gd name="connsiteY715" fmla="*/ 3036569 h 3063504"/>
              <a:gd name="connsiteX716" fmla="*/ 2671661 w 4114165"/>
              <a:gd name="connsiteY716" fmla="*/ 3044877 h 3063504"/>
              <a:gd name="connsiteX717" fmla="*/ 2674841 w 4114165"/>
              <a:gd name="connsiteY717" fmla="*/ 3032720 h 3063504"/>
              <a:gd name="connsiteX718" fmla="*/ 2678035 w 4114165"/>
              <a:gd name="connsiteY718" fmla="*/ 3051955 h 3063504"/>
              <a:gd name="connsiteX719" fmla="*/ 2681216 w 4114165"/>
              <a:gd name="connsiteY719" fmla="*/ 3027604 h 3063504"/>
              <a:gd name="connsiteX720" fmla="*/ 2684396 w 4114165"/>
              <a:gd name="connsiteY720" fmla="*/ 3063504 h 3063504"/>
              <a:gd name="connsiteX721" fmla="*/ 2687590 w 4114165"/>
              <a:gd name="connsiteY721" fmla="*/ 3027959 h 3063504"/>
              <a:gd name="connsiteX722" fmla="*/ 2690771 w 4114165"/>
              <a:gd name="connsiteY722" fmla="*/ 3063239 h 3063504"/>
              <a:gd name="connsiteX723" fmla="*/ 2693951 w 4114165"/>
              <a:gd name="connsiteY723" fmla="*/ 3022387 h 3063504"/>
              <a:gd name="connsiteX724" fmla="*/ 2697132 w 4114165"/>
              <a:gd name="connsiteY724" fmla="*/ 3055159 h 3063504"/>
              <a:gd name="connsiteX725" fmla="*/ 2700326 w 4114165"/>
              <a:gd name="connsiteY725" fmla="*/ 3015042 h 3063504"/>
              <a:gd name="connsiteX726" fmla="*/ 2703507 w 4114165"/>
              <a:gd name="connsiteY726" fmla="*/ 3029098 h 3063504"/>
              <a:gd name="connsiteX727" fmla="*/ 2706687 w 4114165"/>
              <a:gd name="connsiteY727" fmla="*/ 3023374 h 3063504"/>
              <a:gd name="connsiteX728" fmla="*/ 2709881 w 4114165"/>
              <a:gd name="connsiteY728" fmla="*/ 3009647 h 3063504"/>
              <a:gd name="connsiteX729" fmla="*/ 2713062 w 4114165"/>
              <a:gd name="connsiteY729" fmla="*/ 3033644 h 3063504"/>
              <a:gd name="connsiteX730" fmla="*/ 2716242 w 4114165"/>
              <a:gd name="connsiteY730" fmla="*/ 2920751 h 3063504"/>
              <a:gd name="connsiteX731" fmla="*/ 2719423 w 4114165"/>
              <a:gd name="connsiteY731" fmla="*/ 3048752 h 3063504"/>
              <a:gd name="connsiteX732" fmla="*/ 2722617 w 4114165"/>
              <a:gd name="connsiteY732" fmla="*/ 2843036 h 3063504"/>
              <a:gd name="connsiteX733" fmla="*/ 2725797 w 4114165"/>
              <a:gd name="connsiteY733" fmla="*/ 2786077 h 3063504"/>
              <a:gd name="connsiteX734" fmla="*/ 2728978 w 4114165"/>
              <a:gd name="connsiteY734" fmla="*/ 2556276 h 3063504"/>
              <a:gd name="connsiteX735" fmla="*/ 2732159 w 4114165"/>
              <a:gd name="connsiteY735" fmla="*/ 2734499 h 3063504"/>
              <a:gd name="connsiteX736" fmla="*/ 2735353 w 4114165"/>
              <a:gd name="connsiteY736" fmla="*/ 2543575 h 3063504"/>
              <a:gd name="connsiteX737" fmla="*/ 2738533 w 4114165"/>
              <a:gd name="connsiteY737" fmla="*/ 2707742 h 3063504"/>
              <a:gd name="connsiteX738" fmla="*/ 2741714 w 4114165"/>
              <a:gd name="connsiteY738" fmla="*/ 2453425 h 3063504"/>
              <a:gd name="connsiteX739" fmla="*/ 2744908 w 4114165"/>
              <a:gd name="connsiteY739" fmla="*/ 1655447 h 3063504"/>
              <a:gd name="connsiteX740" fmla="*/ 2748088 w 4114165"/>
              <a:gd name="connsiteY740" fmla="*/ 1718549 h 3063504"/>
              <a:gd name="connsiteX741" fmla="*/ 2751269 w 4114165"/>
              <a:gd name="connsiteY741" fmla="*/ 1458368 h 3063504"/>
              <a:gd name="connsiteX742" fmla="*/ 2754450 w 4114165"/>
              <a:gd name="connsiteY742" fmla="*/ 1717004 h 3063504"/>
              <a:gd name="connsiteX743" fmla="*/ 2757643 w 4114165"/>
              <a:gd name="connsiteY743" fmla="*/ 1229289 h 3063504"/>
              <a:gd name="connsiteX744" fmla="*/ 2760824 w 4114165"/>
              <a:gd name="connsiteY744" fmla="*/ 1562321 h 3063504"/>
              <a:gd name="connsiteX745" fmla="*/ 2764005 w 4114165"/>
              <a:gd name="connsiteY745" fmla="*/ 1551760 h 3063504"/>
              <a:gd name="connsiteX746" fmla="*/ 2767199 w 4114165"/>
              <a:gd name="connsiteY746" fmla="*/ 1347793 h 3063504"/>
              <a:gd name="connsiteX747" fmla="*/ 2770379 w 4114165"/>
              <a:gd name="connsiteY747" fmla="*/ 1343550 h 3063504"/>
              <a:gd name="connsiteX748" fmla="*/ 2773560 w 4114165"/>
              <a:gd name="connsiteY748" fmla="*/ 1304345 h 3063504"/>
              <a:gd name="connsiteX749" fmla="*/ 2776741 w 4114165"/>
              <a:gd name="connsiteY749" fmla="*/ 1548240 h 3063504"/>
              <a:gd name="connsiteX750" fmla="*/ 2779934 w 4114165"/>
              <a:gd name="connsiteY750" fmla="*/ 1319566 h 3063504"/>
              <a:gd name="connsiteX751" fmla="*/ 2783115 w 4114165"/>
              <a:gd name="connsiteY751" fmla="*/ 1482631 h 3063504"/>
              <a:gd name="connsiteX752" fmla="*/ 2786296 w 4114165"/>
              <a:gd name="connsiteY752" fmla="*/ 1443514 h 3063504"/>
              <a:gd name="connsiteX753" fmla="*/ 2789489 w 4114165"/>
              <a:gd name="connsiteY753" fmla="*/ 1552989 h 3063504"/>
              <a:gd name="connsiteX754" fmla="*/ 2792670 w 4114165"/>
              <a:gd name="connsiteY754" fmla="*/ 1539262 h 3063504"/>
              <a:gd name="connsiteX755" fmla="*/ 2795851 w 4114165"/>
              <a:gd name="connsiteY755" fmla="*/ 1809281 h 3063504"/>
              <a:gd name="connsiteX756" fmla="*/ 2799032 w 4114165"/>
              <a:gd name="connsiteY756" fmla="*/ 1595765 h 3063504"/>
              <a:gd name="connsiteX757" fmla="*/ 2802225 w 4114165"/>
              <a:gd name="connsiteY757" fmla="*/ 1867798 h 3063504"/>
              <a:gd name="connsiteX758" fmla="*/ 2805406 w 4114165"/>
              <a:gd name="connsiteY758" fmla="*/ 1864164 h 3063504"/>
              <a:gd name="connsiteX759" fmla="*/ 2808587 w 4114165"/>
              <a:gd name="connsiteY759" fmla="*/ 1906421 h 3063504"/>
              <a:gd name="connsiteX760" fmla="*/ 2811780 w 4114165"/>
              <a:gd name="connsiteY760" fmla="*/ 2144998 h 3063504"/>
              <a:gd name="connsiteX761" fmla="*/ 2814961 w 4114165"/>
              <a:gd name="connsiteY761" fmla="*/ 2067144 h 3063504"/>
              <a:gd name="connsiteX762" fmla="*/ 2818142 w 4114165"/>
              <a:gd name="connsiteY762" fmla="*/ 2270339 h 3063504"/>
              <a:gd name="connsiteX763" fmla="*/ 2821323 w 4114165"/>
              <a:gd name="connsiteY763" fmla="*/ 2064940 h 3063504"/>
              <a:gd name="connsiteX764" fmla="*/ 2824516 w 4114165"/>
              <a:gd name="connsiteY764" fmla="*/ 2089684 h 3063504"/>
              <a:gd name="connsiteX765" fmla="*/ 2827697 w 4114165"/>
              <a:gd name="connsiteY765" fmla="*/ 1934850 h 3063504"/>
              <a:gd name="connsiteX766" fmla="*/ 2830878 w 4114165"/>
              <a:gd name="connsiteY766" fmla="*/ 2050441 h 3063504"/>
              <a:gd name="connsiteX767" fmla="*/ 2834058 w 4114165"/>
              <a:gd name="connsiteY767" fmla="*/ 1936433 h 3063504"/>
              <a:gd name="connsiteX768" fmla="*/ 2837252 w 4114165"/>
              <a:gd name="connsiteY768" fmla="*/ 1983161 h 3063504"/>
              <a:gd name="connsiteX769" fmla="*/ 2840433 w 4114165"/>
              <a:gd name="connsiteY769" fmla="*/ 1981654 h 3063504"/>
              <a:gd name="connsiteX770" fmla="*/ 2843613 w 4114165"/>
              <a:gd name="connsiteY770" fmla="*/ 1923162 h 3063504"/>
              <a:gd name="connsiteX771" fmla="*/ 2846807 w 4114165"/>
              <a:gd name="connsiteY771" fmla="*/ 1949540 h 3063504"/>
              <a:gd name="connsiteX772" fmla="*/ 2849988 w 4114165"/>
              <a:gd name="connsiteY772" fmla="*/ 1890263 h 3063504"/>
              <a:gd name="connsiteX773" fmla="*/ 2853168 w 4114165"/>
              <a:gd name="connsiteY773" fmla="*/ 1943170 h 3063504"/>
              <a:gd name="connsiteX774" fmla="*/ 2856349 w 4114165"/>
              <a:gd name="connsiteY774" fmla="*/ 1903673 h 3063504"/>
              <a:gd name="connsiteX775" fmla="*/ 2859543 w 4114165"/>
              <a:gd name="connsiteY775" fmla="*/ 1948564 h 3063504"/>
              <a:gd name="connsiteX776" fmla="*/ 2862723 w 4114165"/>
              <a:gd name="connsiteY776" fmla="*/ 1935002 h 3063504"/>
              <a:gd name="connsiteX777" fmla="*/ 2865904 w 4114165"/>
              <a:gd name="connsiteY777" fmla="*/ 2011387 h 3063504"/>
              <a:gd name="connsiteX778" fmla="*/ 2869098 w 4114165"/>
              <a:gd name="connsiteY778" fmla="*/ 2005258 h 3063504"/>
              <a:gd name="connsiteX779" fmla="*/ 2872278 w 4114165"/>
              <a:gd name="connsiteY779" fmla="*/ 2058723 h 3063504"/>
              <a:gd name="connsiteX780" fmla="*/ 2875459 w 4114165"/>
              <a:gd name="connsiteY780" fmla="*/ 2025621 h 3063504"/>
              <a:gd name="connsiteX781" fmla="*/ 2878640 w 4114165"/>
              <a:gd name="connsiteY781" fmla="*/ 2106717 h 3063504"/>
              <a:gd name="connsiteX782" fmla="*/ 2885014 w 4114165"/>
              <a:gd name="connsiteY782" fmla="*/ 2094496 h 3063504"/>
              <a:gd name="connsiteX783" fmla="*/ 2888195 w 4114165"/>
              <a:gd name="connsiteY783" fmla="*/ 2130131 h 3063504"/>
              <a:gd name="connsiteX784" fmla="*/ 2891388 w 4114165"/>
              <a:gd name="connsiteY784" fmla="*/ 2116961 h 3063504"/>
              <a:gd name="connsiteX785" fmla="*/ 2894569 w 4114165"/>
              <a:gd name="connsiteY785" fmla="*/ 2158598 h 3063504"/>
              <a:gd name="connsiteX786" fmla="*/ 2897750 w 4114165"/>
              <a:gd name="connsiteY786" fmla="*/ 2139476 h 3063504"/>
              <a:gd name="connsiteX787" fmla="*/ 2900931 w 4114165"/>
              <a:gd name="connsiteY787" fmla="*/ 2179303 h 3063504"/>
              <a:gd name="connsiteX788" fmla="*/ 2904124 w 4114165"/>
              <a:gd name="connsiteY788" fmla="*/ 2123381 h 3063504"/>
              <a:gd name="connsiteX789" fmla="*/ 2907305 w 4114165"/>
              <a:gd name="connsiteY789" fmla="*/ 2153203 h 3063504"/>
              <a:gd name="connsiteX790" fmla="*/ 2910486 w 4114165"/>
              <a:gd name="connsiteY790" fmla="*/ 2118848 h 3063504"/>
              <a:gd name="connsiteX791" fmla="*/ 2913667 w 4114165"/>
              <a:gd name="connsiteY791" fmla="*/ 2124356 h 3063504"/>
              <a:gd name="connsiteX792" fmla="*/ 2916860 w 4114165"/>
              <a:gd name="connsiteY792" fmla="*/ 2111681 h 3063504"/>
              <a:gd name="connsiteX793" fmla="*/ 2920041 w 4114165"/>
              <a:gd name="connsiteY793" fmla="*/ 2118797 h 3063504"/>
              <a:gd name="connsiteX794" fmla="*/ 2926415 w 4114165"/>
              <a:gd name="connsiteY794" fmla="*/ 2074691 h 3063504"/>
              <a:gd name="connsiteX795" fmla="*/ 2929596 w 4114165"/>
              <a:gd name="connsiteY795" fmla="*/ 2081314 h 3063504"/>
              <a:gd name="connsiteX796" fmla="*/ 2932777 w 4114165"/>
              <a:gd name="connsiteY796" fmla="*/ 2075109 h 3063504"/>
              <a:gd name="connsiteX797" fmla="*/ 2935957 w 4114165"/>
              <a:gd name="connsiteY797" fmla="*/ 2102500 h 3063504"/>
              <a:gd name="connsiteX798" fmla="*/ 2939151 w 4114165"/>
              <a:gd name="connsiteY798" fmla="*/ 2076958 h 3063504"/>
              <a:gd name="connsiteX799" fmla="*/ 2942332 w 4114165"/>
              <a:gd name="connsiteY799" fmla="*/ 2124724 h 3063504"/>
              <a:gd name="connsiteX800" fmla="*/ 2945512 w 4114165"/>
              <a:gd name="connsiteY800" fmla="*/ 2110997 h 3063504"/>
              <a:gd name="connsiteX801" fmla="*/ 2948706 w 4114165"/>
              <a:gd name="connsiteY801" fmla="*/ 2173629 h 3063504"/>
              <a:gd name="connsiteX802" fmla="*/ 2951887 w 4114165"/>
              <a:gd name="connsiteY802" fmla="*/ 2166247 h 3063504"/>
              <a:gd name="connsiteX803" fmla="*/ 2955067 w 4114165"/>
              <a:gd name="connsiteY803" fmla="*/ 2198462 h 3063504"/>
              <a:gd name="connsiteX804" fmla="*/ 2958248 w 4114165"/>
              <a:gd name="connsiteY804" fmla="*/ 2174756 h 3063504"/>
              <a:gd name="connsiteX805" fmla="*/ 2961442 w 4114165"/>
              <a:gd name="connsiteY805" fmla="*/ 2233286 h 3063504"/>
              <a:gd name="connsiteX806" fmla="*/ 2964622 w 4114165"/>
              <a:gd name="connsiteY806" fmla="*/ 2253484 h 3063504"/>
              <a:gd name="connsiteX807" fmla="*/ 2967803 w 4114165"/>
              <a:gd name="connsiteY807" fmla="*/ 2300870 h 3063504"/>
              <a:gd name="connsiteX808" fmla="*/ 2974177 w 4114165"/>
              <a:gd name="connsiteY808" fmla="*/ 2461694 h 3063504"/>
              <a:gd name="connsiteX809" fmla="*/ 2977358 w 4114165"/>
              <a:gd name="connsiteY809" fmla="*/ 2547804 h 3063504"/>
              <a:gd name="connsiteX810" fmla="*/ 2980539 w 4114165"/>
              <a:gd name="connsiteY810" fmla="*/ 2549514 h 3063504"/>
              <a:gd name="connsiteX811" fmla="*/ 2983732 w 4114165"/>
              <a:gd name="connsiteY811" fmla="*/ 2586706 h 3063504"/>
              <a:gd name="connsiteX812" fmla="*/ 2986913 w 4114165"/>
              <a:gd name="connsiteY812" fmla="*/ 2362629 h 3063504"/>
              <a:gd name="connsiteX813" fmla="*/ 2990094 w 4114165"/>
              <a:gd name="connsiteY813" fmla="*/ 2527644 h 3063504"/>
              <a:gd name="connsiteX814" fmla="*/ 2993275 w 4114165"/>
              <a:gd name="connsiteY814" fmla="*/ 2429668 h 3063504"/>
              <a:gd name="connsiteX815" fmla="*/ 2996468 w 4114165"/>
              <a:gd name="connsiteY815" fmla="*/ 2387360 h 3063504"/>
              <a:gd name="connsiteX816" fmla="*/ 2999649 w 4114165"/>
              <a:gd name="connsiteY816" fmla="*/ 2296045 h 3063504"/>
              <a:gd name="connsiteX817" fmla="*/ 3002830 w 4114165"/>
              <a:gd name="connsiteY817" fmla="*/ 2136880 h 3063504"/>
              <a:gd name="connsiteX818" fmla="*/ 3006023 w 4114165"/>
              <a:gd name="connsiteY818" fmla="*/ 2097270 h 3063504"/>
              <a:gd name="connsiteX819" fmla="*/ 3009204 w 4114165"/>
              <a:gd name="connsiteY819" fmla="*/ 1934293 h 3063504"/>
              <a:gd name="connsiteX820" fmla="*/ 3012385 w 4114165"/>
              <a:gd name="connsiteY820" fmla="*/ 1944803 h 3063504"/>
              <a:gd name="connsiteX821" fmla="*/ 3015566 w 4114165"/>
              <a:gd name="connsiteY821" fmla="*/ 1826858 h 3063504"/>
              <a:gd name="connsiteX822" fmla="*/ 3018759 w 4114165"/>
              <a:gd name="connsiteY822" fmla="*/ 1821438 h 3063504"/>
              <a:gd name="connsiteX823" fmla="*/ 3021940 w 4114165"/>
              <a:gd name="connsiteY823" fmla="*/ 1704999 h 3063504"/>
              <a:gd name="connsiteX824" fmla="*/ 3025121 w 4114165"/>
              <a:gd name="connsiteY824" fmla="*/ 1738101 h 3063504"/>
              <a:gd name="connsiteX825" fmla="*/ 3028314 w 4114165"/>
              <a:gd name="connsiteY825" fmla="*/ 1638744 h 3063504"/>
              <a:gd name="connsiteX826" fmla="*/ 3031495 w 4114165"/>
              <a:gd name="connsiteY826" fmla="*/ 1634983 h 3063504"/>
              <a:gd name="connsiteX827" fmla="*/ 3034676 w 4114165"/>
              <a:gd name="connsiteY827" fmla="*/ 1617343 h 3063504"/>
              <a:gd name="connsiteX828" fmla="*/ 3044231 w 4114165"/>
              <a:gd name="connsiteY828" fmla="*/ 1465852 h 3063504"/>
              <a:gd name="connsiteX829" fmla="*/ 3047412 w 4114165"/>
              <a:gd name="connsiteY829" fmla="*/ 1387682 h 3063504"/>
              <a:gd name="connsiteX830" fmla="*/ 3050605 w 4114165"/>
              <a:gd name="connsiteY830" fmla="*/ 1255047 h 3063504"/>
              <a:gd name="connsiteX831" fmla="*/ 3053786 w 4114165"/>
              <a:gd name="connsiteY831" fmla="*/ 1385326 h 3063504"/>
              <a:gd name="connsiteX832" fmla="*/ 3060147 w 4114165"/>
              <a:gd name="connsiteY832" fmla="*/ 1201303 h 3063504"/>
              <a:gd name="connsiteX833" fmla="*/ 3063341 w 4114165"/>
              <a:gd name="connsiteY833" fmla="*/ 986889 h 3063504"/>
              <a:gd name="connsiteX834" fmla="*/ 3066522 w 4114165"/>
              <a:gd name="connsiteY834" fmla="*/ 983039 h 3063504"/>
              <a:gd name="connsiteX835" fmla="*/ 3072896 w 4114165"/>
              <a:gd name="connsiteY835" fmla="*/ 740486 h 3063504"/>
              <a:gd name="connsiteX836" fmla="*/ 3076077 w 4114165"/>
              <a:gd name="connsiteY836" fmla="*/ 756265 h 3063504"/>
              <a:gd name="connsiteX837" fmla="*/ 3079258 w 4114165"/>
              <a:gd name="connsiteY837" fmla="*/ 597188 h 3063504"/>
              <a:gd name="connsiteX838" fmla="*/ 3082438 w 4114165"/>
              <a:gd name="connsiteY838" fmla="*/ 606015 h 3063504"/>
              <a:gd name="connsiteX839" fmla="*/ 3085632 w 4114165"/>
              <a:gd name="connsiteY839" fmla="*/ 563436 h 3063504"/>
              <a:gd name="connsiteX840" fmla="*/ 3088813 w 4114165"/>
              <a:gd name="connsiteY840" fmla="*/ 771093 h 3063504"/>
              <a:gd name="connsiteX841" fmla="*/ 3091993 w 4114165"/>
              <a:gd name="connsiteY841" fmla="*/ 702648 h 3063504"/>
              <a:gd name="connsiteX842" fmla="*/ 3095174 w 4114165"/>
              <a:gd name="connsiteY842" fmla="*/ 812667 h 3063504"/>
              <a:gd name="connsiteX843" fmla="*/ 3098368 w 4114165"/>
              <a:gd name="connsiteY843" fmla="*/ 764027 h 3063504"/>
              <a:gd name="connsiteX844" fmla="*/ 3101548 w 4114165"/>
              <a:gd name="connsiteY844" fmla="*/ 850391 h 3063504"/>
              <a:gd name="connsiteX845" fmla="*/ 3104729 w 4114165"/>
              <a:gd name="connsiteY845" fmla="*/ 1024498 h 3063504"/>
              <a:gd name="connsiteX846" fmla="*/ 3107923 w 4114165"/>
              <a:gd name="connsiteY846" fmla="*/ 875312 h 3063504"/>
              <a:gd name="connsiteX847" fmla="*/ 3111104 w 4114165"/>
              <a:gd name="connsiteY847" fmla="*/ 1035668 h 3063504"/>
              <a:gd name="connsiteX848" fmla="*/ 3114284 w 4114165"/>
              <a:gd name="connsiteY848" fmla="*/ 755631 h 3063504"/>
              <a:gd name="connsiteX849" fmla="*/ 3117465 w 4114165"/>
              <a:gd name="connsiteY849" fmla="*/ 845427 h 3063504"/>
              <a:gd name="connsiteX850" fmla="*/ 3120659 w 4114165"/>
              <a:gd name="connsiteY850" fmla="*/ 820835 h 3063504"/>
              <a:gd name="connsiteX851" fmla="*/ 3123839 w 4114165"/>
              <a:gd name="connsiteY851" fmla="*/ 778641 h 3063504"/>
              <a:gd name="connsiteX852" fmla="*/ 3127020 w 4114165"/>
              <a:gd name="connsiteY852" fmla="*/ 687858 h 3063504"/>
              <a:gd name="connsiteX853" fmla="*/ 3136575 w 4114165"/>
              <a:gd name="connsiteY853" fmla="*/ 544626 h 3063504"/>
              <a:gd name="connsiteX854" fmla="*/ 3139756 w 4114165"/>
              <a:gd name="connsiteY854" fmla="*/ 540338 h 3063504"/>
              <a:gd name="connsiteX855" fmla="*/ 3142949 w 4114165"/>
              <a:gd name="connsiteY855" fmla="*/ 586466 h 3063504"/>
              <a:gd name="connsiteX856" fmla="*/ 3146130 w 4114165"/>
              <a:gd name="connsiteY856" fmla="*/ 531934 h 3063504"/>
              <a:gd name="connsiteX857" fmla="*/ 3149311 w 4114165"/>
              <a:gd name="connsiteY857" fmla="*/ 439962 h 3063504"/>
              <a:gd name="connsiteX858" fmla="*/ 3152504 w 4114165"/>
              <a:gd name="connsiteY858" fmla="*/ 685933 h 3063504"/>
              <a:gd name="connsiteX859" fmla="*/ 3155685 w 4114165"/>
              <a:gd name="connsiteY859" fmla="*/ 603786 h 3063504"/>
              <a:gd name="connsiteX860" fmla="*/ 3158866 w 4114165"/>
              <a:gd name="connsiteY860" fmla="*/ 880048 h 3063504"/>
              <a:gd name="connsiteX861" fmla="*/ 3162047 w 4114165"/>
              <a:gd name="connsiteY861" fmla="*/ 735864 h 3063504"/>
              <a:gd name="connsiteX862" fmla="*/ 3165240 w 4114165"/>
              <a:gd name="connsiteY862" fmla="*/ 1040834 h 3063504"/>
              <a:gd name="connsiteX863" fmla="*/ 3168421 w 4114165"/>
              <a:gd name="connsiteY863" fmla="*/ 1045887 h 3063504"/>
              <a:gd name="connsiteX864" fmla="*/ 3177976 w 4114165"/>
              <a:gd name="connsiteY864" fmla="*/ 1555116 h 3063504"/>
              <a:gd name="connsiteX865" fmla="*/ 3181157 w 4114165"/>
              <a:gd name="connsiteY865" fmla="*/ 2063661 h 3063504"/>
              <a:gd name="connsiteX866" fmla="*/ 3184338 w 4114165"/>
              <a:gd name="connsiteY866" fmla="*/ 1967458 h 3063504"/>
              <a:gd name="connsiteX867" fmla="*/ 3187531 w 4114165"/>
              <a:gd name="connsiteY867" fmla="*/ 2374621 h 3063504"/>
              <a:gd name="connsiteX868" fmla="*/ 3190712 w 4114165"/>
              <a:gd name="connsiteY868" fmla="*/ 2156078 h 3063504"/>
              <a:gd name="connsiteX869" fmla="*/ 3193893 w 4114165"/>
              <a:gd name="connsiteY869" fmla="*/ 2192067 h 3063504"/>
              <a:gd name="connsiteX870" fmla="*/ 3197073 w 4114165"/>
              <a:gd name="connsiteY870" fmla="*/ 2181557 h 3063504"/>
              <a:gd name="connsiteX871" fmla="*/ 3203448 w 4114165"/>
              <a:gd name="connsiteY871" fmla="*/ 2290309 h 3063504"/>
              <a:gd name="connsiteX872" fmla="*/ 3209822 w 4114165"/>
              <a:gd name="connsiteY872" fmla="*/ 2370734 h 3063504"/>
              <a:gd name="connsiteX873" fmla="*/ 3213003 w 4114165"/>
              <a:gd name="connsiteY873" fmla="*/ 2327096 h 3063504"/>
              <a:gd name="connsiteX874" fmla="*/ 3216183 w 4114165"/>
              <a:gd name="connsiteY874" fmla="*/ 2420678 h 3063504"/>
              <a:gd name="connsiteX875" fmla="*/ 3219364 w 4114165"/>
              <a:gd name="connsiteY875" fmla="*/ 2347496 h 3063504"/>
              <a:gd name="connsiteX876" fmla="*/ 3222558 w 4114165"/>
              <a:gd name="connsiteY876" fmla="*/ 2439052 h 3063504"/>
              <a:gd name="connsiteX877" fmla="*/ 3225738 w 4114165"/>
              <a:gd name="connsiteY877" fmla="*/ 2402126 h 3063504"/>
              <a:gd name="connsiteX878" fmla="*/ 3228919 w 4114165"/>
              <a:gd name="connsiteY878" fmla="*/ 2502153 h 3063504"/>
              <a:gd name="connsiteX879" fmla="*/ 3232113 w 4114165"/>
              <a:gd name="connsiteY879" fmla="*/ 2495999 h 3063504"/>
              <a:gd name="connsiteX880" fmla="*/ 3235293 w 4114165"/>
              <a:gd name="connsiteY880" fmla="*/ 2558556 h 3063504"/>
              <a:gd name="connsiteX881" fmla="*/ 3238474 w 4114165"/>
              <a:gd name="connsiteY881" fmla="*/ 2504724 h 3063504"/>
              <a:gd name="connsiteX882" fmla="*/ 3241655 w 4114165"/>
              <a:gd name="connsiteY882" fmla="*/ 2609677 h 3063504"/>
              <a:gd name="connsiteX883" fmla="*/ 3244848 w 4114165"/>
              <a:gd name="connsiteY883" fmla="*/ 2621226 h 3063504"/>
              <a:gd name="connsiteX884" fmla="*/ 3248029 w 4114165"/>
              <a:gd name="connsiteY884" fmla="*/ 2674222 h 3063504"/>
              <a:gd name="connsiteX885" fmla="*/ 3251210 w 4114165"/>
              <a:gd name="connsiteY885" fmla="*/ 2633877 h 3063504"/>
              <a:gd name="connsiteX886" fmla="*/ 3254403 w 4114165"/>
              <a:gd name="connsiteY886" fmla="*/ 2615439 h 3063504"/>
              <a:gd name="connsiteX887" fmla="*/ 3257584 w 4114165"/>
              <a:gd name="connsiteY887" fmla="*/ 2757141 h 3063504"/>
              <a:gd name="connsiteX888" fmla="*/ 3260765 w 4114165"/>
              <a:gd name="connsiteY888" fmla="*/ 2567610 h 3063504"/>
              <a:gd name="connsiteX889" fmla="*/ 3263946 w 4114165"/>
              <a:gd name="connsiteY889" fmla="*/ 2710008 h 3063504"/>
              <a:gd name="connsiteX890" fmla="*/ 3267139 w 4114165"/>
              <a:gd name="connsiteY890" fmla="*/ 2669208 h 3063504"/>
              <a:gd name="connsiteX891" fmla="*/ 3270320 w 4114165"/>
              <a:gd name="connsiteY891" fmla="*/ 2695661 h 3063504"/>
              <a:gd name="connsiteX892" fmla="*/ 3273501 w 4114165"/>
              <a:gd name="connsiteY892" fmla="*/ 2276063 h 3063504"/>
              <a:gd name="connsiteX893" fmla="*/ 3276682 w 4114165"/>
              <a:gd name="connsiteY893" fmla="*/ 2686240 h 3063504"/>
              <a:gd name="connsiteX894" fmla="*/ 3279875 w 4114165"/>
              <a:gd name="connsiteY894" fmla="*/ 2095079 h 3063504"/>
              <a:gd name="connsiteX895" fmla="*/ 3283056 w 4114165"/>
              <a:gd name="connsiteY895" fmla="*/ 2249913 h 3063504"/>
              <a:gd name="connsiteX896" fmla="*/ 3286237 w 4114165"/>
              <a:gd name="connsiteY896" fmla="*/ 2228297 h 3063504"/>
              <a:gd name="connsiteX897" fmla="*/ 3289430 w 4114165"/>
              <a:gd name="connsiteY897" fmla="*/ 1724716 h 3063504"/>
              <a:gd name="connsiteX898" fmla="*/ 3292611 w 4114165"/>
              <a:gd name="connsiteY898" fmla="*/ 2246519 h 3063504"/>
              <a:gd name="connsiteX899" fmla="*/ 3295792 w 4114165"/>
              <a:gd name="connsiteY899" fmla="*/ 1117675 h 3063504"/>
              <a:gd name="connsiteX900" fmla="*/ 3298972 w 4114165"/>
              <a:gd name="connsiteY900" fmla="*/ 1902217 h 3063504"/>
              <a:gd name="connsiteX901" fmla="*/ 3302166 w 4114165"/>
              <a:gd name="connsiteY901" fmla="*/ 998602 h 3063504"/>
              <a:gd name="connsiteX902" fmla="*/ 3305347 w 4114165"/>
              <a:gd name="connsiteY902" fmla="*/ 1384200 h 3063504"/>
              <a:gd name="connsiteX903" fmla="*/ 3311721 w 4114165"/>
              <a:gd name="connsiteY903" fmla="*/ 1143306 h 3063504"/>
              <a:gd name="connsiteX904" fmla="*/ 3314902 w 4114165"/>
              <a:gd name="connsiteY904" fmla="*/ 1440931 h 3063504"/>
              <a:gd name="connsiteX905" fmla="*/ 3318082 w 4114165"/>
              <a:gd name="connsiteY905" fmla="*/ 986699 h 3063504"/>
              <a:gd name="connsiteX906" fmla="*/ 3321263 w 4114165"/>
              <a:gd name="connsiteY906" fmla="*/ 1526978 h 3063504"/>
              <a:gd name="connsiteX907" fmla="*/ 3324457 w 4114165"/>
              <a:gd name="connsiteY907" fmla="*/ 669318 h 3063504"/>
              <a:gd name="connsiteX908" fmla="*/ 3327637 w 4114165"/>
              <a:gd name="connsiteY908" fmla="*/ 1522749 h 3063504"/>
              <a:gd name="connsiteX909" fmla="*/ 3330818 w 4114165"/>
              <a:gd name="connsiteY909" fmla="*/ 778805 h 3063504"/>
              <a:gd name="connsiteX910" fmla="*/ 3334012 w 4114165"/>
              <a:gd name="connsiteY910" fmla="*/ 1461661 h 3063504"/>
              <a:gd name="connsiteX911" fmla="*/ 3337192 w 4114165"/>
              <a:gd name="connsiteY911" fmla="*/ 1018433 h 3063504"/>
              <a:gd name="connsiteX912" fmla="*/ 3340373 w 4114165"/>
              <a:gd name="connsiteY912" fmla="*/ 1152145 h 3063504"/>
              <a:gd name="connsiteX913" fmla="*/ 3343554 w 4114165"/>
              <a:gd name="connsiteY913" fmla="*/ 1199189 h 3063504"/>
              <a:gd name="connsiteX914" fmla="*/ 3346747 w 4114165"/>
              <a:gd name="connsiteY914" fmla="*/ 938857 h 3063504"/>
              <a:gd name="connsiteX915" fmla="*/ 3349928 w 4114165"/>
              <a:gd name="connsiteY915" fmla="*/ 1449960 h 3063504"/>
              <a:gd name="connsiteX916" fmla="*/ 3353109 w 4114165"/>
              <a:gd name="connsiteY916" fmla="*/ 991207 h 3063504"/>
              <a:gd name="connsiteX917" fmla="*/ 3356290 w 4114165"/>
              <a:gd name="connsiteY917" fmla="*/ 1534323 h 3063504"/>
              <a:gd name="connsiteX918" fmla="*/ 3359483 w 4114165"/>
              <a:gd name="connsiteY918" fmla="*/ 992764 h 3063504"/>
              <a:gd name="connsiteX919" fmla="*/ 3362664 w 4114165"/>
              <a:gd name="connsiteY919" fmla="*/ 1638175 h 3063504"/>
              <a:gd name="connsiteX920" fmla="*/ 3365845 w 4114165"/>
              <a:gd name="connsiteY920" fmla="*/ 1054815 h 3063504"/>
              <a:gd name="connsiteX921" fmla="*/ 3369038 w 4114165"/>
              <a:gd name="connsiteY921" fmla="*/ 1484012 h 3063504"/>
              <a:gd name="connsiteX922" fmla="*/ 3372219 w 4114165"/>
              <a:gd name="connsiteY922" fmla="*/ 1191667 h 3063504"/>
              <a:gd name="connsiteX923" fmla="*/ 3375400 w 4114165"/>
              <a:gd name="connsiteY923" fmla="*/ 1379400 h 3063504"/>
              <a:gd name="connsiteX924" fmla="*/ 3378581 w 4114165"/>
              <a:gd name="connsiteY924" fmla="*/ 1440830 h 3063504"/>
              <a:gd name="connsiteX925" fmla="*/ 3381774 w 4114165"/>
              <a:gd name="connsiteY925" fmla="*/ 1218399 h 3063504"/>
              <a:gd name="connsiteX926" fmla="*/ 3384955 w 4114165"/>
              <a:gd name="connsiteY926" fmla="*/ 1640973 h 3063504"/>
              <a:gd name="connsiteX927" fmla="*/ 3388136 w 4114165"/>
              <a:gd name="connsiteY927" fmla="*/ 1208357 h 3063504"/>
              <a:gd name="connsiteX928" fmla="*/ 3391329 w 4114165"/>
              <a:gd name="connsiteY928" fmla="*/ 1712268 h 3063504"/>
              <a:gd name="connsiteX929" fmla="*/ 3394510 w 4114165"/>
              <a:gd name="connsiteY929" fmla="*/ 1348160 h 3063504"/>
              <a:gd name="connsiteX930" fmla="*/ 3397691 w 4114165"/>
              <a:gd name="connsiteY930" fmla="*/ 1739924 h 3063504"/>
              <a:gd name="connsiteX931" fmla="*/ 3400872 w 4114165"/>
              <a:gd name="connsiteY931" fmla="*/ 1630944 h 3063504"/>
              <a:gd name="connsiteX932" fmla="*/ 3404065 w 4114165"/>
              <a:gd name="connsiteY932" fmla="*/ 1785157 h 3063504"/>
              <a:gd name="connsiteX933" fmla="*/ 3407246 w 4114165"/>
              <a:gd name="connsiteY933" fmla="*/ 1755209 h 3063504"/>
              <a:gd name="connsiteX934" fmla="*/ 3410427 w 4114165"/>
              <a:gd name="connsiteY934" fmla="*/ 1707126 h 3063504"/>
              <a:gd name="connsiteX935" fmla="*/ 3413620 w 4114165"/>
              <a:gd name="connsiteY935" fmla="*/ 1782245 h 3063504"/>
              <a:gd name="connsiteX936" fmla="*/ 3416801 w 4114165"/>
              <a:gd name="connsiteY936" fmla="*/ 1690828 h 3063504"/>
              <a:gd name="connsiteX937" fmla="*/ 3419982 w 4114165"/>
              <a:gd name="connsiteY937" fmla="*/ 1891162 h 3063504"/>
              <a:gd name="connsiteX938" fmla="*/ 3423163 w 4114165"/>
              <a:gd name="connsiteY938" fmla="*/ 1842978 h 3063504"/>
              <a:gd name="connsiteX939" fmla="*/ 3426356 w 4114165"/>
              <a:gd name="connsiteY939" fmla="*/ 1883285 h 3063504"/>
              <a:gd name="connsiteX940" fmla="*/ 3429537 w 4114165"/>
              <a:gd name="connsiteY940" fmla="*/ 1830568 h 3063504"/>
              <a:gd name="connsiteX941" fmla="*/ 3432718 w 4114165"/>
              <a:gd name="connsiteY941" fmla="*/ 1925125 h 3063504"/>
              <a:gd name="connsiteX942" fmla="*/ 3435911 w 4114165"/>
              <a:gd name="connsiteY942" fmla="*/ 1861568 h 3063504"/>
              <a:gd name="connsiteX943" fmla="*/ 3439092 w 4114165"/>
              <a:gd name="connsiteY943" fmla="*/ 1992468 h 3063504"/>
              <a:gd name="connsiteX944" fmla="*/ 3442273 w 4114165"/>
              <a:gd name="connsiteY944" fmla="*/ 2001750 h 3063504"/>
              <a:gd name="connsiteX945" fmla="*/ 3445453 w 4114165"/>
              <a:gd name="connsiteY945" fmla="*/ 2021037 h 3063504"/>
              <a:gd name="connsiteX946" fmla="*/ 3448647 w 4114165"/>
              <a:gd name="connsiteY946" fmla="*/ 2079414 h 3063504"/>
              <a:gd name="connsiteX947" fmla="*/ 3451828 w 4114165"/>
              <a:gd name="connsiteY947" fmla="*/ 2093572 h 3063504"/>
              <a:gd name="connsiteX948" fmla="*/ 3455008 w 4114165"/>
              <a:gd name="connsiteY948" fmla="*/ 2090090 h 3063504"/>
              <a:gd name="connsiteX949" fmla="*/ 3458189 w 4114165"/>
              <a:gd name="connsiteY949" fmla="*/ 2207643 h 3063504"/>
              <a:gd name="connsiteX950" fmla="*/ 3461383 w 4114165"/>
              <a:gd name="connsiteY950" fmla="*/ 2216786 h 3063504"/>
              <a:gd name="connsiteX951" fmla="*/ 3464564 w 4114165"/>
              <a:gd name="connsiteY951" fmla="*/ 2214658 h 3063504"/>
              <a:gd name="connsiteX952" fmla="*/ 3467744 w 4114165"/>
              <a:gd name="connsiteY952" fmla="*/ 2342254 h 3063504"/>
              <a:gd name="connsiteX953" fmla="*/ 3470938 w 4114165"/>
              <a:gd name="connsiteY953" fmla="*/ 2375812 h 3063504"/>
              <a:gd name="connsiteX954" fmla="*/ 3474119 w 4114165"/>
              <a:gd name="connsiteY954" fmla="*/ 2456072 h 3063504"/>
              <a:gd name="connsiteX955" fmla="*/ 3477299 w 4114165"/>
              <a:gd name="connsiteY955" fmla="*/ 2484488 h 3063504"/>
              <a:gd name="connsiteX956" fmla="*/ 3490035 w 4114165"/>
              <a:gd name="connsiteY956" fmla="*/ 2697003 h 3063504"/>
              <a:gd name="connsiteX957" fmla="*/ 3502771 w 4114165"/>
              <a:gd name="connsiteY957" fmla="*/ 2946762 h 3063504"/>
              <a:gd name="connsiteX958" fmla="*/ 3509145 w 4114165"/>
              <a:gd name="connsiteY958" fmla="*/ 2842758 h 3063504"/>
              <a:gd name="connsiteX959" fmla="*/ 3515519 w 4114165"/>
              <a:gd name="connsiteY959" fmla="*/ 2807795 h 3063504"/>
              <a:gd name="connsiteX960" fmla="*/ 3518700 w 4114165"/>
              <a:gd name="connsiteY960" fmla="*/ 2760370 h 3063504"/>
              <a:gd name="connsiteX961" fmla="*/ 3525062 w 4114165"/>
              <a:gd name="connsiteY961" fmla="*/ 2827879 h 3063504"/>
              <a:gd name="connsiteX962" fmla="*/ 3528255 w 4114165"/>
              <a:gd name="connsiteY962" fmla="*/ 2815861 h 3063504"/>
              <a:gd name="connsiteX963" fmla="*/ 3534617 w 4114165"/>
              <a:gd name="connsiteY963" fmla="*/ 2864374 h 3063504"/>
              <a:gd name="connsiteX964" fmla="*/ 3537797 w 4114165"/>
              <a:gd name="connsiteY964" fmla="*/ 2863842 h 3063504"/>
              <a:gd name="connsiteX965" fmla="*/ 3540991 w 4114165"/>
              <a:gd name="connsiteY965" fmla="*/ 2847051 h 3063504"/>
              <a:gd name="connsiteX966" fmla="*/ 3544172 w 4114165"/>
              <a:gd name="connsiteY966" fmla="*/ 2881533 h 3063504"/>
              <a:gd name="connsiteX967" fmla="*/ 3547353 w 4114165"/>
              <a:gd name="connsiteY967" fmla="*/ 2860664 h 3063504"/>
              <a:gd name="connsiteX968" fmla="*/ 3550546 w 4114165"/>
              <a:gd name="connsiteY968" fmla="*/ 2801830 h 3063504"/>
              <a:gd name="connsiteX969" fmla="*/ 3556908 w 4114165"/>
              <a:gd name="connsiteY969" fmla="*/ 2785457 h 3063504"/>
              <a:gd name="connsiteX970" fmla="*/ 3563282 w 4114165"/>
              <a:gd name="connsiteY970" fmla="*/ 2861702 h 3063504"/>
              <a:gd name="connsiteX971" fmla="*/ 3566463 w 4114165"/>
              <a:gd name="connsiteY971" fmla="*/ 2837224 h 3063504"/>
              <a:gd name="connsiteX972" fmla="*/ 3569643 w 4114165"/>
              <a:gd name="connsiteY972" fmla="*/ 2846405 h 3063504"/>
              <a:gd name="connsiteX973" fmla="*/ 3572837 w 4114165"/>
              <a:gd name="connsiteY973" fmla="*/ 2897451 h 3063504"/>
              <a:gd name="connsiteX974" fmla="*/ 3576018 w 4114165"/>
              <a:gd name="connsiteY974" fmla="*/ 2891106 h 3063504"/>
              <a:gd name="connsiteX975" fmla="*/ 3579198 w 4114165"/>
              <a:gd name="connsiteY975" fmla="*/ 2858840 h 3063504"/>
              <a:gd name="connsiteX976" fmla="*/ 3582379 w 4114165"/>
              <a:gd name="connsiteY976" fmla="*/ 2854142 h 3063504"/>
              <a:gd name="connsiteX977" fmla="*/ 3585573 w 4114165"/>
              <a:gd name="connsiteY977" fmla="*/ 2862563 h 3063504"/>
              <a:gd name="connsiteX978" fmla="*/ 3588753 w 4114165"/>
              <a:gd name="connsiteY978" fmla="*/ 2841251 h 3063504"/>
              <a:gd name="connsiteX979" fmla="*/ 3591934 w 4114165"/>
              <a:gd name="connsiteY979" fmla="*/ 2856143 h 3063504"/>
              <a:gd name="connsiteX980" fmla="*/ 3595128 w 4114165"/>
              <a:gd name="connsiteY980" fmla="*/ 2894513 h 3063504"/>
              <a:gd name="connsiteX981" fmla="*/ 3598308 w 4114165"/>
              <a:gd name="connsiteY981" fmla="*/ 2846874 h 3063504"/>
              <a:gd name="connsiteX982" fmla="*/ 3601489 w 4114165"/>
              <a:gd name="connsiteY982" fmla="*/ 2829601 h 3063504"/>
              <a:gd name="connsiteX983" fmla="*/ 3604670 w 4114165"/>
              <a:gd name="connsiteY983" fmla="*/ 2915762 h 3063504"/>
              <a:gd name="connsiteX984" fmla="*/ 3607863 w 4114165"/>
              <a:gd name="connsiteY984" fmla="*/ 2844974 h 3063504"/>
              <a:gd name="connsiteX985" fmla="*/ 3611044 w 4114165"/>
              <a:gd name="connsiteY985" fmla="*/ 2836692 h 3063504"/>
              <a:gd name="connsiteX986" fmla="*/ 3614225 w 4114165"/>
              <a:gd name="connsiteY986" fmla="*/ 2856814 h 3063504"/>
              <a:gd name="connsiteX987" fmla="*/ 3623780 w 4114165"/>
              <a:gd name="connsiteY987" fmla="*/ 2745098 h 3063504"/>
              <a:gd name="connsiteX988" fmla="*/ 3626961 w 4114165"/>
              <a:gd name="connsiteY988" fmla="*/ 2773946 h 3063504"/>
              <a:gd name="connsiteX989" fmla="*/ 3630154 w 4114165"/>
              <a:gd name="connsiteY989" fmla="*/ 2601041 h 3063504"/>
              <a:gd name="connsiteX990" fmla="*/ 3639696 w 4114165"/>
              <a:gd name="connsiteY990" fmla="*/ 1685459 h 3063504"/>
              <a:gd name="connsiteX991" fmla="*/ 3646071 w 4114165"/>
              <a:gd name="connsiteY991" fmla="*/ 1252805 h 3063504"/>
              <a:gd name="connsiteX992" fmla="*/ 3649251 w 4114165"/>
              <a:gd name="connsiteY992" fmla="*/ 1297684 h 3063504"/>
              <a:gd name="connsiteX993" fmla="*/ 3652445 w 4114165"/>
              <a:gd name="connsiteY993" fmla="*/ 1489330 h 3063504"/>
              <a:gd name="connsiteX994" fmla="*/ 3655626 w 4114165"/>
              <a:gd name="connsiteY994" fmla="*/ 1397306 h 3063504"/>
              <a:gd name="connsiteX995" fmla="*/ 3661987 w 4114165"/>
              <a:gd name="connsiteY995" fmla="*/ 1027373 h 3063504"/>
              <a:gd name="connsiteX996" fmla="*/ 3668362 w 4114165"/>
              <a:gd name="connsiteY996" fmla="*/ 1159591 h 3063504"/>
              <a:gd name="connsiteX997" fmla="*/ 3671542 w 4114165"/>
              <a:gd name="connsiteY997" fmla="*/ 1120410 h 3063504"/>
              <a:gd name="connsiteX998" fmla="*/ 3674736 w 4114165"/>
              <a:gd name="connsiteY998" fmla="*/ 1104315 h 3063504"/>
              <a:gd name="connsiteX999" fmla="*/ 3677917 w 4114165"/>
              <a:gd name="connsiteY999" fmla="*/ 928815 h 3063504"/>
              <a:gd name="connsiteX1000" fmla="*/ 3681097 w 4114165"/>
              <a:gd name="connsiteY1000" fmla="*/ 979164 h 3063504"/>
              <a:gd name="connsiteX1001" fmla="*/ 3684278 w 4114165"/>
              <a:gd name="connsiteY1001" fmla="*/ 1608973 h 3063504"/>
              <a:gd name="connsiteX1002" fmla="*/ 3687472 w 4114165"/>
              <a:gd name="connsiteY1002" fmla="*/ 1528004 h 3063504"/>
              <a:gd name="connsiteX1003" fmla="*/ 3690652 w 4114165"/>
              <a:gd name="connsiteY1003" fmla="*/ 1090728 h 3063504"/>
              <a:gd name="connsiteX1004" fmla="*/ 3693833 w 4114165"/>
              <a:gd name="connsiteY1004" fmla="*/ 1363026 h 3063504"/>
              <a:gd name="connsiteX1005" fmla="*/ 3697027 w 4114165"/>
              <a:gd name="connsiteY1005" fmla="*/ 987306 h 3063504"/>
              <a:gd name="connsiteX1006" fmla="*/ 3700208 w 4114165"/>
              <a:gd name="connsiteY1006" fmla="*/ 1009771 h 3063504"/>
              <a:gd name="connsiteX1007" fmla="*/ 3703388 w 4114165"/>
              <a:gd name="connsiteY1007" fmla="*/ 947987 h 3063504"/>
              <a:gd name="connsiteX1008" fmla="*/ 3706569 w 4114165"/>
              <a:gd name="connsiteY1008" fmla="*/ 857457 h 3063504"/>
              <a:gd name="connsiteX1009" fmla="*/ 3709763 w 4114165"/>
              <a:gd name="connsiteY1009" fmla="*/ 935526 h 3063504"/>
              <a:gd name="connsiteX1010" fmla="*/ 3712943 w 4114165"/>
              <a:gd name="connsiteY1010" fmla="*/ 766028 h 3063504"/>
              <a:gd name="connsiteX1011" fmla="*/ 3716124 w 4114165"/>
              <a:gd name="connsiteY1011" fmla="*/ 800105 h 3063504"/>
              <a:gd name="connsiteX1012" fmla="*/ 3719305 w 4114165"/>
              <a:gd name="connsiteY1012" fmla="*/ 617374 h 3063504"/>
              <a:gd name="connsiteX1013" fmla="*/ 3722498 w 4114165"/>
              <a:gd name="connsiteY1013" fmla="*/ 765281 h 3063504"/>
              <a:gd name="connsiteX1014" fmla="*/ 3728860 w 4114165"/>
              <a:gd name="connsiteY1014" fmla="*/ 399180 h 3063504"/>
              <a:gd name="connsiteX1015" fmla="*/ 3732054 w 4114165"/>
              <a:gd name="connsiteY1015" fmla="*/ 403989 h 3063504"/>
              <a:gd name="connsiteX1016" fmla="*/ 3735234 w 4114165"/>
              <a:gd name="connsiteY1016" fmla="*/ 485506 h 3063504"/>
              <a:gd name="connsiteX1017" fmla="*/ 3738415 w 4114165"/>
              <a:gd name="connsiteY1017" fmla="*/ 374250 h 3063504"/>
              <a:gd name="connsiteX1018" fmla="*/ 3741596 w 4114165"/>
              <a:gd name="connsiteY1018" fmla="*/ 371702 h 3063504"/>
              <a:gd name="connsiteX1019" fmla="*/ 3744789 w 4114165"/>
              <a:gd name="connsiteY1019" fmla="*/ 344610 h 3063504"/>
              <a:gd name="connsiteX1020" fmla="*/ 3747970 w 4114165"/>
              <a:gd name="connsiteY1020" fmla="*/ 394226 h 3063504"/>
              <a:gd name="connsiteX1021" fmla="*/ 3751151 w 4114165"/>
              <a:gd name="connsiteY1021" fmla="*/ 353527 h 3063504"/>
              <a:gd name="connsiteX1022" fmla="*/ 3754344 w 4114165"/>
              <a:gd name="connsiteY1022" fmla="*/ 147922 h 3063504"/>
              <a:gd name="connsiteX1023" fmla="*/ 3757525 w 4114165"/>
              <a:gd name="connsiteY1023" fmla="*/ 391444 h 3063504"/>
              <a:gd name="connsiteX1024" fmla="*/ 3760706 w 4114165"/>
              <a:gd name="connsiteY1024" fmla="*/ 334550 h 3063504"/>
              <a:gd name="connsiteX1025" fmla="*/ 3763887 w 4114165"/>
              <a:gd name="connsiteY1025" fmla="*/ 426961 h 3063504"/>
              <a:gd name="connsiteX1026" fmla="*/ 3767080 w 4114165"/>
              <a:gd name="connsiteY1026" fmla="*/ 423509 h 3063504"/>
              <a:gd name="connsiteX1027" fmla="*/ 3770261 w 4114165"/>
              <a:gd name="connsiteY1027" fmla="*/ 573155 h 3063504"/>
              <a:gd name="connsiteX1028" fmla="*/ 3773442 w 4114165"/>
              <a:gd name="connsiteY1028" fmla="*/ 291831 h 3063504"/>
              <a:gd name="connsiteX1029" fmla="*/ 3776635 w 4114165"/>
              <a:gd name="connsiteY1029" fmla="*/ 574040 h 3063504"/>
              <a:gd name="connsiteX1030" fmla="*/ 3779816 w 4114165"/>
              <a:gd name="connsiteY1030" fmla="*/ 325796 h 3063504"/>
              <a:gd name="connsiteX1031" fmla="*/ 3789371 w 4114165"/>
              <a:gd name="connsiteY1031" fmla="*/ 598531 h 3063504"/>
              <a:gd name="connsiteX1032" fmla="*/ 3792552 w 4114165"/>
              <a:gd name="connsiteY1032" fmla="*/ 638724 h 3063504"/>
              <a:gd name="connsiteX1033" fmla="*/ 3795733 w 4114165"/>
              <a:gd name="connsiteY1033" fmla="*/ 414247 h 3063504"/>
              <a:gd name="connsiteX1034" fmla="*/ 3798926 w 4114165"/>
              <a:gd name="connsiteY1034" fmla="*/ 773740 h 3063504"/>
              <a:gd name="connsiteX1035" fmla="*/ 3802107 w 4114165"/>
              <a:gd name="connsiteY1035" fmla="*/ 351274 h 3063504"/>
              <a:gd name="connsiteX1036" fmla="*/ 3805288 w 4114165"/>
              <a:gd name="connsiteY1036" fmla="*/ 953837 h 3063504"/>
              <a:gd name="connsiteX1037" fmla="*/ 3808468 w 4114165"/>
              <a:gd name="connsiteY1037" fmla="*/ 601380 h 3063504"/>
              <a:gd name="connsiteX1038" fmla="*/ 3811662 w 4114165"/>
              <a:gd name="connsiteY1038" fmla="*/ 1166239 h 3063504"/>
              <a:gd name="connsiteX1039" fmla="*/ 3814843 w 4114165"/>
              <a:gd name="connsiteY1039" fmla="*/ 433804 h 3063504"/>
              <a:gd name="connsiteX1040" fmla="*/ 3821204 w 4114165"/>
              <a:gd name="connsiteY1040" fmla="*/ 948835 h 3063504"/>
              <a:gd name="connsiteX1041" fmla="*/ 3824398 w 4114165"/>
              <a:gd name="connsiteY1041" fmla="*/ 1039530 h 3063504"/>
              <a:gd name="connsiteX1042" fmla="*/ 3827578 w 4114165"/>
              <a:gd name="connsiteY1042" fmla="*/ 1196960 h 3063504"/>
              <a:gd name="connsiteX1043" fmla="*/ 3830759 w 4114165"/>
              <a:gd name="connsiteY1043" fmla="*/ 700078 h 3063504"/>
              <a:gd name="connsiteX1044" fmla="*/ 3833953 w 4114165"/>
              <a:gd name="connsiteY1044" fmla="*/ 1226605 h 3063504"/>
              <a:gd name="connsiteX1045" fmla="*/ 3837133 w 4114165"/>
              <a:gd name="connsiteY1045" fmla="*/ 724087 h 3063504"/>
              <a:gd name="connsiteX1046" fmla="*/ 3840314 w 4114165"/>
              <a:gd name="connsiteY1046" fmla="*/ 1564575 h 3063504"/>
              <a:gd name="connsiteX1047" fmla="*/ 3843495 w 4114165"/>
              <a:gd name="connsiteY1047" fmla="*/ 762824 h 3063504"/>
              <a:gd name="connsiteX1048" fmla="*/ 3846688 w 4114165"/>
              <a:gd name="connsiteY1048" fmla="*/ 1385998 h 3063504"/>
              <a:gd name="connsiteX1049" fmla="*/ 3849869 w 4114165"/>
              <a:gd name="connsiteY1049" fmla="*/ 804512 h 3063504"/>
              <a:gd name="connsiteX1050" fmla="*/ 3853050 w 4114165"/>
              <a:gd name="connsiteY1050" fmla="*/ 1263164 h 3063504"/>
              <a:gd name="connsiteX1051" fmla="*/ 3859424 w 4114165"/>
              <a:gd name="connsiteY1051" fmla="*/ 894776 h 3063504"/>
              <a:gd name="connsiteX1052" fmla="*/ 3862605 w 4114165"/>
              <a:gd name="connsiteY1052" fmla="*/ 1361760 h 3063504"/>
              <a:gd name="connsiteX1053" fmla="*/ 3865786 w 4114165"/>
              <a:gd name="connsiteY1053" fmla="*/ 1035364 h 3063504"/>
              <a:gd name="connsiteX1054" fmla="*/ 3868979 w 4114165"/>
              <a:gd name="connsiteY1054" fmla="*/ 1779180 h 3063504"/>
              <a:gd name="connsiteX1055" fmla="*/ 3872160 w 4114165"/>
              <a:gd name="connsiteY1055" fmla="*/ 997564 h 3063504"/>
              <a:gd name="connsiteX1056" fmla="*/ 3875341 w 4114165"/>
              <a:gd name="connsiteY1056" fmla="*/ 1754107 h 3063504"/>
              <a:gd name="connsiteX1057" fmla="*/ 3878534 w 4114165"/>
              <a:gd name="connsiteY1057" fmla="*/ 930360 h 3063504"/>
              <a:gd name="connsiteX1058" fmla="*/ 3881715 w 4114165"/>
              <a:gd name="connsiteY1058" fmla="*/ 1633527 h 3063504"/>
              <a:gd name="connsiteX1059" fmla="*/ 3884896 w 4114165"/>
              <a:gd name="connsiteY1059" fmla="*/ 988142 h 3063504"/>
              <a:gd name="connsiteX1060" fmla="*/ 3888077 w 4114165"/>
              <a:gd name="connsiteY1060" fmla="*/ 1470095 h 3063504"/>
              <a:gd name="connsiteX1061" fmla="*/ 3891270 w 4114165"/>
              <a:gd name="connsiteY1061" fmla="*/ 1700756 h 3063504"/>
              <a:gd name="connsiteX1062" fmla="*/ 3894451 w 4114165"/>
              <a:gd name="connsiteY1062" fmla="*/ 1503323 h 3063504"/>
              <a:gd name="connsiteX1063" fmla="*/ 3897632 w 4114165"/>
              <a:gd name="connsiteY1063" fmla="*/ 1666895 h 3063504"/>
              <a:gd name="connsiteX1064" fmla="*/ 3900812 w 4114165"/>
              <a:gd name="connsiteY1064" fmla="*/ 882860 h 3063504"/>
              <a:gd name="connsiteX1065" fmla="*/ 3904006 w 4114165"/>
              <a:gd name="connsiteY1065" fmla="*/ 1935433 h 3063504"/>
              <a:gd name="connsiteX1066" fmla="*/ 3907187 w 4114165"/>
              <a:gd name="connsiteY1066" fmla="*/ 1273079 h 3063504"/>
              <a:gd name="connsiteX1067" fmla="*/ 3910367 w 4114165"/>
              <a:gd name="connsiteY1067" fmla="*/ 1932976 h 3063504"/>
              <a:gd name="connsiteX1068" fmla="*/ 3913561 w 4114165"/>
              <a:gd name="connsiteY1068" fmla="*/ 1237913 h 3063504"/>
              <a:gd name="connsiteX1069" fmla="*/ 3916742 w 4114165"/>
              <a:gd name="connsiteY1069" fmla="*/ 1646178 h 3063504"/>
              <a:gd name="connsiteX1070" fmla="*/ 3919922 w 4114165"/>
              <a:gd name="connsiteY1070" fmla="*/ 1386137 h 3063504"/>
              <a:gd name="connsiteX1071" fmla="*/ 3923103 w 4114165"/>
              <a:gd name="connsiteY1071" fmla="*/ 1405689 h 3063504"/>
              <a:gd name="connsiteX1072" fmla="*/ 3926297 w 4114165"/>
              <a:gd name="connsiteY1072" fmla="*/ 1721436 h 3063504"/>
              <a:gd name="connsiteX1073" fmla="*/ 3929477 w 4114165"/>
              <a:gd name="connsiteY1073" fmla="*/ 1256174 h 3063504"/>
              <a:gd name="connsiteX1074" fmla="*/ 3932658 w 4114165"/>
              <a:gd name="connsiteY1074" fmla="*/ 1840585 h 3063504"/>
              <a:gd name="connsiteX1075" fmla="*/ 3935852 w 4114165"/>
              <a:gd name="connsiteY1075" fmla="*/ 1233937 h 3063504"/>
              <a:gd name="connsiteX1076" fmla="*/ 3939032 w 4114165"/>
              <a:gd name="connsiteY1076" fmla="*/ 1818360 h 3063504"/>
              <a:gd name="connsiteX1077" fmla="*/ 3942213 w 4114165"/>
              <a:gd name="connsiteY1077" fmla="*/ 1246410 h 3063504"/>
              <a:gd name="connsiteX1078" fmla="*/ 3945394 w 4114165"/>
              <a:gd name="connsiteY1078" fmla="*/ 1695641 h 3063504"/>
              <a:gd name="connsiteX1079" fmla="*/ 3948587 w 4114165"/>
              <a:gd name="connsiteY1079" fmla="*/ 1438360 h 3063504"/>
              <a:gd name="connsiteX1080" fmla="*/ 3951768 w 4114165"/>
              <a:gd name="connsiteY1080" fmla="*/ 1533031 h 3063504"/>
              <a:gd name="connsiteX1081" fmla="*/ 3954949 w 4114165"/>
              <a:gd name="connsiteY1081" fmla="*/ 1689461 h 3063504"/>
              <a:gd name="connsiteX1082" fmla="*/ 3958142 w 4114165"/>
              <a:gd name="connsiteY1082" fmla="*/ 1465219 h 3063504"/>
              <a:gd name="connsiteX1083" fmla="*/ 3961323 w 4114165"/>
              <a:gd name="connsiteY1083" fmla="*/ 1874066 h 3063504"/>
              <a:gd name="connsiteX1084" fmla="*/ 3964504 w 4114165"/>
              <a:gd name="connsiteY1084" fmla="*/ 1503627 h 3063504"/>
              <a:gd name="connsiteX1085" fmla="*/ 3967685 w 4114165"/>
              <a:gd name="connsiteY1085" fmla="*/ 2051517 h 3063504"/>
              <a:gd name="connsiteX1086" fmla="*/ 3970878 w 4114165"/>
              <a:gd name="connsiteY1086" fmla="*/ 1635844 h 3063504"/>
              <a:gd name="connsiteX1087" fmla="*/ 3974059 w 4114165"/>
              <a:gd name="connsiteY1087" fmla="*/ 2140755 h 3063504"/>
              <a:gd name="connsiteX1088" fmla="*/ 3977240 w 4114165"/>
              <a:gd name="connsiteY1088" fmla="*/ 1949362 h 3063504"/>
              <a:gd name="connsiteX1089" fmla="*/ 3983614 w 4114165"/>
              <a:gd name="connsiteY1089" fmla="*/ 2083910 h 3063504"/>
              <a:gd name="connsiteX1090" fmla="*/ 3986795 w 4114165"/>
              <a:gd name="connsiteY1090" fmla="*/ 1880221 h 3063504"/>
              <a:gd name="connsiteX1091" fmla="*/ 3989976 w 4114165"/>
              <a:gd name="connsiteY1091" fmla="*/ 2092382 h 3063504"/>
              <a:gd name="connsiteX1092" fmla="*/ 3993169 w 4114165"/>
              <a:gd name="connsiteY1092" fmla="*/ 1831037 h 3063504"/>
              <a:gd name="connsiteX1093" fmla="*/ 3996350 w 4114165"/>
              <a:gd name="connsiteY1093" fmla="*/ 2108350 h 3063504"/>
              <a:gd name="connsiteX1094" fmla="*/ 3999531 w 4114165"/>
              <a:gd name="connsiteY1094" fmla="*/ 1816626 h 3063504"/>
              <a:gd name="connsiteX1095" fmla="*/ 4002711 w 4114165"/>
              <a:gd name="connsiteY1095" fmla="*/ 2082669 h 3063504"/>
              <a:gd name="connsiteX1096" fmla="*/ 4005905 w 4114165"/>
              <a:gd name="connsiteY1096" fmla="*/ 1911816 h 3063504"/>
              <a:gd name="connsiteX1097" fmla="*/ 4009086 w 4114165"/>
              <a:gd name="connsiteY1097" fmla="*/ 2012299 h 3063504"/>
              <a:gd name="connsiteX1098" fmla="*/ 4012267 w 4114165"/>
              <a:gd name="connsiteY1098" fmla="*/ 1951654 h 3063504"/>
              <a:gd name="connsiteX1099" fmla="*/ 4015460 w 4114165"/>
              <a:gd name="connsiteY1099" fmla="*/ 1921731 h 3063504"/>
              <a:gd name="connsiteX1100" fmla="*/ 4018641 w 4114165"/>
              <a:gd name="connsiteY1100" fmla="*/ 2068055 h 3063504"/>
              <a:gd name="connsiteX1101" fmla="*/ 4021822 w 4114165"/>
              <a:gd name="connsiteY1101" fmla="*/ 1909688 h 3063504"/>
              <a:gd name="connsiteX1102" fmla="*/ 4025002 w 4114165"/>
              <a:gd name="connsiteY1102" fmla="*/ 2091584 h 3063504"/>
              <a:gd name="connsiteX1103" fmla="*/ 4028196 w 4114165"/>
              <a:gd name="connsiteY1103" fmla="*/ 1924200 h 3063504"/>
              <a:gd name="connsiteX1104" fmla="*/ 4031377 w 4114165"/>
              <a:gd name="connsiteY1104" fmla="*/ 2070753 h 3063504"/>
              <a:gd name="connsiteX1105" fmla="*/ 4034557 w 4114165"/>
              <a:gd name="connsiteY1105" fmla="*/ 2000851 h 3063504"/>
              <a:gd name="connsiteX1106" fmla="*/ 4037751 w 4114165"/>
              <a:gd name="connsiteY1106" fmla="*/ 2039310 h 3063504"/>
              <a:gd name="connsiteX1107" fmla="*/ 4040932 w 4114165"/>
              <a:gd name="connsiteY1107" fmla="*/ 1984123 h 3063504"/>
              <a:gd name="connsiteX1108" fmla="*/ 4047293 w 4114165"/>
              <a:gd name="connsiteY1108" fmla="*/ 2012995 h 3063504"/>
              <a:gd name="connsiteX1109" fmla="*/ 4050487 w 4114165"/>
              <a:gd name="connsiteY1109" fmla="*/ 1977234 h 3063504"/>
              <a:gd name="connsiteX1110" fmla="*/ 4053668 w 4114165"/>
              <a:gd name="connsiteY1110" fmla="*/ 2025342 h 3063504"/>
              <a:gd name="connsiteX1111" fmla="*/ 4056848 w 4114165"/>
              <a:gd name="connsiteY1111" fmla="*/ 1987023 h 3063504"/>
              <a:gd name="connsiteX1112" fmla="*/ 4060042 w 4114165"/>
              <a:gd name="connsiteY1112" fmla="*/ 2085683 h 3063504"/>
              <a:gd name="connsiteX1113" fmla="*/ 4063223 w 4114165"/>
              <a:gd name="connsiteY1113" fmla="*/ 2002561 h 3063504"/>
              <a:gd name="connsiteX1114" fmla="*/ 4066403 w 4114165"/>
              <a:gd name="connsiteY1114" fmla="*/ 2077059 h 3063504"/>
              <a:gd name="connsiteX1115" fmla="*/ 4069584 w 4114165"/>
              <a:gd name="connsiteY1115" fmla="*/ 2024430 h 3063504"/>
              <a:gd name="connsiteX1116" fmla="*/ 4072778 w 4114165"/>
              <a:gd name="connsiteY1116" fmla="*/ 2099233 h 3063504"/>
              <a:gd name="connsiteX1117" fmla="*/ 4075958 w 4114165"/>
              <a:gd name="connsiteY1117" fmla="*/ 2070398 h 3063504"/>
              <a:gd name="connsiteX1118" fmla="*/ 4079139 w 4114165"/>
              <a:gd name="connsiteY1118" fmla="*/ 2073184 h 3063504"/>
              <a:gd name="connsiteX1119" fmla="*/ 4082320 w 4114165"/>
              <a:gd name="connsiteY1119" fmla="*/ 2178036 h 3063504"/>
              <a:gd name="connsiteX1120" fmla="*/ 4085514 w 4114165"/>
              <a:gd name="connsiteY1120" fmla="*/ 2086721 h 3063504"/>
              <a:gd name="connsiteX1121" fmla="*/ 4088694 w 4114165"/>
              <a:gd name="connsiteY1121" fmla="*/ 2211505 h 3063504"/>
              <a:gd name="connsiteX1122" fmla="*/ 4091875 w 4114165"/>
              <a:gd name="connsiteY1122" fmla="*/ 2096092 h 3063504"/>
              <a:gd name="connsiteX1123" fmla="*/ 4095069 w 4114165"/>
              <a:gd name="connsiteY1123" fmla="*/ 2309392 h 3063504"/>
              <a:gd name="connsiteX1124" fmla="*/ 4098249 w 4114165"/>
              <a:gd name="connsiteY1124" fmla="*/ 2293994 h 3063504"/>
              <a:gd name="connsiteX1125" fmla="*/ 4101430 w 4114165"/>
              <a:gd name="connsiteY1125" fmla="*/ 2474357 h 3063504"/>
              <a:gd name="connsiteX1126" fmla="*/ 4104611 w 4114165"/>
              <a:gd name="connsiteY1126" fmla="*/ 2520604 h 3063504"/>
              <a:gd name="connsiteX1127" fmla="*/ 4107804 w 4114165"/>
              <a:gd name="connsiteY1127" fmla="*/ 2511904 h 3063504"/>
              <a:gd name="connsiteX1128" fmla="*/ 4110985 w 4114165"/>
              <a:gd name="connsiteY1128" fmla="*/ 2735398 h 3063504"/>
              <a:gd name="connsiteX1129" fmla="*/ 4114166 w 4114165"/>
              <a:gd name="connsiteY1129" fmla="*/ 2546905 h 3063504"/>
              <a:gd name="connsiteX1130" fmla="*/ 4114166 w 4114165"/>
              <a:gd name="connsiteY1130" fmla="*/ 2546905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</a:cxnLst>
            <a:rect l="l" t="t" r="r" b="b"/>
            <a:pathLst>
              <a:path w="4114165" h="3063504">
                <a:moveTo>
                  <a:pt x="0" y="3011446"/>
                </a:moveTo>
                <a:lnTo>
                  <a:pt x="3185" y="3013332"/>
                </a:lnTo>
                <a:lnTo>
                  <a:pt x="9554" y="2826245"/>
                </a:lnTo>
                <a:lnTo>
                  <a:pt x="12738" y="2838655"/>
                </a:lnTo>
                <a:lnTo>
                  <a:pt x="15922" y="2924828"/>
                </a:lnTo>
                <a:lnTo>
                  <a:pt x="19106" y="2725369"/>
                </a:lnTo>
                <a:lnTo>
                  <a:pt x="22291" y="2641399"/>
                </a:lnTo>
                <a:lnTo>
                  <a:pt x="25475" y="2821179"/>
                </a:lnTo>
                <a:lnTo>
                  <a:pt x="28660" y="2514627"/>
                </a:lnTo>
                <a:lnTo>
                  <a:pt x="31843" y="2618250"/>
                </a:lnTo>
                <a:lnTo>
                  <a:pt x="35028" y="2254674"/>
                </a:lnTo>
                <a:lnTo>
                  <a:pt x="38212" y="2269567"/>
                </a:lnTo>
                <a:lnTo>
                  <a:pt x="44582" y="1843155"/>
                </a:lnTo>
                <a:lnTo>
                  <a:pt x="47765" y="1889465"/>
                </a:lnTo>
                <a:lnTo>
                  <a:pt x="50950" y="1451074"/>
                </a:lnTo>
                <a:lnTo>
                  <a:pt x="54134" y="1745876"/>
                </a:lnTo>
                <a:lnTo>
                  <a:pt x="57319" y="1707861"/>
                </a:lnTo>
                <a:lnTo>
                  <a:pt x="60503" y="1736163"/>
                </a:lnTo>
                <a:lnTo>
                  <a:pt x="66871" y="1595803"/>
                </a:lnTo>
                <a:lnTo>
                  <a:pt x="70056" y="1611164"/>
                </a:lnTo>
                <a:lnTo>
                  <a:pt x="73240" y="1610809"/>
                </a:lnTo>
                <a:lnTo>
                  <a:pt x="76425" y="1814308"/>
                </a:lnTo>
                <a:lnTo>
                  <a:pt x="79608" y="1666945"/>
                </a:lnTo>
                <a:lnTo>
                  <a:pt x="82793" y="1683737"/>
                </a:lnTo>
                <a:lnTo>
                  <a:pt x="85978" y="1724374"/>
                </a:lnTo>
                <a:lnTo>
                  <a:pt x="89162" y="1786398"/>
                </a:lnTo>
                <a:lnTo>
                  <a:pt x="92347" y="1745293"/>
                </a:lnTo>
                <a:lnTo>
                  <a:pt x="95530" y="1727286"/>
                </a:lnTo>
                <a:lnTo>
                  <a:pt x="98715" y="1781827"/>
                </a:lnTo>
                <a:lnTo>
                  <a:pt x="101899" y="1772203"/>
                </a:lnTo>
                <a:lnTo>
                  <a:pt x="105084" y="1830365"/>
                </a:lnTo>
                <a:lnTo>
                  <a:pt x="108268" y="1860162"/>
                </a:lnTo>
                <a:lnTo>
                  <a:pt x="111452" y="1854540"/>
                </a:lnTo>
                <a:lnTo>
                  <a:pt x="124190" y="2026178"/>
                </a:lnTo>
                <a:lnTo>
                  <a:pt x="127373" y="1988302"/>
                </a:lnTo>
                <a:lnTo>
                  <a:pt x="133742" y="1778623"/>
                </a:lnTo>
                <a:lnTo>
                  <a:pt x="136927" y="1775546"/>
                </a:lnTo>
                <a:lnTo>
                  <a:pt x="140112" y="1739620"/>
                </a:lnTo>
                <a:lnTo>
                  <a:pt x="143296" y="1765352"/>
                </a:lnTo>
                <a:lnTo>
                  <a:pt x="146480" y="1810927"/>
                </a:lnTo>
                <a:lnTo>
                  <a:pt x="152849" y="1709469"/>
                </a:lnTo>
                <a:lnTo>
                  <a:pt x="156033" y="1680153"/>
                </a:lnTo>
                <a:lnTo>
                  <a:pt x="159218" y="1678089"/>
                </a:lnTo>
                <a:lnTo>
                  <a:pt x="162401" y="1664945"/>
                </a:lnTo>
                <a:lnTo>
                  <a:pt x="165586" y="1675164"/>
                </a:lnTo>
                <a:lnTo>
                  <a:pt x="168770" y="1620218"/>
                </a:lnTo>
                <a:lnTo>
                  <a:pt x="171955" y="1594144"/>
                </a:lnTo>
                <a:lnTo>
                  <a:pt x="175140" y="1608986"/>
                </a:lnTo>
                <a:lnTo>
                  <a:pt x="178323" y="1606884"/>
                </a:lnTo>
                <a:lnTo>
                  <a:pt x="181508" y="1608441"/>
                </a:lnTo>
                <a:lnTo>
                  <a:pt x="184692" y="1602160"/>
                </a:lnTo>
                <a:lnTo>
                  <a:pt x="187877" y="1607871"/>
                </a:lnTo>
                <a:lnTo>
                  <a:pt x="191061" y="1561270"/>
                </a:lnTo>
                <a:lnTo>
                  <a:pt x="194245" y="1591447"/>
                </a:lnTo>
                <a:lnTo>
                  <a:pt x="200614" y="1561156"/>
                </a:lnTo>
                <a:lnTo>
                  <a:pt x="206983" y="1586116"/>
                </a:lnTo>
                <a:lnTo>
                  <a:pt x="210166" y="1617799"/>
                </a:lnTo>
                <a:lnTo>
                  <a:pt x="213351" y="1602755"/>
                </a:lnTo>
                <a:lnTo>
                  <a:pt x="216535" y="1596981"/>
                </a:lnTo>
                <a:lnTo>
                  <a:pt x="219720" y="1570641"/>
                </a:lnTo>
                <a:lnTo>
                  <a:pt x="222905" y="1594195"/>
                </a:lnTo>
                <a:lnTo>
                  <a:pt x="226089" y="1556180"/>
                </a:lnTo>
                <a:lnTo>
                  <a:pt x="229272" y="1552989"/>
                </a:lnTo>
                <a:lnTo>
                  <a:pt x="232457" y="1561714"/>
                </a:lnTo>
                <a:lnTo>
                  <a:pt x="238826" y="1454734"/>
                </a:lnTo>
                <a:lnTo>
                  <a:pt x="248379" y="1211852"/>
                </a:lnTo>
                <a:lnTo>
                  <a:pt x="251563" y="1302015"/>
                </a:lnTo>
                <a:lnTo>
                  <a:pt x="254748" y="1329861"/>
                </a:lnTo>
                <a:lnTo>
                  <a:pt x="257933" y="1292593"/>
                </a:lnTo>
                <a:lnTo>
                  <a:pt x="261116" y="1329114"/>
                </a:lnTo>
                <a:lnTo>
                  <a:pt x="264300" y="1279094"/>
                </a:lnTo>
                <a:lnTo>
                  <a:pt x="267485" y="1355023"/>
                </a:lnTo>
                <a:lnTo>
                  <a:pt x="270670" y="1329405"/>
                </a:lnTo>
                <a:lnTo>
                  <a:pt x="273854" y="1335243"/>
                </a:lnTo>
                <a:lnTo>
                  <a:pt x="277037" y="1297063"/>
                </a:lnTo>
                <a:lnTo>
                  <a:pt x="280222" y="1222008"/>
                </a:lnTo>
                <a:lnTo>
                  <a:pt x="283407" y="1184943"/>
                </a:lnTo>
                <a:lnTo>
                  <a:pt x="286591" y="1180510"/>
                </a:lnTo>
                <a:lnTo>
                  <a:pt x="289776" y="1181283"/>
                </a:lnTo>
                <a:lnTo>
                  <a:pt x="292959" y="1142799"/>
                </a:lnTo>
                <a:lnTo>
                  <a:pt x="296144" y="1200240"/>
                </a:lnTo>
                <a:lnTo>
                  <a:pt x="302513" y="1061286"/>
                </a:lnTo>
                <a:lnTo>
                  <a:pt x="305698" y="1043367"/>
                </a:lnTo>
                <a:lnTo>
                  <a:pt x="308881" y="1015761"/>
                </a:lnTo>
                <a:lnTo>
                  <a:pt x="312065" y="1020636"/>
                </a:lnTo>
                <a:lnTo>
                  <a:pt x="315250" y="995728"/>
                </a:lnTo>
                <a:lnTo>
                  <a:pt x="324803" y="1044659"/>
                </a:lnTo>
                <a:lnTo>
                  <a:pt x="327987" y="1045304"/>
                </a:lnTo>
                <a:lnTo>
                  <a:pt x="331172" y="978037"/>
                </a:lnTo>
                <a:lnTo>
                  <a:pt x="334354" y="967488"/>
                </a:lnTo>
                <a:lnTo>
                  <a:pt x="337535" y="942922"/>
                </a:lnTo>
                <a:lnTo>
                  <a:pt x="343909" y="1069605"/>
                </a:lnTo>
                <a:lnTo>
                  <a:pt x="347090" y="1001996"/>
                </a:lnTo>
                <a:lnTo>
                  <a:pt x="350283" y="1035959"/>
                </a:lnTo>
                <a:lnTo>
                  <a:pt x="353464" y="1037035"/>
                </a:lnTo>
                <a:lnTo>
                  <a:pt x="356645" y="1209180"/>
                </a:lnTo>
                <a:lnTo>
                  <a:pt x="359825" y="1224300"/>
                </a:lnTo>
                <a:lnTo>
                  <a:pt x="366200" y="1319275"/>
                </a:lnTo>
                <a:lnTo>
                  <a:pt x="369380" y="1254337"/>
                </a:lnTo>
                <a:lnTo>
                  <a:pt x="372574" y="1298140"/>
                </a:lnTo>
                <a:lnTo>
                  <a:pt x="375755" y="1247778"/>
                </a:lnTo>
                <a:lnTo>
                  <a:pt x="378935" y="1301951"/>
                </a:lnTo>
                <a:lnTo>
                  <a:pt x="382116" y="1294214"/>
                </a:lnTo>
                <a:lnTo>
                  <a:pt x="385310" y="1319591"/>
                </a:lnTo>
                <a:lnTo>
                  <a:pt x="388490" y="1313690"/>
                </a:lnTo>
                <a:lnTo>
                  <a:pt x="391671" y="1316970"/>
                </a:lnTo>
                <a:lnTo>
                  <a:pt x="394865" y="1262986"/>
                </a:lnTo>
                <a:lnTo>
                  <a:pt x="401226" y="1288414"/>
                </a:lnTo>
                <a:lnTo>
                  <a:pt x="404407" y="1275067"/>
                </a:lnTo>
                <a:lnTo>
                  <a:pt x="407601" y="1332723"/>
                </a:lnTo>
                <a:lnTo>
                  <a:pt x="413962" y="1099706"/>
                </a:lnTo>
                <a:lnTo>
                  <a:pt x="426698" y="106593"/>
                </a:lnTo>
                <a:lnTo>
                  <a:pt x="429891" y="163744"/>
                </a:lnTo>
                <a:lnTo>
                  <a:pt x="433072" y="272852"/>
                </a:lnTo>
                <a:lnTo>
                  <a:pt x="436253" y="264073"/>
                </a:lnTo>
                <a:lnTo>
                  <a:pt x="442627" y="0"/>
                </a:lnTo>
                <a:lnTo>
                  <a:pt x="448989" y="212600"/>
                </a:lnTo>
                <a:lnTo>
                  <a:pt x="452182" y="53217"/>
                </a:lnTo>
                <a:lnTo>
                  <a:pt x="455363" y="35493"/>
                </a:lnTo>
                <a:lnTo>
                  <a:pt x="458544" y="61732"/>
                </a:lnTo>
                <a:lnTo>
                  <a:pt x="468099" y="648880"/>
                </a:lnTo>
                <a:lnTo>
                  <a:pt x="474473" y="828686"/>
                </a:lnTo>
                <a:lnTo>
                  <a:pt x="477654" y="981747"/>
                </a:lnTo>
                <a:lnTo>
                  <a:pt x="480835" y="1056676"/>
                </a:lnTo>
                <a:lnTo>
                  <a:pt x="499945" y="1995963"/>
                </a:lnTo>
                <a:lnTo>
                  <a:pt x="506306" y="2089444"/>
                </a:lnTo>
                <a:lnTo>
                  <a:pt x="515861" y="2169159"/>
                </a:lnTo>
                <a:lnTo>
                  <a:pt x="519042" y="2238212"/>
                </a:lnTo>
                <a:lnTo>
                  <a:pt x="522235" y="2227980"/>
                </a:lnTo>
                <a:lnTo>
                  <a:pt x="525416" y="2306214"/>
                </a:lnTo>
                <a:lnTo>
                  <a:pt x="528597" y="2337277"/>
                </a:lnTo>
                <a:lnTo>
                  <a:pt x="531791" y="2346281"/>
                </a:lnTo>
                <a:lnTo>
                  <a:pt x="538152" y="2373532"/>
                </a:lnTo>
                <a:lnTo>
                  <a:pt x="541333" y="2419740"/>
                </a:lnTo>
                <a:lnTo>
                  <a:pt x="544526" y="2436253"/>
                </a:lnTo>
                <a:lnTo>
                  <a:pt x="550888" y="2604245"/>
                </a:lnTo>
                <a:lnTo>
                  <a:pt x="557262" y="2762219"/>
                </a:lnTo>
                <a:lnTo>
                  <a:pt x="563624" y="2916876"/>
                </a:lnTo>
                <a:lnTo>
                  <a:pt x="566817" y="2948433"/>
                </a:lnTo>
                <a:lnTo>
                  <a:pt x="569998" y="2949953"/>
                </a:lnTo>
                <a:lnTo>
                  <a:pt x="579553" y="2905732"/>
                </a:lnTo>
                <a:lnTo>
                  <a:pt x="585915" y="2936086"/>
                </a:lnTo>
                <a:lnTo>
                  <a:pt x="589108" y="2986638"/>
                </a:lnTo>
                <a:lnTo>
                  <a:pt x="592289" y="2980851"/>
                </a:lnTo>
                <a:lnTo>
                  <a:pt x="595470" y="3017587"/>
                </a:lnTo>
                <a:lnTo>
                  <a:pt x="598650" y="3005962"/>
                </a:lnTo>
                <a:lnTo>
                  <a:pt x="601844" y="3021335"/>
                </a:lnTo>
                <a:lnTo>
                  <a:pt x="605025" y="3001467"/>
                </a:lnTo>
                <a:lnTo>
                  <a:pt x="608205" y="2999694"/>
                </a:lnTo>
                <a:lnTo>
                  <a:pt x="611399" y="3008976"/>
                </a:lnTo>
                <a:lnTo>
                  <a:pt x="614580" y="2974747"/>
                </a:lnTo>
                <a:lnTo>
                  <a:pt x="617760" y="2990247"/>
                </a:lnTo>
                <a:lnTo>
                  <a:pt x="620941" y="2914571"/>
                </a:lnTo>
                <a:lnTo>
                  <a:pt x="624135" y="2993438"/>
                </a:lnTo>
                <a:lnTo>
                  <a:pt x="627315" y="2906277"/>
                </a:lnTo>
                <a:lnTo>
                  <a:pt x="630496" y="2932984"/>
                </a:lnTo>
                <a:lnTo>
                  <a:pt x="633690" y="2767576"/>
                </a:lnTo>
                <a:lnTo>
                  <a:pt x="636870" y="2826485"/>
                </a:lnTo>
                <a:lnTo>
                  <a:pt x="640051" y="2799196"/>
                </a:lnTo>
                <a:lnTo>
                  <a:pt x="643232" y="2831943"/>
                </a:lnTo>
                <a:lnTo>
                  <a:pt x="646426" y="2681453"/>
                </a:lnTo>
                <a:lnTo>
                  <a:pt x="649606" y="2708654"/>
                </a:lnTo>
                <a:lnTo>
                  <a:pt x="652787" y="2870946"/>
                </a:lnTo>
                <a:lnTo>
                  <a:pt x="655981" y="2515703"/>
                </a:lnTo>
                <a:lnTo>
                  <a:pt x="659161" y="2685087"/>
                </a:lnTo>
                <a:lnTo>
                  <a:pt x="662342" y="1744647"/>
                </a:lnTo>
                <a:lnTo>
                  <a:pt x="668716" y="1481428"/>
                </a:lnTo>
                <a:lnTo>
                  <a:pt x="671897" y="1603059"/>
                </a:lnTo>
                <a:lnTo>
                  <a:pt x="675078" y="1584469"/>
                </a:lnTo>
                <a:lnTo>
                  <a:pt x="678259" y="1607631"/>
                </a:lnTo>
                <a:lnTo>
                  <a:pt x="681452" y="1604680"/>
                </a:lnTo>
                <a:lnTo>
                  <a:pt x="684633" y="1275637"/>
                </a:lnTo>
                <a:lnTo>
                  <a:pt x="687814" y="1501386"/>
                </a:lnTo>
                <a:lnTo>
                  <a:pt x="691007" y="1211206"/>
                </a:lnTo>
                <a:lnTo>
                  <a:pt x="694188" y="1600970"/>
                </a:lnTo>
                <a:lnTo>
                  <a:pt x="697369" y="1080141"/>
                </a:lnTo>
                <a:lnTo>
                  <a:pt x="700550" y="1550570"/>
                </a:lnTo>
                <a:lnTo>
                  <a:pt x="703743" y="1284008"/>
                </a:lnTo>
                <a:lnTo>
                  <a:pt x="706924" y="1613367"/>
                </a:lnTo>
                <a:lnTo>
                  <a:pt x="710105" y="1411489"/>
                </a:lnTo>
                <a:lnTo>
                  <a:pt x="713298" y="1407690"/>
                </a:lnTo>
                <a:lnTo>
                  <a:pt x="716479" y="1894404"/>
                </a:lnTo>
                <a:lnTo>
                  <a:pt x="719660" y="1220412"/>
                </a:lnTo>
                <a:lnTo>
                  <a:pt x="722840" y="1962405"/>
                </a:lnTo>
                <a:lnTo>
                  <a:pt x="726034" y="1431066"/>
                </a:lnTo>
                <a:lnTo>
                  <a:pt x="729215" y="2100461"/>
                </a:lnTo>
                <a:lnTo>
                  <a:pt x="732395" y="1845042"/>
                </a:lnTo>
                <a:lnTo>
                  <a:pt x="735589" y="2177327"/>
                </a:lnTo>
                <a:lnTo>
                  <a:pt x="738770" y="2353549"/>
                </a:lnTo>
                <a:lnTo>
                  <a:pt x="741950" y="2300896"/>
                </a:lnTo>
                <a:lnTo>
                  <a:pt x="745131" y="2571371"/>
                </a:lnTo>
                <a:lnTo>
                  <a:pt x="748325" y="2227879"/>
                </a:lnTo>
                <a:lnTo>
                  <a:pt x="751505" y="2581793"/>
                </a:lnTo>
                <a:lnTo>
                  <a:pt x="754686" y="2147214"/>
                </a:lnTo>
                <a:lnTo>
                  <a:pt x="757880" y="2506915"/>
                </a:lnTo>
                <a:lnTo>
                  <a:pt x="761061" y="2098713"/>
                </a:lnTo>
                <a:lnTo>
                  <a:pt x="764241" y="2375698"/>
                </a:lnTo>
                <a:lnTo>
                  <a:pt x="767422" y="2074754"/>
                </a:lnTo>
                <a:lnTo>
                  <a:pt x="770616" y="2073589"/>
                </a:lnTo>
                <a:lnTo>
                  <a:pt x="773796" y="2025519"/>
                </a:lnTo>
                <a:lnTo>
                  <a:pt x="776977" y="1733998"/>
                </a:lnTo>
                <a:lnTo>
                  <a:pt x="780158" y="2112238"/>
                </a:lnTo>
                <a:lnTo>
                  <a:pt x="783351" y="1632742"/>
                </a:lnTo>
                <a:lnTo>
                  <a:pt x="786532" y="1981907"/>
                </a:lnTo>
                <a:lnTo>
                  <a:pt x="789713" y="1791514"/>
                </a:lnTo>
                <a:lnTo>
                  <a:pt x="796087" y="2454476"/>
                </a:lnTo>
                <a:lnTo>
                  <a:pt x="802449" y="2696243"/>
                </a:lnTo>
                <a:lnTo>
                  <a:pt x="805642" y="2628356"/>
                </a:lnTo>
                <a:lnTo>
                  <a:pt x="808823" y="2769881"/>
                </a:lnTo>
                <a:lnTo>
                  <a:pt x="812004" y="2580539"/>
                </a:lnTo>
                <a:lnTo>
                  <a:pt x="815197" y="2709971"/>
                </a:lnTo>
                <a:lnTo>
                  <a:pt x="818378" y="2534571"/>
                </a:lnTo>
                <a:lnTo>
                  <a:pt x="821559" y="2621429"/>
                </a:lnTo>
                <a:lnTo>
                  <a:pt x="824740" y="2635802"/>
                </a:lnTo>
                <a:lnTo>
                  <a:pt x="827933" y="2639259"/>
                </a:lnTo>
                <a:lnTo>
                  <a:pt x="831114" y="2616376"/>
                </a:lnTo>
                <a:lnTo>
                  <a:pt x="834295" y="2571029"/>
                </a:lnTo>
                <a:lnTo>
                  <a:pt x="837488" y="2589986"/>
                </a:lnTo>
                <a:lnTo>
                  <a:pt x="840669" y="2514221"/>
                </a:lnTo>
                <a:lnTo>
                  <a:pt x="843850" y="2581413"/>
                </a:lnTo>
                <a:lnTo>
                  <a:pt x="847030" y="2497746"/>
                </a:lnTo>
                <a:lnTo>
                  <a:pt x="850224" y="2528885"/>
                </a:lnTo>
                <a:lnTo>
                  <a:pt x="853405" y="2497772"/>
                </a:lnTo>
                <a:lnTo>
                  <a:pt x="856585" y="2518577"/>
                </a:lnTo>
                <a:lnTo>
                  <a:pt x="859766" y="2520110"/>
                </a:lnTo>
                <a:lnTo>
                  <a:pt x="862960" y="2511511"/>
                </a:lnTo>
                <a:lnTo>
                  <a:pt x="866140" y="2537446"/>
                </a:lnTo>
                <a:lnTo>
                  <a:pt x="869321" y="2525023"/>
                </a:lnTo>
                <a:lnTo>
                  <a:pt x="872515" y="2567850"/>
                </a:lnTo>
                <a:lnTo>
                  <a:pt x="875695" y="2560379"/>
                </a:lnTo>
                <a:lnTo>
                  <a:pt x="878876" y="2622214"/>
                </a:lnTo>
                <a:lnTo>
                  <a:pt x="882057" y="2628989"/>
                </a:lnTo>
                <a:lnTo>
                  <a:pt x="885250" y="2672475"/>
                </a:lnTo>
                <a:lnTo>
                  <a:pt x="888431" y="2665966"/>
                </a:lnTo>
                <a:lnTo>
                  <a:pt x="894805" y="2728117"/>
                </a:lnTo>
                <a:lnTo>
                  <a:pt x="897986" y="2743997"/>
                </a:lnTo>
                <a:lnTo>
                  <a:pt x="901167" y="2781999"/>
                </a:lnTo>
                <a:lnTo>
                  <a:pt x="904348" y="2768082"/>
                </a:lnTo>
                <a:lnTo>
                  <a:pt x="907541" y="2802248"/>
                </a:lnTo>
                <a:lnTo>
                  <a:pt x="910722" y="2763574"/>
                </a:lnTo>
                <a:lnTo>
                  <a:pt x="913903" y="2755774"/>
                </a:lnTo>
                <a:lnTo>
                  <a:pt x="917096" y="2743604"/>
                </a:lnTo>
                <a:lnTo>
                  <a:pt x="920277" y="2747112"/>
                </a:lnTo>
                <a:lnTo>
                  <a:pt x="929832" y="2494492"/>
                </a:lnTo>
                <a:lnTo>
                  <a:pt x="945749" y="1907485"/>
                </a:lnTo>
                <a:lnTo>
                  <a:pt x="952123" y="1838229"/>
                </a:lnTo>
                <a:lnTo>
                  <a:pt x="955304" y="1782612"/>
                </a:lnTo>
                <a:lnTo>
                  <a:pt x="958485" y="1689372"/>
                </a:lnTo>
                <a:lnTo>
                  <a:pt x="961665" y="1657030"/>
                </a:lnTo>
                <a:lnTo>
                  <a:pt x="964859" y="1549747"/>
                </a:lnTo>
                <a:lnTo>
                  <a:pt x="968040" y="1500284"/>
                </a:lnTo>
                <a:lnTo>
                  <a:pt x="974414" y="1298000"/>
                </a:lnTo>
                <a:lnTo>
                  <a:pt x="980776" y="1110786"/>
                </a:lnTo>
                <a:lnTo>
                  <a:pt x="987150" y="823912"/>
                </a:lnTo>
                <a:lnTo>
                  <a:pt x="990331" y="704864"/>
                </a:lnTo>
                <a:lnTo>
                  <a:pt x="993511" y="662873"/>
                </a:lnTo>
                <a:lnTo>
                  <a:pt x="996705" y="671053"/>
                </a:lnTo>
                <a:lnTo>
                  <a:pt x="999886" y="570015"/>
                </a:lnTo>
                <a:lnTo>
                  <a:pt x="1006247" y="530037"/>
                </a:lnTo>
                <a:lnTo>
                  <a:pt x="1009441" y="603419"/>
                </a:lnTo>
                <a:lnTo>
                  <a:pt x="1012621" y="548202"/>
                </a:lnTo>
                <a:lnTo>
                  <a:pt x="1015802" y="568308"/>
                </a:lnTo>
                <a:lnTo>
                  <a:pt x="1022176" y="655566"/>
                </a:lnTo>
                <a:lnTo>
                  <a:pt x="1025357" y="612777"/>
                </a:lnTo>
                <a:lnTo>
                  <a:pt x="1028538" y="618653"/>
                </a:lnTo>
                <a:lnTo>
                  <a:pt x="1031731" y="556261"/>
                </a:lnTo>
                <a:lnTo>
                  <a:pt x="1034912" y="562606"/>
                </a:lnTo>
                <a:lnTo>
                  <a:pt x="1038093" y="590553"/>
                </a:lnTo>
                <a:lnTo>
                  <a:pt x="1041274" y="574483"/>
                </a:lnTo>
                <a:lnTo>
                  <a:pt x="1044467" y="675701"/>
                </a:lnTo>
                <a:lnTo>
                  <a:pt x="1047648" y="698381"/>
                </a:lnTo>
                <a:lnTo>
                  <a:pt x="1050829" y="809577"/>
                </a:lnTo>
                <a:lnTo>
                  <a:pt x="1054022" y="769941"/>
                </a:lnTo>
                <a:lnTo>
                  <a:pt x="1057203" y="800903"/>
                </a:lnTo>
                <a:lnTo>
                  <a:pt x="1060384" y="932880"/>
                </a:lnTo>
                <a:lnTo>
                  <a:pt x="1063565" y="1147700"/>
                </a:lnTo>
                <a:lnTo>
                  <a:pt x="1066758" y="1071745"/>
                </a:lnTo>
                <a:lnTo>
                  <a:pt x="1069939" y="1202304"/>
                </a:lnTo>
                <a:lnTo>
                  <a:pt x="1073120" y="1529979"/>
                </a:lnTo>
                <a:lnTo>
                  <a:pt x="1076313" y="1482593"/>
                </a:lnTo>
                <a:lnTo>
                  <a:pt x="1082675" y="2071639"/>
                </a:lnTo>
                <a:lnTo>
                  <a:pt x="1098604" y="2722254"/>
                </a:lnTo>
                <a:lnTo>
                  <a:pt x="1101785" y="2668372"/>
                </a:lnTo>
                <a:lnTo>
                  <a:pt x="1104965" y="2693027"/>
                </a:lnTo>
                <a:lnTo>
                  <a:pt x="1108146" y="2737741"/>
                </a:lnTo>
                <a:lnTo>
                  <a:pt x="1111340" y="2813645"/>
                </a:lnTo>
                <a:lnTo>
                  <a:pt x="1117701" y="2823890"/>
                </a:lnTo>
                <a:lnTo>
                  <a:pt x="1120895" y="2892626"/>
                </a:lnTo>
                <a:lnTo>
                  <a:pt x="1124076" y="2892752"/>
                </a:lnTo>
                <a:lnTo>
                  <a:pt x="1127256" y="2909152"/>
                </a:lnTo>
                <a:lnTo>
                  <a:pt x="1130437" y="2907847"/>
                </a:lnTo>
                <a:lnTo>
                  <a:pt x="1133631" y="2903187"/>
                </a:lnTo>
                <a:lnTo>
                  <a:pt x="1136811" y="2901452"/>
                </a:lnTo>
                <a:lnTo>
                  <a:pt x="1139992" y="2903719"/>
                </a:lnTo>
                <a:lnTo>
                  <a:pt x="1143173" y="2875973"/>
                </a:lnTo>
                <a:lnTo>
                  <a:pt x="1146367" y="2829348"/>
                </a:lnTo>
                <a:lnTo>
                  <a:pt x="1149547" y="2875822"/>
                </a:lnTo>
                <a:lnTo>
                  <a:pt x="1152728" y="2885281"/>
                </a:lnTo>
                <a:lnTo>
                  <a:pt x="1155922" y="2836110"/>
                </a:lnTo>
                <a:lnTo>
                  <a:pt x="1159102" y="2830234"/>
                </a:lnTo>
                <a:lnTo>
                  <a:pt x="1165464" y="2770020"/>
                </a:lnTo>
                <a:lnTo>
                  <a:pt x="1168657" y="2684568"/>
                </a:lnTo>
                <a:lnTo>
                  <a:pt x="1171838" y="2705792"/>
                </a:lnTo>
                <a:lnTo>
                  <a:pt x="1175019" y="2747188"/>
                </a:lnTo>
                <a:lnTo>
                  <a:pt x="1178212" y="2624379"/>
                </a:lnTo>
                <a:lnTo>
                  <a:pt x="1181393" y="2615464"/>
                </a:lnTo>
                <a:lnTo>
                  <a:pt x="1184574" y="2621023"/>
                </a:lnTo>
                <a:lnTo>
                  <a:pt x="1187755" y="2640588"/>
                </a:lnTo>
                <a:lnTo>
                  <a:pt x="1194129" y="2445852"/>
                </a:lnTo>
                <a:lnTo>
                  <a:pt x="1197310" y="2619871"/>
                </a:lnTo>
                <a:lnTo>
                  <a:pt x="1200503" y="2622759"/>
                </a:lnTo>
                <a:lnTo>
                  <a:pt x="1203684" y="2517843"/>
                </a:lnTo>
                <a:lnTo>
                  <a:pt x="1206865" y="2481955"/>
                </a:lnTo>
                <a:lnTo>
                  <a:pt x="1210046" y="2505610"/>
                </a:lnTo>
                <a:lnTo>
                  <a:pt x="1216420" y="2610057"/>
                </a:lnTo>
                <a:lnTo>
                  <a:pt x="1219601" y="2630876"/>
                </a:lnTo>
                <a:lnTo>
                  <a:pt x="1225975" y="2720164"/>
                </a:lnTo>
                <a:lnTo>
                  <a:pt x="1229156" y="2747276"/>
                </a:lnTo>
                <a:lnTo>
                  <a:pt x="1232336" y="2713162"/>
                </a:lnTo>
                <a:lnTo>
                  <a:pt x="1235530" y="2730206"/>
                </a:lnTo>
                <a:lnTo>
                  <a:pt x="1238711" y="2842694"/>
                </a:lnTo>
                <a:lnTo>
                  <a:pt x="1241891" y="2837477"/>
                </a:lnTo>
                <a:lnTo>
                  <a:pt x="1245072" y="2805173"/>
                </a:lnTo>
                <a:lnTo>
                  <a:pt x="1248266" y="2791092"/>
                </a:lnTo>
                <a:lnTo>
                  <a:pt x="1251446" y="2825131"/>
                </a:lnTo>
                <a:lnTo>
                  <a:pt x="1254627" y="2843416"/>
                </a:lnTo>
                <a:lnTo>
                  <a:pt x="1257821" y="2842099"/>
                </a:lnTo>
                <a:lnTo>
                  <a:pt x="1261001" y="2824738"/>
                </a:lnTo>
                <a:lnTo>
                  <a:pt x="1267363" y="2890840"/>
                </a:lnTo>
                <a:lnTo>
                  <a:pt x="1270556" y="2845405"/>
                </a:lnTo>
                <a:lnTo>
                  <a:pt x="1273737" y="2841314"/>
                </a:lnTo>
                <a:lnTo>
                  <a:pt x="1280112" y="2472635"/>
                </a:lnTo>
                <a:lnTo>
                  <a:pt x="1286473" y="2380472"/>
                </a:lnTo>
                <a:lnTo>
                  <a:pt x="1289654" y="2486590"/>
                </a:lnTo>
                <a:lnTo>
                  <a:pt x="1292847" y="2640094"/>
                </a:lnTo>
                <a:lnTo>
                  <a:pt x="1296028" y="2663939"/>
                </a:lnTo>
                <a:lnTo>
                  <a:pt x="1299209" y="2713833"/>
                </a:lnTo>
                <a:lnTo>
                  <a:pt x="1302390" y="2711756"/>
                </a:lnTo>
                <a:lnTo>
                  <a:pt x="1305583" y="2728814"/>
                </a:lnTo>
                <a:lnTo>
                  <a:pt x="1308764" y="2734373"/>
                </a:lnTo>
                <a:lnTo>
                  <a:pt x="1311945" y="2716518"/>
                </a:lnTo>
                <a:lnTo>
                  <a:pt x="1315138" y="2738083"/>
                </a:lnTo>
                <a:lnTo>
                  <a:pt x="1318319" y="2716441"/>
                </a:lnTo>
                <a:lnTo>
                  <a:pt x="1321500" y="2764334"/>
                </a:lnTo>
                <a:lnTo>
                  <a:pt x="1324681" y="2723583"/>
                </a:lnTo>
                <a:lnTo>
                  <a:pt x="1327874" y="2779049"/>
                </a:lnTo>
                <a:lnTo>
                  <a:pt x="1331055" y="2687734"/>
                </a:lnTo>
                <a:lnTo>
                  <a:pt x="1334236" y="2754279"/>
                </a:lnTo>
                <a:lnTo>
                  <a:pt x="1337429" y="2645856"/>
                </a:lnTo>
                <a:lnTo>
                  <a:pt x="1340610" y="2717936"/>
                </a:lnTo>
                <a:lnTo>
                  <a:pt x="1343791" y="2672234"/>
                </a:lnTo>
                <a:lnTo>
                  <a:pt x="1346971" y="2745010"/>
                </a:lnTo>
                <a:lnTo>
                  <a:pt x="1353346" y="2678490"/>
                </a:lnTo>
                <a:lnTo>
                  <a:pt x="1356526" y="2667181"/>
                </a:lnTo>
                <a:lnTo>
                  <a:pt x="1359720" y="2358653"/>
                </a:lnTo>
                <a:lnTo>
                  <a:pt x="1362901" y="2541485"/>
                </a:lnTo>
                <a:lnTo>
                  <a:pt x="1366081" y="2069018"/>
                </a:lnTo>
                <a:lnTo>
                  <a:pt x="1369262" y="2275810"/>
                </a:lnTo>
                <a:lnTo>
                  <a:pt x="1372456" y="1632742"/>
                </a:lnTo>
                <a:lnTo>
                  <a:pt x="1375636" y="1659791"/>
                </a:lnTo>
                <a:lnTo>
                  <a:pt x="1378817" y="1076456"/>
                </a:lnTo>
                <a:lnTo>
                  <a:pt x="1382011" y="926282"/>
                </a:lnTo>
                <a:lnTo>
                  <a:pt x="1385191" y="1092615"/>
                </a:lnTo>
                <a:lnTo>
                  <a:pt x="1388372" y="918089"/>
                </a:lnTo>
                <a:lnTo>
                  <a:pt x="1391553" y="1138709"/>
                </a:lnTo>
                <a:lnTo>
                  <a:pt x="1394746" y="571059"/>
                </a:lnTo>
                <a:lnTo>
                  <a:pt x="1397927" y="1172520"/>
                </a:lnTo>
                <a:lnTo>
                  <a:pt x="1401108" y="478485"/>
                </a:lnTo>
                <a:lnTo>
                  <a:pt x="1404289" y="1044773"/>
                </a:lnTo>
                <a:lnTo>
                  <a:pt x="1407482" y="527467"/>
                </a:lnTo>
                <a:lnTo>
                  <a:pt x="1410663" y="1033793"/>
                </a:lnTo>
                <a:lnTo>
                  <a:pt x="1413844" y="568747"/>
                </a:lnTo>
                <a:lnTo>
                  <a:pt x="1417037" y="612435"/>
                </a:lnTo>
                <a:lnTo>
                  <a:pt x="1420218" y="780857"/>
                </a:lnTo>
                <a:lnTo>
                  <a:pt x="1423399" y="331837"/>
                </a:lnTo>
                <a:lnTo>
                  <a:pt x="1426580" y="1069694"/>
                </a:lnTo>
                <a:lnTo>
                  <a:pt x="1429773" y="329314"/>
                </a:lnTo>
                <a:lnTo>
                  <a:pt x="1432954" y="1268508"/>
                </a:lnTo>
                <a:lnTo>
                  <a:pt x="1436135" y="267892"/>
                </a:lnTo>
                <a:lnTo>
                  <a:pt x="1439328" y="1156007"/>
                </a:lnTo>
                <a:lnTo>
                  <a:pt x="1442509" y="613055"/>
                </a:lnTo>
                <a:lnTo>
                  <a:pt x="1445690" y="957396"/>
                </a:lnTo>
                <a:lnTo>
                  <a:pt x="1448870" y="1082800"/>
                </a:lnTo>
                <a:lnTo>
                  <a:pt x="1452064" y="832776"/>
                </a:lnTo>
                <a:lnTo>
                  <a:pt x="1455245" y="1393304"/>
                </a:lnTo>
                <a:lnTo>
                  <a:pt x="1458426" y="752149"/>
                </a:lnTo>
                <a:lnTo>
                  <a:pt x="1461619" y="1571984"/>
                </a:lnTo>
                <a:lnTo>
                  <a:pt x="1464800" y="775424"/>
                </a:lnTo>
                <a:lnTo>
                  <a:pt x="1467981" y="1737379"/>
                </a:lnTo>
                <a:lnTo>
                  <a:pt x="1471161" y="1500018"/>
                </a:lnTo>
                <a:lnTo>
                  <a:pt x="1477536" y="2132524"/>
                </a:lnTo>
                <a:lnTo>
                  <a:pt x="1480716" y="2150050"/>
                </a:lnTo>
                <a:lnTo>
                  <a:pt x="1483897" y="2514753"/>
                </a:lnTo>
                <a:lnTo>
                  <a:pt x="1487091" y="2296058"/>
                </a:lnTo>
                <a:lnTo>
                  <a:pt x="1490272" y="2543157"/>
                </a:lnTo>
                <a:lnTo>
                  <a:pt x="1493452" y="2427820"/>
                </a:lnTo>
                <a:lnTo>
                  <a:pt x="1496646" y="2618643"/>
                </a:lnTo>
                <a:lnTo>
                  <a:pt x="1499827" y="2483373"/>
                </a:lnTo>
                <a:lnTo>
                  <a:pt x="1503007" y="2647819"/>
                </a:lnTo>
                <a:lnTo>
                  <a:pt x="1506188" y="2560176"/>
                </a:lnTo>
                <a:lnTo>
                  <a:pt x="1509382" y="2679579"/>
                </a:lnTo>
                <a:lnTo>
                  <a:pt x="1512562" y="2647591"/>
                </a:lnTo>
                <a:lnTo>
                  <a:pt x="1515743" y="2665915"/>
                </a:lnTo>
                <a:lnTo>
                  <a:pt x="1518937" y="2695813"/>
                </a:lnTo>
                <a:lnTo>
                  <a:pt x="1522117" y="2660267"/>
                </a:lnTo>
                <a:lnTo>
                  <a:pt x="1528479" y="2815810"/>
                </a:lnTo>
                <a:lnTo>
                  <a:pt x="1531672" y="2780721"/>
                </a:lnTo>
                <a:lnTo>
                  <a:pt x="1534853" y="2686594"/>
                </a:lnTo>
                <a:lnTo>
                  <a:pt x="1538034" y="2519654"/>
                </a:lnTo>
                <a:lnTo>
                  <a:pt x="1544408" y="2791294"/>
                </a:lnTo>
                <a:lnTo>
                  <a:pt x="1550770" y="2490326"/>
                </a:lnTo>
                <a:lnTo>
                  <a:pt x="1553963" y="2036739"/>
                </a:lnTo>
                <a:lnTo>
                  <a:pt x="1557144" y="2266755"/>
                </a:lnTo>
                <a:lnTo>
                  <a:pt x="1560325" y="2047921"/>
                </a:lnTo>
                <a:lnTo>
                  <a:pt x="1563518" y="1945791"/>
                </a:lnTo>
                <a:lnTo>
                  <a:pt x="1569880" y="1585407"/>
                </a:lnTo>
                <a:lnTo>
                  <a:pt x="1573060" y="1686422"/>
                </a:lnTo>
                <a:lnTo>
                  <a:pt x="1576254" y="1572490"/>
                </a:lnTo>
                <a:lnTo>
                  <a:pt x="1579435" y="1699313"/>
                </a:lnTo>
                <a:lnTo>
                  <a:pt x="1582615" y="1615393"/>
                </a:lnTo>
                <a:lnTo>
                  <a:pt x="1585796" y="1656422"/>
                </a:lnTo>
                <a:lnTo>
                  <a:pt x="1588990" y="1489685"/>
                </a:lnTo>
                <a:lnTo>
                  <a:pt x="1592171" y="1543377"/>
                </a:lnTo>
                <a:lnTo>
                  <a:pt x="1598545" y="1738708"/>
                </a:lnTo>
                <a:lnTo>
                  <a:pt x="1601726" y="1743761"/>
                </a:lnTo>
                <a:lnTo>
                  <a:pt x="1604906" y="1826984"/>
                </a:lnTo>
                <a:lnTo>
                  <a:pt x="1608087" y="2031826"/>
                </a:lnTo>
                <a:lnTo>
                  <a:pt x="1611281" y="1971080"/>
                </a:lnTo>
                <a:lnTo>
                  <a:pt x="1614461" y="1988834"/>
                </a:lnTo>
                <a:lnTo>
                  <a:pt x="1617642" y="2065611"/>
                </a:lnTo>
                <a:lnTo>
                  <a:pt x="1627197" y="2478245"/>
                </a:lnTo>
                <a:lnTo>
                  <a:pt x="1630378" y="2545436"/>
                </a:lnTo>
                <a:lnTo>
                  <a:pt x="1633572" y="2507510"/>
                </a:lnTo>
                <a:lnTo>
                  <a:pt x="1636752" y="2489857"/>
                </a:lnTo>
                <a:lnTo>
                  <a:pt x="1639933" y="2558036"/>
                </a:lnTo>
                <a:lnTo>
                  <a:pt x="1643127" y="2591797"/>
                </a:lnTo>
                <a:lnTo>
                  <a:pt x="1646307" y="2720000"/>
                </a:lnTo>
                <a:lnTo>
                  <a:pt x="1649488" y="2720418"/>
                </a:lnTo>
                <a:lnTo>
                  <a:pt x="1652669" y="2679692"/>
                </a:lnTo>
                <a:lnTo>
                  <a:pt x="1655862" y="2800564"/>
                </a:lnTo>
                <a:lnTo>
                  <a:pt x="1659043" y="2775731"/>
                </a:lnTo>
                <a:lnTo>
                  <a:pt x="1662224" y="2796486"/>
                </a:lnTo>
                <a:lnTo>
                  <a:pt x="1665405" y="2764663"/>
                </a:lnTo>
                <a:lnTo>
                  <a:pt x="1668598" y="2795676"/>
                </a:lnTo>
                <a:lnTo>
                  <a:pt x="1671779" y="2795372"/>
                </a:lnTo>
                <a:lnTo>
                  <a:pt x="1674960" y="2791826"/>
                </a:lnTo>
                <a:lnTo>
                  <a:pt x="1678153" y="2833222"/>
                </a:lnTo>
                <a:lnTo>
                  <a:pt x="1681334" y="2751645"/>
                </a:lnTo>
                <a:lnTo>
                  <a:pt x="1684515" y="2737437"/>
                </a:lnTo>
                <a:lnTo>
                  <a:pt x="1687696" y="2806186"/>
                </a:lnTo>
                <a:lnTo>
                  <a:pt x="1690889" y="2761612"/>
                </a:lnTo>
                <a:lnTo>
                  <a:pt x="1694070" y="2644071"/>
                </a:lnTo>
                <a:lnTo>
                  <a:pt x="1697251" y="2695459"/>
                </a:lnTo>
                <a:lnTo>
                  <a:pt x="1700444" y="2683517"/>
                </a:lnTo>
                <a:lnTo>
                  <a:pt x="1706806" y="2640462"/>
                </a:lnTo>
                <a:lnTo>
                  <a:pt x="1709986" y="2655480"/>
                </a:lnTo>
                <a:lnTo>
                  <a:pt x="1713180" y="2678148"/>
                </a:lnTo>
                <a:lnTo>
                  <a:pt x="1716361" y="2671221"/>
                </a:lnTo>
                <a:lnTo>
                  <a:pt x="1719541" y="2705336"/>
                </a:lnTo>
                <a:lnTo>
                  <a:pt x="1722735" y="2649782"/>
                </a:lnTo>
                <a:lnTo>
                  <a:pt x="1725916" y="2660444"/>
                </a:lnTo>
                <a:lnTo>
                  <a:pt x="1729096" y="2640867"/>
                </a:lnTo>
                <a:lnTo>
                  <a:pt x="1732277" y="2689697"/>
                </a:lnTo>
                <a:lnTo>
                  <a:pt x="1735471" y="2630825"/>
                </a:lnTo>
                <a:lnTo>
                  <a:pt x="1738651" y="2511283"/>
                </a:lnTo>
                <a:lnTo>
                  <a:pt x="1741832" y="2552756"/>
                </a:lnTo>
                <a:lnTo>
                  <a:pt x="1745026" y="2638752"/>
                </a:lnTo>
                <a:lnTo>
                  <a:pt x="1748206" y="2672449"/>
                </a:lnTo>
                <a:lnTo>
                  <a:pt x="1751387" y="2600699"/>
                </a:lnTo>
                <a:lnTo>
                  <a:pt x="1754568" y="2607854"/>
                </a:lnTo>
                <a:lnTo>
                  <a:pt x="1757761" y="2554174"/>
                </a:lnTo>
                <a:lnTo>
                  <a:pt x="1764123" y="2656861"/>
                </a:lnTo>
                <a:lnTo>
                  <a:pt x="1767304" y="2637182"/>
                </a:lnTo>
                <a:lnTo>
                  <a:pt x="1770497" y="2647009"/>
                </a:lnTo>
                <a:lnTo>
                  <a:pt x="1773678" y="2689266"/>
                </a:lnTo>
                <a:lnTo>
                  <a:pt x="1776859" y="2796423"/>
                </a:lnTo>
                <a:lnTo>
                  <a:pt x="1783233" y="2736867"/>
                </a:lnTo>
                <a:lnTo>
                  <a:pt x="1786414" y="2744237"/>
                </a:lnTo>
                <a:lnTo>
                  <a:pt x="1789595" y="2723951"/>
                </a:lnTo>
                <a:lnTo>
                  <a:pt x="1792788" y="2755419"/>
                </a:lnTo>
                <a:lnTo>
                  <a:pt x="1795969" y="2804439"/>
                </a:lnTo>
                <a:lnTo>
                  <a:pt x="1799150" y="2831171"/>
                </a:lnTo>
                <a:lnTo>
                  <a:pt x="1802343" y="2718619"/>
                </a:lnTo>
                <a:lnTo>
                  <a:pt x="1805524" y="2766943"/>
                </a:lnTo>
                <a:lnTo>
                  <a:pt x="1808705" y="2691204"/>
                </a:lnTo>
                <a:lnTo>
                  <a:pt x="1815079" y="2299819"/>
                </a:lnTo>
                <a:lnTo>
                  <a:pt x="1818260" y="2202730"/>
                </a:lnTo>
                <a:lnTo>
                  <a:pt x="1821441" y="2325386"/>
                </a:lnTo>
                <a:lnTo>
                  <a:pt x="1824634" y="2331300"/>
                </a:lnTo>
                <a:lnTo>
                  <a:pt x="1827815" y="2431821"/>
                </a:lnTo>
                <a:lnTo>
                  <a:pt x="1834176" y="2852863"/>
                </a:lnTo>
                <a:lnTo>
                  <a:pt x="1837370" y="2823687"/>
                </a:lnTo>
                <a:lnTo>
                  <a:pt x="1840551" y="2745922"/>
                </a:lnTo>
                <a:lnTo>
                  <a:pt x="1843731" y="2531937"/>
                </a:lnTo>
                <a:lnTo>
                  <a:pt x="1846912" y="2413143"/>
                </a:lnTo>
                <a:lnTo>
                  <a:pt x="1850106" y="2441091"/>
                </a:lnTo>
                <a:lnTo>
                  <a:pt x="1853286" y="2411332"/>
                </a:lnTo>
                <a:lnTo>
                  <a:pt x="1856467" y="2408787"/>
                </a:lnTo>
                <a:lnTo>
                  <a:pt x="1859661" y="2227752"/>
                </a:lnTo>
                <a:lnTo>
                  <a:pt x="1862841" y="2223219"/>
                </a:lnTo>
                <a:lnTo>
                  <a:pt x="1866022" y="2150012"/>
                </a:lnTo>
                <a:lnTo>
                  <a:pt x="1869203" y="2222282"/>
                </a:lnTo>
                <a:lnTo>
                  <a:pt x="1872396" y="2116265"/>
                </a:lnTo>
                <a:lnTo>
                  <a:pt x="1875577" y="2150063"/>
                </a:lnTo>
                <a:lnTo>
                  <a:pt x="1881951" y="2062433"/>
                </a:lnTo>
                <a:lnTo>
                  <a:pt x="1885132" y="2064294"/>
                </a:lnTo>
                <a:lnTo>
                  <a:pt x="1888313" y="2008247"/>
                </a:lnTo>
                <a:lnTo>
                  <a:pt x="1891494" y="2117493"/>
                </a:lnTo>
                <a:lnTo>
                  <a:pt x="1894687" y="1969054"/>
                </a:lnTo>
                <a:lnTo>
                  <a:pt x="1897868" y="2191307"/>
                </a:lnTo>
                <a:lnTo>
                  <a:pt x="1901049" y="2022658"/>
                </a:lnTo>
                <a:lnTo>
                  <a:pt x="1904242" y="2215988"/>
                </a:lnTo>
                <a:lnTo>
                  <a:pt x="1907423" y="1937218"/>
                </a:lnTo>
                <a:lnTo>
                  <a:pt x="1910604" y="2103057"/>
                </a:lnTo>
                <a:lnTo>
                  <a:pt x="1916978" y="2012235"/>
                </a:lnTo>
                <a:lnTo>
                  <a:pt x="1920159" y="2171464"/>
                </a:lnTo>
                <a:lnTo>
                  <a:pt x="1923340" y="1790210"/>
                </a:lnTo>
                <a:lnTo>
                  <a:pt x="1926520" y="2366187"/>
                </a:lnTo>
                <a:lnTo>
                  <a:pt x="1929714" y="1631476"/>
                </a:lnTo>
                <a:lnTo>
                  <a:pt x="1932895" y="2269149"/>
                </a:lnTo>
                <a:lnTo>
                  <a:pt x="1936075" y="1478655"/>
                </a:lnTo>
                <a:lnTo>
                  <a:pt x="1939269" y="1710608"/>
                </a:lnTo>
                <a:lnTo>
                  <a:pt x="1942450" y="1817107"/>
                </a:lnTo>
                <a:lnTo>
                  <a:pt x="1945631" y="1149561"/>
                </a:lnTo>
                <a:lnTo>
                  <a:pt x="1948811" y="2165955"/>
                </a:lnTo>
                <a:lnTo>
                  <a:pt x="1952005" y="846592"/>
                </a:lnTo>
                <a:lnTo>
                  <a:pt x="1955186" y="1950350"/>
                </a:lnTo>
                <a:lnTo>
                  <a:pt x="1958366" y="864169"/>
                </a:lnTo>
                <a:lnTo>
                  <a:pt x="1961560" y="1399560"/>
                </a:lnTo>
                <a:lnTo>
                  <a:pt x="1964741" y="1303623"/>
                </a:lnTo>
                <a:lnTo>
                  <a:pt x="1967921" y="789202"/>
                </a:lnTo>
                <a:lnTo>
                  <a:pt x="1971102" y="1617673"/>
                </a:lnTo>
                <a:lnTo>
                  <a:pt x="1974296" y="501977"/>
                </a:lnTo>
                <a:lnTo>
                  <a:pt x="1977477" y="1724918"/>
                </a:lnTo>
                <a:lnTo>
                  <a:pt x="1980657" y="540785"/>
                </a:lnTo>
                <a:lnTo>
                  <a:pt x="1983851" y="1270926"/>
                </a:lnTo>
                <a:lnTo>
                  <a:pt x="1987032" y="845186"/>
                </a:lnTo>
                <a:lnTo>
                  <a:pt x="1993393" y="1188248"/>
                </a:lnTo>
                <a:lnTo>
                  <a:pt x="1996587" y="828990"/>
                </a:lnTo>
                <a:lnTo>
                  <a:pt x="1999767" y="1529232"/>
                </a:lnTo>
                <a:lnTo>
                  <a:pt x="2002948" y="867398"/>
                </a:lnTo>
                <a:lnTo>
                  <a:pt x="2006142" y="1526636"/>
                </a:lnTo>
                <a:lnTo>
                  <a:pt x="2009322" y="947050"/>
                </a:lnTo>
                <a:lnTo>
                  <a:pt x="2012503" y="1598918"/>
                </a:lnTo>
                <a:lnTo>
                  <a:pt x="2015684" y="1262733"/>
                </a:lnTo>
                <a:lnTo>
                  <a:pt x="2018877" y="1568362"/>
                </a:lnTo>
                <a:lnTo>
                  <a:pt x="2022058" y="1696438"/>
                </a:lnTo>
                <a:lnTo>
                  <a:pt x="2025239" y="1640530"/>
                </a:lnTo>
                <a:lnTo>
                  <a:pt x="2028420" y="1925378"/>
                </a:lnTo>
                <a:lnTo>
                  <a:pt x="2031613" y="1618471"/>
                </a:lnTo>
                <a:lnTo>
                  <a:pt x="2034794" y="2157408"/>
                </a:lnTo>
                <a:lnTo>
                  <a:pt x="2037975" y="1957366"/>
                </a:lnTo>
                <a:lnTo>
                  <a:pt x="2041168" y="2357956"/>
                </a:lnTo>
                <a:lnTo>
                  <a:pt x="2044349" y="2274214"/>
                </a:lnTo>
                <a:lnTo>
                  <a:pt x="2047530" y="2456160"/>
                </a:lnTo>
                <a:lnTo>
                  <a:pt x="2050711" y="2483753"/>
                </a:lnTo>
                <a:lnTo>
                  <a:pt x="2053904" y="2551363"/>
                </a:lnTo>
                <a:lnTo>
                  <a:pt x="2063459" y="2850027"/>
                </a:lnTo>
                <a:lnTo>
                  <a:pt x="2066640" y="2850698"/>
                </a:lnTo>
                <a:lnTo>
                  <a:pt x="2069821" y="2919308"/>
                </a:lnTo>
                <a:lnTo>
                  <a:pt x="2073001" y="2817925"/>
                </a:lnTo>
                <a:lnTo>
                  <a:pt x="2076195" y="2931122"/>
                </a:lnTo>
                <a:lnTo>
                  <a:pt x="2079376" y="2871744"/>
                </a:lnTo>
                <a:lnTo>
                  <a:pt x="2082556" y="2969986"/>
                </a:lnTo>
                <a:lnTo>
                  <a:pt x="2085750" y="2951561"/>
                </a:lnTo>
                <a:lnTo>
                  <a:pt x="2088931" y="2984789"/>
                </a:lnTo>
                <a:lnTo>
                  <a:pt x="2092111" y="2969315"/>
                </a:lnTo>
                <a:lnTo>
                  <a:pt x="2095292" y="2967314"/>
                </a:lnTo>
                <a:lnTo>
                  <a:pt x="2098486" y="2976229"/>
                </a:lnTo>
                <a:lnTo>
                  <a:pt x="2101666" y="2978280"/>
                </a:lnTo>
                <a:lnTo>
                  <a:pt x="2104847" y="2986499"/>
                </a:lnTo>
                <a:lnTo>
                  <a:pt x="2108028" y="2960919"/>
                </a:lnTo>
                <a:lnTo>
                  <a:pt x="2111222" y="2976609"/>
                </a:lnTo>
                <a:lnTo>
                  <a:pt x="2114402" y="2965301"/>
                </a:lnTo>
                <a:lnTo>
                  <a:pt x="2117583" y="3007077"/>
                </a:lnTo>
                <a:lnTo>
                  <a:pt x="2120777" y="2964338"/>
                </a:lnTo>
                <a:lnTo>
                  <a:pt x="2123957" y="2959425"/>
                </a:lnTo>
                <a:lnTo>
                  <a:pt x="2127138" y="2922904"/>
                </a:lnTo>
                <a:lnTo>
                  <a:pt x="2130319" y="2967719"/>
                </a:lnTo>
                <a:lnTo>
                  <a:pt x="2133512" y="2748100"/>
                </a:lnTo>
                <a:lnTo>
                  <a:pt x="2136693" y="2770425"/>
                </a:lnTo>
                <a:lnTo>
                  <a:pt x="2139874" y="2840744"/>
                </a:lnTo>
                <a:lnTo>
                  <a:pt x="2143068" y="2520490"/>
                </a:lnTo>
                <a:lnTo>
                  <a:pt x="2155803" y="2802843"/>
                </a:lnTo>
                <a:lnTo>
                  <a:pt x="2158984" y="2808542"/>
                </a:lnTo>
                <a:lnTo>
                  <a:pt x="2165358" y="2716695"/>
                </a:lnTo>
                <a:lnTo>
                  <a:pt x="2168539" y="2878050"/>
                </a:lnTo>
                <a:lnTo>
                  <a:pt x="2171720" y="2791725"/>
                </a:lnTo>
                <a:lnTo>
                  <a:pt x="2174901" y="2656911"/>
                </a:lnTo>
                <a:lnTo>
                  <a:pt x="2178094" y="2667789"/>
                </a:lnTo>
                <a:lnTo>
                  <a:pt x="2184456" y="2001358"/>
                </a:lnTo>
                <a:lnTo>
                  <a:pt x="2187649" y="2232932"/>
                </a:lnTo>
                <a:lnTo>
                  <a:pt x="2190830" y="2350396"/>
                </a:lnTo>
                <a:lnTo>
                  <a:pt x="2194011" y="2318029"/>
                </a:lnTo>
                <a:lnTo>
                  <a:pt x="2197192" y="2241720"/>
                </a:lnTo>
                <a:lnTo>
                  <a:pt x="2200385" y="2286801"/>
                </a:lnTo>
                <a:lnTo>
                  <a:pt x="2203566" y="2371265"/>
                </a:lnTo>
                <a:lnTo>
                  <a:pt x="2206747" y="2299768"/>
                </a:lnTo>
                <a:lnTo>
                  <a:pt x="2209927" y="2269744"/>
                </a:lnTo>
                <a:lnTo>
                  <a:pt x="2213121" y="2346103"/>
                </a:lnTo>
                <a:lnTo>
                  <a:pt x="2216302" y="2368999"/>
                </a:lnTo>
                <a:lnTo>
                  <a:pt x="2219482" y="2328628"/>
                </a:lnTo>
                <a:lnTo>
                  <a:pt x="2222676" y="2314243"/>
                </a:lnTo>
                <a:lnTo>
                  <a:pt x="2232218" y="1898848"/>
                </a:lnTo>
                <a:lnTo>
                  <a:pt x="2235412" y="1656663"/>
                </a:lnTo>
                <a:lnTo>
                  <a:pt x="2238592" y="1296050"/>
                </a:lnTo>
                <a:lnTo>
                  <a:pt x="2244967" y="875173"/>
                </a:lnTo>
                <a:lnTo>
                  <a:pt x="2248147" y="593693"/>
                </a:lnTo>
                <a:lnTo>
                  <a:pt x="2251328" y="644612"/>
                </a:lnTo>
                <a:lnTo>
                  <a:pt x="2254509" y="515406"/>
                </a:lnTo>
                <a:lnTo>
                  <a:pt x="2257702" y="504589"/>
                </a:lnTo>
                <a:lnTo>
                  <a:pt x="2260883" y="533884"/>
                </a:lnTo>
                <a:lnTo>
                  <a:pt x="2264064" y="440313"/>
                </a:lnTo>
                <a:lnTo>
                  <a:pt x="2267257" y="452684"/>
                </a:lnTo>
                <a:lnTo>
                  <a:pt x="2270438" y="500866"/>
                </a:lnTo>
                <a:lnTo>
                  <a:pt x="2273619" y="629986"/>
                </a:lnTo>
                <a:lnTo>
                  <a:pt x="2276800" y="641320"/>
                </a:lnTo>
                <a:lnTo>
                  <a:pt x="2283174" y="799763"/>
                </a:lnTo>
                <a:lnTo>
                  <a:pt x="2286355" y="849492"/>
                </a:lnTo>
                <a:lnTo>
                  <a:pt x="2295910" y="1157273"/>
                </a:lnTo>
                <a:lnTo>
                  <a:pt x="2299091" y="1247360"/>
                </a:lnTo>
                <a:lnTo>
                  <a:pt x="2305465" y="1627740"/>
                </a:lnTo>
                <a:lnTo>
                  <a:pt x="2327756" y="2527644"/>
                </a:lnTo>
                <a:lnTo>
                  <a:pt x="2330936" y="2536230"/>
                </a:lnTo>
                <a:lnTo>
                  <a:pt x="2334117" y="2575347"/>
                </a:lnTo>
                <a:lnTo>
                  <a:pt x="2337311" y="2567559"/>
                </a:lnTo>
                <a:lnTo>
                  <a:pt x="2340491" y="2657735"/>
                </a:lnTo>
                <a:lnTo>
                  <a:pt x="2343672" y="2677679"/>
                </a:lnTo>
                <a:lnTo>
                  <a:pt x="2346866" y="2676653"/>
                </a:lnTo>
                <a:lnTo>
                  <a:pt x="2350047" y="2718873"/>
                </a:lnTo>
                <a:lnTo>
                  <a:pt x="2353227" y="2727256"/>
                </a:lnTo>
                <a:lnTo>
                  <a:pt x="2359602" y="2758344"/>
                </a:lnTo>
                <a:lnTo>
                  <a:pt x="2362782" y="2709464"/>
                </a:lnTo>
                <a:lnTo>
                  <a:pt x="2365963" y="2701651"/>
                </a:lnTo>
                <a:lnTo>
                  <a:pt x="2369144" y="2749581"/>
                </a:lnTo>
                <a:lnTo>
                  <a:pt x="2372337" y="2738311"/>
                </a:lnTo>
                <a:lnTo>
                  <a:pt x="2375518" y="2683466"/>
                </a:lnTo>
                <a:lnTo>
                  <a:pt x="2381892" y="2760295"/>
                </a:lnTo>
                <a:lnTo>
                  <a:pt x="2385073" y="2736829"/>
                </a:lnTo>
                <a:lnTo>
                  <a:pt x="2388254" y="2701106"/>
                </a:lnTo>
                <a:lnTo>
                  <a:pt x="2391435" y="2683530"/>
                </a:lnTo>
                <a:lnTo>
                  <a:pt x="2394628" y="2730574"/>
                </a:lnTo>
                <a:lnTo>
                  <a:pt x="2397809" y="2662280"/>
                </a:lnTo>
                <a:lnTo>
                  <a:pt x="2400990" y="2633636"/>
                </a:lnTo>
                <a:lnTo>
                  <a:pt x="2404183" y="2647958"/>
                </a:lnTo>
                <a:lnTo>
                  <a:pt x="2407364" y="2741350"/>
                </a:lnTo>
                <a:lnTo>
                  <a:pt x="2410545" y="2674665"/>
                </a:lnTo>
                <a:lnTo>
                  <a:pt x="2413726" y="2647211"/>
                </a:lnTo>
                <a:lnTo>
                  <a:pt x="2416919" y="2707716"/>
                </a:lnTo>
                <a:lnTo>
                  <a:pt x="2420100" y="2636891"/>
                </a:lnTo>
                <a:lnTo>
                  <a:pt x="2423281" y="2730726"/>
                </a:lnTo>
                <a:lnTo>
                  <a:pt x="2426474" y="2679870"/>
                </a:lnTo>
                <a:lnTo>
                  <a:pt x="2429655" y="2703993"/>
                </a:lnTo>
                <a:lnTo>
                  <a:pt x="2432836" y="2809251"/>
                </a:lnTo>
                <a:lnTo>
                  <a:pt x="2436017" y="2763612"/>
                </a:lnTo>
                <a:lnTo>
                  <a:pt x="2439210" y="2782544"/>
                </a:lnTo>
                <a:lnTo>
                  <a:pt x="2442391" y="2865324"/>
                </a:lnTo>
                <a:lnTo>
                  <a:pt x="2445572" y="2880304"/>
                </a:lnTo>
                <a:lnTo>
                  <a:pt x="2448765" y="2785836"/>
                </a:lnTo>
                <a:lnTo>
                  <a:pt x="2451946" y="2807731"/>
                </a:lnTo>
                <a:lnTo>
                  <a:pt x="2455127" y="2849938"/>
                </a:lnTo>
                <a:lnTo>
                  <a:pt x="2458308" y="2849710"/>
                </a:lnTo>
                <a:lnTo>
                  <a:pt x="2461501" y="2889346"/>
                </a:lnTo>
                <a:lnTo>
                  <a:pt x="2464682" y="2898337"/>
                </a:lnTo>
                <a:lnTo>
                  <a:pt x="2467863" y="2934136"/>
                </a:lnTo>
                <a:lnTo>
                  <a:pt x="2477418" y="2787850"/>
                </a:lnTo>
                <a:lnTo>
                  <a:pt x="2480598" y="2852167"/>
                </a:lnTo>
                <a:lnTo>
                  <a:pt x="2483792" y="2877151"/>
                </a:lnTo>
                <a:lnTo>
                  <a:pt x="2486973" y="2878772"/>
                </a:lnTo>
                <a:lnTo>
                  <a:pt x="2490153" y="2869097"/>
                </a:lnTo>
                <a:lnTo>
                  <a:pt x="2493334" y="2704285"/>
                </a:lnTo>
                <a:lnTo>
                  <a:pt x="2496528" y="2715289"/>
                </a:lnTo>
                <a:lnTo>
                  <a:pt x="2499708" y="2345875"/>
                </a:lnTo>
                <a:lnTo>
                  <a:pt x="2502889" y="1782447"/>
                </a:lnTo>
                <a:lnTo>
                  <a:pt x="2506083" y="1608011"/>
                </a:lnTo>
                <a:lnTo>
                  <a:pt x="2509263" y="1562030"/>
                </a:lnTo>
                <a:lnTo>
                  <a:pt x="2512444" y="1481416"/>
                </a:lnTo>
                <a:lnTo>
                  <a:pt x="2518818" y="1498625"/>
                </a:lnTo>
                <a:lnTo>
                  <a:pt x="2521999" y="1532157"/>
                </a:lnTo>
                <a:lnTo>
                  <a:pt x="2525180" y="1514518"/>
                </a:lnTo>
                <a:lnTo>
                  <a:pt x="2528373" y="1432130"/>
                </a:lnTo>
                <a:lnTo>
                  <a:pt x="2531554" y="1431294"/>
                </a:lnTo>
                <a:lnTo>
                  <a:pt x="2534735" y="1413186"/>
                </a:lnTo>
                <a:lnTo>
                  <a:pt x="2537916" y="1511086"/>
                </a:lnTo>
                <a:lnTo>
                  <a:pt x="2541109" y="1427647"/>
                </a:lnTo>
                <a:lnTo>
                  <a:pt x="2544290" y="1460369"/>
                </a:lnTo>
                <a:lnTo>
                  <a:pt x="2550652" y="1651382"/>
                </a:lnTo>
                <a:lnTo>
                  <a:pt x="2553845" y="1886312"/>
                </a:lnTo>
                <a:lnTo>
                  <a:pt x="2560207" y="2090115"/>
                </a:lnTo>
                <a:lnTo>
                  <a:pt x="2563400" y="2090963"/>
                </a:lnTo>
                <a:lnTo>
                  <a:pt x="2566581" y="2006372"/>
                </a:lnTo>
                <a:lnTo>
                  <a:pt x="2569762" y="1971903"/>
                </a:lnTo>
                <a:lnTo>
                  <a:pt x="2572942" y="1987859"/>
                </a:lnTo>
                <a:lnTo>
                  <a:pt x="2579317" y="2167437"/>
                </a:lnTo>
                <a:lnTo>
                  <a:pt x="2582497" y="2167184"/>
                </a:lnTo>
                <a:lnTo>
                  <a:pt x="2588872" y="2209568"/>
                </a:lnTo>
                <a:lnTo>
                  <a:pt x="2598427" y="2462694"/>
                </a:lnTo>
                <a:lnTo>
                  <a:pt x="2601607" y="2500773"/>
                </a:lnTo>
                <a:lnTo>
                  <a:pt x="2611162" y="2806731"/>
                </a:lnTo>
                <a:lnTo>
                  <a:pt x="2614343" y="2888472"/>
                </a:lnTo>
                <a:lnTo>
                  <a:pt x="2617524" y="2880609"/>
                </a:lnTo>
                <a:lnTo>
                  <a:pt x="2620717" y="2920523"/>
                </a:lnTo>
                <a:lnTo>
                  <a:pt x="2623898" y="2910532"/>
                </a:lnTo>
                <a:lnTo>
                  <a:pt x="2627079" y="2940481"/>
                </a:lnTo>
                <a:lnTo>
                  <a:pt x="2633453" y="2957424"/>
                </a:lnTo>
                <a:lnTo>
                  <a:pt x="2636634" y="3004671"/>
                </a:lnTo>
                <a:lnTo>
                  <a:pt x="2639815" y="3009217"/>
                </a:lnTo>
                <a:lnTo>
                  <a:pt x="2643008" y="3025249"/>
                </a:lnTo>
                <a:lnTo>
                  <a:pt x="2646189" y="3020145"/>
                </a:lnTo>
                <a:lnTo>
                  <a:pt x="2649370" y="3036734"/>
                </a:lnTo>
                <a:lnTo>
                  <a:pt x="2652551" y="3017613"/>
                </a:lnTo>
                <a:lnTo>
                  <a:pt x="2655744" y="3025135"/>
                </a:lnTo>
                <a:lnTo>
                  <a:pt x="2658925" y="3026211"/>
                </a:lnTo>
                <a:lnTo>
                  <a:pt x="2662106" y="3043484"/>
                </a:lnTo>
                <a:lnTo>
                  <a:pt x="2665299" y="3041090"/>
                </a:lnTo>
                <a:lnTo>
                  <a:pt x="2668480" y="3036569"/>
                </a:lnTo>
                <a:lnTo>
                  <a:pt x="2671661" y="3044877"/>
                </a:lnTo>
                <a:lnTo>
                  <a:pt x="2674841" y="3032720"/>
                </a:lnTo>
                <a:lnTo>
                  <a:pt x="2678035" y="3051955"/>
                </a:lnTo>
                <a:lnTo>
                  <a:pt x="2681216" y="3027604"/>
                </a:lnTo>
                <a:lnTo>
                  <a:pt x="2684396" y="3063504"/>
                </a:lnTo>
                <a:lnTo>
                  <a:pt x="2687590" y="3027959"/>
                </a:lnTo>
                <a:lnTo>
                  <a:pt x="2690771" y="3063239"/>
                </a:lnTo>
                <a:lnTo>
                  <a:pt x="2693951" y="3022387"/>
                </a:lnTo>
                <a:lnTo>
                  <a:pt x="2697132" y="3055159"/>
                </a:lnTo>
                <a:lnTo>
                  <a:pt x="2700326" y="3015042"/>
                </a:lnTo>
                <a:lnTo>
                  <a:pt x="2703507" y="3029098"/>
                </a:lnTo>
                <a:lnTo>
                  <a:pt x="2706687" y="3023374"/>
                </a:lnTo>
                <a:lnTo>
                  <a:pt x="2709881" y="3009647"/>
                </a:lnTo>
                <a:lnTo>
                  <a:pt x="2713062" y="3033644"/>
                </a:lnTo>
                <a:lnTo>
                  <a:pt x="2716242" y="2920751"/>
                </a:lnTo>
                <a:lnTo>
                  <a:pt x="2719423" y="3048752"/>
                </a:lnTo>
                <a:lnTo>
                  <a:pt x="2722617" y="2843036"/>
                </a:lnTo>
                <a:lnTo>
                  <a:pt x="2725797" y="2786077"/>
                </a:lnTo>
                <a:lnTo>
                  <a:pt x="2728978" y="2556276"/>
                </a:lnTo>
                <a:lnTo>
                  <a:pt x="2732159" y="2734499"/>
                </a:lnTo>
                <a:lnTo>
                  <a:pt x="2735353" y="2543575"/>
                </a:lnTo>
                <a:lnTo>
                  <a:pt x="2738533" y="2707742"/>
                </a:lnTo>
                <a:lnTo>
                  <a:pt x="2741714" y="2453425"/>
                </a:lnTo>
                <a:lnTo>
                  <a:pt x="2744908" y="1655447"/>
                </a:lnTo>
                <a:lnTo>
                  <a:pt x="2748088" y="1718549"/>
                </a:lnTo>
                <a:lnTo>
                  <a:pt x="2751269" y="1458368"/>
                </a:lnTo>
                <a:lnTo>
                  <a:pt x="2754450" y="1717004"/>
                </a:lnTo>
                <a:lnTo>
                  <a:pt x="2757643" y="1229289"/>
                </a:lnTo>
                <a:lnTo>
                  <a:pt x="2760824" y="1562321"/>
                </a:lnTo>
                <a:lnTo>
                  <a:pt x="2764005" y="1551760"/>
                </a:lnTo>
                <a:lnTo>
                  <a:pt x="2767199" y="1347793"/>
                </a:lnTo>
                <a:lnTo>
                  <a:pt x="2770379" y="1343550"/>
                </a:lnTo>
                <a:lnTo>
                  <a:pt x="2773560" y="1304345"/>
                </a:lnTo>
                <a:lnTo>
                  <a:pt x="2776741" y="1548240"/>
                </a:lnTo>
                <a:lnTo>
                  <a:pt x="2779934" y="1319566"/>
                </a:lnTo>
                <a:lnTo>
                  <a:pt x="2783115" y="1482631"/>
                </a:lnTo>
                <a:lnTo>
                  <a:pt x="2786296" y="1443514"/>
                </a:lnTo>
                <a:lnTo>
                  <a:pt x="2789489" y="1552989"/>
                </a:lnTo>
                <a:lnTo>
                  <a:pt x="2792670" y="1539262"/>
                </a:lnTo>
                <a:lnTo>
                  <a:pt x="2795851" y="1809281"/>
                </a:lnTo>
                <a:lnTo>
                  <a:pt x="2799032" y="1595765"/>
                </a:lnTo>
                <a:lnTo>
                  <a:pt x="2802225" y="1867798"/>
                </a:lnTo>
                <a:lnTo>
                  <a:pt x="2805406" y="1864164"/>
                </a:lnTo>
                <a:lnTo>
                  <a:pt x="2808587" y="1906421"/>
                </a:lnTo>
                <a:lnTo>
                  <a:pt x="2811780" y="2144998"/>
                </a:lnTo>
                <a:lnTo>
                  <a:pt x="2814961" y="2067144"/>
                </a:lnTo>
                <a:lnTo>
                  <a:pt x="2818142" y="2270339"/>
                </a:lnTo>
                <a:lnTo>
                  <a:pt x="2821323" y="2064940"/>
                </a:lnTo>
                <a:lnTo>
                  <a:pt x="2824516" y="2089684"/>
                </a:lnTo>
                <a:lnTo>
                  <a:pt x="2827697" y="1934850"/>
                </a:lnTo>
                <a:lnTo>
                  <a:pt x="2830878" y="2050441"/>
                </a:lnTo>
                <a:lnTo>
                  <a:pt x="2834058" y="1936433"/>
                </a:lnTo>
                <a:lnTo>
                  <a:pt x="2837252" y="1983161"/>
                </a:lnTo>
                <a:lnTo>
                  <a:pt x="2840433" y="1981654"/>
                </a:lnTo>
                <a:lnTo>
                  <a:pt x="2843613" y="1923162"/>
                </a:lnTo>
                <a:lnTo>
                  <a:pt x="2846807" y="1949540"/>
                </a:lnTo>
                <a:lnTo>
                  <a:pt x="2849988" y="1890263"/>
                </a:lnTo>
                <a:lnTo>
                  <a:pt x="2853168" y="1943170"/>
                </a:lnTo>
                <a:lnTo>
                  <a:pt x="2856349" y="1903673"/>
                </a:lnTo>
                <a:lnTo>
                  <a:pt x="2859543" y="1948564"/>
                </a:lnTo>
                <a:lnTo>
                  <a:pt x="2862723" y="1935002"/>
                </a:lnTo>
                <a:lnTo>
                  <a:pt x="2865904" y="2011387"/>
                </a:lnTo>
                <a:lnTo>
                  <a:pt x="2869098" y="2005258"/>
                </a:lnTo>
                <a:lnTo>
                  <a:pt x="2872278" y="2058723"/>
                </a:lnTo>
                <a:lnTo>
                  <a:pt x="2875459" y="2025621"/>
                </a:lnTo>
                <a:lnTo>
                  <a:pt x="2878640" y="2106717"/>
                </a:lnTo>
                <a:lnTo>
                  <a:pt x="2885014" y="2094496"/>
                </a:lnTo>
                <a:lnTo>
                  <a:pt x="2888195" y="2130131"/>
                </a:lnTo>
                <a:lnTo>
                  <a:pt x="2891388" y="2116961"/>
                </a:lnTo>
                <a:lnTo>
                  <a:pt x="2894569" y="2158598"/>
                </a:lnTo>
                <a:lnTo>
                  <a:pt x="2897750" y="2139476"/>
                </a:lnTo>
                <a:lnTo>
                  <a:pt x="2900931" y="2179303"/>
                </a:lnTo>
                <a:lnTo>
                  <a:pt x="2904124" y="2123381"/>
                </a:lnTo>
                <a:lnTo>
                  <a:pt x="2907305" y="2153203"/>
                </a:lnTo>
                <a:lnTo>
                  <a:pt x="2910486" y="2118848"/>
                </a:lnTo>
                <a:lnTo>
                  <a:pt x="2913667" y="2124356"/>
                </a:lnTo>
                <a:lnTo>
                  <a:pt x="2916860" y="2111681"/>
                </a:lnTo>
                <a:lnTo>
                  <a:pt x="2920041" y="2118797"/>
                </a:lnTo>
                <a:lnTo>
                  <a:pt x="2926415" y="2074691"/>
                </a:lnTo>
                <a:lnTo>
                  <a:pt x="2929596" y="2081314"/>
                </a:lnTo>
                <a:lnTo>
                  <a:pt x="2932777" y="2075109"/>
                </a:lnTo>
                <a:lnTo>
                  <a:pt x="2935957" y="2102500"/>
                </a:lnTo>
                <a:lnTo>
                  <a:pt x="2939151" y="2076958"/>
                </a:lnTo>
                <a:lnTo>
                  <a:pt x="2942332" y="2124724"/>
                </a:lnTo>
                <a:lnTo>
                  <a:pt x="2945512" y="2110997"/>
                </a:lnTo>
                <a:lnTo>
                  <a:pt x="2948706" y="2173629"/>
                </a:lnTo>
                <a:lnTo>
                  <a:pt x="2951887" y="2166247"/>
                </a:lnTo>
                <a:lnTo>
                  <a:pt x="2955067" y="2198462"/>
                </a:lnTo>
                <a:lnTo>
                  <a:pt x="2958248" y="2174756"/>
                </a:lnTo>
                <a:lnTo>
                  <a:pt x="2961442" y="2233286"/>
                </a:lnTo>
                <a:lnTo>
                  <a:pt x="2964622" y="2253484"/>
                </a:lnTo>
                <a:lnTo>
                  <a:pt x="2967803" y="2300870"/>
                </a:lnTo>
                <a:lnTo>
                  <a:pt x="2974177" y="2461694"/>
                </a:lnTo>
                <a:lnTo>
                  <a:pt x="2977358" y="2547804"/>
                </a:lnTo>
                <a:lnTo>
                  <a:pt x="2980539" y="2549514"/>
                </a:lnTo>
                <a:lnTo>
                  <a:pt x="2983732" y="2586706"/>
                </a:lnTo>
                <a:lnTo>
                  <a:pt x="2986913" y="2362629"/>
                </a:lnTo>
                <a:lnTo>
                  <a:pt x="2990094" y="2527644"/>
                </a:lnTo>
                <a:lnTo>
                  <a:pt x="2993275" y="2429668"/>
                </a:lnTo>
                <a:lnTo>
                  <a:pt x="2996468" y="2387360"/>
                </a:lnTo>
                <a:lnTo>
                  <a:pt x="2999649" y="2296045"/>
                </a:lnTo>
                <a:lnTo>
                  <a:pt x="3002830" y="2136880"/>
                </a:lnTo>
                <a:lnTo>
                  <a:pt x="3006023" y="2097270"/>
                </a:lnTo>
                <a:lnTo>
                  <a:pt x="3009204" y="1934293"/>
                </a:lnTo>
                <a:lnTo>
                  <a:pt x="3012385" y="1944803"/>
                </a:lnTo>
                <a:lnTo>
                  <a:pt x="3015566" y="1826858"/>
                </a:lnTo>
                <a:lnTo>
                  <a:pt x="3018759" y="1821438"/>
                </a:lnTo>
                <a:lnTo>
                  <a:pt x="3021940" y="1704999"/>
                </a:lnTo>
                <a:lnTo>
                  <a:pt x="3025121" y="1738101"/>
                </a:lnTo>
                <a:lnTo>
                  <a:pt x="3028314" y="1638744"/>
                </a:lnTo>
                <a:lnTo>
                  <a:pt x="3031495" y="1634983"/>
                </a:lnTo>
                <a:lnTo>
                  <a:pt x="3034676" y="1617343"/>
                </a:lnTo>
                <a:lnTo>
                  <a:pt x="3044231" y="1465852"/>
                </a:lnTo>
                <a:lnTo>
                  <a:pt x="3047412" y="1387682"/>
                </a:lnTo>
                <a:lnTo>
                  <a:pt x="3050605" y="1255047"/>
                </a:lnTo>
                <a:lnTo>
                  <a:pt x="3053786" y="1385326"/>
                </a:lnTo>
                <a:lnTo>
                  <a:pt x="3060147" y="1201303"/>
                </a:lnTo>
                <a:lnTo>
                  <a:pt x="3063341" y="986889"/>
                </a:lnTo>
                <a:lnTo>
                  <a:pt x="3066522" y="983039"/>
                </a:lnTo>
                <a:lnTo>
                  <a:pt x="3072896" y="740486"/>
                </a:lnTo>
                <a:lnTo>
                  <a:pt x="3076077" y="756265"/>
                </a:lnTo>
                <a:lnTo>
                  <a:pt x="3079258" y="597188"/>
                </a:lnTo>
                <a:lnTo>
                  <a:pt x="3082438" y="606015"/>
                </a:lnTo>
                <a:lnTo>
                  <a:pt x="3085632" y="563436"/>
                </a:lnTo>
                <a:lnTo>
                  <a:pt x="3088813" y="771093"/>
                </a:lnTo>
                <a:lnTo>
                  <a:pt x="3091993" y="702648"/>
                </a:lnTo>
                <a:lnTo>
                  <a:pt x="3095174" y="812667"/>
                </a:lnTo>
                <a:lnTo>
                  <a:pt x="3098368" y="764027"/>
                </a:lnTo>
                <a:lnTo>
                  <a:pt x="3101548" y="850391"/>
                </a:lnTo>
                <a:lnTo>
                  <a:pt x="3104729" y="1024498"/>
                </a:lnTo>
                <a:lnTo>
                  <a:pt x="3107923" y="875312"/>
                </a:lnTo>
                <a:lnTo>
                  <a:pt x="3111104" y="1035668"/>
                </a:lnTo>
                <a:lnTo>
                  <a:pt x="3114284" y="755631"/>
                </a:lnTo>
                <a:lnTo>
                  <a:pt x="3117465" y="845427"/>
                </a:lnTo>
                <a:lnTo>
                  <a:pt x="3120659" y="820835"/>
                </a:lnTo>
                <a:lnTo>
                  <a:pt x="3123839" y="778641"/>
                </a:lnTo>
                <a:lnTo>
                  <a:pt x="3127020" y="687858"/>
                </a:lnTo>
                <a:lnTo>
                  <a:pt x="3136575" y="544626"/>
                </a:lnTo>
                <a:lnTo>
                  <a:pt x="3139756" y="540338"/>
                </a:lnTo>
                <a:lnTo>
                  <a:pt x="3142949" y="586466"/>
                </a:lnTo>
                <a:lnTo>
                  <a:pt x="3146130" y="531934"/>
                </a:lnTo>
                <a:lnTo>
                  <a:pt x="3149311" y="439962"/>
                </a:lnTo>
                <a:lnTo>
                  <a:pt x="3152504" y="685933"/>
                </a:lnTo>
                <a:lnTo>
                  <a:pt x="3155685" y="603786"/>
                </a:lnTo>
                <a:lnTo>
                  <a:pt x="3158866" y="880048"/>
                </a:lnTo>
                <a:lnTo>
                  <a:pt x="3162047" y="735864"/>
                </a:lnTo>
                <a:lnTo>
                  <a:pt x="3165240" y="1040834"/>
                </a:lnTo>
                <a:lnTo>
                  <a:pt x="3168421" y="1045887"/>
                </a:lnTo>
                <a:lnTo>
                  <a:pt x="3177976" y="1555116"/>
                </a:lnTo>
                <a:lnTo>
                  <a:pt x="3181157" y="2063661"/>
                </a:lnTo>
                <a:lnTo>
                  <a:pt x="3184338" y="1967458"/>
                </a:lnTo>
                <a:lnTo>
                  <a:pt x="3187531" y="2374621"/>
                </a:lnTo>
                <a:lnTo>
                  <a:pt x="3190712" y="2156078"/>
                </a:lnTo>
                <a:lnTo>
                  <a:pt x="3193893" y="2192067"/>
                </a:lnTo>
                <a:lnTo>
                  <a:pt x="3197073" y="2181557"/>
                </a:lnTo>
                <a:lnTo>
                  <a:pt x="3203448" y="2290309"/>
                </a:lnTo>
                <a:lnTo>
                  <a:pt x="3209822" y="2370734"/>
                </a:lnTo>
                <a:lnTo>
                  <a:pt x="3213003" y="2327096"/>
                </a:lnTo>
                <a:lnTo>
                  <a:pt x="3216183" y="2420678"/>
                </a:lnTo>
                <a:lnTo>
                  <a:pt x="3219364" y="2347496"/>
                </a:lnTo>
                <a:lnTo>
                  <a:pt x="3222558" y="2439052"/>
                </a:lnTo>
                <a:lnTo>
                  <a:pt x="3225738" y="2402126"/>
                </a:lnTo>
                <a:lnTo>
                  <a:pt x="3228919" y="2502153"/>
                </a:lnTo>
                <a:lnTo>
                  <a:pt x="3232113" y="2495999"/>
                </a:lnTo>
                <a:lnTo>
                  <a:pt x="3235293" y="2558556"/>
                </a:lnTo>
                <a:lnTo>
                  <a:pt x="3238474" y="2504724"/>
                </a:lnTo>
                <a:lnTo>
                  <a:pt x="3241655" y="2609677"/>
                </a:lnTo>
                <a:lnTo>
                  <a:pt x="3244848" y="2621226"/>
                </a:lnTo>
                <a:lnTo>
                  <a:pt x="3248029" y="2674222"/>
                </a:lnTo>
                <a:lnTo>
                  <a:pt x="3251210" y="2633877"/>
                </a:lnTo>
                <a:lnTo>
                  <a:pt x="3254403" y="2615439"/>
                </a:lnTo>
                <a:lnTo>
                  <a:pt x="3257584" y="2757141"/>
                </a:lnTo>
                <a:lnTo>
                  <a:pt x="3260765" y="2567610"/>
                </a:lnTo>
                <a:lnTo>
                  <a:pt x="3263946" y="2710008"/>
                </a:lnTo>
                <a:lnTo>
                  <a:pt x="3267139" y="2669208"/>
                </a:lnTo>
                <a:lnTo>
                  <a:pt x="3270320" y="2695661"/>
                </a:lnTo>
                <a:lnTo>
                  <a:pt x="3273501" y="2276063"/>
                </a:lnTo>
                <a:lnTo>
                  <a:pt x="3276682" y="2686240"/>
                </a:lnTo>
                <a:lnTo>
                  <a:pt x="3279875" y="2095079"/>
                </a:lnTo>
                <a:lnTo>
                  <a:pt x="3283056" y="2249913"/>
                </a:lnTo>
                <a:lnTo>
                  <a:pt x="3286237" y="2228297"/>
                </a:lnTo>
                <a:lnTo>
                  <a:pt x="3289430" y="1724716"/>
                </a:lnTo>
                <a:lnTo>
                  <a:pt x="3292611" y="2246519"/>
                </a:lnTo>
                <a:lnTo>
                  <a:pt x="3295792" y="1117675"/>
                </a:lnTo>
                <a:lnTo>
                  <a:pt x="3298972" y="1902217"/>
                </a:lnTo>
                <a:lnTo>
                  <a:pt x="3302166" y="998602"/>
                </a:lnTo>
                <a:lnTo>
                  <a:pt x="3305347" y="1384200"/>
                </a:lnTo>
                <a:lnTo>
                  <a:pt x="3311721" y="1143306"/>
                </a:lnTo>
                <a:lnTo>
                  <a:pt x="3314902" y="1440931"/>
                </a:lnTo>
                <a:lnTo>
                  <a:pt x="3318082" y="986699"/>
                </a:lnTo>
                <a:lnTo>
                  <a:pt x="3321263" y="1526978"/>
                </a:lnTo>
                <a:lnTo>
                  <a:pt x="3324457" y="669318"/>
                </a:lnTo>
                <a:lnTo>
                  <a:pt x="3327637" y="1522749"/>
                </a:lnTo>
                <a:lnTo>
                  <a:pt x="3330818" y="778805"/>
                </a:lnTo>
                <a:lnTo>
                  <a:pt x="3334012" y="1461661"/>
                </a:lnTo>
                <a:lnTo>
                  <a:pt x="3337192" y="1018433"/>
                </a:lnTo>
                <a:lnTo>
                  <a:pt x="3340373" y="1152145"/>
                </a:lnTo>
                <a:lnTo>
                  <a:pt x="3343554" y="1199189"/>
                </a:lnTo>
                <a:lnTo>
                  <a:pt x="3346747" y="938857"/>
                </a:lnTo>
                <a:lnTo>
                  <a:pt x="3349928" y="1449960"/>
                </a:lnTo>
                <a:lnTo>
                  <a:pt x="3353109" y="991207"/>
                </a:lnTo>
                <a:lnTo>
                  <a:pt x="3356290" y="1534323"/>
                </a:lnTo>
                <a:lnTo>
                  <a:pt x="3359483" y="992764"/>
                </a:lnTo>
                <a:lnTo>
                  <a:pt x="3362664" y="1638175"/>
                </a:lnTo>
                <a:lnTo>
                  <a:pt x="3365845" y="1054815"/>
                </a:lnTo>
                <a:lnTo>
                  <a:pt x="3369038" y="1484012"/>
                </a:lnTo>
                <a:lnTo>
                  <a:pt x="3372219" y="1191667"/>
                </a:lnTo>
                <a:lnTo>
                  <a:pt x="3375400" y="1379400"/>
                </a:lnTo>
                <a:lnTo>
                  <a:pt x="3378581" y="1440830"/>
                </a:lnTo>
                <a:lnTo>
                  <a:pt x="3381774" y="1218399"/>
                </a:lnTo>
                <a:lnTo>
                  <a:pt x="3384955" y="1640973"/>
                </a:lnTo>
                <a:lnTo>
                  <a:pt x="3388136" y="1208357"/>
                </a:lnTo>
                <a:lnTo>
                  <a:pt x="3391329" y="1712268"/>
                </a:lnTo>
                <a:lnTo>
                  <a:pt x="3394510" y="1348160"/>
                </a:lnTo>
                <a:lnTo>
                  <a:pt x="3397691" y="1739924"/>
                </a:lnTo>
                <a:lnTo>
                  <a:pt x="3400872" y="1630944"/>
                </a:lnTo>
                <a:lnTo>
                  <a:pt x="3404065" y="1785157"/>
                </a:lnTo>
                <a:lnTo>
                  <a:pt x="3407246" y="1755209"/>
                </a:lnTo>
                <a:lnTo>
                  <a:pt x="3410427" y="1707126"/>
                </a:lnTo>
                <a:lnTo>
                  <a:pt x="3413620" y="1782245"/>
                </a:lnTo>
                <a:lnTo>
                  <a:pt x="3416801" y="1690828"/>
                </a:lnTo>
                <a:lnTo>
                  <a:pt x="3419982" y="1891162"/>
                </a:lnTo>
                <a:lnTo>
                  <a:pt x="3423163" y="1842978"/>
                </a:lnTo>
                <a:lnTo>
                  <a:pt x="3426356" y="1883285"/>
                </a:lnTo>
                <a:lnTo>
                  <a:pt x="3429537" y="1830568"/>
                </a:lnTo>
                <a:lnTo>
                  <a:pt x="3432718" y="1925125"/>
                </a:lnTo>
                <a:lnTo>
                  <a:pt x="3435911" y="1861568"/>
                </a:lnTo>
                <a:lnTo>
                  <a:pt x="3439092" y="1992468"/>
                </a:lnTo>
                <a:lnTo>
                  <a:pt x="3442273" y="2001750"/>
                </a:lnTo>
                <a:lnTo>
                  <a:pt x="3445453" y="2021037"/>
                </a:lnTo>
                <a:lnTo>
                  <a:pt x="3448647" y="2079414"/>
                </a:lnTo>
                <a:lnTo>
                  <a:pt x="3451828" y="2093572"/>
                </a:lnTo>
                <a:lnTo>
                  <a:pt x="3455008" y="2090090"/>
                </a:lnTo>
                <a:lnTo>
                  <a:pt x="3458189" y="2207643"/>
                </a:lnTo>
                <a:lnTo>
                  <a:pt x="3461383" y="2216786"/>
                </a:lnTo>
                <a:lnTo>
                  <a:pt x="3464564" y="2214658"/>
                </a:lnTo>
                <a:lnTo>
                  <a:pt x="3467744" y="2342254"/>
                </a:lnTo>
                <a:lnTo>
                  <a:pt x="3470938" y="2375812"/>
                </a:lnTo>
                <a:lnTo>
                  <a:pt x="3474119" y="2456072"/>
                </a:lnTo>
                <a:lnTo>
                  <a:pt x="3477299" y="2484488"/>
                </a:lnTo>
                <a:lnTo>
                  <a:pt x="3490035" y="2697003"/>
                </a:lnTo>
                <a:lnTo>
                  <a:pt x="3502771" y="2946762"/>
                </a:lnTo>
                <a:lnTo>
                  <a:pt x="3509145" y="2842758"/>
                </a:lnTo>
                <a:lnTo>
                  <a:pt x="3515519" y="2807795"/>
                </a:lnTo>
                <a:lnTo>
                  <a:pt x="3518700" y="2760370"/>
                </a:lnTo>
                <a:lnTo>
                  <a:pt x="3525062" y="2827879"/>
                </a:lnTo>
                <a:lnTo>
                  <a:pt x="3528255" y="2815861"/>
                </a:lnTo>
                <a:lnTo>
                  <a:pt x="3534617" y="2864374"/>
                </a:lnTo>
                <a:lnTo>
                  <a:pt x="3537797" y="2863842"/>
                </a:lnTo>
                <a:lnTo>
                  <a:pt x="3540991" y="2847051"/>
                </a:lnTo>
                <a:lnTo>
                  <a:pt x="3544172" y="2881533"/>
                </a:lnTo>
                <a:lnTo>
                  <a:pt x="3547353" y="2860664"/>
                </a:lnTo>
                <a:lnTo>
                  <a:pt x="3550546" y="2801830"/>
                </a:lnTo>
                <a:lnTo>
                  <a:pt x="3556908" y="2785457"/>
                </a:lnTo>
                <a:lnTo>
                  <a:pt x="3563282" y="2861702"/>
                </a:lnTo>
                <a:lnTo>
                  <a:pt x="3566463" y="2837224"/>
                </a:lnTo>
                <a:lnTo>
                  <a:pt x="3569643" y="2846405"/>
                </a:lnTo>
                <a:lnTo>
                  <a:pt x="3572837" y="2897451"/>
                </a:lnTo>
                <a:lnTo>
                  <a:pt x="3576018" y="2891106"/>
                </a:lnTo>
                <a:lnTo>
                  <a:pt x="3579198" y="2858840"/>
                </a:lnTo>
                <a:lnTo>
                  <a:pt x="3582379" y="2854142"/>
                </a:lnTo>
                <a:lnTo>
                  <a:pt x="3585573" y="2862563"/>
                </a:lnTo>
                <a:lnTo>
                  <a:pt x="3588753" y="2841251"/>
                </a:lnTo>
                <a:lnTo>
                  <a:pt x="3591934" y="2856143"/>
                </a:lnTo>
                <a:lnTo>
                  <a:pt x="3595128" y="2894513"/>
                </a:lnTo>
                <a:lnTo>
                  <a:pt x="3598308" y="2846874"/>
                </a:lnTo>
                <a:lnTo>
                  <a:pt x="3601489" y="2829601"/>
                </a:lnTo>
                <a:lnTo>
                  <a:pt x="3604670" y="2915762"/>
                </a:lnTo>
                <a:lnTo>
                  <a:pt x="3607863" y="2844974"/>
                </a:lnTo>
                <a:lnTo>
                  <a:pt x="3611044" y="2836692"/>
                </a:lnTo>
                <a:lnTo>
                  <a:pt x="3614225" y="2856814"/>
                </a:lnTo>
                <a:lnTo>
                  <a:pt x="3623780" y="2745098"/>
                </a:lnTo>
                <a:lnTo>
                  <a:pt x="3626961" y="2773946"/>
                </a:lnTo>
                <a:lnTo>
                  <a:pt x="3630154" y="2601041"/>
                </a:lnTo>
                <a:lnTo>
                  <a:pt x="3639696" y="1685459"/>
                </a:lnTo>
                <a:lnTo>
                  <a:pt x="3646071" y="1252805"/>
                </a:lnTo>
                <a:lnTo>
                  <a:pt x="3649251" y="1297684"/>
                </a:lnTo>
                <a:lnTo>
                  <a:pt x="3652445" y="1489330"/>
                </a:lnTo>
                <a:lnTo>
                  <a:pt x="3655626" y="1397306"/>
                </a:lnTo>
                <a:lnTo>
                  <a:pt x="3661987" y="1027373"/>
                </a:lnTo>
                <a:lnTo>
                  <a:pt x="3668362" y="1159591"/>
                </a:lnTo>
                <a:lnTo>
                  <a:pt x="3671542" y="1120410"/>
                </a:lnTo>
                <a:lnTo>
                  <a:pt x="3674736" y="1104315"/>
                </a:lnTo>
                <a:lnTo>
                  <a:pt x="3677917" y="928815"/>
                </a:lnTo>
                <a:lnTo>
                  <a:pt x="3681097" y="979164"/>
                </a:lnTo>
                <a:lnTo>
                  <a:pt x="3684278" y="1608973"/>
                </a:lnTo>
                <a:lnTo>
                  <a:pt x="3687472" y="1528004"/>
                </a:lnTo>
                <a:lnTo>
                  <a:pt x="3690652" y="1090728"/>
                </a:lnTo>
                <a:lnTo>
                  <a:pt x="3693833" y="1363026"/>
                </a:lnTo>
                <a:lnTo>
                  <a:pt x="3697027" y="987306"/>
                </a:lnTo>
                <a:lnTo>
                  <a:pt x="3700208" y="1009771"/>
                </a:lnTo>
                <a:lnTo>
                  <a:pt x="3703388" y="947987"/>
                </a:lnTo>
                <a:lnTo>
                  <a:pt x="3706569" y="857457"/>
                </a:lnTo>
                <a:lnTo>
                  <a:pt x="3709763" y="935526"/>
                </a:lnTo>
                <a:lnTo>
                  <a:pt x="3712943" y="766028"/>
                </a:lnTo>
                <a:lnTo>
                  <a:pt x="3716124" y="800105"/>
                </a:lnTo>
                <a:lnTo>
                  <a:pt x="3719305" y="617374"/>
                </a:lnTo>
                <a:lnTo>
                  <a:pt x="3722498" y="765281"/>
                </a:lnTo>
                <a:lnTo>
                  <a:pt x="3728860" y="399180"/>
                </a:lnTo>
                <a:lnTo>
                  <a:pt x="3732054" y="403989"/>
                </a:lnTo>
                <a:lnTo>
                  <a:pt x="3735234" y="485506"/>
                </a:lnTo>
                <a:lnTo>
                  <a:pt x="3738415" y="374250"/>
                </a:lnTo>
                <a:lnTo>
                  <a:pt x="3741596" y="371702"/>
                </a:lnTo>
                <a:lnTo>
                  <a:pt x="3744789" y="344610"/>
                </a:lnTo>
                <a:lnTo>
                  <a:pt x="3747970" y="394226"/>
                </a:lnTo>
                <a:lnTo>
                  <a:pt x="3751151" y="353527"/>
                </a:lnTo>
                <a:lnTo>
                  <a:pt x="3754344" y="147922"/>
                </a:lnTo>
                <a:lnTo>
                  <a:pt x="3757525" y="391444"/>
                </a:lnTo>
                <a:lnTo>
                  <a:pt x="3760706" y="334550"/>
                </a:lnTo>
                <a:lnTo>
                  <a:pt x="3763887" y="426961"/>
                </a:lnTo>
                <a:lnTo>
                  <a:pt x="3767080" y="423509"/>
                </a:lnTo>
                <a:lnTo>
                  <a:pt x="3770261" y="573155"/>
                </a:lnTo>
                <a:lnTo>
                  <a:pt x="3773442" y="291831"/>
                </a:lnTo>
                <a:lnTo>
                  <a:pt x="3776635" y="574040"/>
                </a:lnTo>
                <a:lnTo>
                  <a:pt x="3779816" y="325796"/>
                </a:lnTo>
                <a:lnTo>
                  <a:pt x="3789371" y="598531"/>
                </a:lnTo>
                <a:lnTo>
                  <a:pt x="3792552" y="638724"/>
                </a:lnTo>
                <a:lnTo>
                  <a:pt x="3795733" y="414247"/>
                </a:lnTo>
                <a:lnTo>
                  <a:pt x="3798926" y="773740"/>
                </a:lnTo>
                <a:lnTo>
                  <a:pt x="3802107" y="351274"/>
                </a:lnTo>
                <a:lnTo>
                  <a:pt x="3805288" y="953837"/>
                </a:lnTo>
                <a:lnTo>
                  <a:pt x="3808468" y="601380"/>
                </a:lnTo>
                <a:lnTo>
                  <a:pt x="3811662" y="1166239"/>
                </a:lnTo>
                <a:lnTo>
                  <a:pt x="3814843" y="433804"/>
                </a:lnTo>
                <a:lnTo>
                  <a:pt x="3821204" y="948835"/>
                </a:lnTo>
                <a:lnTo>
                  <a:pt x="3824398" y="1039530"/>
                </a:lnTo>
                <a:lnTo>
                  <a:pt x="3827578" y="1196960"/>
                </a:lnTo>
                <a:lnTo>
                  <a:pt x="3830759" y="700078"/>
                </a:lnTo>
                <a:lnTo>
                  <a:pt x="3833953" y="1226605"/>
                </a:lnTo>
                <a:lnTo>
                  <a:pt x="3837133" y="724087"/>
                </a:lnTo>
                <a:lnTo>
                  <a:pt x="3840314" y="1564575"/>
                </a:lnTo>
                <a:lnTo>
                  <a:pt x="3843495" y="762824"/>
                </a:lnTo>
                <a:lnTo>
                  <a:pt x="3846688" y="1385998"/>
                </a:lnTo>
                <a:lnTo>
                  <a:pt x="3849869" y="804512"/>
                </a:lnTo>
                <a:lnTo>
                  <a:pt x="3853050" y="1263164"/>
                </a:lnTo>
                <a:lnTo>
                  <a:pt x="3859424" y="894776"/>
                </a:lnTo>
                <a:lnTo>
                  <a:pt x="3862605" y="1361760"/>
                </a:lnTo>
                <a:lnTo>
                  <a:pt x="3865786" y="1035364"/>
                </a:lnTo>
                <a:lnTo>
                  <a:pt x="3868979" y="1779180"/>
                </a:lnTo>
                <a:lnTo>
                  <a:pt x="3872160" y="997564"/>
                </a:lnTo>
                <a:lnTo>
                  <a:pt x="3875341" y="1754107"/>
                </a:lnTo>
                <a:lnTo>
                  <a:pt x="3878534" y="930360"/>
                </a:lnTo>
                <a:lnTo>
                  <a:pt x="3881715" y="1633527"/>
                </a:lnTo>
                <a:lnTo>
                  <a:pt x="3884896" y="988142"/>
                </a:lnTo>
                <a:lnTo>
                  <a:pt x="3888077" y="1470095"/>
                </a:lnTo>
                <a:lnTo>
                  <a:pt x="3891270" y="1700756"/>
                </a:lnTo>
                <a:lnTo>
                  <a:pt x="3894451" y="1503323"/>
                </a:lnTo>
                <a:lnTo>
                  <a:pt x="3897632" y="1666895"/>
                </a:lnTo>
                <a:lnTo>
                  <a:pt x="3900812" y="882860"/>
                </a:lnTo>
                <a:lnTo>
                  <a:pt x="3904006" y="1935433"/>
                </a:lnTo>
                <a:lnTo>
                  <a:pt x="3907187" y="1273079"/>
                </a:lnTo>
                <a:lnTo>
                  <a:pt x="3910367" y="1932976"/>
                </a:lnTo>
                <a:lnTo>
                  <a:pt x="3913561" y="1237913"/>
                </a:lnTo>
                <a:lnTo>
                  <a:pt x="3916742" y="1646178"/>
                </a:lnTo>
                <a:lnTo>
                  <a:pt x="3919922" y="1386137"/>
                </a:lnTo>
                <a:lnTo>
                  <a:pt x="3923103" y="1405689"/>
                </a:lnTo>
                <a:lnTo>
                  <a:pt x="3926297" y="1721436"/>
                </a:lnTo>
                <a:lnTo>
                  <a:pt x="3929477" y="1256174"/>
                </a:lnTo>
                <a:lnTo>
                  <a:pt x="3932658" y="1840585"/>
                </a:lnTo>
                <a:lnTo>
                  <a:pt x="3935852" y="1233937"/>
                </a:lnTo>
                <a:lnTo>
                  <a:pt x="3939032" y="1818360"/>
                </a:lnTo>
                <a:lnTo>
                  <a:pt x="3942213" y="1246410"/>
                </a:lnTo>
                <a:lnTo>
                  <a:pt x="3945394" y="1695641"/>
                </a:lnTo>
                <a:lnTo>
                  <a:pt x="3948587" y="1438360"/>
                </a:lnTo>
                <a:lnTo>
                  <a:pt x="3951768" y="1533031"/>
                </a:lnTo>
                <a:lnTo>
                  <a:pt x="3954949" y="1689461"/>
                </a:lnTo>
                <a:lnTo>
                  <a:pt x="3958142" y="1465219"/>
                </a:lnTo>
                <a:lnTo>
                  <a:pt x="3961323" y="1874066"/>
                </a:lnTo>
                <a:lnTo>
                  <a:pt x="3964504" y="1503627"/>
                </a:lnTo>
                <a:lnTo>
                  <a:pt x="3967685" y="2051517"/>
                </a:lnTo>
                <a:lnTo>
                  <a:pt x="3970878" y="1635844"/>
                </a:lnTo>
                <a:lnTo>
                  <a:pt x="3974059" y="2140755"/>
                </a:lnTo>
                <a:lnTo>
                  <a:pt x="3977240" y="1949362"/>
                </a:lnTo>
                <a:lnTo>
                  <a:pt x="3983614" y="2083910"/>
                </a:lnTo>
                <a:lnTo>
                  <a:pt x="3986795" y="1880221"/>
                </a:lnTo>
                <a:lnTo>
                  <a:pt x="3989976" y="2092382"/>
                </a:lnTo>
                <a:lnTo>
                  <a:pt x="3993169" y="1831037"/>
                </a:lnTo>
                <a:lnTo>
                  <a:pt x="3996350" y="2108350"/>
                </a:lnTo>
                <a:lnTo>
                  <a:pt x="3999531" y="1816626"/>
                </a:lnTo>
                <a:lnTo>
                  <a:pt x="4002711" y="2082669"/>
                </a:lnTo>
                <a:lnTo>
                  <a:pt x="4005905" y="1911816"/>
                </a:lnTo>
                <a:lnTo>
                  <a:pt x="4009086" y="2012299"/>
                </a:lnTo>
                <a:lnTo>
                  <a:pt x="4012267" y="1951654"/>
                </a:lnTo>
                <a:lnTo>
                  <a:pt x="4015460" y="1921731"/>
                </a:lnTo>
                <a:lnTo>
                  <a:pt x="4018641" y="2068055"/>
                </a:lnTo>
                <a:lnTo>
                  <a:pt x="4021822" y="1909688"/>
                </a:lnTo>
                <a:lnTo>
                  <a:pt x="4025002" y="2091584"/>
                </a:lnTo>
                <a:lnTo>
                  <a:pt x="4028196" y="1924200"/>
                </a:lnTo>
                <a:lnTo>
                  <a:pt x="4031377" y="2070753"/>
                </a:lnTo>
                <a:lnTo>
                  <a:pt x="4034557" y="2000851"/>
                </a:lnTo>
                <a:lnTo>
                  <a:pt x="4037751" y="2039310"/>
                </a:lnTo>
                <a:lnTo>
                  <a:pt x="4040932" y="1984123"/>
                </a:lnTo>
                <a:lnTo>
                  <a:pt x="4047293" y="2012995"/>
                </a:lnTo>
                <a:lnTo>
                  <a:pt x="4050487" y="1977234"/>
                </a:lnTo>
                <a:lnTo>
                  <a:pt x="4053668" y="2025342"/>
                </a:lnTo>
                <a:lnTo>
                  <a:pt x="4056848" y="1987023"/>
                </a:lnTo>
                <a:lnTo>
                  <a:pt x="4060042" y="2085683"/>
                </a:lnTo>
                <a:lnTo>
                  <a:pt x="4063223" y="2002561"/>
                </a:lnTo>
                <a:lnTo>
                  <a:pt x="4066403" y="2077059"/>
                </a:lnTo>
                <a:lnTo>
                  <a:pt x="4069584" y="2024430"/>
                </a:lnTo>
                <a:lnTo>
                  <a:pt x="4072778" y="2099233"/>
                </a:lnTo>
                <a:lnTo>
                  <a:pt x="4075958" y="2070398"/>
                </a:lnTo>
                <a:lnTo>
                  <a:pt x="4079139" y="2073184"/>
                </a:lnTo>
                <a:lnTo>
                  <a:pt x="4082320" y="2178036"/>
                </a:lnTo>
                <a:lnTo>
                  <a:pt x="4085514" y="2086721"/>
                </a:lnTo>
                <a:lnTo>
                  <a:pt x="4088694" y="2211505"/>
                </a:lnTo>
                <a:lnTo>
                  <a:pt x="4091875" y="2096092"/>
                </a:lnTo>
                <a:lnTo>
                  <a:pt x="4095069" y="2309392"/>
                </a:lnTo>
                <a:lnTo>
                  <a:pt x="4098249" y="2293994"/>
                </a:lnTo>
                <a:lnTo>
                  <a:pt x="4101430" y="2474357"/>
                </a:lnTo>
                <a:lnTo>
                  <a:pt x="4104611" y="2520604"/>
                </a:lnTo>
                <a:lnTo>
                  <a:pt x="4107804" y="2511904"/>
                </a:lnTo>
                <a:lnTo>
                  <a:pt x="4110985" y="2735398"/>
                </a:lnTo>
                <a:lnTo>
                  <a:pt x="4114166" y="2546905"/>
                </a:lnTo>
                <a:lnTo>
                  <a:pt x="4114166" y="2546905"/>
                </a:lnTo>
              </a:path>
            </a:pathLst>
          </a:custGeom>
          <a:noFill/>
          <a:ln w="6350" cap="sq">
            <a:solidFill>
              <a:srgbClr val="7F7F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E563637-81F7-B336-5DD1-5112D959BE0A}"/>
              </a:ext>
            </a:extLst>
          </p:cNvPr>
          <p:cNvCxnSpPr>
            <a:cxnSpLocks/>
            <a:stCxn id="4" idx="0"/>
            <a:endCxn id="18" idx="1"/>
          </p:cNvCxnSpPr>
          <p:nvPr/>
        </p:nvCxnSpPr>
        <p:spPr>
          <a:xfrm flipH="1" flipV="1">
            <a:off x="4665458" y="5352697"/>
            <a:ext cx="6472" cy="357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27AA324-340B-533F-776E-06658D6949E6}"/>
              </a:ext>
            </a:extLst>
          </p:cNvPr>
          <p:cNvSpPr txBox="1"/>
          <p:nvPr/>
        </p:nvSpPr>
        <p:spPr>
          <a:xfrm>
            <a:off x="5368125" y="5506559"/>
            <a:ext cx="6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Brain</a:t>
            </a:r>
          </a:p>
        </p:txBody>
      </p:sp>
      <p:sp>
        <p:nvSpPr>
          <p:cNvPr id="18" name="Ritardo 17">
            <a:extLst>
              <a:ext uri="{FF2B5EF4-FFF2-40B4-BE49-F238E27FC236}">
                <a16:creationId xmlns:a16="http://schemas.microsoft.com/office/drawing/2014/main" id="{E6AB0016-961A-FD6C-B887-52FEED5116FF}"/>
              </a:ext>
            </a:extLst>
          </p:cNvPr>
          <p:cNvSpPr/>
          <p:nvPr/>
        </p:nvSpPr>
        <p:spPr>
          <a:xfrm rot="16200000">
            <a:off x="4040938" y="4421853"/>
            <a:ext cx="1249039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E6FBFC9-CD7F-9D59-4036-42D5F55DFE49}"/>
              </a:ext>
            </a:extLst>
          </p:cNvPr>
          <p:cNvSpPr txBox="1"/>
          <p:nvPr/>
        </p:nvSpPr>
        <p:spPr>
          <a:xfrm rot="16200000">
            <a:off x="4010421" y="4568094"/>
            <a:ext cx="1297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Brain Module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FEF5D34-1E52-CA13-C392-2E2DD1F5C281}"/>
              </a:ext>
            </a:extLst>
          </p:cNvPr>
          <p:cNvCxnSpPr>
            <a:cxnSpLocks/>
            <a:stCxn id="18" idx="3"/>
            <a:endCxn id="22" idx="4"/>
          </p:cNvCxnSpPr>
          <p:nvPr/>
        </p:nvCxnSpPr>
        <p:spPr>
          <a:xfrm flipV="1">
            <a:off x="4665458" y="3756449"/>
            <a:ext cx="6472" cy="347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2" name="Ovale 21">
            <a:extLst>
              <a:ext uri="{FF2B5EF4-FFF2-40B4-BE49-F238E27FC236}">
                <a16:creationId xmlns:a16="http://schemas.microsoft.com/office/drawing/2014/main" id="{4A443213-1585-8979-4E54-D893798E99C5}"/>
              </a:ext>
            </a:extLst>
          </p:cNvPr>
          <p:cNvSpPr/>
          <p:nvPr/>
        </p:nvSpPr>
        <p:spPr>
          <a:xfrm>
            <a:off x="4378015" y="3168620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BBEF798C-B618-5C1A-60EB-250A1CA28A76}"/>
                  </a:ext>
                </a:extLst>
              </p:cNvPr>
              <p:cNvSpPr txBox="1"/>
              <p:nvPr/>
            </p:nvSpPr>
            <p:spPr>
              <a:xfrm>
                <a:off x="4483704" y="3277868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BBEF798C-B618-5C1A-60EB-250A1CA28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704" y="3277868"/>
                <a:ext cx="3764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uppo 23">
            <a:extLst>
              <a:ext uri="{FF2B5EF4-FFF2-40B4-BE49-F238E27FC236}">
                <a16:creationId xmlns:a16="http://schemas.microsoft.com/office/drawing/2014/main" id="{01B397AA-2E65-F296-C419-1A25AB733BD3}"/>
              </a:ext>
            </a:extLst>
          </p:cNvPr>
          <p:cNvGrpSpPr/>
          <p:nvPr/>
        </p:nvGrpSpPr>
        <p:grpSpPr>
          <a:xfrm>
            <a:off x="4828658" y="3094391"/>
            <a:ext cx="1031026" cy="889454"/>
            <a:chOff x="9015499" y="761216"/>
            <a:chExt cx="1537294" cy="1412853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65D5E523-5C07-B4DD-A41C-387EB2B2BF4F}"/>
                </a:ext>
              </a:extLst>
            </p:cNvPr>
            <p:cNvSpPr/>
            <p:nvPr/>
          </p:nvSpPr>
          <p:spPr>
            <a:xfrm>
              <a:off x="10319687" y="135095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D212813C-1766-8141-5DA8-A26684E81624}"/>
                </a:ext>
              </a:extLst>
            </p:cNvPr>
            <p:cNvSpPr/>
            <p:nvPr/>
          </p:nvSpPr>
          <p:spPr>
            <a:xfrm>
              <a:off x="9936442" y="1597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0A8E50DA-04C0-02C1-5AF1-14C6CEC8EA69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A78136FE-332A-C6AA-CEBD-6849798D13BB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3A9A4E0A-943A-97A8-8C09-C556F4D957DE}"/>
                </a:ext>
              </a:extLst>
            </p:cNvPr>
            <p:cNvSpPr txBox="1"/>
            <p:nvPr/>
          </p:nvSpPr>
          <p:spPr>
            <a:xfrm>
              <a:off x="9794444" y="1258243"/>
              <a:ext cx="4267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706EA1C2-B137-EF76-F866-22AC3390C47D}"/>
                </a:ext>
              </a:extLst>
            </p:cNvPr>
            <p:cNvSpPr txBox="1"/>
            <p:nvPr/>
          </p:nvSpPr>
          <p:spPr>
            <a:xfrm>
              <a:off x="10189360" y="1023137"/>
              <a:ext cx="363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9DAE189A-D30E-A2EE-86D2-70BF64F956ED}"/>
                </a:ext>
              </a:extLst>
            </p:cNvPr>
            <p:cNvSpPr/>
            <p:nvPr/>
          </p:nvSpPr>
          <p:spPr>
            <a:xfrm>
              <a:off x="9920426" y="76121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A6F448CF-7072-521D-BF94-D90E144AFA82}"/>
                </a:ext>
              </a:extLst>
            </p:cNvPr>
            <p:cNvSpPr/>
            <p:nvPr/>
          </p:nvSpPr>
          <p:spPr>
            <a:xfrm>
              <a:off x="9779704" y="181854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33" name="Figura a mano libera 32">
              <a:extLst>
                <a:ext uri="{FF2B5EF4-FFF2-40B4-BE49-F238E27FC236}">
                  <a16:creationId xmlns:a16="http://schemas.microsoft.com/office/drawing/2014/main" id="{774CC10F-87FC-7CF8-44F6-EB99D21384AC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E08DD2F1-40AE-2F86-9370-E69D57C18132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4671930" y="2859285"/>
            <a:ext cx="0" cy="309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5" name="Ovale 34">
            <a:extLst>
              <a:ext uri="{FF2B5EF4-FFF2-40B4-BE49-F238E27FC236}">
                <a16:creationId xmlns:a16="http://schemas.microsoft.com/office/drawing/2014/main" id="{0F29CF9A-2377-245E-4EC1-A853D05094B3}"/>
              </a:ext>
            </a:extLst>
          </p:cNvPr>
          <p:cNvSpPr/>
          <p:nvPr/>
        </p:nvSpPr>
        <p:spPr>
          <a:xfrm>
            <a:off x="4365072" y="668221"/>
            <a:ext cx="587829" cy="587829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EA116FC5-5B20-C405-94E0-3A890ECD55FF}"/>
                  </a:ext>
                </a:extLst>
              </p:cNvPr>
              <p:cNvSpPr txBox="1"/>
              <p:nvPr/>
            </p:nvSpPr>
            <p:spPr>
              <a:xfrm>
                <a:off x="4474993" y="77746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EA116FC5-5B20-C405-94E0-3A890ECD5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993" y="777469"/>
                <a:ext cx="371384" cy="369332"/>
              </a:xfrm>
              <a:prstGeom prst="rect">
                <a:avLst/>
              </a:prstGeom>
              <a:blipFill>
                <a:blip r:embed="rId5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igura a mano libera 36">
            <a:extLst>
              <a:ext uri="{FF2B5EF4-FFF2-40B4-BE49-F238E27FC236}">
                <a16:creationId xmlns:a16="http://schemas.microsoft.com/office/drawing/2014/main" id="{DCCDFADB-B95B-78AF-0CC8-E2ACD45645BE}"/>
              </a:ext>
            </a:extLst>
          </p:cNvPr>
          <p:cNvSpPr/>
          <p:nvPr/>
        </p:nvSpPr>
        <p:spPr>
          <a:xfrm>
            <a:off x="5204788" y="808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rgbClr val="7F7F7F"/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8" name="Ritardo 37">
            <a:extLst>
              <a:ext uri="{FF2B5EF4-FFF2-40B4-BE49-F238E27FC236}">
                <a16:creationId xmlns:a16="http://schemas.microsoft.com/office/drawing/2014/main" id="{25460FDB-7418-47FE-9EB0-B78913817C88}"/>
              </a:ext>
            </a:extLst>
          </p:cNvPr>
          <p:cNvSpPr/>
          <p:nvPr/>
        </p:nvSpPr>
        <p:spPr>
          <a:xfrm rot="16200000">
            <a:off x="4035001" y="1906087"/>
            <a:ext cx="1249039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D179A19-56B9-1C01-180A-7BF91C9C44A3}"/>
              </a:ext>
            </a:extLst>
          </p:cNvPr>
          <p:cNvSpPr txBox="1"/>
          <p:nvPr/>
        </p:nvSpPr>
        <p:spPr>
          <a:xfrm rot="16200000">
            <a:off x="4004484" y="2052328"/>
            <a:ext cx="1297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Brain Module</a:t>
            </a: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00887757-4956-124D-92FA-EEF7AF284E8D}"/>
              </a:ext>
            </a:extLst>
          </p:cNvPr>
          <p:cNvCxnSpPr>
            <a:cxnSpLocks/>
            <a:stCxn id="39" idx="3"/>
            <a:endCxn id="35" idx="4"/>
          </p:cNvCxnSpPr>
          <p:nvPr/>
        </p:nvCxnSpPr>
        <p:spPr>
          <a:xfrm flipV="1">
            <a:off x="4653444" y="1256050"/>
            <a:ext cx="5543" cy="3165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2AE9A815-4270-2303-70A2-29F415C4CE8C}"/>
              </a:ext>
            </a:extLst>
          </p:cNvPr>
          <p:cNvSpPr txBox="1"/>
          <p:nvPr/>
        </p:nvSpPr>
        <p:spPr>
          <a:xfrm>
            <a:off x="4239680" y="111165"/>
            <a:ext cx="3705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Observables and Latents</a:t>
            </a:r>
          </a:p>
        </p:txBody>
      </p:sp>
    </p:spTree>
    <p:extLst>
      <p:ext uri="{BB962C8B-B14F-4D97-AF65-F5344CB8AC3E}">
        <p14:creationId xmlns:p14="http://schemas.microsoft.com/office/powerpoint/2010/main" val="926704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e 4">
            <a:extLst>
              <a:ext uri="{FF2B5EF4-FFF2-40B4-BE49-F238E27FC236}">
                <a16:creationId xmlns:a16="http://schemas.microsoft.com/office/drawing/2014/main" id="{EFFE2440-6B51-90A5-73C2-AD0502EEF6C3}"/>
              </a:ext>
            </a:extLst>
          </p:cNvPr>
          <p:cNvSpPr/>
          <p:nvPr/>
        </p:nvSpPr>
        <p:spPr>
          <a:xfrm>
            <a:off x="1406456" y="5710128"/>
            <a:ext cx="587829" cy="587829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3A60CE5-F68A-BC8B-EB2A-D0834DF64EE2}"/>
                  </a:ext>
                </a:extLst>
              </p:cNvPr>
              <p:cNvSpPr txBox="1"/>
              <p:nvPr/>
            </p:nvSpPr>
            <p:spPr>
              <a:xfrm>
                <a:off x="1504501" y="5819376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3A60CE5-F68A-BC8B-EB2A-D0834DF64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501" y="5819376"/>
                <a:ext cx="367986" cy="369332"/>
              </a:xfrm>
              <a:prstGeom prst="rect">
                <a:avLst/>
              </a:prstGeom>
              <a:blipFill>
                <a:blip r:embed="rId2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tardo 14">
            <a:extLst>
              <a:ext uri="{FF2B5EF4-FFF2-40B4-BE49-F238E27FC236}">
                <a16:creationId xmlns:a16="http://schemas.microsoft.com/office/drawing/2014/main" id="{9206D447-4C27-B641-8EE4-7C747BD131E6}"/>
              </a:ext>
            </a:extLst>
          </p:cNvPr>
          <p:cNvSpPr/>
          <p:nvPr/>
        </p:nvSpPr>
        <p:spPr>
          <a:xfrm rot="16200000">
            <a:off x="952358" y="3096619"/>
            <a:ext cx="1477108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B712321C-7C79-D3F2-FA67-93ADF93BD331}"/>
              </a:ext>
            </a:extLst>
          </p:cNvPr>
          <p:cNvSpPr/>
          <p:nvPr/>
        </p:nvSpPr>
        <p:spPr>
          <a:xfrm>
            <a:off x="983252" y="6407205"/>
            <a:ext cx="1434235" cy="308093"/>
          </a:xfrm>
          <a:custGeom>
            <a:avLst/>
            <a:gdLst>
              <a:gd name="connsiteX0" fmla="*/ 0 w 4114165"/>
              <a:gd name="connsiteY0" fmla="*/ 3011446 h 3063504"/>
              <a:gd name="connsiteX1" fmla="*/ 3185 w 4114165"/>
              <a:gd name="connsiteY1" fmla="*/ 3013332 h 3063504"/>
              <a:gd name="connsiteX2" fmla="*/ 9554 w 4114165"/>
              <a:gd name="connsiteY2" fmla="*/ 2826245 h 3063504"/>
              <a:gd name="connsiteX3" fmla="*/ 12738 w 4114165"/>
              <a:gd name="connsiteY3" fmla="*/ 2838655 h 3063504"/>
              <a:gd name="connsiteX4" fmla="*/ 15922 w 4114165"/>
              <a:gd name="connsiteY4" fmla="*/ 2924828 h 3063504"/>
              <a:gd name="connsiteX5" fmla="*/ 19106 w 4114165"/>
              <a:gd name="connsiteY5" fmla="*/ 2725369 h 3063504"/>
              <a:gd name="connsiteX6" fmla="*/ 22291 w 4114165"/>
              <a:gd name="connsiteY6" fmla="*/ 2641399 h 3063504"/>
              <a:gd name="connsiteX7" fmla="*/ 25475 w 4114165"/>
              <a:gd name="connsiteY7" fmla="*/ 2821179 h 3063504"/>
              <a:gd name="connsiteX8" fmla="*/ 28660 w 4114165"/>
              <a:gd name="connsiteY8" fmla="*/ 2514627 h 3063504"/>
              <a:gd name="connsiteX9" fmla="*/ 31843 w 4114165"/>
              <a:gd name="connsiteY9" fmla="*/ 2618250 h 3063504"/>
              <a:gd name="connsiteX10" fmla="*/ 35028 w 4114165"/>
              <a:gd name="connsiteY10" fmla="*/ 2254674 h 3063504"/>
              <a:gd name="connsiteX11" fmla="*/ 38212 w 4114165"/>
              <a:gd name="connsiteY11" fmla="*/ 2269567 h 3063504"/>
              <a:gd name="connsiteX12" fmla="*/ 44582 w 4114165"/>
              <a:gd name="connsiteY12" fmla="*/ 1843155 h 3063504"/>
              <a:gd name="connsiteX13" fmla="*/ 47765 w 4114165"/>
              <a:gd name="connsiteY13" fmla="*/ 1889465 h 3063504"/>
              <a:gd name="connsiteX14" fmla="*/ 50950 w 4114165"/>
              <a:gd name="connsiteY14" fmla="*/ 1451074 h 3063504"/>
              <a:gd name="connsiteX15" fmla="*/ 54134 w 4114165"/>
              <a:gd name="connsiteY15" fmla="*/ 1745876 h 3063504"/>
              <a:gd name="connsiteX16" fmla="*/ 57319 w 4114165"/>
              <a:gd name="connsiteY16" fmla="*/ 1707861 h 3063504"/>
              <a:gd name="connsiteX17" fmla="*/ 60503 w 4114165"/>
              <a:gd name="connsiteY17" fmla="*/ 1736163 h 3063504"/>
              <a:gd name="connsiteX18" fmla="*/ 66871 w 4114165"/>
              <a:gd name="connsiteY18" fmla="*/ 1595803 h 3063504"/>
              <a:gd name="connsiteX19" fmla="*/ 70056 w 4114165"/>
              <a:gd name="connsiteY19" fmla="*/ 1611164 h 3063504"/>
              <a:gd name="connsiteX20" fmla="*/ 73240 w 4114165"/>
              <a:gd name="connsiteY20" fmla="*/ 1610809 h 3063504"/>
              <a:gd name="connsiteX21" fmla="*/ 76425 w 4114165"/>
              <a:gd name="connsiteY21" fmla="*/ 1814308 h 3063504"/>
              <a:gd name="connsiteX22" fmla="*/ 79608 w 4114165"/>
              <a:gd name="connsiteY22" fmla="*/ 1666945 h 3063504"/>
              <a:gd name="connsiteX23" fmla="*/ 82793 w 4114165"/>
              <a:gd name="connsiteY23" fmla="*/ 1683737 h 3063504"/>
              <a:gd name="connsiteX24" fmla="*/ 85978 w 4114165"/>
              <a:gd name="connsiteY24" fmla="*/ 1724374 h 3063504"/>
              <a:gd name="connsiteX25" fmla="*/ 89162 w 4114165"/>
              <a:gd name="connsiteY25" fmla="*/ 1786398 h 3063504"/>
              <a:gd name="connsiteX26" fmla="*/ 92347 w 4114165"/>
              <a:gd name="connsiteY26" fmla="*/ 1745293 h 3063504"/>
              <a:gd name="connsiteX27" fmla="*/ 95530 w 4114165"/>
              <a:gd name="connsiteY27" fmla="*/ 1727286 h 3063504"/>
              <a:gd name="connsiteX28" fmla="*/ 98715 w 4114165"/>
              <a:gd name="connsiteY28" fmla="*/ 1781827 h 3063504"/>
              <a:gd name="connsiteX29" fmla="*/ 101899 w 4114165"/>
              <a:gd name="connsiteY29" fmla="*/ 1772203 h 3063504"/>
              <a:gd name="connsiteX30" fmla="*/ 105084 w 4114165"/>
              <a:gd name="connsiteY30" fmla="*/ 1830365 h 3063504"/>
              <a:gd name="connsiteX31" fmla="*/ 108268 w 4114165"/>
              <a:gd name="connsiteY31" fmla="*/ 1860162 h 3063504"/>
              <a:gd name="connsiteX32" fmla="*/ 111452 w 4114165"/>
              <a:gd name="connsiteY32" fmla="*/ 1854540 h 3063504"/>
              <a:gd name="connsiteX33" fmla="*/ 124190 w 4114165"/>
              <a:gd name="connsiteY33" fmla="*/ 2026178 h 3063504"/>
              <a:gd name="connsiteX34" fmla="*/ 127373 w 4114165"/>
              <a:gd name="connsiteY34" fmla="*/ 1988302 h 3063504"/>
              <a:gd name="connsiteX35" fmla="*/ 133742 w 4114165"/>
              <a:gd name="connsiteY35" fmla="*/ 1778623 h 3063504"/>
              <a:gd name="connsiteX36" fmla="*/ 136927 w 4114165"/>
              <a:gd name="connsiteY36" fmla="*/ 1775546 h 3063504"/>
              <a:gd name="connsiteX37" fmla="*/ 140112 w 4114165"/>
              <a:gd name="connsiteY37" fmla="*/ 1739620 h 3063504"/>
              <a:gd name="connsiteX38" fmla="*/ 143296 w 4114165"/>
              <a:gd name="connsiteY38" fmla="*/ 1765352 h 3063504"/>
              <a:gd name="connsiteX39" fmla="*/ 146480 w 4114165"/>
              <a:gd name="connsiteY39" fmla="*/ 1810927 h 3063504"/>
              <a:gd name="connsiteX40" fmla="*/ 152849 w 4114165"/>
              <a:gd name="connsiteY40" fmla="*/ 1709469 h 3063504"/>
              <a:gd name="connsiteX41" fmla="*/ 156033 w 4114165"/>
              <a:gd name="connsiteY41" fmla="*/ 1680153 h 3063504"/>
              <a:gd name="connsiteX42" fmla="*/ 159218 w 4114165"/>
              <a:gd name="connsiteY42" fmla="*/ 1678089 h 3063504"/>
              <a:gd name="connsiteX43" fmla="*/ 162401 w 4114165"/>
              <a:gd name="connsiteY43" fmla="*/ 1664945 h 3063504"/>
              <a:gd name="connsiteX44" fmla="*/ 165586 w 4114165"/>
              <a:gd name="connsiteY44" fmla="*/ 1675164 h 3063504"/>
              <a:gd name="connsiteX45" fmla="*/ 168770 w 4114165"/>
              <a:gd name="connsiteY45" fmla="*/ 1620218 h 3063504"/>
              <a:gd name="connsiteX46" fmla="*/ 171955 w 4114165"/>
              <a:gd name="connsiteY46" fmla="*/ 1594144 h 3063504"/>
              <a:gd name="connsiteX47" fmla="*/ 175140 w 4114165"/>
              <a:gd name="connsiteY47" fmla="*/ 1608986 h 3063504"/>
              <a:gd name="connsiteX48" fmla="*/ 178323 w 4114165"/>
              <a:gd name="connsiteY48" fmla="*/ 1606884 h 3063504"/>
              <a:gd name="connsiteX49" fmla="*/ 181508 w 4114165"/>
              <a:gd name="connsiteY49" fmla="*/ 1608441 h 3063504"/>
              <a:gd name="connsiteX50" fmla="*/ 184692 w 4114165"/>
              <a:gd name="connsiteY50" fmla="*/ 1602160 h 3063504"/>
              <a:gd name="connsiteX51" fmla="*/ 187877 w 4114165"/>
              <a:gd name="connsiteY51" fmla="*/ 1607871 h 3063504"/>
              <a:gd name="connsiteX52" fmla="*/ 191061 w 4114165"/>
              <a:gd name="connsiteY52" fmla="*/ 1561270 h 3063504"/>
              <a:gd name="connsiteX53" fmla="*/ 194245 w 4114165"/>
              <a:gd name="connsiteY53" fmla="*/ 1591447 h 3063504"/>
              <a:gd name="connsiteX54" fmla="*/ 200614 w 4114165"/>
              <a:gd name="connsiteY54" fmla="*/ 1561156 h 3063504"/>
              <a:gd name="connsiteX55" fmla="*/ 206983 w 4114165"/>
              <a:gd name="connsiteY55" fmla="*/ 1586116 h 3063504"/>
              <a:gd name="connsiteX56" fmla="*/ 210166 w 4114165"/>
              <a:gd name="connsiteY56" fmla="*/ 1617799 h 3063504"/>
              <a:gd name="connsiteX57" fmla="*/ 213351 w 4114165"/>
              <a:gd name="connsiteY57" fmla="*/ 1602755 h 3063504"/>
              <a:gd name="connsiteX58" fmla="*/ 216535 w 4114165"/>
              <a:gd name="connsiteY58" fmla="*/ 1596981 h 3063504"/>
              <a:gd name="connsiteX59" fmla="*/ 219720 w 4114165"/>
              <a:gd name="connsiteY59" fmla="*/ 1570641 h 3063504"/>
              <a:gd name="connsiteX60" fmla="*/ 222905 w 4114165"/>
              <a:gd name="connsiteY60" fmla="*/ 1594195 h 3063504"/>
              <a:gd name="connsiteX61" fmla="*/ 226089 w 4114165"/>
              <a:gd name="connsiteY61" fmla="*/ 1556180 h 3063504"/>
              <a:gd name="connsiteX62" fmla="*/ 229272 w 4114165"/>
              <a:gd name="connsiteY62" fmla="*/ 1552989 h 3063504"/>
              <a:gd name="connsiteX63" fmla="*/ 232457 w 4114165"/>
              <a:gd name="connsiteY63" fmla="*/ 1561714 h 3063504"/>
              <a:gd name="connsiteX64" fmla="*/ 238826 w 4114165"/>
              <a:gd name="connsiteY64" fmla="*/ 1454734 h 3063504"/>
              <a:gd name="connsiteX65" fmla="*/ 248379 w 4114165"/>
              <a:gd name="connsiteY65" fmla="*/ 1211852 h 3063504"/>
              <a:gd name="connsiteX66" fmla="*/ 251563 w 4114165"/>
              <a:gd name="connsiteY66" fmla="*/ 1302015 h 3063504"/>
              <a:gd name="connsiteX67" fmla="*/ 254748 w 4114165"/>
              <a:gd name="connsiteY67" fmla="*/ 1329861 h 3063504"/>
              <a:gd name="connsiteX68" fmla="*/ 257933 w 4114165"/>
              <a:gd name="connsiteY68" fmla="*/ 1292593 h 3063504"/>
              <a:gd name="connsiteX69" fmla="*/ 261116 w 4114165"/>
              <a:gd name="connsiteY69" fmla="*/ 1329114 h 3063504"/>
              <a:gd name="connsiteX70" fmla="*/ 264300 w 4114165"/>
              <a:gd name="connsiteY70" fmla="*/ 1279094 h 3063504"/>
              <a:gd name="connsiteX71" fmla="*/ 267485 w 4114165"/>
              <a:gd name="connsiteY71" fmla="*/ 1355023 h 3063504"/>
              <a:gd name="connsiteX72" fmla="*/ 270670 w 4114165"/>
              <a:gd name="connsiteY72" fmla="*/ 1329405 h 3063504"/>
              <a:gd name="connsiteX73" fmla="*/ 273854 w 4114165"/>
              <a:gd name="connsiteY73" fmla="*/ 1335243 h 3063504"/>
              <a:gd name="connsiteX74" fmla="*/ 277037 w 4114165"/>
              <a:gd name="connsiteY74" fmla="*/ 1297063 h 3063504"/>
              <a:gd name="connsiteX75" fmla="*/ 280222 w 4114165"/>
              <a:gd name="connsiteY75" fmla="*/ 1222008 h 3063504"/>
              <a:gd name="connsiteX76" fmla="*/ 283407 w 4114165"/>
              <a:gd name="connsiteY76" fmla="*/ 1184943 h 3063504"/>
              <a:gd name="connsiteX77" fmla="*/ 286591 w 4114165"/>
              <a:gd name="connsiteY77" fmla="*/ 1180510 h 3063504"/>
              <a:gd name="connsiteX78" fmla="*/ 289776 w 4114165"/>
              <a:gd name="connsiteY78" fmla="*/ 1181283 h 3063504"/>
              <a:gd name="connsiteX79" fmla="*/ 292959 w 4114165"/>
              <a:gd name="connsiteY79" fmla="*/ 1142799 h 3063504"/>
              <a:gd name="connsiteX80" fmla="*/ 296144 w 4114165"/>
              <a:gd name="connsiteY80" fmla="*/ 1200240 h 3063504"/>
              <a:gd name="connsiteX81" fmla="*/ 302513 w 4114165"/>
              <a:gd name="connsiteY81" fmla="*/ 1061286 h 3063504"/>
              <a:gd name="connsiteX82" fmla="*/ 305698 w 4114165"/>
              <a:gd name="connsiteY82" fmla="*/ 1043367 h 3063504"/>
              <a:gd name="connsiteX83" fmla="*/ 308881 w 4114165"/>
              <a:gd name="connsiteY83" fmla="*/ 1015761 h 3063504"/>
              <a:gd name="connsiteX84" fmla="*/ 312065 w 4114165"/>
              <a:gd name="connsiteY84" fmla="*/ 1020636 h 3063504"/>
              <a:gd name="connsiteX85" fmla="*/ 315250 w 4114165"/>
              <a:gd name="connsiteY85" fmla="*/ 995728 h 3063504"/>
              <a:gd name="connsiteX86" fmla="*/ 324803 w 4114165"/>
              <a:gd name="connsiteY86" fmla="*/ 1044659 h 3063504"/>
              <a:gd name="connsiteX87" fmla="*/ 327987 w 4114165"/>
              <a:gd name="connsiteY87" fmla="*/ 1045304 h 3063504"/>
              <a:gd name="connsiteX88" fmla="*/ 331172 w 4114165"/>
              <a:gd name="connsiteY88" fmla="*/ 978037 h 3063504"/>
              <a:gd name="connsiteX89" fmla="*/ 334354 w 4114165"/>
              <a:gd name="connsiteY89" fmla="*/ 967488 h 3063504"/>
              <a:gd name="connsiteX90" fmla="*/ 337535 w 4114165"/>
              <a:gd name="connsiteY90" fmla="*/ 942922 h 3063504"/>
              <a:gd name="connsiteX91" fmla="*/ 343909 w 4114165"/>
              <a:gd name="connsiteY91" fmla="*/ 1069605 h 3063504"/>
              <a:gd name="connsiteX92" fmla="*/ 347090 w 4114165"/>
              <a:gd name="connsiteY92" fmla="*/ 1001996 h 3063504"/>
              <a:gd name="connsiteX93" fmla="*/ 350283 w 4114165"/>
              <a:gd name="connsiteY93" fmla="*/ 1035959 h 3063504"/>
              <a:gd name="connsiteX94" fmla="*/ 353464 w 4114165"/>
              <a:gd name="connsiteY94" fmla="*/ 1037035 h 3063504"/>
              <a:gd name="connsiteX95" fmla="*/ 356645 w 4114165"/>
              <a:gd name="connsiteY95" fmla="*/ 1209180 h 3063504"/>
              <a:gd name="connsiteX96" fmla="*/ 359825 w 4114165"/>
              <a:gd name="connsiteY96" fmla="*/ 1224300 h 3063504"/>
              <a:gd name="connsiteX97" fmla="*/ 366200 w 4114165"/>
              <a:gd name="connsiteY97" fmla="*/ 1319275 h 3063504"/>
              <a:gd name="connsiteX98" fmla="*/ 369380 w 4114165"/>
              <a:gd name="connsiteY98" fmla="*/ 1254337 h 3063504"/>
              <a:gd name="connsiteX99" fmla="*/ 372574 w 4114165"/>
              <a:gd name="connsiteY99" fmla="*/ 1298140 h 3063504"/>
              <a:gd name="connsiteX100" fmla="*/ 375755 w 4114165"/>
              <a:gd name="connsiteY100" fmla="*/ 1247778 h 3063504"/>
              <a:gd name="connsiteX101" fmla="*/ 378935 w 4114165"/>
              <a:gd name="connsiteY101" fmla="*/ 1301951 h 3063504"/>
              <a:gd name="connsiteX102" fmla="*/ 382116 w 4114165"/>
              <a:gd name="connsiteY102" fmla="*/ 1294214 h 3063504"/>
              <a:gd name="connsiteX103" fmla="*/ 385310 w 4114165"/>
              <a:gd name="connsiteY103" fmla="*/ 1319591 h 3063504"/>
              <a:gd name="connsiteX104" fmla="*/ 388490 w 4114165"/>
              <a:gd name="connsiteY104" fmla="*/ 1313690 h 3063504"/>
              <a:gd name="connsiteX105" fmla="*/ 391671 w 4114165"/>
              <a:gd name="connsiteY105" fmla="*/ 1316970 h 3063504"/>
              <a:gd name="connsiteX106" fmla="*/ 394865 w 4114165"/>
              <a:gd name="connsiteY106" fmla="*/ 1262986 h 3063504"/>
              <a:gd name="connsiteX107" fmla="*/ 401226 w 4114165"/>
              <a:gd name="connsiteY107" fmla="*/ 1288414 h 3063504"/>
              <a:gd name="connsiteX108" fmla="*/ 404407 w 4114165"/>
              <a:gd name="connsiteY108" fmla="*/ 1275067 h 3063504"/>
              <a:gd name="connsiteX109" fmla="*/ 407601 w 4114165"/>
              <a:gd name="connsiteY109" fmla="*/ 1332723 h 3063504"/>
              <a:gd name="connsiteX110" fmla="*/ 413962 w 4114165"/>
              <a:gd name="connsiteY110" fmla="*/ 1099706 h 3063504"/>
              <a:gd name="connsiteX111" fmla="*/ 426698 w 4114165"/>
              <a:gd name="connsiteY111" fmla="*/ 106593 h 3063504"/>
              <a:gd name="connsiteX112" fmla="*/ 429891 w 4114165"/>
              <a:gd name="connsiteY112" fmla="*/ 163744 h 3063504"/>
              <a:gd name="connsiteX113" fmla="*/ 433072 w 4114165"/>
              <a:gd name="connsiteY113" fmla="*/ 272852 h 3063504"/>
              <a:gd name="connsiteX114" fmla="*/ 436253 w 4114165"/>
              <a:gd name="connsiteY114" fmla="*/ 264073 h 3063504"/>
              <a:gd name="connsiteX115" fmla="*/ 442627 w 4114165"/>
              <a:gd name="connsiteY115" fmla="*/ 0 h 3063504"/>
              <a:gd name="connsiteX116" fmla="*/ 448989 w 4114165"/>
              <a:gd name="connsiteY116" fmla="*/ 212600 h 3063504"/>
              <a:gd name="connsiteX117" fmla="*/ 452182 w 4114165"/>
              <a:gd name="connsiteY117" fmla="*/ 53217 h 3063504"/>
              <a:gd name="connsiteX118" fmla="*/ 455363 w 4114165"/>
              <a:gd name="connsiteY118" fmla="*/ 35493 h 3063504"/>
              <a:gd name="connsiteX119" fmla="*/ 458544 w 4114165"/>
              <a:gd name="connsiteY119" fmla="*/ 61732 h 3063504"/>
              <a:gd name="connsiteX120" fmla="*/ 468099 w 4114165"/>
              <a:gd name="connsiteY120" fmla="*/ 648880 h 3063504"/>
              <a:gd name="connsiteX121" fmla="*/ 474473 w 4114165"/>
              <a:gd name="connsiteY121" fmla="*/ 828686 h 3063504"/>
              <a:gd name="connsiteX122" fmla="*/ 477654 w 4114165"/>
              <a:gd name="connsiteY122" fmla="*/ 981747 h 3063504"/>
              <a:gd name="connsiteX123" fmla="*/ 480835 w 4114165"/>
              <a:gd name="connsiteY123" fmla="*/ 1056676 h 3063504"/>
              <a:gd name="connsiteX124" fmla="*/ 499945 w 4114165"/>
              <a:gd name="connsiteY124" fmla="*/ 1995963 h 3063504"/>
              <a:gd name="connsiteX125" fmla="*/ 506306 w 4114165"/>
              <a:gd name="connsiteY125" fmla="*/ 2089444 h 3063504"/>
              <a:gd name="connsiteX126" fmla="*/ 515861 w 4114165"/>
              <a:gd name="connsiteY126" fmla="*/ 2169159 h 3063504"/>
              <a:gd name="connsiteX127" fmla="*/ 519042 w 4114165"/>
              <a:gd name="connsiteY127" fmla="*/ 2238212 h 3063504"/>
              <a:gd name="connsiteX128" fmla="*/ 522235 w 4114165"/>
              <a:gd name="connsiteY128" fmla="*/ 2227980 h 3063504"/>
              <a:gd name="connsiteX129" fmla="*/ 525416 w 4114165"/>
              <a:gd name="connsiteY129" fmla="*/ 2306214 h 3063504"/>
              <a:gd name="connsiteX130" fmla="*/ 528597 w 4114165"/>
              <a:gd name="connsiteY130" fmla="*/ 2337277 h 3063504"/>
              <a:gd name="connsiteX131" fmla="*/ 531791 w 4114165"/>
              <a:gd name="connsiteY131" fmla="*/ 2346281 h 3063504"/>
              <a:gd name="connsiteX132" fmla="*/ 538152 w 4114165"/>
              <a:gd name="connsiteY132" fmla="*/ 2373532 h 3063504"/>
              <a:gd name="connsiteX133" fmla="*/ 541333 w 4114165"/>
              <a:gd name="connsiteY133" fmla="*/ 2419740 h 3063504"/>
              <a:gd name="connsiteX134" fmla="*/ 544526 w 4114165"/>
              <a:gd name="connsiteY134" fmla="*/ 2436253 h 3063504"/>
              <a:gd name="connsiteX135" fmla="*/ 550888 w 4114165"/>
              <a:gd name="connsiteY135" fmla="*/ 2604245 h 3063504"/>
              <a:gd name="connsiteX136" fmla="*/ 557262 w 4114165"/>
              <a:gd name="connsiteY136" fmla="*/ 2762219 h 3063504"/>
              <a:gd name="connsiteX137" fmla="*/ 563624 w 4114165"/>
              <a:gd name="connsiteY137" fmla="*/ 2916876 h 3063504"/>
              <a:gd name="connsiteX138" fmla="*/ 566817 w 4114165"/>
              <a:gd name="connsiteY138" fmla="*/ 2948433 h 3063504"/>
              <a:gd name="connsiteX139" fmla="*/ 569998 w 4114165"/>
              <a:gd name="connsiteY139" fmla="*/ 2949953 h 3063504"/>
              <a:gd name="connsiteX140" fmla="*/ 579553 w 4114165"/>
              <a:gd name="connsiteY140" fmla="*/ 2905732 h 3063504"/>
              <a:gd name="connsiteX141" fmla="*/ 585915 w 4114165"/>
              <a:gd name="connsiteY141" fmla="*/ 2936086 h 3063504"/>
              <a:gd name="connsiteX142" fmla="*/ 589108 w 4114165"/>
              <a:gd name="connsiteY142" fmla="*/ 2986638 h 3063504"/>
              <a:gd name="connsiteX143" fmla="*/ 592289 w 4114165"/>
              <a:gd name="connsiteY143" fmla="*/ 2980851 h 3063504"/>
              <a:gd name="connsiteX144" fmla="*/ 595470 w 4114165"/>
              <a:gd name="connsiteY144" fmla="*/ 3017587 h 3063504"/>
              <a:gd name="connsiteX145" fmla="*/ 598650 w 4114165"/>
              <a:gd name="connsiteY145" fmla="*/ 3005962 h 3063504"/>
              <a:gd name="connsiteX146" fmla="*/ 601844 w 4114165"/>
              <a:gd name="connsiteY146" fmla="*/ 3021335 h 3063504"/>
              <a:gd name="connsiteX147" fmla="*/ 605025 w 4114165"/>
              <a:gd name="connsiteY147" fmla="*/ 3001467 h 3063504"/>
              <a:gd name="connsiteX148" fmla="*/ 608205 w 4114165"/>
              <a:gd name="connsiteY148" fmla="*/ 2999694 h 3063504"/>
              <a:gd name="connsiteX149" fmla="*/ 611399 w 4114165"/>
              <a:gd name="connsiteY149" fmla="*/ 3008976 h 3063504"/>
              <a:gd name="connsiteX150" fmla="*/ 614580 w 4114165"/>
              <a:gd name="connsiteY150" fmla="*/ 2974747 h 3063504"/>
              <a:gd name="connsiteX151" fmla="*/ 617760 w 4114165"/>
              <a:gd name="connsiteY151" fmla="*/ 2990247 h 3063504"/>
              <a:gd name="connsiteX152" fmla="*/ 620941 w 4114165"/>
              <a:gd name="connsiteY152" fmla="*/ 2914571 h 3063504"/>
              <a:gd name="connsiteX153" fmla="*/ 624135 w 4114165"/>
              <a:gd name="connsiteY153" fmla="*/ 2993438 h 3063504"/>
              <a:gd name="connsiteX154" fmla="*/ 627315 w 4114165"/>
              <a:gd name="connsiteY154" fmla="*/ 2906277 h 3063504"/>
              <a:gd name="connsiteX155" fmla="*/ 630496 w 4114165"/>
              <a:gd name="connsiteY155" fmla="*/ 2932984 h 3063504"/>
              <a:gd name="connsiteX156" fmla="*/ 633690 w 4114165"/>
              <a:gd name="connsiteY156" fmla="*/ 2767576 h 3063504"/>
              <a:gd name="connsiteX157" fmla="*/ 636870 w 4114165"/>
              <a:gd name="connsiteY157" fmla="*/ 2826485 h 3063504"/>
              <a:gd name="connsiteX158" fmla="*/ 640051 w 4114165"/>
              <a:gd name="connsiteY158" fmla="*/ 2799196 h 3063504"/>
              <a:gd name="connsiteX159" fmla="*/ 643232 w 4114165"/>
              <a:gd name="connsiteY159" fmla="*/ 2831943 h 3063504"/>
              <a:gd name="connsiteX160" fmla="*/ 646426 w 4114165"/>
              <a:gd name="connsiteY160" fmla="*/ 2681453 h 3063504"/>
              <a:gd name="connsiteX161" fmla="*/ 649606 w 4114165"/>
              <a:gd name="connsiteY161" fmla="*/ 2708654 h 3063504"/>
              <a:gd name="connsiteX162" fmla="*/ 652787 w 4114165"/>
              <a:gd name="connsiteY162" fmla="*/ 2870946 h 3063504"/>
              <a:gd name="connsiteX163" fmla="*/ 655981 w 4114165"/>
              <a:gd name="connsiteY163" fmla="*/ 2515703 h 3063504"/>
              <a:gd name="connsiteX164" fmla="*/ 659161 w 4114165"/>
              <a:gd name="connsiteY164" fmla="*/ 2685087 h 3063504"/>
              <a:gd name="connsiteX165" fmla="*/ 662342 w 4114165"/>
              <a:gd name="connsiteY165" fmla="*/ 1744647 h 3063504"/>
              <a:gd name="connsiteX166" fmla="*/ 668716 w 4114165"/>
              <a:gd name="connsiteY166" fmla="*/ 1481428 h 3063504"/>
              <a:gd name="connsiteX167" fmla="*/ 671897 w 4114165"/>
              <a:gd name="connsiteY167" fmla="*/ 1603059 h 3063504"/>
              <a:gd name="connsiteX168" fmla="*/ 675078 w 4114165"/>
              <a:gd name="connsiteY168" fmla="*/ 1584469 h 3063504"/>
              <a:gd name="connsiteX169" fmla="*/ 678259 w 4114165"/>
              <a:gd name="connsiteY169" fmla="*/ 1607631 h 3063504"/>
              <a:gd name="connsiteX170" fmla="*/ 681452 w 4114165"/>
              <a:gd name="connsiteY170" fmla="*/ 1604680 h 3063504"/>
              <a:gd name="connsiteX171" fmla="*/ 684633 w 4114165"/>
              <a:gd name="connsiteY171" fmla="*/ 1275637 h 3063504"/>
              <a:gd name="connsiteX172" fmla="*/ 687814 w 4114165"/>
              <a:gd name="connsiteY172" fmla="*/ 1501386 h 3063504"/>
              <a:gd name="connsiteX173" fmla="*/ 691007 w 4114165"/>
              <a:gd name="connsiteY173" fmla="*/ 1211206 h 3063504"/>
              <a:gd name="connsiteX174" fmla="*/ 694188 w 4114165"/>
              <a:gd name="connsiteY174" fmla="*/ 1600970 h 3063504"/>
              <a:gd name="connsiteX175" fmla="*/ 697369 w 4114165"/>
              <a:gd name="connsiteY175" fmla="*/ 1080141 h 3063504"/>
              <a:gd name="connsiteX176" fmla="*/ 700550 w 4114165"/>
              <a:gd name="connsiteY176" fmla="*/ 1550570 h 3063504"/>
              <a:gd name="connsiteX177" fmla="*/ 703743 w 4114165"/>
              <a:gd name="connsiteY177" fmla="*/ 1284008 h 3063504"/>
              <a:gd name="connsiteX178" fmla="*/ 706924 w 4114165"/>
              <a:gd name="connsiteY178" fmla="*/ 1613367 h 3063504"/>
              <a:gd name="connsiteX179" fmla="*/ 710105 w 4114165"/>
              <a:gd name="connsiteY179" fmla="*/ 1411489 h 3063504"/>
              <a:gd name="connsiteX180" fmla="*/ 713298 w 4114165"/>
              <a:gd name="connsiteY180" fmla="*/ 1407690 h 3063504"/>
              <a:gd name="connsiteX181" fmla="*/ 716479 w 4114165"/>
              <a:gd name="connsiteY181" fmla="*/ 1894404 h 3063504"/>
              <a:gd name="connsiteX182" fmla="*/ 719660 w 4114165"/>
              <a:gd name="connsiteY182" fmla="*/ 1220412 h 3063504"/>
              <a:gd name="connsiteX183" fmla="*/ 722840 w 4114165"/>
              <a:gd name="connsiteY183" fmla="*/ 1962405 h 3063504"/>
              <a:gd name="connsiteX184" fmla="*/ 726034 w 4114165"/>
              <a:gd name="connsiteY184" fmla="*/ 1431066 h 3063504"/>
              <a:gd name="connsiteX185" fmla="*/ 729215 w 4114165"/>
              <a:gd name="connsiteY185" fmla="*/ 2100461 h 3063504"/>
              <a:gd name="connsiteX186" fmla="*/ 732395 w 4114165"/>
              <a:gd name="connsiteY186" fmla="*/ 1845042 h 3063504"/>
              <a:gd name="connsiteX187" fmla="*/ 735589 w 4114165"/>
              <a:gd name="connsiteY187" fmla="*/ 2177327 h 3063504"/>
              <a:gd name="connsiteX188" fmla="*/ 738770 w 4114165"/>
              <a:gd name="connsiteY188" fmla="*/ 2353549 h 3063504"/>
              <a:gd name="connsiteX189" fmla="*/ 741950 w 4114165"/>
              <a:gd name="connsiteY189" fmla="*/ 2300896 h 3063504"/>
              <a:gd name="connsiteX190" fmla="*/ 745131 w 4114165"/>
              <a:gd name="connsiteY190" fmla="*/ 2571371 h 3063504"/>
              <a:gd name="connsiteX191" fmla="*/ 748325 w 4114165"/>
              <a:gd name="connsiteY191" fmla="*/ 2227879 h 3063504"/>
              <a:gd name="connsiteX192" fmla="*/ 751505 w 4114165"/>
              <a:gd name="connsiteY192" fmla="*/ 2581793 h 3063504"/>
              <a:gd name="connsiteX193" fmla="*/ 754686 w 4114165"/>
              <a:gd name="connsiteY193" fmla="*/ 2147214 h 3063504"/>
              <a:gd name="connsiteX194" fmla="*/ 757880 w 4114165"/>
              <a:gd name="connsiteY194" fmla="*/ 2506915 h 3063504"/>
              <a:gd name="connsiteX195" fmla="*/ 761061 w 4114165"/>
              <a:gd name="connsiteY195" fmla="*/ 2098713 h 3063504"/>
              <a:gd name="connsiteX196" fmla="*/ 764241 w 4114165"/>
              <a:gd name="connsiteY196" fmla="*/ 2375698 h 3063504"/>
              <a:gd name="connsiteX197" fmla="*/ 767422 w 4114165"/>
              <a:gd name="connsiteY197" fmla="*/ 2074754 h 3063504"/>
              <a:gd name="connsiteX198" fmla="*/ 770616 w 4114165"/>
              <a:gd name="connsiteY198" fmla="*/ 2073589 h 3063504"/>
              <a:gd name="connsiteX199" fmla="*/ 773796 w 4114165"/>
              <a:gd name="connsiteY199" fmla="*/ 2025519 h 3063504"/>
              <a:gd name="connsiteX200" fmla="*/ 776977 w 4114165"/>
              <a:gd name="connsiteY200" fmla="*/ 1733998 h 3063504"/>
              <a:gd name="connsiteX201" fmla="*/ 780158 w 4114165"/>
              <a:gd name="connsiteY201" fmla="*/ 2112238 h 3063504"/>
              <a:gd name="connsiteX202" fmla="*/ 783351 w 4114165"/>
              <a:gd name="connsiteY202" fmla="*/ 1632742 h 3063504"/>
              <a:gd name="connsiteX203" fmla="*/ 786532 w 4114165"/>
              <a:gd name="connsiteY203" fmla="*/ 1981907 h 3063504"/>
              <a:gd name="connsiteX204" fmla="*/ 789713 w 4114165"/>
              <a:gd name="connsiteY204" fmla="*/ 1791514 h 3063504"/>
              <a:gd name="connsiteX205" fmla="*/ 796087 w 4114165"/>
              <a:gd name="connsiteY205" fmla="*/ 2454476 h 3063504"/>
              <a:gd name="connsiteX206" fmla="*/ 802449 w 4114165"/>
              <a:gd name="connsiteY206" fmla="*/ 2696243 h 3063504"/>
              <a:gd name="connsiteX207" fmla="*/ 805642 w 4114165"/>
              <a:gd name="connsiteY207" fmla="*/ 2628356 h 3063504"/>
              <a:gd name="connsiteX208" fmla="*/ 808823 w 4114165"/>
              <a:gd name="connsiteY208" fmla="*/ 2769881 h 3063504"/>
              <a:gd name="connsiteX209" fmla="*/ 812004 w 4114165"/>
              <a:gd name="connsiteY209" fmla="*/ 2580539 h 3063504"/>
              <a:gd name="connsiteX210" fmla="*/ 815197 w 4114165"/>
              <a:gd name="connsiteY210" fmla="*/ 2709971 h 3063504"/>
              <a:gd name="connsiteX211" fmla="*/ 818378 w 4114165"/>
              <a:gd name="connsiteY211" fmla="*/ 2534571 h 3063504"/>
              <a:gd name="connsiteX212" fmla="*/ 821559 w 4114165"/>
              <a:gd name="connsiteY212" fmla="*/ 2621429 h 3063504"/>
              <a:gd name="connsiteX213" fmla="*/ 824740 w 4114165"/>
              <a:gd name="connsiteY213" fmla="*/ 2635802 h 3063504"/>
              <a:gd name="connsiteX214" fmla="*/ 827933 w 4114165"/>
              <a:gd name="connsiteY214" fmla="*/ 2639259 h 3063504"/>
              <a:gd name="connsiteX215" fmla="*/ 831114 w 4114165"/>
              <a:gd name="connsiteY215" fmla="*/ 2616376 h 3063504"/>
              <a:gd name="connsiteX216" fmla="*/ 834295 w 4114165"/>
              <a:gd name="connsiteY216" fmla="*/ 2571029 h 3063504"/>
              <a:gd name="connsiteX217" fmla="*/ 837488 w 4114165"/>
              <a:gd name="connsiteY217" fmla="*/ 2589986 h 3063504"/>
              <a:gd name="connsiteX218" fmla="*/ 840669 w 4114165"/>
              <a:gd name="connsiteY218" fmla="*/ 2514221 h 3063504"/>
              <a:gd name="connsiteX219" fmla="*/ 843850 w 4114165"/>
              <a:gd name="connsiteY219" fmla="*/ 2581413 h 3063504"/>
              <a:gd name="connsiteX220" fmla="*/ 847030 w 4114165"/>
              <a:gd name="connsiteY220" fmla="*/ 2497746 h 3063504"/>
              <a:gd name="connsiteX221" fmla="*/ 850224 w 4114165"/>
              <a:gd name="connsiteY221" fmla="*/ 2528885 h 3063504"/>
              <a:gd name="connsiteX222" fmla="*/ 853405 w 4114165"/>
              <a:gd name="connsiteY222" fmla="*/ 2497772 h 3063504"/>
              <a:gd name="connsiteX223" fmla="*/ 856585 w 4114165"/>
              <a:gd name="connsiteY223" fmla="*/ 2518577 h 3063504"/>
              <a:gd name="connsiteX224" fmla="*/ 859766 w 4114165"/>
              <a:gd name="connsiteY224" fmla="*/ 2520110 h 3063504"/>
              <a:gd name="connsiteX225" fmla="*/ 862960 w 4114165"/>
              <a:gd name="connsiteY225" fmla="*/ 2511511 h 3063504"/>
              <a:gd name="connsiteX226" fmla="*/ 866140 w 4114165"/>
              <a:gd name="connsiteY226" fmla="*/ 2537446 h 3063504"/>
              <a:gd name="connsiteX227" fmla="*/ 869321 w 4114165"/>
              <a:gd name="connsiteY227" fmla="*/ 2525023 h 3063504"/>
              <a:gd name="connsiteX228" fmla="*/ 872515 w 4114165"/>
              <a:gd name="connsiteY228" fmla="*/ 2567850 h 3063504"/>
              <a:gd name="connsiteX229" fmla="*/ 875695 w 4114165"/>
              <a:gd name="connsiteY229" fmla="*/ 2560379 h 3063504"/>
              <a:gd name="connsiteX230" fmla="*/ 878876 w 4114165"/>
              <a:gd name="connsiteY230" fmla="*/ 2622214 h 3063504"/>
              <a:gd name="connsiteX231" fmla="*/ 882057 w 4114165"/>
              <a:gd name="connsiteY231" fmla="*/ 2628989 h 3063504"/>
              <a:gd name="connsiteX232" fmla="*/ 885250 w 4114165"/>
              <a:gd name="connsiteY232" fmla="*/ 2672475 h 3063504"/>
              <a:gd name="connsiteX233" fmla="*/ 888431 w 4114165"/>
              <a:gd name="connsiteY233" fmla="*/ 2665966 h 3063504"/>
              <a:gd name="connsiteX234" fmla="*/ 894805 w 4114165"/>
              <a:gd name="connsiteY234" fmla="*/ 2728117 h 3063504"/>
              <a:gd name="connsiteX235" fmla="*/ 897986 w 4114165"/>
              <a:gd name="connsiteY235" fmla="*/ 2743997 h 3063504"/>
              <a:gd name="connsiteX236" fmla="*/ 901167 w 4114165"/>
              <a:gd name="connsiteY236" fmla="*/ 2781999 h 3063504"/>
              <a:gd name="connsiteX237" fmla="*/ 904348 w 4114165"/>
              <a:gd name="connsiteY237" fmla="*/ 2768082 h 3063504"/>
              <a:gd name="connsiteX238" fmla="*/ 907541 w 4114165"/>
              <a:gd name="connsiteY238" fmla="*/ 2802248 h 3063504"/>
              <a:gd name="connsiteX239" fmla="*/ 910722 w 4114165"/>
              <a:gd name="connsiteY239" fmla="*/ 2763574 h 3063504"/>
              <a:gd name="connsiteX240" fmla="*/ 913903 w 4114165"/>
              <a:gd name="connsiteY240" fmla="*/ 2755774 h 3063504"/>
              <a:gd name="connsiteX241" fmla="*/ 917096 w 4114165"/>
              <a:gd name="connsiteY241" fmla="*/ 2743604 h 3063504"/>
              <a:gd name="connsiteX242" fmla="*/ 920277 w 4114165"/>
              <a:gd name="connsiteY242" fmla="*/ 2747112 h 3063504"/>
              <a:gd name="connsiteX243" fmla="*/ 929832 w 4114165"/>
              <a:gd name="connsiteY243" fmla="*/ 2494492 h 3063504"/>
              <a:gd name="connsiteX244" fmla="*/ 945749 w 4114165"/>
              <a:gd name="connsiteY244" fmla="*/ 1907485 h 3063504"/>
              <a:gd name="connsiteX245" fmla="*/ 952123 w 4114165"/>
              <a:gd name="connsiteY245" fmla="*/ 1838229 h 3063504"/>
              <a:gd name="connsiteX246" fmla="*/ 955304 w 4114165"/>
              <a:gd name="connsiteY246" fmla="*/ 1782612 h 3063504"/>
              <a:gd name="connsiteX247" fmla="*/ 958485 w 4114165"/>
              <a:gd name="connsiteY247" fmla="*/ 1689372 h 3063504"/>
              <a:gd name="connsiteX248" fmla="*/ 961665 w 4114165"/>
              <a:gd name="connsiteY248" fmla="*/ 1657030 h 3063504"/>
              <a:gd name="connsiteX249" fmla="*/ 964859 w 4114165"/>
              <a:gd name="connsiteY249" fmla="*/ 1549747 h 3063504"/>
              <a:gd name="connsiteX250" fmla="*/ 968040 w 4114165"/>
              <a:gd name="connsiteY250" fmla="*/ 1500284 h 3063504"/>
              <a:gd name="connsiteX251" fmla="*/ 974414 w 4114165"/>
              <a:gd name="connsiteY251" fmla="*/ 1298000 h 3063504"/>
              <a:gd name="connsiteX252" fmla="*/ 980776 w 4114165"/>
              <a:gd name="connsiteY252" fmla="*/ 1110786 h 3063504"/>
              <a:gd name="connsiteX253" fmla="*/ 987150 w 4114165"/>
              <a:gd name="connsiteY253" fmla="*/ 823912 h 3063504"/>
              <a:gd name="connsiteX254" fmla="*/ 990331 w 4114165"/>
              <a:gd name="connsiteY254" fmla="*/ 704864 h 3063504"/>
              <a:gd name="connsiteX255" fmla="*/ 993511 w 4114165"/>
              <a:gd name="connsiteY255" fmla="*/ 662873 h 3063504"/>
              <a:gd name="connsiteX256" fmla="*/ 996705 w 4114165"/>
              <a:gd name="connsiteY256" fmla="*/ 671053 h 3063504"/>
              <a:gd name="connsiteX257" fmla="*/ 999886 w 4114165"/>
              <a:gd name="connsiteY257" fmla="*/ 570015 h 3063504"/>
              <a:gd name="connsiteX258" fmla="*/ 1006247 w 4114165"/>
              <a:gd name="connsiteY258" fmla="*/ 530037 h 3063504"/>
              <a:gd name="connsiteX259" fmla="*/ 1009441 w 4114165"/>
              <a:gd name="connsiteY259" fmla="*/ 603419 h 3063504"/>
              <a:gd name="connsiteX260" fmla="*/ 1012621 w 4114165"/>
              <a:gd name="connsiteY260" fmla="*/ 548202 h 3063504"/>
              <a:gd name="connsiteX261" fmla="*/ 1015802 w 4114165"/>
              <a:gd name="connsiteY261" fmla="*/ 568308 h 3063504"/>
              <a:gd name="connsiteX262" fmla="*/ 1022176 w 4114165"/>
              <a:gd name="connsiteY262" fmla="*/ 655566 h 3063504"/>
              <a:gd name="connsiteX263" fmla="*/ 1025357 w 4114165"/>
              <a:gd name="connsiteY263" fmla="*/ 612777 h 3063504"/>
              <a:gd name="connsiteX264" fmla="*/ 1028538 w 4114165"/>
              <a:gd name="connsiteY264" fmla="*/ 618653 h 3063504"/>
              <a:gd name="connsiteX265" fmla="*/ 1031731 w 4114165"/>
              <a:gd name="connsiteY265" fmla="*/ 556261 h 3063504"/>
              <a:gd name="connsiteX266" fmla="*/ 1034912 w 4114165"/>
              <a:gd name="connsiteY266" fmla="*/ 562606 h 3063504"/>
              <a:gd name="connsiteX267" fmla="*/ 1038093 w 4114165"/>
              <a:gd name="connsiteY267" fmla="*/ 590553 h 3063504"/>
              <a:gd name="connsiteX268" fmla="*/ 1041274 w 4114165"/>
              <a:gd name="connsiteY268" fmla="*/ 574483 h 3063504"/>
              <a:gd name="connsiteX269" fmla="*/ 1044467 w 4114165"/>
              <a:gd name="connsiteY269" fmla="*/ 675701 h 3063504"/>
              <a:gd name="connsiteX270" fmla="*/ 1047648 w 4114165"/>
              <a:gd name="connsiteY270" fmla="*/ 698381 h 3063504"/>
              <a:gd name="connsiteX271" fmla="*/ 1050829 w 4114165"/>
              <a:gd name="connsiteY271" fmla="*/ 809577 h 3063504"/>
              <a:gd name="connsiteX272" fmla="*/ 1054022 w 4114165"/>
              <a:gd name="connsiteY272" fmla="*/ 769941 h 3063504"/>
              <a:gd name="connsiteX273" fmla="*/ 1057203 w 4114165"/>
              <a:gd name="connsiteY273" fmla="*/ 800903 h 3063504"/>
              <a:gd name="connsiteX274" fmla="*/ 1060384 w 4114165"/>
              <a:gd name="connsiteY274" fmla="*/ 932880 h 3063504"/>
              <a:gd name="connsiteX275" fmla="*/ 1063565 w 4114165"/>
              <a:gd name="connsiteY275" fmla="*/ 1147700 h 3063504"/>
              <a:gd name="connsiteX276" fmla="*/ 1066758 w 4114165"/>
              <a:gd name="connsiteY276" fmla="*/ 1071745 h 3063504"/>
              <a:gd name="connsiteX277" fmla="*/ 1069939 w 4114165"/>
              <a:gd name="connsiteY277" fmla="*/ 1202304 h 3063504"/>
              <a:gd name="connsiteX278" fmla="*/ 1073120 w 4114165"/>
              <a:gd name="connsiteY278" fmla="*/ 1529979 h 3063504"/>
              <a:gd name="connsiteX279" fmla="*/ 1076313 w 4114165"/>
              <a:gd name="connsiteY279" fmla="*/ 1482593 h 3063504"/>
              <a:gd name="connsiteX280" fmla="*/ 1082675 w 4114165"/>
              <a:gd name="connsiteY280" fmla="*/ 2071639 h 3063504"/>
              <a:gd name="connsiteX281" fmla="*/ 1098604 w 4114165"/>
              <a:gd name="connsiteY281" fmla="*/ 2722254 h 3063504"/>
              <a:gd name="connsiteX282" fmla="*/ 1101785 w 4114165"/>
              <a:gd name="connsiteY282" fmla="*/ 2668372 h 3063504"/>
              <a:gd name="connsiteX283" fmla="*/ 1104965 w 4114165"/>
              <a:gd name="connsiteY283" fmla="*/ 2693027 h 3063504"/>
              <a:gd name="connsiteX284" fmla="*/ 1108146 w 4114165"/>
              <a:gd name="connsiteY284" fmla="*/ 2737741 h 3063504"/>
              <a:gd name="connsiteX285" fmla="*/ 1111340 w 4114165"/>
              <a:gd name="connsiteY285" fmla="*/ 2813645 h 3063504"/>
              <a:gd name="connsiteX286" fmla="*/ 1117701 w 4114165"/>
              <a:gd name="connsiteY286" fmla="*/ 2823890 h 3063504"/>
              <a:gd name="connsiteX287" fmla="*/ 1120895 w 4114165"/>
              <a:gd name="connsiteY287" fmla="*/ 2892626 h 3063504"/>
              <a:gd name="connsiteX288" fmla="*/ 1124076 w 4114165"/>
              <a:gd name="connsiteY288" fmla="*/ 2892752 h 3063504"/>
              <a:gd name="connsiteX289" fmla="*/ 1127256 w 4114165"/>
              <a:gd name="connsiteY289" fmla="*/ 2909152 h 3063504"/>
              <a:gd name="connsiteX290" fmla="*/ 1130437 w 4114165"/>
              <a:gd name="connsiteY290" fmla="*/ 2907847 h 3063504"/>
              <a:gd name="connsiteX291" fmla="*/ 1133631 w 4114165"/>
              <a:gd name="connsiteY291" fmla="*/ 2903187 h 3063504"/>
              <a:gd name="connsiteX292" fmla="*/ 1136811 w 4114165"/>
              <a:gd name="connsiteY292" fmla="*/ 2901452 h 3063504"/>
              <a:gd name="connsiteX293" fmla="*/ 1139992 w 4114165"/>
              <a:gd name="connsiteY293" fmla="*/ 2903719 h 3063504"/>
              <a:gd name="connsiteX294" fmla="*/ 1143173 w 4114165"/>
              <a:gd name="connsiteY294" fmla="*/ 2875973 h 3063504"/>
              <a:gd name="connsiteX295" fmla="*/ 1146367 w 4114165"/>
              <a:gd name="connsiteY295" fmla="*/ 2829348 h 3063504"/>
              <a:gd name="connsiteX296" fmla="*/ 1149547 w 4114165"/>
              <a:gd name="connsiteY296" fmla="*/ 2875822 h 3063504"/>
              <a:gd name="connsiteX297" fmla="*/ 1152728 w 4114165"/>
              <a:gd name="connsiteY297" fmla="*/ 2885281 h 3063504"/>
              <a:gd name="connsiteX298" fmla="*/ 1155922 w 4114165"/>
              <a:gd name="connsiteY298" fmla="*/ 2836110 h 3063504"/>
              <a:gd name="connsiteX299" fmla="*/ 1159102 w 4114165"/>
              <a:gd name="connsiteY299" fmla="*/ 2830234 h 3063504"/>
              <a:gd name="connsiteX300" fmla="*/ 1165464 w 4114165"/>
              <a:gd name="connsiteY300" fmla="*/ 2770020 h 3063504"/>
              <a:gd name="connsiteX301" fmla="*/ 1168657 w 4114165"/>
              <a:gd name="connsiteY301" fmla="*/ 2684568 h 3063504"/>
              <a:gd name="connsiteX302" fmla="*/ 1171838 w 4114165"/>
              <a:gd name="connsiteY302" fmla="*/ 2705792 h 3063504"/>
              <a:gd name="connsiteX303" fmla="*/ 1175019 w 4114165"/>
              <a:gd name="connsiteY303" fmla="*/ 2747188 h 3063504"/>
              <a:gd name="connsiteX304" fmla="*/ 1178212 w 4114165"/>
              <a:gd name="connsiteY304" fmla="*/ 2624379 h 3063504"/>
              <a:gd name="connsiteX305" fmla="*/ 1181393 w 4114165"/>
              <a:gd name="connsiteY305" fmla="*/ 2615464 h 3063504"/>
              <a:gd name="connsiteX306" fmla="*/ 1184574 w 4114165"/>
              <a:gd name="connsiteY306" fmla="*/ 2621023 h 3063504"/>
              <a:gd name="connsiteX307" fmla="*/ 1187755 w 4114165"/>
              <a:gd name="connsiteY307" fmla="*/ 2640588 h 3063504"/>
              <a:gd name="connsiteX308" fmla="*/ 1194129 w 4114165"/>
              <a:gd name="connsiteY308" fmla="*/ 2445852 h 3063504"/>
              <a:gd name="connsiteX309" fmla="*/ 1197310 w 4114165"/>
              <a:gd name="connsiteY309" fmla="*/ 2619871 h 3063504"/>
              <a:gd name="connsiteX310" fmla="*/ 1200503 w 4114165"/>
              <a:gd name="connsiteY310" fmla="*/ 2622759 h 3063504"/>
              <a:gd name="connsiteX311" fmla="*/ 1203684 w 4114165"/>
              <a:gd name="connsiteY311" fmla="*/ 2517843 h 3063504"/>
              <a:gd name="connsiteX312" fmla="*/ 1206865 w 4114165"/>
              <a:gd name="connsiteY312" fmla="*/ 2481955 h 3063504"/>
              <a:gd name="connsiteX313" fmla="*/ 1210046 w 4114165"/>
              <a:gd name="connsiteY313" fmla="*/ 2505610 h 3063504"/>
              <a:gd name="connsiteX314" fmla="*/ 1216420 w 4114165"/>
              <a:gd name="connsiteY314" fmla="*/ 2610057 h 3063504"/>
              <a:gd name="connsiteX315" fmla="*/ 1219601 w 4114165"/>
              <a:gd name="connsiteY315" fmla="*/ 2630876 h 3063504"/>
              <a:gd name="connsiteX316" fmla="*/ 1225975 w 4114165"/>
              <a:gd name="connsiteY316" fmla="*/ 2720164 h 3063504"/>
              <a:gd name="connsiteX317" fmla="*/ 1229156 w 4114165"/>
              <a:gd name="connsiteY317" fmla="*/ 2747276 h 3063504"/>
              <a:gd name="connsiteX318" fmla="*/ 1232336 w 4114165"/>
              <a:gd name="connsiteY318" fmla="*/ 2713162 h 3063504"/>
              <a:gd name="connsiteX319" fmla="*/ 1235530 w 4114165"/>
              <a:gd name="connsiteY319" fmla="*/ 2730206 h 3063504"/>
              <a:gd name="connsiteX320" fmla="*/ 1238711 w 4114165"/>
              <a:gd name="connsiteY320" fmla="*/ 2842694 h 3063504"/>
              <a:gd name="connsiteX321" fmla="*/ 1241891 w 4114165"/>
              <a:gd name="connsiteY321" fmla="*/ 2837477 h 3063504"/>
              <a:gd name="connsiteX322" fmla="*/ 1245072 w 4114165"/>
              <a:gd name="connsiteY322" fmla="*/ 2805173 h 3063504"/>
              <a:gd name="connsiteX323" fmla="*/ 1248266 w 4114165"/>
              <a:gd name="connsiteY323" fmla="*/ 2791092 h 3063504"/>
              <a:gd name="connsiteX324" fmla="*/ 1251446 w 4114165"/>
              <a:gd name="connsiteY324" fmla="*/ 2825131 h 3063504"/>
              <a:gd name="connsiteX325" fmla="*/ 1254627 w 4114165"/>
              <a:gd name="connsiteY325" fmla="*/ 2843416 h 3063504"/>
              <a:gd name="connsiteX326" fmla="*/ 1257821 w 4114165"/>
              <a:gd name="connsiteY326" fmla="*/ 2842099 h 3063504"/>
              <a:gd name="connsiteX327" fmla="*/ 1261001 w 4114165"/>
              <a:gd name="connsiteY327" fmla="*/ 2824738 h 3063504"/>
              <a:gd name="connsiteX328" fmla="*/ 1267363 w 4114165"/>
              <a:gd name="connsiteY328" fmla="*/ 2890840 h 3063504"/>
              <a:gd name="connsiteX329" fmla="*/ 1270556 w 4114165"/>
              <a:gd name="connsiteY329" fmla="*/ 2845405 h 3063504"/>
              <a:gd name="connsiteX330" fmla="*/ 1273737 w 4114165"/>
              <a:gd name="connsiteY330" fmla="*/ 2841314 h 3063504"/>
              <a:gd name="connsiteX331" fmla="*/ 1280112 w 4114165"/>
              <a:gd name="connsiteY331" fmla="*/ 2472635 h 3063504"/>
              <a:gd name="connsiteX332" fmla="*/ 1286473 w 4114165"/>
              <a:gd name="connsiteY332" fmla="*/ 2380472 h 3063504"/>
              <a:gd name="connsiteX333" fmla="*/ 1289654 w 4114165"/>
              <a:gd name="connsiteY333" fmla="*/ 2486590 h 3063504"/>
              <a:gd name="connsiteX334" fmla="*/ 1292847 w 4114165"/>
              <a:gd name="connsiteY334" fmla="*/ 2640094 h 3063504"/>
              <a:gd name="connsiteX335" fmla="*/ 1296028 w 4114165"/>
              <a:gd name="connsiteY335" fmla="*/ 2663939 h 3063504"/>
              <a:gd name="connsiteX336" fmla="*/ 1299209 w 4114165"/>
              <a:gd name="connsiteY336" fmla="*/ 2713833 h 3063504"/>
              <a:gd name="connsiteX337" fmla="*/ 1302390 w 4114165"/>
              <a:gd name="connsiteY337" fmla="*/ 2711756 h 3063504"/>
              <a:gd name="connsiteX338" fmla="*/ 1305583 w 4114165"/>
              <a:gd name="connsiteY338" fmla="*/ 2728814 h 3063504"/>
              <a:gd name="connsiteX339" fmla="*/ 1308764 w 4114165"/>
              <a:gd name="connsiteY339" fmla="*/ 2734373 h 3063504"/>
              <a:gd name="connsiteX340" fmla="*/ 1311945 w 4114165"/>
              <a:gd name="connsiteY340" fmla="*/ 2716518 h 3063504"/>
              <a:gd name="connsiteX341" fmla="*/ 1315138 w 4114165"/>
              <a:gd name="connsiteY341" fmla="*/ 2738083 h 3063504"/>
              <a:gd name="connsiteX342" fmla="*/ 1318319 w 4114165"/>
              <a:gd name="connsiteY342" fmla="*/ 2716441 h 3063504"/>
              <a:gd name="connsiteX343" fmla="*/ 1321500 w 4114165"/>
              <a:gd name="connsiteY343" fmla="*/ 2764334 h 3063504"/>
              <a:gd name="connsiteX344" fmla="*/ 1324681 w 4114165"/>
              <a:gd name="connsiteY344" fmla="*/ 2723583 h 3063504"/>
              <a:gd name="connsiteX345" fmla="*/ 1327874 w 4114165"/>
              <a:gd name="connsiteY345" fmla="*/ 2779049 h 3063504"/>
              <a:gd name="connsiteX346" fmla="*/ 1331055 w 4114165"/>
              <a:gd name="connsiteY346" fmla="*/ 2687734 h 3063504"/>
              <a:gd name="connsiteX347" fmla="*/ 1334236 w 4114165"/>
              <a:gd name="connsiteY347" fmla="*/ 2754279 h 3063504"/>
              <a:gd name="connsiteX348" fmla="*/ 1337429 w 4114165"/>
              <a:gd name="connsiteY348" fmla="*/ 2645856 h 3063504"/>
              <a:gd name="connsiteX349" fmla="*/ 1340610 w 4114165"/>
              <a:gd name="connsiteY349" fmla="*/ 2717936 h 3063504"/>
              <a:gd name="connsiteX350" fmla="*/ 1343791 w 4114165"/>
              <a:gd name="connsiteY350" fmla="*/ 2672234 h 3063504"/>
              <a:gd name="connsiteX351" fmla="*/ 1346971 w 4114165"/>
              <a:gd name="connsiteY351" fmla="*/ 2745010 h 3063504"/>
              <a:gd name="connsiteX352" fmla="*/ 1353346 w 4114165"/>
              <a:gd name="connsiteY352" fmla="*/ 2678490 h 3063504"/>
              <a:gd name="connsiteX353" fmla="*/ 1356526 w 4114165"/>
              <a:gd name="connsiteY353" fmla="*/ 2667181 h 3063504"/>
              <a:gd name="connsiteX354" fmla="*/ 1359720 w 4114165"/>
              <a:gd name="connsiteY354" fmla="*/ 2358653 h 3063504"/>
              <a:gd name="connsiteX355" fmla="*/ 1362901 w 4114165"/>
              <a:gd name="connsiteY355" fmla="*/ 2541485 h 3063504"/>
              <a:gd name="connsiteX356" fmla="*/ 1366081 w 4114165"/>
              <a:gd name="connsiteY356" fmla="*/ 2069018 h 3063504"/>
              <a:gd name="connsiteX357" fmla="*/ 1369262 w 4114165"/>
              <a:gd name="connsiteY357" fmla="*/ 2275810 h 3063504"/>
              <a:gd name="connsiteX358" fmla="*/ 1372456 w 4114165"/>
              <a:gd name="connsiteY358" fmla="*/ 1632742 h 3063504"/>
              <a:gd name="connsiteX359" fmla="*/ 1375636 w 4114165"/>
              <a:gd name="connsiteY359" fmla="*/ 1659791 h 3063504"/>
              <a:gd name="connsiteX360" fmla="*/ 1378817 w 4114165"/>
              <a:gd name="connsiteY360" fmla="*/ 1076456 h 3063504"/>
              <a:gd name="connsiteX361" fmla="*/ 1382011 w 4114165"/>
              <a:gd name="connsiteY361" fmla="*/ 926282 h 3063504"/>
              <a:gd name="connsiteX362" fmla="*/ 1385191 w 4114165"/>
              <a:gd name="connsiteY362" fmla="*/ 1092615 h 3063504"/>
              <a:gd name="connsiteX363" fmla="*/ 1388372 w 4114165"/>
              <a:gd name="connsiteY363" fmla="*/ 918089 h 3063504"/>
              <a:gd name="connsiteX364" fmla="*/ 1391553 w 4114165"/>
              <a:gd name="connsiteY364" fmla="*/ 1138709 h 3063504"/>
              <a:gd name="connsiteX365" fmla="*/ 1394746 w 4114165"/>
              <a:gd name="connsiteY365" fmla="*/ 571059 h 3063504"/>
              <a:gd name="connsiteX366" fmla="*/ 1397927 w 4114165"/>
              <a:gd name="connsiteY366" fmla="*/ 1172520 h 3063504"/>
              <a:gd name="connsiteX367" fmla="*/ 1401108 w 4114165"/>
              <a:gd name="connsiteY367" fmla="*/ 478485 h 3063504"/>
              <a:gd name="connsiteX368" fmla="*/ 1404289 w 4114165"/>
              <a:gd name="connsiteY368" fmla="*/ 1044773 h 3063504"/>
              <a:gd name="connsiteX369" fmla="*/ 1407482 w 4114165"/>
              <a:gd name="connsiteY369" fmla="*/ 527467 h 3063504"/>
              <a:gd name="connsiteX370" fmla="*/ 1410663 w 4114165"/>
              <a:gd name="connsiteY370" fmla="*/ 1033793 h 3063504"/>
              <a:gd name="connsiteX371" fmla="*/ 1413844 w 4114165"/>
              <a:gd name="connsiteY371" fmla="*/ 568747 h 3063504"/>
              <a:gd name="connsiteX372" fmla="*/ 1417037 w 4114165"/>
              <a:gd name="connsiteY372" fmla="*/ 612435 h 3063504"/>
              <a:gd name="connsiteX373" fmla="*/ 1420218 w 4114165"/>
              <a:gd name="connsiteY373" fmla="*/ 780857 h 3063504"/>
              <a:gd name="connsiteX374" fmla="*/ 1423399 w 4114165"/>
              <a:gd name="connsiteY374" fmla="*/ 331837 h 3063504"/>
              <a:gd name="connsiteX375" fmla="*/ 1426580 w 4114165"/>
              <a:gd name="connsiteY375" fmla="*/ 1069694 h 3063504"/>
              <a:gd name="connsiteX376" fmla="*/ 1429773 w 4114165"/>
              <a:gd name="connsiteY376" fmla="*/ 329314 h 3063504"/>
              <a:gd name="connsiteX377" fmla="*/ 1432954 w 4114165"/>
              <a:gd name="connsiteY377" fmla="*/ 1268508 h 3063504"/>
              <a:gd name="connsiteX378" fmla="*/ 1436135 w 4114165"/>
              <a:gd name="connsiteY378" fmla="*/ 267892 h 3063504"/>
              <a:gd name="connsiteX379" fmla="*/ 1439328 w 4114165"/>
              <a:gd name="connsiteY379" fmla="*/ 1156007 h 3063504"/>
              <a:gd name="connsiteX380" fmla="*/ 1442509 w 4114165"/>
              <a:gd name="connsiteY380" fmla="*/ 613055 h 3063504"/>
              <a:gd name="connsiteX381" fmla="*/ 1445690 w 4114165"/>
              <a:gd name="connsiteY381" fmla="*/ 957396 h 3063504"/>
              <a:gd name="connsiteX382" fmla="*/ 1448870 w 4114165"/>
              <a:gd name="connsiteY382" fmla="*/ 1082800 h 3063504"/>
              <a:gd name="connsiteX383" fmla="*/ 1452064 w 4114165"/>
              <a:gd name="connsiteY383" fmla="*/ 832776 h 3063504"/>
              <a:gd name="connsiteX384" fmla="*/ 1455245 w 4114165"/>
              <a:gd name="connsiteY384" fmla="*/ 1393304 h 3063504"/>
              <a:gd name="connsiteX385" fmla="*/ 1458426 w 4114165"/>
              <a:gd name="connsiteY385" fmla="*/ 752149 h 3063504"/>
              <a:gd name="connsiteX386" fmla="*/ 1461619 w 4114165"/>
              <a:gd name="connsiteY386" fmla="*/ 1571984 h 3063504"/>
              <a:gd name="connsiteX387" fmla="*/ 1464800 w 4114165"/>
              <a:gd name="connsiteY387" fmla="*/ 775424 h 3063504"/>
              <a:gd name="connsiteX388" fmla="*/ 1467981 w 4114165"/>
              <a:gd name="connsiteY388" fmla="*/ 1737379 h 3063504"/>
              <a:gd name="connsiteX389" fmla="*/ 1471161 w 4114165"/>
              <a:gd name="connsiteY389" fmla="*/ 1500018 h 3063504"/>
              <a:gd name="connsiteX390" fmla="*/ 1477536 w 4114165"/>
              <a:gd name="connsiteY390" fmla="*/ 2132524 h 3063504"/>
              <a:gd name="connsiteX391" fmla="*/ 1480716 w 4114165"/>
              <a:gd name="connsiteY391" fmla="*/ 2150050 h 3063504"/>
              <a:gd name="connsiteX392" fmla="*/ 1483897 w 4114165"/>
              <a:gd name="connsiteY392" fmla="*/ 2514753 h 3063504"/>
              <a:gd name="connsiteX393" fmla="*/ 1487091 w 4114165"/>
              <a:gd name="connsiteY393" fmla="*/ 2296058 h 3063504"/>
              <a:gd name="connsiteX394" fmla="*/ 1490272 w 4114165"/>
              <a:gd name="connsiteY394" fmla="*/ 2543157 h 3063504"/>
              <a:gd name="connsiteX395" fmla="*/ 1493452 w 4114165"/>
              <a:gd name="connsiteY395" fmla="*/ 2427820 h 3063504"/>
              <a:gd name="connsiteX396" fmla="*/ 1496646 w 4114165"/>
              <a:gd name="connsiteY396" fmla="*/ 2618643 h 3063504"/>
              <a:gd name="connsiteX397" fmla="*/ 1499827 w 4114165"/>
              <a:gd name="connsiteY397" fmla="*/ 2483373 h 3063504"/>
              <a:gd name="connsiteX398" fmla="*/ 1503007 w 4114165"/>
              <a:gd name="connsiteY398" fmla="*/ 2647819 h 3063504"/>
              <a:gd name="connsiteX399" fmla="*/ 1506188 w 4114165"/>
              <a:gd name="connsiteY399" fmla="*/ 2560176 h 3063504"/>
              <a:gd name="connsiteX400" fmla="*/ 1509382 w 4114165"/>
              <a:gd name="connsiteY400" fmla="*/ 2679579 h 3063504"/>
              <a:gd name="connsiteX401" fmla="*/ 1512562 w 4114165"/>
              <a:gd name="connsiteY401" fmla="*/ 2647591 h 3063504"/>
              <a:gd name="connsiteX402" fmla="*/ 1515743 w 4114165"/>
              <a:gd name="connsiteY402" fmla="*/ 2665915 h 3063504"/>
              <a:gd name="connsiteX403" fmla="*/ 1518937 w 4114165"/>
              <a:gd name="connsiteY403" fmla="*/ 2695813 h 3063504"/>
              <a:gd name="connsiteX404" fmla="*/ 1522117 w 4114165"/>
              <a:gd name="connsiteY404" fmla="*/ 2660267 h 3063504"/>
              <a:gd name="connsiteX405" fmla="*/ 1528479 w 4114165"/>
              <a:gd name="connsiteY405" fmla="*/ 2815810 h 3063504"/>
              <a:gd name="connsiteX406" fmla="*/ 1531672 w 4114165"/>
              <a:gd name="connsiteY406" fmla="*/ 2780721 h 3063504"/>
              <a:gd name="connsiteX407" fmla="*/ 1534853 w 4114165"/>
              <a:gd name="connsiteY407" fmla="*/ 2686594 h 3063504"/>
              <a:gd name="connsiteX408" fmla="*/ 1538034 w 4114165"/>
              <a:gd name="connsiteY408" fmla="*/ 2519654 h 3063504"/>
              <a:gd name="connsiteX409" fmla="*/ 1544408 w 4114165"/>
              <a:gd name="connsiteY409" fmla="*/ 2791294 h 3063504"/>
              <a:gd name="connsiteX410" fmla="*/ 1550770 w 4114165"/>
              <a:gd name="connsiteY410" fmla="*/ 2490326 h 3063504"/>
              <a:gd name="connsiteX411" fmla="*/ 1553963 w 4114165"/>
              <a:gd name="connsiteY411" fmla="*/ 2036739 h 3063504"/>
              <a:gd name="connsiteX412" fmla="*/ 1557144 w 4114165"/>
              <a:gd name="connsiteY412" fmla="*/ 2266755 h 3063504"/>
              <a:gd name="connsiteX413" fmla="*/ 1560325 w 4114165"/>
              <a:gd name="connsiteY413" fmla="*/ 2047921 h 3063504"/>
              <a:gd name="connsiteX414" fmla="*/ 1563518 w 4114165"/>
              <a:gd name="connsiteY414" fmla="*/ 1945791 h 3063504"/>
              <a:gd name="connsiteX415" fmla="*/ 1569880 w 4114165"/>
              <a:gd name="connsiteY415" fmla="*/ 1585407 h 3063504"/>
              <a:gd name="connsiteX416" fmla="*/ 1573060 w 4114165"/>
              <a:gd name="connsiteY416" fmla="*/ 1686422 h 3063504"/>
              <a:gd name="connsiteX417" fmla="*/ 1576254 w 4114165"/>
              <a:gd name="connsiteY417" fmla="*/ 1572490 h 3063504"/>
              <a:gd name="connsiteX418" fmla="*/ 1579435 w 4114165"/>
              <a:gd name="connsiteY418" fmla="*/ 1699313 h 3063504"/>
              <a:gd name="connsiteX419" fmla="*/ 1582615 w 4114165"/>
              <a:gd name="connsiteY419" fmla="*/ 1615393 h 3063504"/>
              <a:gd name="connsiteX420" fmla="*/ 1585796 w 4114165"/>
              <a:gd name="connsiteY420" fmla="*/ 1656422 h 3063504"/>
              <a:gd name="connsiteX421" fmla="*/ 1588990 w 4114165"/>
              <a:gd name="connsiteY421" fmla="*/ 1489685 h 3063504"/>
              <a:gd name="connsiteX422" fmla="*/ 1592171 w 4114165"/>
              <a:gd name="connsiteY422" fmla="*/ 1543377 h 3063504"/>
              <a:gd name="connsiteX423" fmla="*/ 1598545 w 4114165"/>
              <a:gd name="connsiteY423" fmla="*/ 1738708 h 3063504"/>
              <a:gd name="connsiteX424" fmla="*/ 1601726 w 4114165"/>
              <a:gd name="connsiteY424" fmla="*/ 1743761 h 3063504"/>
              <a:gd name="connsiteX425" fmla="*/ 1604906 w 4114165"/>
              <a:gd name="connsiteY425" fmla="*/ 1826984 h 3063504"/>
              <a:gd name="connsiteX426" fmla="*/ 1608087 w 4114165"/>
              <a:gd name="connsiteY426" fmla="*/ 2031826 h 3063504"/>
              <a:gd name="connsiteX427" fmla="*/ 1611281 w 4114165"/>
              <a:gd name="connsiteY427" fmla="*/ 1971080 h 3063504"/>
              <a:gd name="connsiteX428" fmla="*/ 1614461 w 4114165"/>
              <a:gd name="connsiteY428" fmla="*/ 1988834 h 3063504"/>
              <a:gd name="connsiteX429" fmla="*/ 1617642 w 4114165"/>
              <a:gd name="connsiteY429" fmla="*/ 2065611 h 3063504"/>
              <a:gd name="connsiteX430" fmla="*/ 1627197 w 4114165"/>
              <a:gd name="connsiteY430" fmla="*/ 2478245 h 3063504"/>
              <a:gd name="connsiteX431" fmla="*/ 1630378 w 4114165"/>
              <a:gd name="connsiteY431" fmla="*/ 2545436 h 3063504"/>
              <a:gd name="connsiteX432" fmla="*/ 1633572 w 4114165"/>
              <a:gd name="connsiteY432" fmla="*/ 2507510 h 3063504"/>
              <a:gd name="connsiteX433" fmla="*/ 1636752 w 4114165"/>
              <a:gd name="connsiteY433" fmla="*/ 2489857 h 3063504"/>
              <a:gd name="connsiteX434" fmla="*/ 1639933 w 4114165"/>
              <a:gd name="connsiteY434" fmla="*/ 2558036 h 3063504"/>
              <a:gd name="connsiteX435" fmla="*/ 1643127 w 4114165"/>
              <a:gd name="connsiteY435" fmla="*/ 2591797 h 3063504"/>
              <a:gd name="connsiteX436" fmla="*/ 1646307 w 4114165"/>
              <a:gd name="connsiteY436" fmla="*/ 2720000 h 3063504"/>
              <a:gd name="connsiteX437" fmla="*/ 1649488 w 4114165"/>
              <a:gd name="connsiteY437" fmla="*/ 2720418 h 3063504"/>
              <a:gd name="connsiteX438" fmla="*/ 1652669 w 4114165"/>
              <a:gd name="connsiteY438" fmla="*/ 2679692 h 3063504"/>
              <a:gd name="connsiteX439" fmla="*/ 1655862 w 4114165"/>
              <a:gd name="connsiteY439" fmla="*/ 2800564 h 3063504"/>
              <a:gd name="connsiteX440" fmla="*/ 1659043 w 4114165"/>
              <a:gd name="connsiteY440" fmla="*/ 2775731 h 3063504"/>
              <a:gd name="connsiteX441" fmla="*/ 1662224 w 4114165"/>
              <a:gd name="connsiteY441" fmla="*/ 2796486 h 3063504"/>
              <a:gd name="connsiteX442" fmla="*/ 1665405 w 4114165"/>
              <a:gd name="connsiteY442" fmla="*/ 2764663 h 3063504"/>
              <a:gd name="connsiteX443" fmla="*/ 1668598 w 4114165"/>
              <a:gd name="connsiteY443" fmla="*/ 2795676 h 3063504"/>
              <a:gd name="connsiteX444" fmla="*/ 1671779 w 4114165"/>
              <a:gd name="connsiteY444" fmla="*/ 2795372 h 3063504"/>
              <a:gd name="connsiteX445" fmla="*/ 1674960 w 4114165"/>
              <a:gd name="connsiteY445" fmla="*/ 2791826 h 3063504"/>
              <a:gd name="connsiteX446" fmla="*/ 1678153 w 4114165"/>
              <a:gd name="connsiteY446" fmla="*/ 2833222 h 3063504"/>
              <a:gd name="connsiteX447" fmla="*/ 1681334 w 4114165"/>
              <a:gd name="connsiteY447" fmla="*/ 2751645 h 3063504"/>
              <a:gd name="connsiteX448" fmla="*/ 1684515 w 4114165"/>
              <a:gd name="connsiteY448" fmla="*/ 2737437 h 3063504"/>
              <a:gd name="connsiteX449" fmla="*/ 1687696 w 4114165"/>
              <a:gd name="connsiteY449" fmla="*/ 2806186 h 3063504"/>
              <a:gd name="connsiteX450" fmla="*/ 1690889 w 4114165"/>
              <a:gd name="connsiteY450" fmla="*/ 2761612 h 3063504"/>
              <a:gd name="connsiteX451" fmla="*/ 1694070 w 4114165"/>
              <a:gd name="connsiteY451" fmla="*/ 2644071 h 3063504"/>
              <a:gd name="connsiteX452" fmla="*/ 1697251 w 4114165"/>
              <a:gd name="connsiteY452" fmla="*/ 2695459 h 3063504"/>
              <a:gd name="connsiteX453" fmla="*/ 1700444 w 4114165"/>
              <a:gd name="connsiteY453" fmla="*/ 2683517 h 3063504"/>
              <a:gd name="connsiteX454" fmla="*/ 1706806 w 4114165"/>
              <a:gd name="connsiteY454" fmla="*/ 2640462 h 3063504"/>
              <a:gd name="connsiteX455" fmla="*/ 1709986 w 4114165"/>
              <a:gd name="connsiteY455" fmla="*/ 2655480 h 3063504"/>
              <a:gd name="connsiteX456" fmla="*/ 1713180 w 4114165"/>
              <a:gd name="connsiteY456" fmla="*/ 2678148 h 3063504"/>
              <a:gd name="connsiteX457" fmla="*/ 1716361 w 4114165"/>
              <a:gd name="connsiteY457" fmla="*/ 2671221 h 3063504"/>
              <a:gd name="connsiteX458" fmla="*/ 1719541 w 4114165"/>
              <a:gd name="connsiteY458" fmla="*/ 2705336 h 3063504"/>
              <a:gd name="connsiteX459" fmla="*/ 1722735 w 4114165"/>
              <a:gd name="connsiteY459" fmla="*/ 2649782 h 3063504"/>
              <a:gd name="connsiteX460" fmla="*/ 1725916 w 4114165"/>
              <a:gd name="connsiteY460" fmla="*/ 2660444 h 3063504"/>
              <a:gd name="connsiteX461" fmla="*/ 1729096 w 4114165"/>
              <a:gd name="connsiteY461" fmla="*/ 2640867 h 3063504"/>
              <a:gd name="connsiteX462" fmla="*/ 1732277 w 4114165"/>
              <a:gd name="connsiteY462" fmla="*/ 2689697 h 3063504"/>
              <a:gd name="connsiteX463" fmla="*/ 1735471 w 4114165"/>
              <a:gd name="connsiteY463" fmla="*/ 2630825 h 3063504"/>
              <a:gd name="connsiteX464" fmla="*/ 1738651 w 4114165"/>
              <a:gd name="connsiteY464" fmla="*/ 2511283 h 3063504"/>
              <a:gd name="connsiteX465" fmla="*/ 1741832 w 4114165"/>
              <a:gd name="connsiteY465" fmla="*/ 2552756 h 3063504"/>
              <a:gd name="connsiteX466" fmla="*/ 1745026 w 4114165"/>
              <a:gd name="connsiteY466" fmla="*/ 2638752 h 3063504"/>
              <a:gd name="connsiteX467" fmla="*/ 1748206 w 4114165"/>
              <a:gd name="connsiteY467" fmla="*/ 2672449 h 3063504"/>
              <a:gd name="connsiteX468" fmla="*/ 1751387 w 4114165"/>
              <a:gd name="connsiteY468" fmla="*/ 2600699 h 3063504"/>
              <a:gd name="connsiteX469" fmla="*/ 1754568 w 4114165"/>
              <a:gd name="connsiteY469" fmla="*/ 2607854 h 3063504"/>
              <a:gd name="connsiteX470" fmla="*/ 1757761 w 4114165"/>
              <a:gd name="connsiteY470" fmla="*/ 2554174 h 3063504"/>
              <a:gd name="connsiteX471" fmla="*/ 1764123 w 4114165"/>
              <a:gd name="connsiteY471" fmla="*/ 2656861 h 3063504"/>
              <a:gd name="connsiteX472" fmla="*/ 1767304 w 4114165"/>
              <a:gd name="connsiteY472" fmla="*/ 2637182 h 3063504"/>
              <a:gd name="connsiteX473" fmla="*/ 1770497 w 4114165"/>
              <a:gd name="connsiteY473" fmla="*/ 2647009 h 3063504"/>
              <a:gd name="connsiteX474" fmla="*/ 1773678 w 4114165"/>
              <a:gd name="connsiteY474" fmla="*/ 2689266 h 3063504"/>
              <a:gd name="connsiteX475" fmla="*/ 1776859 w 4114165"/>
              <a:gd name="connsiteY475" fmla="*/ 2796423 h 3063504"/>
              <a:gd name="connsiteX476" fmla="*/ 1783233 w 4114165"/>
              <a:gd name="connsiteY476" fmla="*/ 2736867 h 3063504"/>
              <a:gd name="connsiteX477" fmla="*/ 1786414 w 4114165"/>
              <a:gd name="connsiteY477" fmla="*/ 2744237 h 3063504"/>
              <a:gd name="connsiteX478" fmla="*/ 1789595 w 4114165"/>
              <a:gd name="connsiteY478" fmla="*/ 2723951 h 3063504"/>
              <a:gd name="connsiteX479" fmla="*/ 1792788 w 4114165"/>
              <a:gd name="connsiteY479" fmla="*/ 2755419 h 3063504"/>
              <a:gd name="connsiteX480" fmla="*/ 1795969 w 4114165"/>
              <a:gd name="connsiteY480" fmla="*/ 2804439 h 3063504"/>
              <a:gd name="connsiteX481" fmla="*/ 1799150 w 4114165"/>
              <a:gd name="connsiteY481" fmla="*/ 2831171 h 3063504"/>
              <a:gd name="connsiteX482" fmla="*/ 1802343 w 4114165"/>
              <a:gd name="connsiteY482" fmla="*/ 2718619 h 3063504"/>
              <a:gd name="connsiteX483" fmla="*/ 1805524 w 4114165"/>
              <a:gd name="connsiteY483" fmla="*/ 2766943 h 3063504"/>
              <a:gd name="connsiteX484" fmla="*/ 1808705 w 4114165"/>
              <a:gd name="connsiteY484" fmla="*/ 2691204 h 3063504"/>
              <a:gd name="connsiteX485" fmla="*/ 1815079 w 4114165"/>
              <a:gd name="connsiteY485" fmla="*/ 2299819 h 3063504"/>
              <a:gd name="connsiteX486" fmla="*/ 1818260 w 4114165"/>
              <a:gd name="connsiteY486" fmla="*/ 2202730 h 3063504"/>
              <a:gd name="connsiteX487" fmla="*/ 1821441 w 4114165"/>
              <a:gd name="connsiteY487" fmla="*/ 2325386 h 3063504"/>
              <a:gd name="connsiteX488" fmla="*/ 1824634 w 4114165"/>
              <a:gd name="connsiteY488" fmla="*/ 2331300 h 3063504"/>
              <a:gd name="connsiteX489" fmla="*/ 1827815 w 4114165"/>
              <a:gd name="connsiteY489" fmla="*/ 2431821 h 3063504"/>
              <a:gd name="connsiteX490" fmla="*/ 1834176 w 4114165"/>
              <a:gd name="connsiteY490" fmla="*/ 2852863 h 3063504"/>
              <a:gd name="connsiteX491" fmla="*/ 1837370 w 4114165"/>
              <a:gd name="connsiteY491" fmla="*/ 2823687 h 3063504"/>
              <a:gd name="connsiteX492" fmla="*/ 1840551 w 4114165"/>
              <a:gd name="connsiteY492" fmla="*/ 2745922 h 3063504"/>
              <a:gd name="connsiteX493" fmla="*/ 1843731 w 4114165"/>
              <a:gd name="connsiteY493" fmla="*/ 2531937 h 3063504"/>
              <a:gd name="connsiteX494" fmla="*/ 1846912 w 4114165"/>
              <a:gd name="connsiteY494" fmla="*/ 2413143 h 3063504"/>
              <a:gd name="connsiteX495" fmla="*/ 1850106 w 4114165"/>
              <a:gd name="connsiteY495" fmla="*/ 2441091 h 3063504"/>
              <a:gd name="connsiteX496" fmla="*/ 1853286 w 4114165"/>
              <a:gd name="connsiteY496" fmla="*/ 2411332 h 3063504"/>
              <a:gd name="connsiteX497" fmla="*/ 1856467 w 4114165"/>
              <a:gd name="connsiteY497" fmla="*/ 2408787 h 3063504"/>
              <a:gd name="connsiteX498" fmla="*/ 1859661 w 4114165"/>
              <a:gd name="connsiteY498" fmla="*/ 2227752 h 3063504"/>
              <a:gd name="connsiteX499" fmla="*/ 1862841 w 4114165"/>
              <a:gd name="connsiteY499" fmla="*/ 2223219 h 3063504"/>
              <a:gd name="connsiteX500" fmla="*/ 1866022 w 4114165"/>
              <a:gd name="connsiteY500" fmla="*/ 2150012 h 3063504"/>
              <a:gd name="connsiteX501" fmla="*/ 1869203 w 4114165"/>
              <a:gd name="connsiteY501" fmla="*/ 2222282 h 3063504"/>
              <a:gd name="connsiteX502" fmla="*/ 1872396 w 4114165"/>
              <a:gd name="connsiteY502" fmla="*/ 2116265 h 3063504"/>
              <a:gd name="connsiteX503" fmla="*/ 1875577 w 4114165"/>
              <a:gd name="connsiteY503" fmla="*/ 2150063 h 3063504"/>
              <a:gd name="connsiteX504" fmla="*/ 1881951 w 4114165"/>
              <a:gd name="connsiteY504" fmla="*/ 2062433 h 3063504"/>
              <a:gd name="connsiteX505" fmla="*/ 1885132 w 4114165"/>
              <a:gd name="connsiteY505" fmla="*/ 2064294 h 3063504"/>
              <a:gd name="connsiteX506" fmla="*/ 1888313 w 4114165"/>
              <a:gd name="connsiteY506" fmla="*/ 2008247 h 3063504"/>
              <a:gd name="connsiteX507" fmla="*/ 1891494 w 4114165"/>
              <a:gd name="connsiteY507" fmla="*/ 2117493 h 3063504"/>
              <a:gd name="connsiteX508" fmla="*/ 1894687 w 4114165"/>
              <a:gd name="connsiteY508" fmla="*/ 1969054 h 3063504"/>
              <a:gd name="connsiteX509" fmla="*/ 1897868 w 4114165"/>
              <a:gd name="connsiteY509" fmla="*/ 2191307 h 3063504"/>
              <a:gd name="connsiteX510" fmla="*/ 1901049 w 4114165"/>
              <a:gd name="connsiteY510" fmla="*/ 2022658 h 3063504"/>
              <a:gd name="connsiteX511" fmla="*/ 1904242 w 4114165"/>
              <a:gd name="connsiteY511" fmla="*/ 2215988 h 3063504"/>
              <a:gd name="connsiteX512" fmla="*/ 1907423 w 4114165"/>
              <a:gd name="connsiteY512" fmla="*/ 1937218 h 3063504"/>
              <a:gd name="connsiteX513" fmla="*/ 1910604 w 4114165"/>
              <a:gd name="connsiteY513" fmla="*/ 2103057 h 3063504"/>
              <a:gd name="connsiteX514" fmla="*/ 1916978 w 4114165"/>
              <a:gd name="connsiteY514" fmla="*/ 2012235 h 3063504"/>
              <a:gd name="connsiteX515" fmla="*/ 1920159 w 4114165"/>
              <a:gd name="connsiteY515" fmla="*/ 2171464 h 3063504"/>
              <a:gd name="connsiteX516" fmla="*/ 1923340 w 4114165"/>
              <a:gd name="connsiteY516" fmla="*/ 1790210 h 3063504"/>
              <a:gd name="connsiteX517" fmla="*/ 1926520 w 4114165"/>
              <a:gd name="connsiteY517" fmla="*/ 2366187 h 3063504"/>
              <a:gd name="connsiteX518" fmla="*/ 1929714 w 4114165"/>
              <a:gd name="connsiteY518" fmla="*/ 1631476 h 3063504"/>
              <a:gd name="connsiteX519" fmla="*/ 1932895 w 4114165"/>
              <a:gd name="connsiteY519" fmla="*/ 2269149 h 3063504"/>
              <a:gd name="connsiteX520" fmla="*/ 1936075 w 4114165"/>
              <a:gd name="connsiteY520" fmla="*/ 1478655 h 3063504"/>
              <a:gd name="connsiteX521" fmla="*/ 1939269 w 4114165"/>
              <a:gd name="connsiteY521" fmla="*/ 1710608 h 3063504"/>
              <a:gd name="connsiteX522" fmla="*/ 1942450 w 4114165"/>
              <a:gd name="connsiteY522" fmla="*/ 1817107 h 3063504"/>
              <a:gd name="connsiteX523" fmla="*/ 1945631 w 4114165"/>
              <a:gd name="connsiteY523" fmla="*/ 1149561 h 3063504"/>
              <a:gd name="connsiteX524" fmla="*/ 1948811 w 4114165"/>
              <a:gd name="connsiteY524" fmla="*/ 2165955 h 3063504"/>
              <a:gd name="connsiteX525" fmla="*/ 1952005 w 4114165"/>
              <a:gd name="connsiteY525" fmla="*/ 846592 h 3063504"/>
              <a:gd name="connsiteX526" fmla="*/ 1955186 w 4114165"/>
              <a:gd name="connsiteY526" fmla="*/ 1950350 h 3063504"/>
              <a:gd name="connsiteX527" fmla="*/ 1958366 w 4114165"/>
              <a:gd name="connsiteY527" fmla="*/ 864169 h 3063504"/>
              <a:gd name="connsiteX528" fmla="*/ 1961560 w 4114165"/>
              <a:gd name="connsiteY528" fmla="*/ 1399560 h 3063504"/>
              <a:gd name="connsiteX529" fmla="*/ 1964741 w 4114165"/>
              <a:gd name="connsiteY529" fmla="*/ 1303623 h 3063504"/>
              <a:gd name="connsiteX530" fmla="*/ 1967921 w 4114165"/>
              <a:gd name="connsiteY530" fmla="*/ 789202 h 3063504"/>
              <a:gd name="connsiteX531" fmla="*/ 1971102 w 4114165"/>
              <a:gd name="connsiteY531" fmla="*/ 1617673 h 3063504"/>
              <a:gd name="connsiteX532" fmla="*/ 1974296 w 4114165"/>
              <a:gd name="connsiteY532" fmla="*/ 501977 h 3063504"/>
              <a:gd name="connsiteX533" fmla="*/ 1977477 w 4114165"/>
              <a:gd name="connsiteY533" fmla="*/ 1724918 h 3063504"/>
              <a:gd name="connsiteX534" fmla="*/ 1980657 w 4114165"/>
              <a:gd name="connsiteY534" fmla="*/ 540785 h 3063504"/>
              <a:gd name="connsiteX535" fmla="*/ 1983851 w 4114165"/>
              <a:gd name="connsiteY535" fmla="*/ 1270926 h 3063504"/>
              <a:gd name="connsiteX536" fmla="*/ 1987032 w 4114165"/>
              <a:gd name="connsiteY536" fmla="*/ 845186 h 3063504"/>
              <a:gd name="connsiteX537" fmla="*/ 1993393 w 4114165"/>
              <a:gd name="connsiteY537" fmla="*/ 1188248 h 3063504"/>
              <a:gd name="connsiteX538" fmla="*/ 1996587 w 4114165"/>
              <a:gd name="connsiteY538" fmla="*/ 828990 h 3063504"/>
              <a:gd name="connsiteX539" fmla="*/ 1999767 w 4114165"/>
              <a:gd name="connsiteY539" fmla="*/ 1529232 h 3063504"/>
              <a:gd name="connsiteX540" fmla="*/ 2002948 w 4114165"/>
              <a:gd name="connsiteY540" fmla="*/ 867398 h 3063504"/>
              <a:gd name="connsiteX541" fmla="*/ 2006142 w 4114165"/>
              <a:gd name="connsiteY541" fmla="*/ 1526636 h 3063504"/>
              <a:gd name="connsiteX542" fmla="*/ 2009322 w 4114165"/>
              <a:gd name="connsiteY542" fmla="*/ 947050 h 3063504"/>
              <a:gd name="connsiteX543" fmla="*/ 2012503 w 4114165"/>
              <a:gd name="connsiteY543" fmla="*/ 1598918 h 3063504"/>
              <a:gd name="connsiteX544" fmla="*/ 2015684 w 4114165"/>
              <a:gd name="connsiteY544" fmla="*/ 1262733 h 3063504"/>
              <a:gd name="connsiteX545" fmla="*/ 2018877 w 4114165"/>
              <a:gd name="connsiteY545" fmla="*/ 1568362 h 3063504"/>
              <a:gd name="connsiteX546" fmla="*/ 2022058 w 4114165"/>
              <a:gd name="connsiteY546" fmla="*/ 1696438 h 3063504"/>
              <a:gd name="connsiteX547" fmla="*/ 2025239 w 4114165"/>
              <a:gd name="connsiteY547" fmla="*/ 1640530 h 3063504"/>
              <a:gd name="connsiteX548" fmla="*/ 2028420 w 4114165"/>
              <a:gd name="connsiteY548" fmla="*/ 1925378 h 3063504"/>
              <a:gd name="connsiteX549" fmla="*/ 2031613 w 4114165"/>
              <a:gd name="connsiteY549" fmla="*/ 1618471 h 3063504"/>
              <a:gd name="connsiteX550" fmla="*/ 2034794 w 4114165"/>
              <a:gd name="connsiteY550" fmla="*/ 2157408 h 3063504"/>
              <a:gd name="connsiteX551" fmla="*/ 2037975 w 4114165"/>
              <a:gd name="connsiteY551" fmla="*/ 1957366 h 3063504"/>
              <a:gd name="connsiteX552" fmla="*/ 2041168 w 4114165"/>
              <a:gd name="connsiteY552" fmla="*/ 2357956 h 3063504"/>
              <a:gd name="connsiteX553" fmla="*/ 2044349 w 4114165"/>
              <a:gd name="connsiteY553" fmla="*/ 2274214 h 3063504"/>
              <a:gd name="connsiteX554" fmla="*/ 2047530 w 4114165"/>
              <a:gd name="connsiteY554" fmla="*/ 2456160 h 3063504"/>
              <a:gd name="connsiteX555" fmla="*/ 2050711 w 4114165"/>
              <a:gd name="connsiteY555" fmla="*/ 2483753 h 3063504"/>
              <a:gd name="connsiteX556" fmla="*/ 2053904 w 4114165"/>
              <a:gd name="connsiteY556" fmla="*/ 2551363 h 3063504"/>
              <a:gd name="connsiteX557" fmla="*/ 2063459 w 4114165"/>
              <a:gd name="connsiteY557" fmla="*/ 2850027 h 3063504"/>
              <a:gd name="connsiteX558" fmla="*/ 2066640 w 4114165"/>
              <a:gd name="connsiteY558" fmla="*/ 2850698 h 3063504"/>
              <a:gd name="connsiteX559" fmla="*/ 2069821 w 4114165"/>
              <a:gd name="connsiteY559" fmla="*/ 2919308 h 3063504"/>
              <a:gd name="connsiteX560" fmla="*/ 2073001 w 4114165"/>
              <a:gd name="connsiteY560" fmla="*/ 2817925 h 3063504"/>
              <a:gd name="connsiteX561" fmla="*/ 2076195 w 4114165"/>
              <a:gd name="connsiteY561" fmla="*/ 2931122 h 3063504"/>
              <a:gd name="connsiteX562" fmla="*/ 2079376 w 4114165"/>
              <a:gd name="connsiteY562" fmla="*/ 2871744 h 3063504"/>
              <a:gd name="connsiteX563" fmla="*/ 2082556 w 4114165"/>
              <a:gd name="connsiteY563" fmla="*/ 2969986 h 3063504"/>
              <a:gd name="connsiteX564" fmla="*/ 2085750 w 4114165"/>
              <a:gd name="connsiteY564" fmla="*/ 2951561 h 3063504"/>
              <a:gd name="connsiteX565" fmla="*/ 2088931 w 4114165"/>
              <a:gd name="connsiteY565" fmla="*/ 2984789 h 3063504"/>
              <a:gd name="connsiteX566" fmla="*/ 2092111 w 4114165"/>
              <a:gd name="connsiteY566" fmla="*/ 2969315 h 3063504"/>
              <a:gd name="connsiteX567" fmla="*/ 2095292 w 4114165"/>
              <a:gd name="connsiteY567" fmla="*/ 2967314 h 3063504"/>
              <a:gd name="connsiteX568" fmla="*/ 2098486 w 4114165"/>
              <a:gd name="connsiteY568" fmla="*/ 2976229 h 3063504"/>
              <a:gd name="connsiteX569" fmla="*/ 2101666 w 4114165"/>
              <a:gd name="connsiteY569" fmla="*/ 2978280 h 3063504"/>
              <a:gd name="connsiteX570" fmla="*/ 2104847 w 4114165"/>
              <a:gd name="connsiteY570" fmla="*/ 2986499 h 3063504"/>
              <a:gd name="connsiteX571" fmla="*/ 2108028 w 4114165"/>
              <a:gd name="connsiteY571" fmla="*/ 2960919 h 3063504"/>
              <a:gd name="connsiteX572" fmla="*/ 2111222 w 4114165"/>
              <a:gd name="connsiteY572" fmla="*/ 2976609 h 3063504"/>
              <a:gd name="connsiteX573" fmla="*/ 2114402 w 4114165"/>
              <a:gd name="connsiteY573" fmla="*/ 2965301 h 3063504"/>
              <a:gd name="connsiteX574" fmla="*/ 2117583 w 4114165"/>
              <a:gd name="connsiteY574" fmla="*/ 3007077 h 3063504"/>
              <a:gd name="connsiteX575" fmla="*/ 2120777 w 4114165"/>
              <a:gd name="connsiteY575" fmla="*/ 2964338 h 3063504"/>
              <a:gd name="connsiteX576" fmla="*/ 2123957 w 4114165"/>
              <a:gd name="connsiteY576" fmla="*/ 2959425 h 3063504"/>
              <a:gd name="connsiteX577" fmla="*/ 2127138 w 4114165"/>
              <a:gd name="connsiteY577" fmla="*/ 2922904 h 3063504"/>
              <a:gd name="connsiteX578" fmla="*/ 2130319 w 4114165"/>
              <a:gd name="connsiteY578" fmla="*/ 2967719 h 3063504"/>
              <a:gd name="connsiteX579" fmla="*/ 2133512 w 4114165"/>
              <a:gd name="connsiteY579" fmla="*/ 2748100 h 3063504"/>
              <a:gd name="connsiteX580" fmla="*/ 2136693 w 4114165"/>
              <a:gd name="connsiteY580" fmla="*/ 2770425 h 3063504"/>
              <a:gd name="connsiteX581" fmla="*/ 2139874 w 4114165"/>
              <a:gd name="connsiteY581" fmla="*/ 2840744 h 3063504"/>
              <a:gd name="connsiteX582" fmla="*/ 2143068 w 4114165"/>
              <a:gd name="connsiteY582" fmla="*/ 2520490 h 3063504"/>
              <a:gd name="connsiteX583" fmla="*/ 2155803 w 4114165"/>
              <a:gd name="connsiteY583" fmla="*/ 2802843 h 3063504"/>
              <a:gd name="connsiteX584" fmla="*/ 2158984 w 4114165"/>
              <a:gd name="connsiteY584" fmla="*/ 2808542 h 3063504"/>
              <a:gd name="connsiteX585" fmla="*/ 2165358 w 4114165"/>
              <a:gd name="connsiteY585" fmla="*/ 2716695 h 3063504"/>
              <a:gd name="connsiteX586" fmla="*/ 2168539 w 4114165"/>
              <a:gd name="connsiteY586" fmla="*/ 2878050 h 3063504"/>
              <a:gd name="connsiteX587" fmla="*/ 2171720 w 4114165"/>
              <a:gd name="connsiteY587" fmla="*/ 2791725 h 3063504"/>
              <a:gd name="connsiteX588" fmla="*/ 2174901 w 4114165"/>
              <a:gd name="connsiteY588" fmla="*/ 2656911 h 3063504"/>
              <a:gd name="connsiteX589" fmla="*/ 2178094 w 4114165"/>
              <a:gd name="connsiteY589" fmla="*/ 2667789 h 3063504"/>
              <a:gd name="connsiteX590" fmla="*/ 2184456 w 4114165"/>
              <a:gd name="connsiteY590" fmla="*/ 2001358 h 3063504"/>
              <a:gd name="connsiteX591" fmla="*/ 2187649 w 4114165"/>
              <a:gd name="connsiteY591" fmla="*/ 2232932 h 3063504"/>
              <a:gd name="connsiteX592" fmla="*/ 2190830 w 4114165"/>
              <a:gd name="connsiteY592" fmla="*/ 2350396 h 3063504"/>
              <a:gd name="connsiteX593" fmla="*/ 2194011 w 4114165"/>
              <a:gd name="connsiteY593" fmla="*/ 2318029 h 3063504"/>
              <a:gd name="connsiteX594" fmla="*/ 2197192 w 4114165"/>
              <a:gd name="connsiteY594" fmla="*/ 2241720 h 3063504"/>
              <a:gd name="connsiteX595" fmla="*/ 2200385 w 4114165"/>
              <a:gd name="connsiteY595" fmla="*/ 2286801 h 3063504"/>
              <a:gd name="connsiteX596" fmla="*/ 2203566 w 4114165"/>
              <a:gd name="connsiteY596" fmla="*/ 2371265 h 3063504"/>
              <a:gd name="connsiteX597" fmla="*/ 2206747 w 4114165"/>
              <a:gd name="connsiteY597" fmla="*/ 2299768 h 3063504"/>
              <a:gd name="connsiteX598" fmla="*/ 2209927 w 4114165"/>
              <a:gd name="connsiteY598" fmla="*/ 2269744 h 3063504"/>
              <a:gd name="connsiteX599" fmla="*/ 2213121 w 4114165"/>
              <a:gd name="connsiteY599" fmla="*/ 2346103 h 3063504"/>
              <a:gd name="connsiteX600" fmla="*/ 2216302 w 4114165"/>
              <a:gd name="connsiteY600" fmla="*/ 2368999 h 3063504"/>
              <a:gd name="connsiteX601" fmla="*/ 2219482 w 4114165"/>
              <a:gd name="connsiteY601" fmla="*/ 2328628 h 3063504"/>
              <a:gd name="connsiteX602" fmla="*/ 2222676 w 4114165"/>
              <a:gd name="connsiteY602" fmla="*/ 2314243 h 3063504"/>
              <a:gd name="connsiteX603" fmla="*/ 2232218 w 4114165"/>
              <a:gd name="connsiteY603" fmla="*/ 1898848 h 3063504"/>
              <a:gd name="connsiteX604" fmla="*/ 2235412 w 4114165"/>
              <a:gd name="connsiteY604" fmla="*/ 1656663 h 3063504"/>
              <a:gd name="connsiteX605" fmla="*/ 2238592 w 4114165"/>
              <a:gd name="connsiteY605" fmla="*/ 1296050 h 3063504"/>
              <a:gd name="connsiteX606" fmla="*/ 2244967 w 4114165"/>
              <a:gd name="connsiteY606" fmla="*/ 875173 h 3063504"/>
              <a:gd name="connsiteX607" fmla="*/ 2248147 w 4114165"/>
              <a:gd name="connsiteY607" fmla="*/ 593693 h 3063504"/>
              <a:gd name="connsiteX608" fmla="*/ 2251328 w 4114165"/>
              <a:gd name="connsiteY608" fmla="*/ 644612 h 3063504"/>
              <a:gd name="connsiteX609" fmla="*/ 2254509 w 4114165"/>
              <a:gd name="connsiteY609" fmla="*/ 515406 h 3063504"/>
              <a:gd name="connsiteX610" fmla="*/ 2257702 w 4114165"/>
              <a:gd name="connsiteY610" fmla="*/ 504589 h 3063504"/>
              <a:gd name="connsiteX611" fmla="*/ 2260883 w 4114165"/>
              <a:gd name="connsiteY611" fmla="*/ 533884 h 3063504"/>
              <a:gd name="connsiteX612" fmla="*/ 2264064 w 4114165"/>
              <a:gd name="connsiteY612" fmla="*/ 440313 h 3063504"/>
              <a:gd name="connsiteX613" fmla="*/ 2267257 w 4114165"/>
              <a:gd name="connsiteY613" fmla="*/ 452684 h 3063504"/>
              <a:gd name="connsiteX614" fmla="*/ 2270438 w 4114165"/>
              <a:gd name="connsiteY614" fmla="*/ 500866 h 3063504"/>
              <a:gd name="connsiteX615" fmla="*/ 2273619 w 4114165"/>
              <a:gd name="connsiteY615" fmla="*/ 629986 h 3063504"/>
              <a:gd name="connsiteX616" fmla="*/ 2276800 w 4114165"/>
              <a:gd name="connsiteY616" fmla="*/ 641320 h 3063504"/>
              <a:gd name="connsiteX617" fmla="*/ 2283174 w 4114165"/>
              <a:gd name="connsiteY617" fmla="*/ 799763 h 3063504"/>
              <a:gd name="connsiteX618" fmla="*/ 2286355 w 4114165"/>
              <a:gd name="connsiteY618" fmla="*/ 849492 h 3063504"/>
              <a:gd name="connsiteX619" fmla="*/ 2295910 w 4114165"/>
              <a:gd name="connsiteY619" fmla="*/ 1157273 h 3063504"/>
              <a:gd name="connsiteX620" fmla="*/ 2299091 w 4114165"/>
              <a:gd name="connsiteY620" fmla="*/ 1247360 h 3063504"/>
              <a:gd name="connsiteX621" fmla="*/ 2305465 w 4114165"/>
              <a:gd name="connsiteY621" fmla="*/ 1627740 h 3063504"/>
              <a:gd name="connsiteX622" fmla="*/ 2327756 w 4114165"/>
              <a:gd name="connsiteY622" fmla="*/ 2527644 h 3063504"/>
              <a:gd name="connsiteX623" fmla="*/ 2330936 w 4114165"/>
              <a:gd name="connsiteY623" fmla="*/ 2536230 h 3063504"/>
              <a:gd name="connsiteX624" fmla="*/ 2334117 w 4114165"/>
              <a:gd name="connsiteY624" fmla="*/ 2575347 h 3063504"/>
              <a:gd name="connsiteX625" fmla="*/ 2337311 w 4114165"/>
              <a:gd name="connsiteY625" fmla="*/ 2567559 h 3063504"/>
              <a:gd name="connsiteX626" fmla="*/ 2340491 w 4114165"/>
              <a:gd name="connsiteY626" fmla="*/ 2657735 h 3063504"/>
              <a:gd name="connsiteX627" fmla="*/ 2343672 w 4114165"/>
              <a:gd name="connsiteY627" fmla="*/ 2677679 h 3063504"/>
              <a:gd name="connsiteX628" fmla="*/ 2346866 w 4114165"/>
              <a:gd name="connsiteY628" fmla="*/ 2676653 h 3063504"/>
              <a:gd name="connsiteX629" fmla="*/ 2350047 w 4114165"/>
              <a:gd name="connsiteY629" fmla="*/ 2718873 h 3063504"/>
              <a:gd name="connsiteX630" fmla="*/ 2353227 w 4114165"/>
              <a:gd name="connsiteY630" fmla="*/ 2727256 h 3063504"/>
              <a:gd name="connsiteX631" fmla="*/ 2359602 w 4114165"/>
              <a:gd name="connsiteY631" fmla="*/ 2758344 h 3063504"/>
              <a:gd name="connsiteX632" fmla="*/ 2362782 w 4114165"/>
              <a:gd name="connsiteY632" fmla="*/ 2709464 h 3063504"/>
              <a:gd name="connsiteX633" fmla="*/ 2365963 w 4114165"/>
              <a:gd name="connsiteY633" fmla="*/ 2701651 h 3063504"/>
              <a:gd name="connsiteX634" fmla="*/ 2369144 w 4114165"/>
              <a:gd name="connsiteY634" fmla="*/ 2749581 h 3063504"/>
              <a:gd name="connsiteX635" fmla="*/ 2372337 w 4114165"/>
              <a:gd name="connsiteY635" fmla="*/ 2738311 h 3063504"/>
              <a:gd name="connsiteX636" fmla="*/ 2375518 w 4114165"/>
              <a:gd name="connsiteY636" fmla="*/ 2683466 h 3063504"/>
              <a:gd name="connsiteX637" fmla="*/ 2381892 w 4114165"/>
              <a:gd name="connsiteY637" fmla="*/ 2760295 h 3063504"/>
              <a:gd name="connsiteX638" fmla="*/ 2385073 w 4114165"/>
              <a:gd name="connsiteY638" fmla="*/ 2736829 h 3063504"/>
              <a:gd name="connsiteX639" fmla="*/ 2388254 w 4114165"/>
              <a:gd name="connsiteY639" fmla="*/ 2701106 h 3063504"/>
              <a:gd name="connsiteX640" fmla="*/ 2391435 w 4114165"/>
              <a:gd name="connsiteY640" fmla="*/ 2683530 h 3063504"/>
              <a:gd name="connsiteX641" fmla="*/ 2394628 w 4114165"/>
              <a:gd name="connsiteY641" fmla="*/ 2730574 h 3063504"/>
              <a:gd name="connsiteX642" fmla="*/ 2397809 w 4114165"/>
              <a:gd name="connsiteY642" fmla="*/ 2662280 h 3063504"/>
              <a:gd name="connsiteX643" fmla="*/ 2400990 w 4114165"/>
              <a:gd name="connsiteY643" fmla="*/ 2633636 h 3063504"/>
              <a:gd name="connsiteX644" fmla="*/ 2404183 w 4114165"/>
              <a:gd name="connsiteY644" fmla="*/ 2647958 h 3063504"/>
              <a:gd name="connsiteX645" fmla="*/ 2407364 w 4114165"/>
              <a:gd name="connsiteY645" fmla="*/ 2741350 h 3063504"/>
              <a:gd name="connsiteX646" fmla="*/ 2410545 w 4114165"/>
              <a:gd name="connsiteY646" fmla="*/ 2674665 h 3063504"/>
              <a:gd name="connsiteX647" fmla="*/ 2413726 w 4114165"/>
              <a:gd name="connsiteY647" fmla="*/ 2647211 h 3063504"/>
              <a:gd name="connsiteX648" fmla="*/ 2416919 w 4114165"/>
              <a:gd name="connsiteY648" fmla="*/ 2707716 h 3063504"/>
              <a:gd name="connsiteX649" fmla="*/ 2420100 w 4114165"/>
              <a:gd name="connsiteY649" fmla="*/ 2636891 h 3063504"/>
              <a:gd name="connsiteX650" fmla="*/ 2423281 w 4114165"/>
              <a:gd name="connsiteY650" fmla="*/ 2730726 h 3063504"/>
              <a:gd name="connsiteX651" fmla="*/ 2426474 w 4114165"/>
              <a:gd name="connsiteY651" fmla="*/ 2679870 h 3063504"/>
              <a:gd name="connsiteX652" fmla="*/ 2429655 w 4114165"/>
              <a:gd name="connsiteY652" fmla="*/ 2703993 h 3063504"/>
              <a:gd name="connsiteX653" fmla="*/ 2432836 w 4114165"/>
              <a:gd name="connsiteY653" fmla="*/ 2809251 h 3063504"/>
              <a:gd name="connsiteX654" fmla="*/ 2436017 w 4114165"/>
              <a:gd name="connsiteY654" fmla="*/ 2763612 h 3063504"/>
              <a:gd name="connsiteX655" fmla="*/ 2439210 w 4114165"/>
              <a:gd name="connsiteY655" fmla="*/ 2782544 h 3063504"/>
              <a:gd name="connsiteX656" fmla="*/ 2442391 w 4114165"/>
              <a:gd name="connsiteY656" fmla="*/ 2865324 h 3063504"/>
              <a:gd name="connsiteX657" fmla="*/ 2445572 w 4114165"/>
              <a:gd name="connsiteY657" fmla="*/ 2880304 h 3063504"/>
              <a:gd name="connsiteX658" fmla="*/ 2448765 w 4114165"/>
              <a:gd name="connsiteY658" fmla="*/ 2785836 h 3063504"/>
              <a:gd name="connsiteX659" fmla="*/ 2451946 w 4114165"/>
              <a:gd name="connsiteY659" fmla="*/ 2807731 h 3063504"/>
              <a:gd name="connsiteX660" fmla="*/ 2455127 w 4114165"/>
              <a:gd name="connsiteY660" fmla="*/ 2849938 h 3063504"/>
              <a:gd name="connsiteX661" fmla="*/ 2458308 w 4114165"/>
              <a:gd name="connsiteY661" fmla="*/ 2849710 h 3063504"/>
              <a:gd name="connsiteX662" fmla="*/ 2461501 w 4114165"/>
              <a:gd name="connsiteY662" fmla="*/ 2889346 h 3063504"/>
              <a:gd name="connsiteX663" fmla="*/ 2464682 w 4114165"/>
              <a:gd name="connsiteY663" fmla="*/ 2898337 h 3063504"/>
              <a:gd name="connsiteX664" fmla="*/ 2467863 w 4114165"/>
              <a:gd name="connsiteY664" fmla="*/ 2934136 h 3063504"/>
              <a:gd name="connsiteX665" fmla="*/ 2477418 w 4114165"/>
              <a:gd name="connsiteY665" fmla="*/ 2787850 h 3063504"/>
              <a:gd name="connsiteX666" fmla="*/ 2480598 w 4114165"/>
              <a:gd name="connsiteY666" fmla="*/ 2852167 h 3063504"/>
              <a:gd name="connsiteX667" fmla="*/ 2483792 w 4114165"/>
              <a:gd name="connsiteY667" fmla="*/ 2877151 h 3063504"/>
              <a:gd name="connsiteX668" fmla="*/ 2486973 w 4114165"/>
              <a:gd name="connsiteY668" fmla="*/ 2878772 h 3063504"/>
              <a:gd name="connsiteX669" fmla="*/ 2490153 w 4114165"/>
              <a:gd name="connsiteY669" fmla="*/ 2869097 h 3063504"/>
              <a:gd name="connsiteX670" fmla="*/ 2493334 w 4114165"/>
              <a:gd name="connsiteY670" fmla="*/ 2704285 h 3063504"/>
              <a:gd name="connsiteX671" fmla="*/ 2496528 w 4114165"/>
              <a:gd name="connsiteY671" fmla="*/ 2715289 h 3063504"/>
              <a:gd name="connsiteX672" fmla="*/ 2499708 w 4114165"/>
              <a:gd name="connsiteY672" fmla="*/ 2345875 h 3063504"/>
              <a:gd name="connsiteX673" fmla="*/ 2502889 w 4114165"/>
              <a:gd name="connsiteY673" fmla="*/ 1782447 h 3063504"/>
              <a:gd name="connsiteX674" fmla="*/ 2506083 w 4114165"/>
              <a:gd name="connsiteY674" fmla="*/ 1608011 h 3063504"/>
              <a:gd name="connsiteX675" fmla="*/ 2509263 w 4114165"/>
              <a:gd name="connsiteY675" fmla="*/ 1562030 h 3063504"/>
              <a:gd name="connsiteX676" fmla="*/ 2512444 w 4114165"/>
              <a:gd name="connsiteY676" fmla="*/ 1481416 h 3063504"/>
              <a:gd name="connsiteX677" fmla="*/ 2518818 w 4114165"/>
              <a:gd name="connsiteY677" fmla="*/ 1498625 h 3063504"/>
              <a:gd name="connsiteX678" fmla="*/ 2521999 w 4114165"/>
              <a:gd name="connsiteY678" fmla="*/ 1532157 h 3063504"/>
              <a:gd name="connsiteX679" fmla="*/ 2525180 w 4114165"/>
              <a:gd name="connsiteY679" fmla="*/ 1514518 h 3063504"/>
              <a:gd name="connsiteX680" fmla="*/ 2528373 w 4114165"/>
              <a:gd name="connsiteY680" fmla="*/ 1432130 h 3063504"/>
              <a:gd name="connsiteX681" fmla="*/ 2531554 w 4114165"/>
              <a:gd name="connsiteY681" fmla="*/ 1431294 h 3063504"/>
              <a:gd name="connsiteX682" fmla="*/ 2534735 w 4114165"/>
              <a:gd name="connsiteY682" fmla="*/ 1413186 h 3063504"/>
              <a:gd name="connsiteX683" fmla="*/ 2537916 w 4114165"/>
              <a:gd name="connsiteY683" fmla="*/ 1511086 h 3063504"/>
              <a:gd name="connsiteX684" fmla="*/ 2541109 w 4114165"/>
              <a:gd name="connsiteY684" fmla="*/ 1427647 h 3063504"/>
              <a:gd name="connsiteX685" fmla="*/ 2544290 w 4114165"/>
              <a:gd name="connsiteY685" fmla="*/ 1460369 h 3063504"/>
              <a:gd name="connsiteX686" fmla="*/ 2550652 w 4114165"/>
              <a:gd name="connsiteY686" fmla="*/ 1651382 h 3063504"/>
              <a:gd name="connsiteX687" fmla="*/ 2553845 w 4114165"/>
              <a:gd name="connsiteY687" fmla="*/ 1886312 h 3063504"/>
              <a:gd name="connsiteX688" fmla="*/ 2560207 w 4114165"/>
              <a:gd name="connsiteY688" fmla="*/ 2090115 h 3063504"/>
              <a:gd name="connsiteX689" fmla="*/ 2563400 w 4114165"/>
              <a:gd name="connsiteY689" fmla="*/ 2090963 h 3063504"/>
              <a:gd name="connsiteX690" fmla="*/ 2566581 w 4114165"/>
              <a:gd name="connsiteY690" fmla="*/ 2006372 h 3063504"/>
              <a:gd name="connsiteX691" fmla="*/ 2569762 w 4114165"/>
              <a:gd name="connsiteY691" fmla="*/ 1971903 h 3063504"/>
              <a:gd name="connsiteX692" fmla="*/ 2572942 w 4114165"/>
              <a:gd name="connsiteY692" fmla="*/ 1987859 h 3063504"/>
              <a:gd name="connsiteX693" fmla="*/ 2579317 w 4114165"/>
              <a:gd name="connsiteY693" fmla="*/ 2167437 h 3063504"/>
              <a:gd name="connsiteX694" fmla="*/ 2582497 w 4114165"/>
              <a:gd name="connsiteY694" fmla="*/ 2167184 h 3063504"/>
              <a:gd name="connsiteX695" fmla="*/ 2588872 w 4114165"/>
              <a:gd name="connsiteY695" fmla="*/ 2209568 h 3063504"/>
              <a:gd name="connsiteX696" fmla="*/ 2598427 w 4114165"/>
              <a:gd name="connsiteY696" fmla="*/ 2462694 h 3063504"/>
              <a:gd name="connsiteX697" fmla="*/ 2601607 w 4114165"/>
              <a:gd name="connsiteY697" fmla="*/ 2500773 h 3063504"/>
              <a:gd name="connsiteX698" fmla="*/ 2611162 w 4114165"/>
              <a:gd name="connsiteY698" fmla="*/ 2806731 h 3063504"/>
              <a:gd name="connsiteX699" fmla="*/ 2614343 w 4114165"/>
              <a:gd name="connsiteY699" fmla="*/ 2888472 h 3063504"/>
              <a:gd name="connsiteX700" fmla="*/ 2617524 w 4114165"/>
              <a:gd name="connsiteY700" fmla="*/ 2880609 h 3063504"/>
              <a:gd name="connsiteX701" fmla="*/ 2620717 w 4114165"/>
              <a:gd name="connsiteY701" fmla="*/ 2920523 h 3063504"/>
              <a:gd name="connsiteX702" fmla="*/ 2623898 w 4114165"/>
              <a:gd name="connsiteY702" fmla="*/ 2910532 h 3063504"/>
              <a:gd name="connsiteX703" fmla="*/ 2627079 w 4114165"/>
              <a:gd name="connsiteY703" fmla="*/ 2940481 h 3063504"/>
              <a:gd name="connsiteX704" fmla="*/ 2633453 w 4114165"/>
              <a:gd name="connsiteY704" fmla="*/ 2957424 h 3063504"/>
              <a:gd name="connsiteX705" fmla="*/ 2636634 w 4114165"/>
              <a:gd name="connsiteY705" fmla="*/ 3004671 h 3063504"/>
              <a:gd name="connsiteX706" fmla="*/ 2639815 w 4114165"/>
              <a:gd name="connsiteY706" fmla="*/ 3009217 h 3063504"/>
              <a:gd name="connsiteX707" fmla="*/ 2643008 w 4114165"/>
              <a:gd name="connsiteY707" fmla="*/ 3025249 h 3063504"/>
              <a:gd name="connsiteX708" fmla="*/ 2646189 w 4114165"/>
              <a:gd name="connsiteY708" fmla="*/ 3020145 h 3063504"/>
              <a:gd name="connsiteX709" fmla="*/ 2649370 w 4114165"/>
              <a:gd name="connsiteY709" fmla="*/ 3036734 h 3063504"/>
              <a:gd name="connsiteX710" fmla="*/ 2652551 w 4114165"/>
              <a:gd name="connsiteY710" fmla="*/ 3017613 h 3063504"/>
              <a:gd name="connsiteX711" fmla="*/ 2655744 w 4114165"/>
              <a:gd name="connsiteY711" fmla="*/ 3025135 h 3063504"/>
              <a:gd name="connsiteX712" fmla="*/ 2658925 w 4114165"/>
              <a:gd name="connsiteY712" fmla="*/ 3026211 h 3063504"/>
              <a:gd name="connsiteX713" fmla="*/ 2662106 w 4114165"/>
              <a:gd name="connsiteY713" fmla="*/ 3043484 h 3063504"/>
              <a:gd name="connsiteX714" fmla="*/ 2665299 w 4114165"/>
              <a:gd name="connsiteY714" fmla="*/ 3041090 h 3063504"/>
              <a:gd name="connsiteX715" fmla="*/ 2668480 w 4114165"/>
              <a:gd name="connsiteY715" fmla="*/ 3036569 h 3063504"/>
              <a:gd name="connsiteX716" fmla="*/ 2671661 w 4114165"/>
              <a:gd name="connsiteY716" fmla="*/ 3044877 h 3063504"/>
              <a:gd name="connsiteX717" fmla="*/ 2674841 w 4114165"/>
              <a:gd name="connsiteY717" fmla="*/ 3032720 h 3063504"/>
              <a:gd name="connsiteX718" fmla="*/ 2678035 w 4114165"/>
              <a:gd name="connsiteY718" fmla="*/ 3051955 h 3063504"/>
              <a:gd name="connsiteX719" fmla="*/ 2681216 w 4114165"/>
              <a:gd name="connsiteY719" fmla="*/ 3027604 h 3063504"/>
              <a:gd name="connsiteX720" fmla="*/ 2684396 w 4114165"/>
              <a:gd name="connsiteY720" fmla="*/ 3063504 h 3063504"/>
              <a:gd name="connsiteX721" fmla="*/ 2687590 w 4114165"/>
              <a:gd name="connsiteY721" fmla="*/ 3027959 h 3063504"/>
              <a:gd name="connsiteX722" fmla="*/ 2690771 w 4114165"/>
              <a:gd name="connsiteY722" fmla="*/ 3063239 h 3063504"/>
              <a:gd name="connsiteX723" fmla="*/ 2693951 w 4114165"/>
              <a:gd name="connsiteY723" fmla="*/ 3022387 h 3063504"/>
              <a:gd name="connsiteX724" fmla="*/ 2697132 w 4114165"/>
              <a:gd name="connsiteY724" fmla="*/ 3055159 h 3063504"/>
              <a:gd name="connsiteX725" fmla="*/ 2700326 w 4114165"/>
              <a:gd name="connsiteY725" fmla="*/ 3015042 h 3063504"/>
              <a:gd name="connsiteX726" fmla="*/ 2703507 w 4114165"/>
              <a:gd name="connsiteY726" fmla="*/ 3029098 h 3063504"/>
              <a:gd name="connsiteX727" fmla="*/ 2706687 w 4114165"/>
              <a:gd name="connsiteY727" fmla="*/ 3023374 h 3063504"/>
              <a:gd name="connsiteX728" fmla="*/ 2709881 w 4114165"/>
              <a:gd name="connsiteY728" fmla="*/ 3009647 h 3063504"/>
              <a:gd name="connsiteX729" fmla="*/ 2713062 w 4114165"/>
              <a:gd name="connsiteY729" fmla="*/ 3033644 h 3063504"/>
              <a:gd name="connsiteX730" fmla="*/ 2716242 w 4114165"/>
              <a:gd name="connsiteY730" fmla="*/ 2920751 h 3063504"/>
              <a:gd name="connsiteX731" fmla="*/ 2719423 w 4114165"/>
              <a:gd name="connsiteY731" fmla="*/ 3048752 h 3063504"/>
              <a:gd name="connsiteX732" fmla="*/ 2722617 w 4114165"/>
              <a:gd name="connsiteY732" fmla="*/ 2843036 h 3063504"/>
              <a:gd name="connsiteX733" fmla="*/ 2725797 w 4114165"/>
              <a:gd name="connsiteY733" fmla="*/ 2786077 h 3063504"/>
              <a:gd name="connsiteX734" fmla="*/ 2728978 w 4114165"/>
              <a:gd name="connsiteY734" fmla="*/ 2556276 h 3063504"/>
              <a:gd name="connsiteX735" fmla="*/ 2732159 w 4114165"/>
              <a:gd name="connsiteY735" fmla="*/ 2734499 h 3063504"/>
              <a:gd name="connsiteX736" fmla="*/ 2735353 w 4114165"/>
              <a:gd name="connsiteY736" fmla="*/ 2543575 h 3063504"/>
              <a:gd name="connsiteX737" fmla="*/ 2738533 w 4114165"/>
              <a:gd name="connsiteY737" fmla="*/ 2707742 h 3063504"/>
              <a:gd name="connsiteX738" fmla="*/ 2741714 w 4114165"/>
              <a:gd name="connsiteY738" fmla="*/ 2453425 h 3063504"/>
              <a:gd name="connsiteX739" fmla="*/ 2744908 w 4114165"/>
              <a:gd name="connsiteY739" fmla="*/ 1655447 h 3063504"/>
              <a:gd name="connsiteX740" fmla="*/ 2748088 w 4114165"/>
              <a:gd name="connsiteY740" fmla="*/ 1718549 h 3063504"/>
              <a:gd name="connsiteX741" fmla="*/ 2751269 w 4114165"/>
              <a:gd name="connsiteY741" fmla="*/ 1458368 h 3063504"/>
              <a:gd name="connsiteX742" fmla="*/ 2754450 w 4114165"/>
              <a:gd name="connsiteY742" fmla="*/ 1717004 h 3063504"/>
              <a:gd name="connsiteX743" fmla="*/ 2757643 w 4114165"/>
              <a:gd name="connsiteY743" fmla="*/ 1229289 h 3063504"/>
              <a:gd name="connsiteX744" fmla="*/ 2760824 w 4114165"/>
              <a:gd name="connsiteY744" fmla="*/ 1562321 h 3063504"/>
              <a:gd name="connsiteX745" fmla="*/ 2764005 w 4114165"/>
              <a:gd name="connsiteY745" fmla="*/ 1551760 h 3063504"/>
              <a:gd name="connsiteX746" fmla="*/ 2767199 w 4114165"/>
              <a:gd name="connsiteY746" fmla="*/ 1347793 h 3063504"/>
              <a:gd name="connsiteX747" fmla="*/ 2770379 w 4114165"/>
              <a:gd name="connsiteY747" fmla="*/ 1343550 h 3063504"/>
              <a:gd name="connsiteX748" fmla="*/ 2773560 w 4114165"/>
              <a:gd name="connsiteY748" fmla="*/ 1304345 h 3063504"/>
              <a:gd name="connsiteX749" fmla="*/ 2776741 w 4114165"/>
              <a:gd name="connsiteY749" fmla="*/ 1548240 h 3063504"/>
              <a:gd name="connsiteX750" fmla="*/ 2779934 w 4114165"/>
              <a:gd name="connsiteY750" fmla="*/ 1319566 h 3063504"/>
              <a:gd name="connsiteX751" fmla="*/ 2783115 w 4114165"/>
              <a:gd name="connsiteY751" fmla="*/ 1482631 h 3063504"/>
              <a:gd name="connsiteX752" fmla="*/ 2786296 w 4114165"/>
              <a:gd name="connsiteY752" fmla="*/ 1443514 h 3063504"/>
              <a:gd name="connsiteX753" fmla="*/ 2789489 w 4114165"/>
              <a:gd name="connsiteY753" fmla="*/ 1552989 h 3063504"/>
              <a:gd name="connsiteX754" fmla="*/ 2792670 w 4114165"/>
              <a:gd name="connsiteY754" fmla="*/ 1539262 h 3063504"/>
              <a:gd name="connsiteX755" fmla="*/ 2795851 w 4114165"/>
              <a:gd name="connsiteY755" fmla="*/ 1809281 h 3063504"/>
              <a:gd name="connsiteX756" fmla="*/ 2799032 w 4114165"/>
              <a:gd name="connsiteY756" fmla="*/ 1595765 h 3063504"/>
              <a:gd name="connsiteX757" fmla="*/ 2802225 w 4114165"/>
              <a:gd name="connsiteY757" fmla="*/ 1867798 h 3063504"/>
              <a:gd name="connsiteX758" fmla="*/ 2805406 w 4114165"/>
              <a:gd name="connsiteY758" fmla="*/ 1864164 h 3063504"/>
              <a:gd name="connsiteX759" fmla="*/ 2808587 w 4114165"/>
              <a:gd name="connsiteY759" fmla="*/ 1906421 h 3063504"/>
              <a:gd name="connsiteX760" fmla="*/ 2811780 w 4114165"/>
              <a:gd name="connsiteY760" fmla="*/ 2144998 h 3063504"/>
              <a:gd name="connsiteX761" fmla="*/ 2814961 w 4114165"/>
              <a:gd name="connsiteY761" fmla="*/ 2067144 h 3063504"/>
              <a:gd name="connsiteX762" fmla="*/ 2818142 w 4114165"/>
              <a:gd name="connsiteY762" fmla="*/ 2270339 h 3063504"/>
              <a:gd name="connsiteX763" fmla="*/ 2821323 w 4114165"/>
              <a:gd name="connsiteY763" fmla="*/ 2064940 h 3063504"/>
              <a:gd name="connsiteX764" fmla="*/ 2824516 w 4114165"/>
              <a:gd name="connsiteY764" fmla="*/ 2089684 h 3063504"/>
              <a:gd name="connsiteX765" fmla="*/ 2827697 w 4114165"/>
              <a:gd name="connsiteY765" fmla="*/ 1934850 h 3063504"/>
              <a:gd name="connsiteX766" fmla="*/ 2830878 w 4114165"/>
              <a:gd name="connsiteY766" fmla="*/ 2050441 h 3063504"/>
              <a:gd name="connsiteX767" fmla="*/ 2834058 w 4114165"/>
              <a:gd name="connsiteY767" fmla="*/ 1936433 h 3063504"/>
              <a:gd name="connsiteX768" fmla="*/ 2837252 w 4114165"/>
              <a:gd name="connsiteY768" fmla="*/ 1983161 h 3063504"/>
              <a:gd name="connsiteX769" fmla="*/ 2840433 w 4114165"/>
              <a:gd name="connsiteY769" fmla="*/ 1981654 h 3063504"/>
              <a:gd name="connsiteX770" fmla="*/ 2843613 w 4114165"/>
              <a:gd name="connsiteY770" fmla="*/ 1923162 h 3063504"/>
              <a:gd name="connsiteX771" fmla="*/ 2846807 w 4114165"/>
              <a:gd name="connsiteY771" fmla="*/ 1949540 h 3063504"/>
              <a:gd name="connsiteX772" fmla="*/ 2849988 w 4114165"/>
              <a:gd name="connsiteY772" fmla="*/ 1890263 h 3063504"/>
              <a:gd name="connsiteX773" fmla="*/ 2853168 w 4114165"/>
              <a:gd name="connsiteY773" fmla="*/ 1943170 h 3063504"/>
              <a:gd name="connsiteX774" fmla="*/ 2856349 w 4114165"/>
              <a:gd name="connsiteY774" fmla="*/ 1903673 h 3063504"/>
              <a:gd name="connsiteX775" fmla="*/ 2859543 w 4114165"/>
              <a:gd name="connsiteY775" fmla="*/ 1948564 h 3063504"/>
              <a:gd name="connsiteX776" fmla="*/ 2862723 w 4114165"/>
              <a:gd name="connsiteY776" fmla="*/ 1935002 h 3063504"/>
              <a:gd name="connsiteX777" fmla="*/ 2865904 w 4114165"/>
              <a:gd name="connsiteY777" fmla="*/ 2011387 h 3063504"/>
              <a:gd name="connsiteX778" fmla="*/ 2869098 w 4114165"/>
              <a:gd name="connsiteY778" fmla="*/ 2005258 h 3063504"/>
              <a:gd name="connsiteX779" fmla="*/ 2872278 w 4114165"/>
              <a:gd name="connsiteY779" fmla="*/ 2058723 h 3063504"/>
              <a:gd name="connsiteX780" fmla="*/ 2875459 w 4114165"/>
              <a:gd name="connsiteY780" fmla="*/ 2025621 h 3063504"/>
              <a:gd name="connsiteX781" fmla="*/ 2878640 w 4114165"/>
              <a:gd name="connsiteY781" fmla="*/ 2106717 h 3063504"/>
              <a:gd name="connsiteX782" fmla="*/ 2885014 w 4114165"/>
              <a:gd name="connsiteY782" fmla="*/ 2094496 h 3063504"/>
              <a:gd name="connsiteX783" fmla="*/ 2888195 w 4114165"/>
              <a:gd name="connsiteY783" fmla="*/ 2130131 h 3063504"/>
              <a:gd name="connsiteX784" fmla="*/ 2891388 w 4114165"/>
              <a:gd name="connsiteY784" fmla="*/ 2116961 h 3063504"/>
              <a:gd name="connsiteX785" fmla="*/ 2894569 w 4114165"/>
              <a:gd name="connsiteY785" fmla="*/ 2158598 h 3063504"/>
              <a:gd name="connsiteX786" fmla="*/ 2897750 w 4114165"/>
              <a:gd name="connsiteY786" fmla="*/ 2139476 h 3063504"/>
              <a:gd name="connsiteX787" fmla="*/ 2900931 w 4114165"/>
              <a:gd name="connsiteY787" fmla="*/ 2179303 h 3063504"/>
              <a:gd name="connsiteX788" fmla="*/ 2904124 w 4114165"/>
              <a:gd name="connsiteY788" fmla="*/ 2123381 h 3063504"/>
              <a:gd name="connsiteX789" fmla="*/ 2907305 w 4114165"/>
              <a:gd name="connsiteY789" fmla="*/ 2153203 h 3063504"/>
              <a:gd name="connsiteX790" fmla="*/ 2910486 w 4114165"/>
              <a:gd name="connsiteY790" fmla="*/ 2118848 h 3063504"/>
              <a:gd name="connsiteX791" fmla="*/ 2913667 w 4114165"/>
              <a:gd name="connsiteY791" fmla="*/ 2124356 h 3063504"/>
              <a:gd name="connsiteX792" fmla="*/ 2916860 w 4114165"/>
              <a:gd name="connsiteY792" fmla="*/ 2111681 h 3063504"/>
              <a:gd name="connsiteX793" fmla="*/ 2920041 w 4114165"/>
              <a:gd name="connsiteY793" fmla="*/ 2118797 h 3063504"/>
              <a:gd name="connsiteX794" fmla="*/ 2926415 w 4114165"/>
              <a:gd name="connsiteY794" fmla="*/ 2074691 h 3063504"/>
              <a:gd name="connsiteX795" fmla="*/ 2929596 w 4114165"/>
              <a:gd name="connsiteY795" fmla="*/ 2081314 h 3063504"/>
              <a:gd name="connsiteX796" fmla="*/ 2932777 w 4114165"/>
              <a:gd name="connsiteY796" fmla="*/ 2075109 h 3063504"/>
              <a:gd name="connsiteX797" fmla="*/ 2935957 w 4114165"/>
              <a:gd name="connsiteY797" fmla="*/ 2102500 h 3063504"/>
              <a:gd name="connsiteX798" fmla="*/ 2939151 w 4114165"/>
              <a:gd name="connsiteY798" fmla="*/ 2076958 h 3063504"/>
              <a:gd name="connsiteX799" fmla="*/ 2942332 w 4114165"/>
              <a:gd name="connsiteY799" fmla="*/ 2124724 h 3063504"/>
              <a:gd name="connsiteX800" fmla="*/ 2945512 w 4114165"/>
              <a:gd name="connsiteY800" fmla="*/ 2110997 h 3063504"/>
              <a:gd name="connsiteX801" fmla="*/ 2948706 w 4114165"/>
              <a:gd name="connsiteY801" fmla="*/ 2173629 h 3063504"/>
              <a:gd name="connsiteX802" fmla="*/ 2951887 w 4114165"/>
              <a:gd name="connsiteY802" fmla="*/ 2166247 h 3063504"/>
              <a:gd name="connsiteX803" fmla="*/ 2955067 w 4114165"/>
              <a:gd name="connsiteY803" fmla="*/ 2198462 h 3063504"/>
              <a:gd name="connsiteX804" fmla="*/ 2958248 w 4114165"/>
              <a:gd name="connsiteY804" fmla="*/ 2174756 h 3063504"/>
              <a:gd name="connsiteX805" fmla="*/ 2961442 w 4114165"/>
              <a:gd name="connsiteY805" fmla="*/ 2233286 h 3063504"/>
              <a:gd name="connsiteX806" fmla="*/ 2964622 w 4114165"/>
              <a:gd name="connsiteY806" fmla="*/ 2253484 h 3063504"/>
              <a:gd name="connsiteX807" fmla="*/ 2967803 w 4114165"/>
              <a:gd name="connsiteY807" fmla="*/ 2300870 h 3063504"/>
              <a:gd name="connsiteX808" fmla="*/ 2974177 w 4114165"/>
              <a:gd name="connsiteY808" fmla="*/ 2461694 h 3063504"/>
              <a:gd name="connsiteX809" fmla="*/ 2977358 w 4114165"/>
              <a:gd name="connsiteY809" fmla="*/ 2547804 h 3063504"/>
              <a:gd name="connsiteX810" fmla="*/ 2980539 w 4114165"/>
              <a:gd name="connsiteY810" fmla="*/ 2549514 h 3063504"/>
              <a:gd name="connsiteX811" fmla="*/ 2983732 w 4114165"/>
              <a:gd name="connsiteY811" fmla="*/ 2586706 h 3063504"/>
              <a:gd name="connsiteX812" fmla="*/ 2986913 w 4114165"/>
              <a:gd name="connsiteY812" fmla="*/ 2362629 h 3063504"/>
              <a:gd name="connsiteX813" fmla="*/ 2990094 w 4114165"/>
              <a:gd name="connsiteY813" fmla="*/ 2527644 h 3063504"/>
              <a:gd name="connsiteX814" fmla="*/ 2993275 w 4114165"/>
              <a:gd name="connsiteY814" fmla="*/ 2429668 h 3063504"/>
              <a:gd name="connsiteX815" fmla="*/ 2996468 w 4114165"/>
              <a:gd name="connsiteY815" fmla="*/ 2387360 h 3063504"/>
              <a:gd name="connsiteX816" fmla="*/ 2999649 w 4114165"/>
              <a:gd name="connsiteY816" fmla="*/ 2296045 h 3063504"/>
              <a:gd name="connsiteX817" fmla="*/ 3002830 w 4114165"/>
              <a:gd name="connsiteY817" fmla="*/ 2136880 h 3063504"/>
              <a:gd name="connsiteX818" fmla="*/ 3006023 w 4114165"/>
              <a:gd name="connsiteY818" fmla="*/ 2097270 h 3063504"/>
              <a:gd name="connsiteX819" fmla="*/ 3009204 w 4114165"/>
              <a:gd name="connsiteY819" fmla="*/ 1934293 h 3063504"/>
              <a:gd name="connsiteX820" fmla="*/ 3012385 w 4114165"/>
              <a:gd name="connsiteY820" fmla="*/ 1944803 h 3063504"/>
              <a:gd name="connsiteX821" fmla="*/ 3015566 w 4114165"/>
              <a:gd name="connsiteY821" fmla="*/ 1826858 h 3063504"/>
              <a:gd name="connsiteX822" fmla="*/ 3018759 w 4114165"/>
              <a:gd name="connsiteY822" fmla="*/ 1821438 h 3063504"/>
              <a:gd name="connsiteX823" fmla="*/ 3021940 w 4114165"/>
              <a:gd name="connsiteY823" fmla="*/ 1704999 h 3063504"/>
              <a:gd name="connsiteX824" fmla="*/ 3025121 w 4114165"/>
              <a:gd name="connsiteY824" fmla="*/ 1738101 h 3063504"/>
              <a:gd name="connsiteX825" fmla="*/ 3028314 w 4114165"/>
              <a:gd name="connsiteY825" fmla="*/ 1638744 h 3063504"/>
              <a:gd name="connsiteX826" fmla="*/ 3031495 w 4114165"/>
              <a:gd name="connsiteY826" fmla="*/ 1634983 h 3063504"/>
              <a:gd name="connsiteX827" fmla="*/ 3034676 w 4114165"/>
              <a:gd name="connsiteY827" fmla="*/ 1617343 h 3063504"/>
              <a:gd name="connsiteX828" fmla="*/ 3044231 w 4114165"/>
              <a:gd name="connsiteY828" fmla="*/ 1465852 h 3063504"/>
              <a:gd name="connsiteX829" fmla="*/ 3047412 w 4114165"/>
              <a:gd name="connsiteY829" fmla="*/ 1387682 h 3063504"/>
              <a:gd name="connsiteX830" fmla="*/ 3050605 w 4114165"/>
              <a:gd name="connsiteY830" fmla="*/ 1255047 h 3063504"/>
              <a:gd name="connsiteX831" fmla="*/ 3053786 w 4114165"/>
              <a:gd name="connsiteY831" fmla="*/ 1385326 h 3063504"/>
              <a:gd name="connsiteX832" fmla="*/ 3060147 w 4114165"/>
              <a:gd name="connsiteY832" fmla="*/ 1201303 h 3063504"/>
              <a:gd name="connsiteX833" fmla="*/ 3063341 w 4114165"/>
              <a:gd name="connsiteY833" fmla="*/ 986889 h 3063504"/>
              <a:gd name="connsiteX834" fmla="*/ 3066522 w 4114165"/>
              <a:gd name="connsiteY834" fmla="*/ 983039 h 3063504"/>
              <a:gd name="connsiteX835" fmla="*/ 3072896 w 4114165"/>
              <a:gd name="connsiteY835" fmla="*/ 740486 h 3063504"/>
              <a:gd name="connsiteX836" fmla="*/ 3076077 w 4114165"/>
              <a:gd name="connsiteY836" fmla="*/ 756265 h 3063504"/>
              <a:gd name="connsiteX837" fmla="*/ 3079258 w 4114165"/>
              <a:gd name="connsiteY837" fmla="*/ 597188 h 3063504"/>
              <a:gd name="connsiteX838" fmla="*/ 3082438 w 4114165"/>
              <a:gd name="connsiteY838" fmla="*/ 606015 h 3063504"/>
              <a:gd name="connsiteX839" fmla="*/ 3085632 w 4114165"/>
              <a:gd name="connsiteY839" fmla="*/ 563436 h 3063504"/>
              <a:gd name="connsiteX840" fmla="*/ 3088813 w 4114165"/>
              <a:gd name="connsiteY840" fmla="*/ 771093 h 3063504"/>
              <a:gd name="connsiteX841" fmla="*/ 3091993 w 4114165"/>
              <a:gd name="connsiteY841" fmla="*/ 702648 h 3063504"/>
              <a:gd name="connsiteX842" fmla="*/ 3095174 w 4114165"/>
              <a:gd name="connsiteY842" fmla="*/ 812667 h 3063504"/>
              <a:gd name="connsiteX843" fmla="*/ 3098368 w 4114165"/>
              <a:gd name="connsiteY843" fmla="*/ 764027 h 3063504"/>
              <a:gd name="connsiteX844" fmla="*/ 3101548 w 4114165"/>
              <a:gd name="connsiteY844" fmla="*/ 850391 h 3063504"/>
              <a:gd name="connsiteX845" fmla="*/ 3104729 w 4114165"/>
              <a:gd name="connsiteY845" fmla="*/ 1024498 h 3063504"/>
              <a:gd name="connsiteX846" fmla="*/ 3107923 w 4114165"/>
              <a:gd name="connsiteY846" fmla="*/ 875312 h 3063504"/>
              <a:gd name="connsiteX847" fmla="*/ 3111104 w 4114165"/>
              <a:gd name="connsiteY847" fmla="*/ 1035668 h 3063504"/>
              <a:gd name="connsiteX848" fmla="*/ 3114284 w 4114165"/>
              <a:gd name="connsiteY848" fmla="*/ 755631 h 3063504"/>
              <a:gd name="connsiteX849" fmla="*/ 3117465 w 4114165"/>
              <a:gd name="connsiteY849" fmla="*/ 845427 h 3063504"/>
              <a:gd name="connsiteX850" fmla="*/ 3120659 w 4114165"/>
              <a:gd name="connsiteY850" fmla="*/ 820835 h 3063504"/>
              <a:gd name="connsiteX851" fmla="*/ 3123839 w 4114165"/>
              <a:gd name="connsiteY851" fmla="*/ 778641 h 3063504"/>
              <a:gd name="connsiteX852" fmla="*/ 3127020 w 4114165"/>
              <a:gd name="connsiteY852" fmla="*/ 687858 h 3063504"/>
              <a:gd name="connsiteX853" fmla="*/ 3136575 w 4114165"/>
              <a:gd name="connsiteY853" fmla="*/ 544626 h 3063504"/>
              <a:gd name="connsiteX854" fmla="*/ 3139756 w 4114165"/>
              <a:gd name="connsiteY854" fmla="*/ 540338 h 3063504"/>
              <a:gd name="connsiteX855" fmla="*/ 3142949 w 4114165"/>
              <a:gd name="connsiteY855" fmla="*/ 586466 h 3063504"/>
              <a:gd name="connsiteX856" fmla="*/ 3146130 w 4114165"/>
              <a:gd name="connsiteY856" fmla="*/ 531934 h 3063504"/>
              <a:gd name="connsiteX857" fmla="*/ 3149311 w 4114165"/>
              <a:gd name="connsiteY857" fmla="*/ 439962 h 3063504"/>
              <a:gd name="connsiteX858" fmla="*/ 3152504 w 4114165"/>
              <a:gd name="connsiteY858" fmla="*/ 685933 h 3063504"/>
              <a:gd name="connsiteX859" fmla="*/ 3155685 w 4114165"/>
              <a:gd name="connsiteY859" fmla="*/ 603786 h 3063504"/>
              <a:gd name="connsiteX860" fmla="*/ 3158866 w 4114165"/>
              <a:gd name="connsiteY860" fmla="*/ 880048 h 3063504"/>
              <a:gd name="connsiteX861" fmla="*/ 3162047 w 4114165"/>
              <a:gd name="connsiteY861" fmla="*/ 735864 h 3063504"/>
              <a:gd name="connsiteX862" fmla="*/ 3165240 w 4114165"/>
              <a:gd name="connsiteY862" fmla="*/ 1040834 h 3063504"/>
              <a:gd name="connsiteX863" fmla="*/ 3168421 w 4114165"/>
              <a:gd name="connsiteY863" fmla="*/ 1045887 h 3063504"/>
              <a:gd name="connsiteX864" fmla="*/ 3177976 w 4114165"/>
              <a:gd name="connsiteY864" fmla="*/ 1555116 h 3063504"/>
              <a:gd name="connsiteX865" fmla="*/ 3181157 w 4114165"/>
              <a:gd name="connsiteY865" fmla="*/ 2063661 h 3063504"/>
              <a:gd name="connsiteX866" fmla="*/ 3184338 w 4114165"/>
              <a:gd name="connsiteY866" fmla="*/ 1967458 h 3063504"/>
              <a:gd name="connsiteX867" fmla="*/ 3187531 w 4114165"/>
              <a:gd name="connsiteY867" fmla="*/ 2374621 h 3063504"/>
              <a:gd name="connsiteX868" fmla="*/ 3190712 w 4114165"/>
              <a:gd name="connsiteY868" fmla="*/ 2156078 h 3063504"/>
              <a:gd name="connsiteX869" fmla="*/ 3193893 w 4114165"/>
              <a:gd name="connsiteY869" fmla="*/ 2192067 h 3063504"/>
              <a:gd name="connsiteX870" fmla="*/ 3197073 w 4114165"/>
              <a:gd name="connsiteY870" fmla="*/ 2181557 h 3063504"/>
              <a:gd name="connsiteX871" fmla="*/ 3203448 w 4114165"/>
              <a:gd name="connsiteY871" fmla="*/ 2290309 h 3063504"/>
              <a:gd name="connsiteX872" fmla="*/ 3209822 w 4114165"/>
              <a:gd name="connsiteY872" fmla="*/ 2370734 h 3063504"/>
              <a:gd name="connsiteX873" fmla="*/ 3213003 w 4114165"/>
              <a:gd name="connsiteY873" fmla="*/ 2327096 h 3063504"/>
              <a:gd name="connsiteX874" fmla="*/ 3216183 w 4114165"/>
              <a:gd name="connsiteY874" fmla="*/ 2420678 h 3063504"/>
              <a:gd name="connsiteX875" fmla="*/ 3219364 w 4114165"/>
              <a:gd name="connsiteY875" fmla="*/ 2347496 h 3063504"/>
              <a:gd name="connsiteX876" fmla="*/ 3222558 w 4114165"/>
              <a:gd name="connsiteY876" fmla="*/ 2439052 h 3063504"/>
              <a:gd name="connsiteX877" fmla="*/ 3225738 w 4114165"/>
              <a:gd name="connsiteY877" fmla="*/ 2402126 h 3063504"/>
              <a:gd name="connsiteX878" fmla="*/ 3228919 w 4114165"/>
              <a:gd name="connsiteY878" fmla="*/ 2502153 h 3063504"/>
              <a:gd name="connsiteX879" fmla="*/ 3232113 w 4114165"/>
              <a:gd name="connsiteY879" fmla="*/ 2495999 h 3063504"/>
              <a:gd name="connsiteX880" fmla="*/ 3235293 w 4114165"/>
              <a:gd name="connsiteY880" fmla="*/ 2558556 h 3063504"/>
              <a:gd name="connsiteX881" fmla="*/ 3238474 w 4114165"/>
              <a:gd name="connsiteY881" fmla="*/ 2504724 h 3063504"/>
              <a:gd name="connsiteX882" fmla="*/ 3241655 w 4114165"/>
              <a:gd name="connsiteY882" fmla="*/ 2609677 h 3063504"/>
              <a:gd name="connsiteX883" fmla="*/ 3244848 w 4114165"/>
              <a:gd name="connsiteY883" fmla="*/ 2621226 h 3063504"/>
              <a:gd name="connsiteX884" fmla="*/ 3248029 w 4114165"/>
              <a:gd name="connsiteY884" fmla="*/ 2674222 h 3063504"/>
              <a:gd name="connsiteX885" fmla="*/ 3251210 w 4114165"/>
              <a:gd name="connsiteY885" fmla="*/ 2633877 h 3063504"/>
              <a:gd name="connsiteX886" fmla="*/ 3254403 w 4114165"/>
              <a:gd name="connsiteY886" fmla="*/ 2615439 h 3063504"/>
              <a:gd name="connsiteX887" fmla="*/ 3257584 w 4114165"/>
              <a:gd name="connsiteY887" fmla="*/ 2757141 h 3063504"/>
              <a:gd name="connsiteX888" fmla="*/ 3260765 w 4114165"/>
              <a:gd name="connsiteY888" fmla="*/ 2567610 h 3063504"/>
              <a:gd name="connsiteX889" fmla="*/ 3263946 w 4114165"/>
              <a:gd name="connsiteY889" fmla="*/ 2710008 h 3063504"/>
              <a:gd name="connsiteX890" fmla="*/ 3267139 w 4114165"/>
              <a:gd name="connsiteY890" fmla="*/ 2669208 h 3063504"/>
              <a:gd name="connsiteX891" fmla="*/ 3270320 w 4114165"/>
              <a:gd name="connsiteY891" fmla="*/ 2695661 h 3063504"/>
              <a:gd name="connsiteX892" fmla="*/ 3273501 w 4114165"/>
              <a:gd name="connsiteY892" fmla="*/ 2276063 h 3063504"/>
              <a:gd name="connsiteX893" fmla="*/ 3276682 w 4114165"/>
              <a:gd name="connsiteY893" fmla="*/ 2686240 h 3063504"/>
              <a:gd name="connsiteX894" fmla="*/ 3279875 w 4114165"/>
              <a:gd name="connsiteY894" fmla="*/ 2095079 h 3063504"/>
              <a:gd name="connsiteX895" fmla="*/ 3283056 w 4114165"/>
              <a:gd name="connsiteY895" fmla="*/ 2249913 h 3063504"/>
              <a:gd name="connsiteX896" fmla="*/ 3286237 w 4114165"/>
              <a:gd name="connsiteY896" fmla="*/ 2228297 h 3063504"/>
              <a:gd name="connsiteX897" fmla="*/ 3289430 w 4114165"/>
              <a:gd name="connsiteY897" fmla="*/ 1724716 h 3063504"/>
              <a:gd name="connsiteX898" fmla="*/ 3292611 w 4114165"/>
              <a:gd name="connsiteY898" fmla="*/ 2246519 h 3063504"/>
              <a:gd name="connsiteX899" fmla="*/ 3295792 w 4114165"/>
              <a:gd name="connsiteY899" fmla="*/ 1117675 h 3063504"/>
              <a:gd name="connsiteX900" fmla="*/ 3298972 w 4114165"/>
              <a:gd name="connsiteY900" fmla="*/ 1902217 h 3063504"/>
              <a:gd name="connsiteX901" fmla="*/ 3302166 w 4114165"/>
              <a:gd name="connsiteY901" fmla="*/ 998602 h 3063504"/>
              <a:gd name="connsiteX902" fmla="*/ 3305347 w 4114165"/>
              <a:gd name="connsiteY902" fmla="*/ 1384200 h 3063504"/>
              <a:gd name="connsiteX903" fmla="*/ 3311721 w 4114165"/>
              <a:gd name="connsiteY903" fmla="*/ 1143306 h 3063504"/>
              <a:gd name="connsiteX904" fmla="*/ 3314902 w 4114165"/>
              <a:gd name="connsiteY904" fmla="*/ 1440931 h 3063504"/>
              <a:gd name="connsiteX905" fmla="*/ 3318082 w 4114165"/>
              <a:gd name="connsiteY905" fmla="*/ 986699 h 3063504"/>
              <a:gd name="connsiteX906" fmla="*/ 3321263 w 4114165"/>
              <a:gd name="connsiteY906" fmla="*/ 1526978 h 3063504"/>
              <a:gd name="connsiteX907" fmla="*/ 3324457 w 4114165"/>
              <a:gd name="connsiteY907" fmla="*/ 669318 h 3063504"/>
              <a:gd name="connsiteX908" fmla="*/ 3327637 w 4114165"/>
              <a:gd name="connsiteY908" fmla="*/ 1522749 h 3063504"/>
              <a:gd name="connsiteX909" fmla="*/ 3330818 w 4114165"/>
              <a:gd name="connsiteY909" fmla="*/ 778805 h 3063504"/>
              <a:gd name="connsiteX910" fmla="*/ 3334012 w 4114165"/>
              <a:gd name="connsiteY910" fmla="*/ 1461661 h 3063504"/>
              <a:gd name="connsiteX911" fmla="*/ 3337192 w 4114165"/>
              <a:gd name="connsiteY911" fmla="*/ 1018433 h 3063504"/>
              <a:gd name="connsiteX912" fmla="*/ 3340373 w 4114165"/>
              <a:gd name="connsiteY912" fmla="*/ 1152145 h 3063504"/>
              <a:gd name="connsiteX913" fmla="*/ 3343554 w 4114165"/>
              <a:gd name="connsiteY913" fmla="*/ 1199189 h 3063504"/>
              <a:gd name="connsiteX914" fmla="*/ 3346747 w 4114165"/>
              <a:gd name="connsiteY914" fmla="*/ 938857 h 3063504"/>
              <a:gd name="connsiteX915" fmla="*/ 3349928 w 4114165"/>
              <a:gd name="connsiteY915" fmla="*/ 1449960 h 3063504"/>
              <a:gd name="connsiteX916" fmla="*/ 3353109 w 4114165"/>
              <a:gd name="connsiteY916" fmla="*/ 991207 h 3063504"/>
              <a:gd name="connsiteX917" fmla="*/ 3356290 w 4114165"/>
              <a:gd name="connsiteY917" fmla="*/ 1534323 h 3063504"/>
              <a:gd name="connsiteX918" fmla="*/ 3359483 w 4114165"/>
              <a:gd name="connsiteY918" fmla="*/ 992764 h 3063504"/>
              <a:gd name="connsiteX919" fmla="*/ 3362664 w 4114165"/>
              <a:gd name="connsiteY919" fmla="*/ 1638175 h 3063504"/>
              <a:gd name="connsiteX920" fmla="*/ 3365845 w 4114165"/>
              <a:gd name="connsiteY920" fmla="*/ 1054815 h 3063504"/>
              <a:gd name="connsiteX921" fmla="*/ 3369038 w 4114165"/>
              <a:gd name="connsiteY921" fmla="*/ 1484012 h 3063504"/>
              <a:gd name="connsiteX922" fmla="*/ 3372219 w 4114165"/>
              <a:gd name="connsiteY922" fmla="*/ 1191667 h 3063504"/>
              <a:gd name="connsiteX923" fmla="*/ 3375400 w 4114165"/>
              <a:gd name="connsiteY923" fmla="*/ 1379400 h 3063504"/>
              <a:gd name="connsiteX924" fmla="*/ 3378581 w 4114165"/>
              <a:gd name="connsiteY924" fmla="*/ 1440830 h 3063504"/>
              <a:gd name="connsiteX925" fmla="*/ 3381774 w 4114165"/>
              <a:gd name="connsiteY925" fmla="*/ 1218399 h 3063504"/>
              <a:gd name="connsiteX926" fmla="*/ 3384955 w 4114165"/>
              <a:gd name="connsiteY926" fmla="*/ 1640973 h 3063504"/>
              <a:gd name="connsiteX927" fmla="*/ 3388136 w 4114165"/>
              <a:gd name="connsiteY927" fmla="*/ 1208357 h 3063504"/>
              <a:gd name="connsiteX928" fmla="*/ 3391329 w 4114165"/>
              <a:gd name="connsiteY928" fmla="*/ 1712268 h 3063504"/>
              <a:gd name="connsiteX929" fmla="*/ 3394510 w 4114165"/>
              <a:gd name="connsiteY929" fmla="*/ 1348160 h 3063504"/>
              <a:gd name="connsiteX930" fmla="*/ 3397691 w 4114165"/>
              <a:gd name="connsiteY930" fmla="*/ 1739924 h 3063504"/>
              <a:gd name="connsiteX931" fmla="*/ 3400872 w 4114165"/>
              <a:gd name="connsiteY931" fmla="*/ 1630944 h 3063504"/>
              <a:gd name="connsiteX932" fmla="*/ 3404065 w 4114165"/>
              <a:gd name="connsiteY932" fmla="*/ 1785157 h 3063504"/>
              <a:gd name="connsiteX933" fmla="*/ 3407246 w 4114165"/>
              <a:gd name="connsiteY933" fmla="*/ 1755209 h 3063504"/>
              <a:gd name="connsiteX934" fmla="*/ 3410427 w 4114165"/>
              <a:gd name="connsiteY934" fmla="*/ 1707126 h 3063504"/>
              <a:gd name="connsiteX935" fmla="*/ 3413620 w 4114165"/>
              <a:gd name="connsiteY935" fmla="*/ 1782245 h 3063504"/>
              <a:gd name="connsiteX936" fmla="*/ 3416801 w 4114165"/>
              <a:gd name="connsiteY936" fmla="*/ 1690828 h 3063504"/>
              <a:gd name="connsiteX937" fmla="*/ 3419982 w 4114165"/>
              <a:gd name="connsiteY937" fmla="*/ 1891162 h 3063504"/>
              <a:gd name="connsiteX938" fmla="*/ 3423163 w 4114165"/>
              <a:gd name="connsiteY938" fmla="*/ 1842978 h 3063504"/>
              <a:gd name="connsiteX939" fmla="*/ 3426356 w 4114165"/>
              <a:gd name="connsiteY939" fmla="*/ 1883285 h 3063504"/>
              <a:gd name="connsiteX940" fmla="*/ 3429537 w 4114165"/>
              <a:gd name="connsiteY940" fmla="*/ 1830568 h 3063504"/>
              <a:gd name="connsiteX941" fmla="*/ 3432718 w 4114165"/>
              <a:gd name="connsiteY941" fmla="*/ 1925125 h 3063504"/>
              <a:gd name="connsiteX942" fmla="*/ 3435911 w 4114165"/>
              <a:gd name="connsiteY942" fmla="*/ 1861568 h 3063504"/>
              <a:gd name="connsiteX943" fmla="*/ 3439092 w 4114165"/>
              <a:gd name="connsiteY943" fmla="*/ 1992468 h 3063504"/>
              <a:gd name="connsiteX944" fmla="*/ 3442273 w 4114165"/>
              <a:gd name="connsiteY944" fmla="*/ 2001750 h 3063504"/>
              <a:gd name="connsiteX945" fmla="*/ 3445453 w 4114165"/>
              <a:gd name="connsiteY945" fmla="*/ 2021037 h 3063504"/>
              <a:gd name="connsiteX946" fmla="*/ 3448647 w 4114165"/>
              <a:gd name="connsiteY946" fmla="*/ 2079414 h 3063504"/>
              <a:gd name="connsiteX947" fmla="*/ 3451828 w 4114165"/>
              <a:gd name="connsiteY947" fmla="*/ 2093572 h 3063504"/>
              <a:gd name="connsiteX948" fmla="*/ 3455008 w 4114165"/>
              <a:gd name="connsiteY948" fmla="*/ 2090090 h 3063504"/>
              <a:gd name="connsiteX949" fmla="*/ 3458189 w 4114165"/>
              <a:gd name="connsiteY949" fmla="*/ 2207643 h 3063504"/>
              <a:gd name="connsiteX950" fmla="*/ 3461383 w 4114165"/>
              <a:gd name="connsiteY950" fmla="*/ 2216786 h 3063504"/>
              <a:gd name="connsiteX951" fmla="*/ 3464564 w 4114165"/>
              <a:gd name="connsiteY951" fmla="*/ 2214658 h 3063504"/>
              <a:gd name="connsiteX952" fmla="*/ 3467744 w 4114165"/>
              <a:gd name="connsiteY952" fmla="*/ 2342254 h 3063504"/>
              <a:gd name="connsiteX953" fmla="*/ 3470938 w 4114165"/>
              <a:gd name="connsiteY953" fmla="*/ 2375812 h 3063504"/>
              <a:gd name="connsiteX954" fmla="*/ 3474119 w 4114165"/>
              <a:gd name="connsiteY954" fmla="*/ 2456072 h 3063504"/>
              <a:gd name="connsiteX955" fmla="*/ 3477299 w 4114165"/>
              <a:gd name="connsiteY955" fmla="*/ 2484488 h 3063504"/>
              <a:gd name="connsiteX956" fmla="*/ 3490035 w 4114165"/>
              <a:gd name="connsiteY956" fmla="*/ 2697003 h 3063504"/>
              <a:gd name="connsiteX957" fmla="*/ 3502771 w 4114165"/>
              <a:gd name="connsiteY957" fmla="*/ 2946762 h 3063504"/>
              <a:gd name="connsiteX958" fmla="*/ 3509145 w 4114165"/>
              <a:gd name="connsiteY958" fmla="*/ 2842758 h 3063504"/>
              <a:gd name="connsiteX959" fmla="*/ 3515519 w 4114165"/>
              <a:gd name="connsiteY959" fmla="*/ 2807795 h 3063504"/>
              <a:gd name="connsiteX960" fmla="*/ 3518700 w 4114165"/>
              <a:gd name="connsiteY960" fmla="*/ 2760370 h 3063504"/>
              <a:gd name="connsiteX961" fmla="*/ 3525062 w 4114165"/>
              <a:gd name="connsiteY961" fmla="*/ 2827879 h 3063504"/>
              <a:gd name="connsiteX962" fmla="*/ 3528255 w 4114165"/>
              <a:gd name="connsiteY962" fmla="*/ 2815861 h 3063504"/>
              <a:gd name="connsiteX963" fmla="*/ 3534617 w 4114165"/>
              <a:gd name="connsiteY963" fmla="*/ 2864374 h 3063504"/>
              <a:gd name="connsiteX964" fmla="*/ 3537797 w 4114165"/>
              <a:gd name="connsiteY964" fmla="*/ 2863842 h 3063504"/>
              <a:gd name="connsiteX965" fmla="*/ 3540991 w 4114165"/>
              <a:gd name="connsiteY965" fmla="*/ 2847051 h 3063504"/>
              <a:gd name="connsiteX966" fmla="*/ 3544172 w 4114165"/>
              <a:gd name="connsiteY966" fmla="*/ 2881533 h 3063504"/>
              <a:gd name="connsiteX967" fmla="*/ 3547353 w 4114165"/>
              <a:gd name="connsiteY967" fmla="*/ 2860664 h 3063504"/>
              <a:gd name="connsiteX968" fmla="*/ 3550546 w 4114165"/>
              <a:gd name="connsiteY968" fmla="*/ 2801830 h 3063504"/>
              <a:gd name="connsiteX969" fmla="*/ 3556908 w 4114165"/>
              <a:gd name="connsiteY969" fmla="*/ 2785457 h 3063504"/>
              <a:gd name="connsiteX970" fmla="*/ 3563282 w 4114165"/>
              <a:gd name="connsiteY970" fmla="*/ 2861702 h 3063504"/>
              <a:gd name="connsiteX971" fmla="*/ 3566463 w 4114165"/>
              <a:gd name="connsiteY971" fmla="*/ 2837224 h 3063504"/>
              <a:gd name="connsiteX972" fmla="*/ 3569643 w 4114165"/>
              <a:gd name="connsiteY972" fmla="*/ 2846405 h 3063504"/>
              <a:gd name="connsiteX973" fmla="*/ 3572837 w 4114165"/>
              <a:gd name="connsiteY973" fmla="*/ 2897451 h 3063504"/>
              <a:gd name="connsiteX974" fmla="*/ 3576018 w 4114165"/>
              <a:gd name="connsiteY974" fmla="*/ 2891106 h 3063504"/>
              <a:gd name="connsiteX975" fmla="*/ 3579198 w 4114165"/>
              <a:gd name="connsiteY975" fmla="*/ 2858840 h 3063504"/>
              <a:gd name="connsiteX976" fmla="*/ 3582379 w 4114165"/>
              <a:gd name="connsiteY976" fmla="*/ 2854142 h 3063504"/>
              <a:gd name="connsiteX977" fmla="*/ 3585573 w 4114165"/>
              <a:gd name="connsiteY977" fmla="*/ 2862563 h 3063504"/>
              <a:gd name="connsiteX978" fmla="*/ 3588753 w 4114165"/>
              <a:gd name="connsiteY978" fmla="*/ 2841251 h 3063504"/>
              <a:gd name="connsiteX979" fmla="*/ 3591934 w 4114165"/>
              <a:gd name="connsiteY979" fmla="*/ 2856143 h 3063504"/>
              <a:gd name="connsiteX980" fmla="*/ 3595128 w 4114165"/>
              <a:gd name="connsiteY980" fmla="*/ 2894513 h 3063504"/>
              <a:gd name="connsiteX981" fmla="*/ 3598308 w 4114165"/>
              <a:gd name="connsiteY981" fmla="*/ 2846874 h 3063504"/>
              <a:gd name="connsiteX982" fmla="*/ 3601489 w 4114165"/>
              <a:gd name="connsiteY982" fmla="*/ 2829601 h 3063504"/>
              <a:gd name="connsiteX983" fmla="*/ 3604670 w 4114165"/>
              <a:gd name="connsiteY983" fmla="*/ 2915762 h 3063504"/>
              <a:gd name="connsiteX984" fmla="*/ 3607863 w 4114165"/>
              <a:gd name="connsiteY984" fmla="*/ 2844974 h 3063504"/>
              <a:gd name="connsiteX985" fmla="*/ 3611044 w 4114165"/>
              <a:gd name="connsiteY985" fmla="*/ 2836692 h 3063504"/>
              <a:gd name="connsiteX986" fmla="*/ 3614225 w 4114165"/>
              <a:gd name="connsiteY986" fmla="*/ 2856814 h 3063504"/>
              <a:gd name="connsiteX987" fmla="*/ 3623780 w 4114165"/>
              <a:gd name="connsiteY987" fmla="*/ 2745098 h 3063504"/>
              <a:gd name="connsiteX988" fmla="*/ 3626961 w 4114165"/>
              <a:gd name="connsiteY988" fmla="*/ 2773946 h 3063504"/>
              <a:gd name="connsiteX989" fmla="*/ 3630154 w 4114165"/>
              <a:gd name="connsiteY989" fmla="*/ 2601041 h 3063504"/>
              <a:gd name="connsiteX990" fmla="*/ 3639696 w 4114165"/>
              <a:gd name="connsiteY990" fmla="*/ 1685459 h 3063504"/>
              <a:gd name="connsiteX991" fmla="*/ 3646071 w 4114165"/>
              <a:gd name="connsiteY991" fmla="*/ 1252805 h 3063504"/>
              <a:gd name="connsiteX992" fmla="*/ 3649251 w 4114165"/>
              <a:gd name="connsiteY992" fmla="*/ 1297684 h 3063504"/>
              <a:gd name="connsiteX993" fmla="*/ 3652445 w 4114165"/>
              <a:gd name="connsiteY993" fmla="*/ 1489330 h 3063504"/>
              <a:gd name="connsiteX994" fmla="*/ 3655626 w 4114165"/>
              <a:gd name="connsiteY994" fmla="*/ 1397306 h 3063504"/>
              <a:gd name="connsiteX995" fmla="*/ 3661987 w 4114165"/>
              <a:gd name="connsiteY995" fmla="*/ 1027373 h 3063504"/>
              <a:gd name="connsiteX996" fmla="*/ 3668362 w 4114165"/>
              <a:gd name="connsiteY996" fmla="*/ 1159591 h 3063504"/>
              <a:gd name="connsiteX997" fmla="*/ 3671542 w 4114165"/>
              <a:gd name="connsiteY997" fmla="*/ 1120410 h 3063504"/>
              <a:gd name="connsiteX998" fmla="*/ 3674736 w 4114165"/>
              <a:gd name="connsiteY998" fmla="*/ 1104315 h 3063504"/>
              <a:gd name="connsiteX999" fmla="*/ 3677917 w 4114165"/>
              <a:gd name="connsiteY999" fmla="*/ 928815 h 3063504"/>
              <a:gd name="connsiteX1000" fmla="*/ 3681097 w 4114165"/>
              <a:gd name="connsiteY1000" fmla="*/ 979164 h 3063504"/>
              <a:gd name="connsiteX1001" fmla="*/ 3684278 w 4114165"/>
              <a:gd name="connsiteY1001" fmla="*/ 1608973 h 3063504"/>
              <a:gd name="connsiteX1002" fmla="*/ 3687472 w 4114165"/>
              <a:gd name="connsiteY1002" fmla="*/ 1528004 h 3063504"/>
              <a:gd name="connsiteX1003" fmla="*/ 3690652 w 4114165"/>
              <a:gd name="connsiteY1003" fmla="*/ 1090728 h 3063504"/>
              <a:gd name="connsiteX1004" fmla="*/ 3693833 w 4114165"/>
              <a:gd name="connsiteY1004" fmla="*/ 1363026 h 3063504"/>
              <a:gd name="connsiteX1005" fmla="*/ 3697027 w 4114165"/>
              <a:gd name="connsiteY1005" fmla="*/ 987306 h 3063504"/>
              <a:gd name="connsiteX1006" fmla="*/ 3700208 w 4114165"/>
              <a:gd name="connsiteY1006" fmla="*/ 1009771 h 3063504"/>
              <a:gd name="connsiteX1007" fmla="*/ 3703388 w 4114165"/>
              <a:gd name="connsiteY1007" fmla="*/ 947987 h 3063504"/>
              <a:gd name="connsiteX1008" fmla="*/ 3706569 w 4114165"/>
              <a:gd name="connsiteY1008" fmla="*/ 857457 h 3063504"/>
              <a:gd name="connsiteX1009" fmla="*/ 3709763 w 4114165"/>
              <a:gd name="connsiteY1009" fmla="*/ 935526 h 3063504"/>
              <a:gd name="connsiteX1010" fmla="*/ 3712943 w 4114165"/>
              <a:gd name="connsiteY1010" fmla="*/ 766028 h 3063504"/>
              <a:gd name="connsiteX1011" fmla="*/ 3716124 w 4114165"/>
              <a:gd name="connsiteY1011" fmla="*/ 800105 h 3063504"/>
              <a:gd name="connsiteX1012" fmla="*/ 3719305 w 4114165"/>
              <a:gd name="connsiteY1012" fmla="*/ 617374 h 3063504"/>
              <a:gd name="connsiteX1013" fmla="*/ 3722498 w 4114165"/>
              <a:gd name="connsiteY1013" fmla="*/ 765281 h 3063504"/>
              <a:gd name="connsiteX1014" fmla="*/ 3728860 w 4114165"/>
              <a:gd name="connsiteY1014" fmla="*/ 399180 h 3063504"/>
              <a:gd name="connsiteX1015" fmla="*/ 3732054 w 4114165"/>
              <a:gd name="connsiteY1015" fmla="*/ 403989 h 3063504"/>
              <a:gd name="connsiteX1016" fmla="*/ 3735234 w 4114165"/>
              <a:gd name="connsiteY1016" fmla="*/ 485506 h 3063504"/>
              <a:gd name="connsiteX1017" fmla="*/ 3738415 w 4114165"/>
              <a:gd name="connsiteY1017" fmla="*/ 374250 h 3063504"/>
              <a:gd name="connsiteX1018" fmla="*/ 3741596 w 4114165"/>
              <a:gd name="connsiteY1018" fmla="*/ 371702 h 3063504"/>
              <a:gd name="connsiteX1019" fmla="*/ 3744789 w 4114165"/>
              <a:gd name="connsiteY1019" fmla="*/ 344610 h 3063504"/>
              <a:gd name="connsiteX1020" fmla="*/ 3747970 w 4114165"/>
              <a:gd name="connsiteY1020" fmla="*/ 394226 h 3063504"/>
              <a:gd name="connsiteX1021" fmla="*/ 3751151 w 4114165"/>
              <a:gd name="connsiteY1021" fmla="*/ 353527 h 3063504"/>
              <a:gd name="connsiteX1022" fmla="*/ 3754344 w 4114165"/>
              <a:gd name="connsiteY1022" fmla="*/ 147922 h 3063504"/>
              <a:gd name="connsiteX1023" fmla="*/ 3757525 w 4114165"/>
              <a:gd name="connsiteY1023" fmla="*/ 391444 h 3063504"/>
              <a:gd name="connsiteX1024" fmla="*/ 3760706 w 4114165"/>
              <a:gd name="connsiteY1024" fmla="*/ 334550 h 3063504"/>
              <a:gd name="connsiteX1025" fmla="*/ 3763887 w 4114165"/>
              <a:gd name="connsiteY1025" fmla="*/ 426961 h 3063504"/>
              <a:gd name="connsiteX1026" fmla="*/ 3767080 w 4114165"/>
              <a:gd name="connsiteY1026" fmla="*/ 423509 h 3063504"/>
              <a:gd name="connsiteX1027" fmla="*/ 3770261 w 4114165"/>
              <a:gd name="connsiteY1027" fmla="*/ 573155 h 3063504"/>
              <a:gd name="connsiteX1028" fmla="*/ 3773442 w 4114165"/>
              <a:gd name="connsiteY1028" fmla="*/ 291831 h 3063504"/>
              <a:gd name="connsiteX1029" fmla="*/ 3776635 w 4114165"/>
              <a:gd name="connsiteY1029" fmla="*/ 574040 h 3063504"/>
              <a:gd name="connsiteX1030" fmla="*/ 3779816 w 4114165"/>
              <a:gd name="connsiteY1030" fmla="*/ 325796 h 3063504"/>
              <a:gd name="connsiteX1031" fmla="*/ 3789371 w 4114165"/>
              <a:gd name="connsiteY1031" fmla="*/ 598531 h 3063504"/>
              <a:gd name="connsiteX1032" fmla="*/ 3792552 w 4114165"/>
              <a:gd name="connsiteY1032" fmla="*/ 638724 h 3063504"/>
              <a:gd name="connsiteX1033" fmla="*/ 3795733 w 4114165"/>
              <a:gd name="connsiteY1033" fmla="*/ 414247 h 3063504"/>
              <a:gd name="connsiteX1034" fmla="*/ 3798926 w 4114165"/>
              <a:gd name="connsiteY1034" fmla="*/ 773740 h 3063504"/>
              <a:gd name="connsiteX1035" fmla="*/ 3802107 w 4114165"/>
              <a:gd name="connsiteY1035" fmla="*/ 351274 h 3063504"/>
              <a:gd name="connsiteX1036" fmla="*/ 3805288 w 4114165"/>
              <a:gd name="connsiteY1036" fmla="*/ 953837 h 3063504"/>
              <a:gd name="connsiteX1037" fmla="*/ 3808468 w 4114165"/>
              <a:gd name="connsiteY1037" fmla="*/ 601380 h 3063504"/>
              <a:gd name="connsiteX1038" fmla="*/ 3811662 w 4114165"/>
              <a:gd name="connsiteY1038" fmla="*/ 1166239 h 3063504"/>
              <a:gd name="connsiteX1039" fmla="*/ 3814843 w 4114165"/>
              <a:gd name="connsiteY1039" fmla="*/ 433804 h 3063504"/>
              <a:gd name="connsiteX1040" fmla="*/ 3821204 w 4114165"/>
              <a:gd name="connsiteY1040" fmla="*/ 948835 h 3063504"/>
              <a:gd name="connsiteX1041" fmla="*/ 3824398 w 4114165"/>
              <a:gd name="connsiteY1041" fmla="*/ 1039530 h 3063504"/>
              <a:gd name="connsiteX1042" fmla="*/ 3827578 w 4114165"/>
              <a:gd name="connsiteY1042" fmla="*/ 1196960 h 3063504"/>
              <a:gd name="connsiteX1043" fmla="*/ 3830759 w 4114165"/>
              <a:gd name="connsiteY1043" fmla="*/ 700078 h 3063504"/>
              <a:gd name="connsiteX1044" fmla="*/ 3833953 w 4114165"/>
              <a:gd name="connsiteY1044" fmla="*/ 1226605 h 3063504"/>
              <a:gd name="connsiteX1045" fmla="*/ 3837133 w 4114165"/>
              <a:gd name="connsiteY1045" fmla="*/ 724087 h 3063504"/>
              <a:gd name="connsiteX1046" fmla="*/ 3840314 w 4114165"/>
              <a:gd name="connsiteY1046" fmla="*/ 1564575 h 3063504"/>
              <a:gd name="connsiteX1047" fmla="*/ 3843495 w 4114165"/>
              <a:gd name="connsiteY1047" fmla="*/ 762824 h 3063504"/>
              <a:gd name="connsiteX1048" fmla="*/ 3846688 w 4114165"/>
              <a:gd name="connsiteY1048" fmla="*/ 1385998 h 3063504"/>
              <a:gd name="connsiteX1049" fmla="*/ 3849869 w 4114165"/>
              <a:gd name="connsiteY1049" fmla="*/ 804512 h 3063504"/>
              <a:gd name="connsiteX1050" fmla="*/ 3853050 w 4114165"/>
              <a:gd name="connsiteY1050" fmla="*/ 1263164 h 3063504"/>
              <a:gd name="connsiteX1051" fmla="*/ 3859424 w 4114165"/>
              <a:gd name="connsiteY1051" fmla="*/ 894776 h 3063504"/>
              <a:gd name="connsiteX1052" fmla="*/ 3862605 w 4114165"/>
              <a:gd name="connsiteY1052" fmla="*/ 1361760 h 3063504"/>
              <a:gd name="connsiteX1053" fmla="*/ 3865786 w 4114165"/>
              <a:gd name="connsiteY1053" fmla="*/ 1035364 h 3063504"/>
              <a:gd name="connsiteX1054" fmla="*/ 3868979 w 4114165"/>
              <a:gd name="connsiteY1054" fmla="*/ 1779180 h 3063504"/>
              <a:gd name="connsiteX1055" fmla="*/ 3872160 w 4114165"/>
              <a:gd name="connsiteY1055" fmla="*/ 997564 h 3063504"/>
              <a:gd name="connsiteX1056" fmla="*/ 3875341 w 4114165"/>
              <a:gd name="connsiteY1056" fmla="*/ 1754107 h 3063504"/>
              <a:gd name="connsiteX1057" fmla="*/ 3878534 w 4114165"/>
              <a:gd name="connsiteY1057" fmla="*/ 930360 h 3063504"/>
              <a:gd name="connsiteX1058" fmla="*/ 3881715 w 4114165"/>
              <a:gd name="connsiteY1058" fmla="*/ 1633527 h 3063504"/>
              <a:gd name="connsiteX1059" fmla="*/ 3884896 w 4114165"/>
              <a:gd name="connsiteY1059" fmla="*/ 988142 h 3063504"/>
              <a:gd name="connsiteX1060" fmla="*/ 3888077 w 4114165"/>
              <a:gd name="connsiteY1060" fmla="*/ 1470095 h 3063504"/>
              <a:gd name="connsiteX1061" fmla="*/ 3891270 w 4114165"/>
              <a:gd name="connsiteY1061" fmla="*/ 1700756 h 3063504"/>
              <a:gd name="connsiteX1062" fmla="*/ 3894451 w 4114165"/>
              <a:gd name="connsiteY1062" fmla="*/ 1503323 h 3063504"/>
              <a:gd name="connsiteX1063" fmla="*/ 3897632 w 4114165"/>
              <a:gd name="connsiteY1063" fmla="*/ 1666895 h 3063504"/>
              <a:gd name="connsiteX1064" fmla="*/ 3900812 w 4114165"/>
              <a:gd name="connsiteY1064" fmla="*/ 882860 h 3063504"/>
              <a:gd name="connsiteX1065" fmla="*/ 3904006 w 4114165"/>
              <a:gd name="connsiteY1065" fmla="*/ 1935433 h 3063504"/>
              <a:gd name="connsiteX1066" fmla="*/ 3907187 w 4114165"/>
              <a:gd name="connsiteY1066" fmla="*/ 1273079 h 3063504"/>
              <a:gd name="connsiteX1067" fmla="*/ 3910367 w 4114165"/>
              <a:gd name="connsiteY1067" fmla="*/ 1932976 h 3063504"/>
              <a:gd name="connsiteX1068" fmla="*/ 3913561 w 4114165"/>
              <a:gd name="connsiteY1068" fmla="*/ 1237913 h 3063504"/>
              <a:gd name="connsiteX1069" fmla="*/ 3916742 w 4114165"/>
              <a:gd name="connsiteY1069" fmla="*/ 1646178 h 3063504"/>
              <a:gd name="connsiteX1070" fmla="*/ 3919922 w 4114165"/>
              <a:gd name="connsiteY1070" fmla="*/ 1386137 h 3063504"/>
              <a:gd name="connsiteX1071" fmla="*/ 3923103 w 4114165"/>
              <a:gd name="connsiteY1071" fmla="*/ 1405689 h 3063504"/>
              <a:gd name="connsiteX1072" fmla="*/ 3926297 w 4114165"/>
              <a:gd name="connsiteY1072" fmla="*/ 1721436 h 3063504"/>
              <a:gd name="connsiteX1073" fmla="*/ 3929477 w 4114165"/>
              <a:gd name="connsiteY1073" fmla="*/ 1256174 h 3063504"/>
              <a:gd name="connsiteX1074" fmla="*/ 3932658 w 4114165"/>
              <a:gd name="connsiteY1074" fmla="*/ 1840585 h 3063504"/>
              <a:gd name="connsiteX1075" fmla="*/ 3935852 w 4114165"/>
              <a:gd name="connsiteY1075" fmla="*/ 1233937 h 3063504"/>
              <a:gd name="connsiteX1076" fmla="*/ 3939032 w 4114165"/>
              <a:gd name="connsiteY1076" fmla="*/ 1818360 h 3063504"/>
              <a:gd name="connsiteX1077" fmla="*/ 3942213 w 4114165"/>
              <a:gd name="connsiteY1077" fmla="*/ 1246410 h 3063504"/>
              <a:gd name="connsiteX1078" fmla="*/ 3945394 w 4114165"/>
              <a:gd name="connsiteY1078" fmla="*/ 1695641 h 3063504"/>
              <a:gd name="connsiteX1079" fmla="*/ 3948587 w 4114165"/>
              <a:gd name="connsiteY1079" fmla="*/ 1438360 h 3063504"/>
              <a:gd name="connsiteX1080" fmla="*/ 3951768 w 4114165"/>
              <a:gd name="connsiteY1080" fmla="*/ 1533031 h 3063504"/>
              <a:gd name="connsiteX1081" fmla="*/ 3954949 w 4114165"/>
              <a:gd name="connsiteY1081" fmla="*/ 1689461 h 3063504"/>
              <a:gd name="connsiteX1082" fmla="*/ 3958142 w 4114165"/>
              <a:gd name="connsiteY1082" fmla="*/ 1465219 h 3063504"/>
              <a:gd name="connsiteX1083" fmla="*/ 3961323 w 4114165"/>
              <a:gd name="connsiteY1083" fmla="*/ 1874066 h 3063504"/>
              <a:gd name="connsiteX1084" fmla="*/ 3964504 w 4114165"/>
              <a:gd name="connsiteY1084" fmla="*/ 1503627 h 3063504"/>
              <a:gd name="connsiteX1085" fmla="*/ 3967685 w 4114165"/>
              <a:gd name="connsiteY1085" fmla="*/ 2051517 h 3063504"/>
              <a:gd name="connsiteX1086" fmla="*/ 3970878 w 4114165"/>
              <a:gd name="connsiteY1086" fmla="*/ 1635844 h 3063504"/>
              <a:gd name="connsiteX1087" fmla="*/ 3974059 w 4114165"/>
              <a:gd name="connsiteY1087" fmla="*/ 2140755 h 3063504"/>
              <a:gd name="connsiteX1088" fmla="*/ 3977240 w 4114165"/>
              <a:gd name="connsiteY1088" fmla="*/ 1949362 h 3063504"/>
              <a:gd name="connsiteX1089" fmla="*/ 3983614 w 4114165"/>
              <a:gd name="connsiteY1089" fmla="*/ 2083910 h 3063504"/>
              <a:gd name="connsiteX1090" fmla="*/ 3986795 w 4114165"/>
              <a:gd name="connsiteY1090" fmla="*/ 1880221 h 3063504"/>
              <a:gd name="connsiteX1091" fmla="*/ 3989976 w 4114165"/>
              <a:gd name="connsiteY1091" fmla="*/ 2092382 h 3063504"/>
              <a:gd name="connsiteX1092" fmla="*/ 3993169 w 4114165"/>
              <a:gd name="connsiteY1092" fmla="*/ 1831037 h 3063504"/>
              <a:gd name="connsiteX1093" fmla="*/ 3996350 w 4114165"/>
              <a:gd name="connsiteY1093" fmla="*/ 2108350 h 3063504"/>
              <a:gd name="connsiteX1094" fmla="*/ 3999531 w 4114165"/>
              <a:gd name="connsiteY1094" fmla="*/ 1816626 h 3063504"/>
              <a:gd name="connsiteX1095" fmla="*/ 4002711 w 4114165"/>
              <a:gd name="connsiteY1095" fmla="*/ 2082669 h 3063504"/>
              <a:gd name="connsiteX1096" fmla="*/ 4005905 w 4114165"/>
              <a:gd name="connsiteY1096" fmla="*/ 1911816 h 3063504"/>
              <a:gd name="connsiteX1097" fmla="*/ 4009086 w 4114165"/>
              <a:gd name="connsiteY1097" fmla="*/ 2012299 h 3063504"/>
              <a:gd name="connsiteX1098" fmla="*/ 4012267 w 4114165"/>
              <a:gd name="connsiteY1098" fmla="*/ 1951654 h 3063504"/>
              <a:gd name="connsiteX1099" fmla="*/ 4015460 w 4114165"/>
              <a:gd name="connsiteY1099" fmla="*/ 1921731 h 3063504"/>
              <a:gd name="connsiteX1100" fmla="*/ 4018641 w 4114165"/>
              <a:gd name="connsiteY1100" fmla="*/ 2068055 h 3063504"/>
              <a:gd name="connsiteX1101" fmla="*/ 4021822 w 4114165"/>
              <a:gd name="connsiteY1101" fmla="*/ 1909688 h 3063504"/>
              <a:gd name="connsiteX1102" fmla="*/ 4025002 w 4114165"/>
              <a:gd name="connsiteY1102" fmla="*/ 2091584 h 3063504"/>
              <a:gd name="connsiteX1103" fmla="*/ 4028196 w 4114165"/>
              <a:gd name="connsiteY1103" fmla="*/ 1924200 h 3063504"/>
              <a:gd name="connsiteX1104" fmla="*/ 4031377 w 4114165"/>
              <a:gd name="connsiteY1104" fmla="*/ 2070753 h 3063504"/>
              <a:gd name="connsiteX1105" fmla="*/ 4034557 w 4114165"/>
              <a:gd name="connsiteY1105" fmla="*/ 2000851 h 3063504"/>
              <a:gd name="connsiteX1106" fmla="*/ 4037751 w 4114165"/>
              <a:gd name="connsiteY1106" fmla="*/ 2039310 h 3063504"/>
              <a:gd name="connsiteX1107" fmla="*/ 4040932 w 4114165"/>
              <a:gd name="connsiteY1107" fmla="*/ 1984123 h 3063504"/>
              <a:gd name="connsiteX1108" fmla="*/ 4047293 w 4114165"/>
              <a:gd name="connsiteY1108" fmla="*/ 2012995 h 3063504"/>
              <a:gd name="connsiteX1109" fmla="*/ 4050487 w 4114165"/>
              <a:gd name="connsiteY1109" fmla="*/ 1977234 h 3063504"/>
              <a:gd name="connsiteX1110" fmla="*/ 4053668 w 4114165"/>
              <a:gd name="connsiteY1110" fmla="*/ 2025342 h 3063504"/>
              <a:gd name="connsiteX1111" fmla="*/ 4056848 w 4114165"/>
              <a:gd name="connsiteY1111" fmla="*/ 1987023 h 3063504"/>
              <a:gd name="connsiteX1112" fmla="*/ 4060042 w 4114165"/>
              <a:gd name="connsiteY1112" fmla="*/ 2085683 h 3063504"/>
              <a:gd name="connsiteX1113" fmla="*/ 4063223 w 4114165"/>
              <a:gd name="connsiteY1113" fmla="*/ 2002561 h 3063504"/>
              <a:gd name="connsiteX1114" fmla="*/ 4066403 w 4114165"/>
              <a:gd name="connsiteY1114" fmla="*/ 2077059 h 3063504"/>
              <a:gd name="connsiteX1115" fmla="*/ 4069584 w 4114165"/>
              <a:gd name="connsiteY1115" fmla="*/ 2024430 h 3063504"/>
              <a:gd name="connsiteX1116" fmla="*/ 4072778 w 4114165"/>
              <a:gd name="connsiteY1116" fmla="*/ 2099233 h 3063504"/>
              <a:gd name="connsiteX1117" fmla="*/ 4075958 w 4114165"/>
              <a:gd name="connsiteY1117" fmla="*/ 2070398 h 3063504"/>
              <a:gd name="connsiteX1118" fmla="*/ 4079139 w 4114165"/>
              <a:gd name="connsiteY1118" fmla="*/ 2073184 h 3063504"/>
              <a:gd name="connsiteX1119" fmla="*/ 4082320 w 4114165"/>
              <a:gd name="connsiteY1119" fmla="*/ 2178036 h 3063504"/>
              <a:gd name="connsiteX1120" fmla="*/ 4085514 w 4114165"/>
              <a:gd name="connsiteY1120" fmla="*/ 2086721 h 3063504"/>
              <a:gd name="connsiteX1121" fmla="*/ 4088694 w 4114165"/>
              <a:gd name="connsiteY1121" fmla="*/ 2211505 h 3063504"/>
              <a:gd name="connsiteX1122" fmla="*/ 4091875 w 4114165"/>
              <a:gd name="connsiteY1122" fmla="*/ 2096092 h 3063504"/>
              <a:gd name="connsiteX1123" fmla="*/ 4095069 w 4114165"/>
              <a:gd name="connsiteY1123" fmla="*/ 2309392 h 3063504"/>
              <a:gd name="connsiteX1124" fmla="*/ 4098249 w 4114165"/>
              <a:gd name="connsiteY1124" fmla="*/ 2293994 h 3063504"/>
              <a:gd name="connsiteX1125" fmla="*/ 4101430 w 4114165"/>
              <a:gd name="connsiteY1125" fmla="*/ 2474357 h 3063504"/>
              <a:gd name="connsiteX1126" fmla="*/ 4104611 w 4114165"/>
              <a:gd name="connsiteY1126" fmla="*/ 2520604 h 3063504"/>
              <a:gd name="connsiteX1127" fmla="*/ 4107804 w 4114165"/>
              <a:gd name="connsiteY1127" fmla="*/ 2511904 h 3063504"/>
              <a:gd name="connsiteX1128" fmla="*/ 4110985 w 4114165"/>
              <a:gd name="connsiteY1128" fmla="*/ 2735398 h 3063504"/>
              <a:gd name="connsiteX1129" fmla="*/ 4114166 w 4114165"/>
              <a:gd name="connsiteY1129" fmla="*/ 2546905 h 3063504"/>
              <a:gd name="connsiteX1130" fmla="*/ 4114166 w 4114165"/>
              <a:gd name="connsiteY1130" fmla="*/ 2546905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</a:cxnLst>
            <a:rect l="l" t="t" r="r" b="b"/>
            <a:pathLst>
              <a:path w="4114165" h="3063504">
                <a:moveTo>
                  <a:pt x="0" y="3011446"/>
                </a:moveTo>
                <a:lnTo>
                  <a:pt x="3185" y="3013332"/>
                </a:lnTo>
                <a:lnTo>
                  <a:pt x="9554" y="2826245"/>
                </a:lnTo>
                <a:lnTo>
                  <a:pt x="12738" y="2838655"/>
                </a:lnTo>
                <a:lnTo>
                  <a:pt x="15922" y="2924828"/>
                </a:lnTo>
                <a:lnTo>
                  <a:pt x="19106" y="2725369"/>
                </a:lnTo>
                <a:lnTo>
                  <a:pt x="22291" y="2641399"/>
                </a:lnTo>
                <a:lnTo>
                  <a:pt x="25475" y="2821179"/>
                </a:lnTo>
                <a:lnTo>
                  <a:pt x="28660" y="2514627"/>
                </a:lnTo>
                <a:lnTo>
                  <a:pt x="31843" y="2618250"/>
                </a:lnTo>
                <a:lnTo>
                  <a:pt x="35028" y="2254674"/>
                </a:lnTo>
                <a:lnTo>
                  <a:pt x="38212" y="2269567"/>
                </a:lnTo>
                <a:lnTo>
                  <a:pt x="44582" y="1843155"/>
                </a:lnTo>
                <a:lnTo>
                  <a:pt x="47765" y="1889465"/>
                </a:lnTo>
                <a:lnTo>
                  <a:pt x="50950" y="1451074"/>
                </a:lnTo>
                <a:lnTo>
                  <a:pt x="54134" y="1745876"/>
                </a:lnTo>
                <a:lnTo>
                  <a:pt x="57319" y="1707861"/>
                </a:lnTo>
                <a:lnTo>
                  <a:pt x="60503" y="1736163"/>
                </a:lnTo>
                <a:lnTo>
                  <a:pt x="66871" y="1595803"/>
                </a:lnTo>
                <a:lnTo>
                  <a:pt x="70056" y="1611164"/>
                </a:lnTo>
                <a:lnTo>
                  <a:pt x="73240" y="1610809"/>
                </a:lnTo>
                <a:lnTo>
                  <a:pt x="76425" y="1814308"/>
                </a:lnTo>
                <a:lnTo>
                  <a:pt x="79608" y="1666945"/>
                </a:lnTo>
                <a:lnTo>
                  <a:pt x="82793" y="1683737"/>
                </a:lnTo>
                <a:lnTo>
                  <a:pt x="85978" y="1724374"/>
                </a:lnTo>
                <a:lnTo>
                  <a:pt x="89162" y="1786398"/>
                </a:lnTo>
                <a:lnTo>
                  <a:pt x="92347" y="1745293"/>
                </a:lnTo>
                <a:lnTo>
                  <a:pt x="95530" y="1727286"/>
                </a:lnTo>
                <a:lnTo>
                  <a:pt x="98715" y="1781827"/>
                </a:lnTo>
                <a:lnTo>
                  <a:pt x="101899" y="1772203"/>
                </a:lnTo>
                <a:lnTo>
                  <a:pt x="105084" y="1830365"/>
                </a:lnTo>
                <a:lnTo>
                  <a:pt x="108268" y="1860162"/>
                </a:lnTo>
                <a:lnTo>
                  <a:pt x="111452" y="1854540"/>
                </a:lnTo>
                <a:lnTo>
                  <a:pt x="124190" y="2026178"/>
                </a:lnTo>
                <a:lnTo>
                  <a:pt x="127373" y="1988302"/>
                </a:lnTo>
                <a:lnTo>
                  <a:pt x="133742" y="1778623"/>
                </a:lnTo>
                <a:lnTo>
                  <a:pt x="136927" y="1775546"/>
                </a:lnTo>
                <a:lnTo>
                  <a:pt x="140112" y="1739620"/>
                </a:lnTo>
                <a:lnTo>
                  <a:pt x="143296" y="1765352"/>
                </a:lnTo>
                <a:lnTo>
                  <a:pt x="146480" y="1810927"/>
                </a:lnTo>
                <a:lnTo>
                  <a:pt x="152849" y="1709469"/>
                </a:lnTo>
                <a:lnTo>
                  <a:pt x="156033" y="1680153"/>
                </a:lnTo>
                <a:lnTo>
                  <a:pt x="159218" y="1678089"/>
                </a:lnTo>
                <a:lnTo>
                  <a:pt x="162401" y="1664945"/>
                </a:lnTo>
                <a:lnTo>
                  <a:pt x="165586" y="1675164"/>
                </a:lnTo>
                <a:lnTo>
                  <a:pt x="168770" y="1620218"/>
                </a:lnTo>
                <a:lnTo>
                  <a:pt x="171955" y="1594144"/>
                </a:lnTo>
                <a:lnTo>
                  <a:pt x="175140" y="1608986"/>
                </a:lnTo>
                <a:lnTo>
                  <a:pt x="178323" y="1606884"/>
                </a:lnTo>
                <a:lnTo>
                  <a:pt x="181508" y="1608441"/>
                </a:lnTo>
                <a:lnTo>
                  <a:pt x="184692" y="1602160"/>
                </a:lnTo>
                <a:lnTo>
                  <a:pt x="187877" y="1607871"/>
                </a:lnTo>
                <a:lnTo>
                  <a:pt x="191061" y="1561270"/>
                </a:lnTo>
                <a:lnTo>
                  <a:pt x="194245" y="1591447"/>
                </a:lnTo>
                <a:lnTo>
                  <a:pt x="200614" y="1561156"/>
                </a:lnTo>
                <a:lnTo>
                  <a:pt x="206983" y="1586116"/>
                </a:lnTo>
                <a:lnTo>
                  <a:pt x="210166" y="1617799"/>
                </a:lnTo>
                <a:lnTo>
                  <a:pt x="213351" y="1602755"/>
                </a:lnTo>
                <a:lnTo>
                  <a:pt x="216535" y="1596981"/>
                </a:lnTo>
                <a:lnTo>
                  <a:pt x="219720" y="1570641"/>
                </a:lnTo>
                <a:lnTo>
                  <a:pt x="222905" y="1594195"/>
                </a:lnTo>
                <a:lnTo>
                  <a:pt x="226089" y="1556180"/>
                </a:lnTo>
                <a:lnTo>
                  <a:pt x="229272" y="1552989"/>
                </a:lnTo>
                <a:lnTo>
                  <a:pt x="232457" y="1561714"/>
                </a:lnTo>
                <a:lnTo>
                  <a:pt x="238826" y="1454734"/>
                </a:lnTo>
                <a:lnTo>
                  <a:pt x="248379" y="1211852"/>
                </a:lnTo>
                <a:lnTo>
                  <a:pt x="251563" y="1302015"/>
                </a:lnTo>
                <a:lnTo>
                  <a:pt x="254748" y="1329861"/>
                </a:lnTo>
                <a:lnTo>
                  <a:pt x="257933" y="1292593"/>
                </a:lnTo>
                <a:lnTo>
                  <a:pt x="261116" y="1329114"/>
                </a:lnTo>
                <a:lnTo>
                  <a:pt x="264300" y="1279094"/>
                </a:lnTo>
                <a:lnTo>
                  <a:pt x="267485" y="1355023"/>
                </a:lnTo>
                <a:lnTo>
                  <a:pt x="270670" y="1329405"/>
                </a:lnTo>
                <a:lnTo>
                  <a:pt x="273854" y="1335243"/>
                </a:lnTo>
                <a:lnTo>
                  <a:pt x="277037" y="1297063"/>
                </a:lnTo>
                <a:lnTo>
                  <a:pt x="280222" y="1222008"/>
                </a:lnTo>
                <a:lnTo>
                  <a:pt x="283407" y="1184943"/>
                </a:lnTo>
                <a:lnTo>
                  <a:pt x="286591" y="1180510"/>
                </a:lnTo>
                <a:lnTo>
                  <a:pt x="289776" y="1181283"/>
                </a:lnTo>
                <a:lnTo>
                  <a:pt x="292959" y="1142799"/>
                </a:lnTo>
                <a:lnTo>
                  <a:pt x="296144" y="1200240"/>
                </a:lnTo>
                <a:lnTo>
                  <a:pt x="302513" y="1061286"/>
                </a:lnTo>
                <a:lnTo>
                  <a:pt x="305698" y="1043367"/>
                </a:lnTo>
                <a:lnTo>
                  <a:pt x="308881" y="1015761"/>
                </a:lnTo>
                <a:lnTo>
                  <a:pt x="312065" y="1020636"/>
                </a:lnTo>
                <a:lnTo>
                  <a:pt x="315250" y="995728"/>
                </a:lnTo>
                <a:lnTo>
                  <a:pt x="324803" y="1044659"/>
                </a:lnTo>
                <a:lnTo>
                  <a:pt x="327987" y="1045304"/>
                </a:lnTo>
                <a:lnTo>
                  <a:pt x="331172" y="978037"/>
                </a:lnTo>
                <a:lnTo>
                  <a:pt x="334354" y="967488"/>
                </a:lnTo>
                <a:lnTo>
                  <a:pt x="337535" y="942922"/>
                </a:lnTo>
                <a:lnTo>
                  <a:pt x="343909" y="1069605"/>
                </a:lnTo>
                <a:lnTo>
                  <a:pt x="347090" y="1001996"/>
                </a:lnTo>
                <a:lnTo>
                  <a:pt x="350283" y="1035959"/>
                </a:lnTo>
                <a:lnTo>
                  <a:pt x="353464" y="1037035"/>
                </a:lnTo>
                <a:lnTo>
                  <a:pt x="356645" y="1209180"/>
                </a:lnTo>
                <a:lnTo>
                  <a:pt x="359825" y="1224300"/>
                </a:lnTo>
                <a:lnTo>
                  <a:pt x="366200" y="1319275"/>
                </a:lnTo>
                <a:lnTo>
                  <a:pt x="369380" y="1254337"/>
                </a:lnTo>
                <a:lnTo>
                  <a:pt x="372574" y="1298140"/>
                </a:lnTo>
                <a:lnTo>
                  <a:pt x="375755" y="1247778"/>
                </a:lnTo>
                <a:lnTo>
                  <a:pt x="378935" y="1301951"/>
                </a:lnTo>
                <a:lnTo>
                  <a:pt x="382116" y="1294214"/>
                </a:lnTo>
                <a:lnTo>
                  <a:pt x="385310" y="1319591"/>
                </a:lnTo>
                <a:lnTo>
                  <a:pt x="388490" y="1313690"/>
                </a:lnTo>
                <a:lnTo>
                  <a:pt x="391671" y="1316970"/>
                </a:lnTo>
                <a:lnTo>
                  <a:pt x="394865" y="1262986"/>
                </a:lnTo>
                <a:lnTo>
                  <a:pt x="401226" y="1288414"/>
                </a:lnTo>
                <a:lnTo>
                  <a:pt x="404407" y="1275067"/>
                </a:lnTo>
                <a:lnTo>
                  <a:pt x="407601" y="1332723"/>
                </a:lnTo>
                <a:lnTo>
                  <a:pt x="413962" y="1099706"/>
                </a:lnTo>
                <a:lnTo>
                  <a:pt x="426698" y="106593"/>
                </a:lnTo>
                <a:lnTo>
                  <a:pt x="429891" y="163744"/>
                </a:lnTo>
                <a:lnTo>
                  <a:pt x="433072" y="272852"/>
                </a:lnTo>
                <a:lnTo>
                  <a:pt x="436253" y="264073"/>
                </a:lnTo>
                <a:lnTo>
                  <a:pt x="442627" y="0"/>
                </a:lnTo>
                <a:lnTo>
                  <a:pt x="448989" y="212600"/>
                </a:lnTo>
                <a:lnTo>
                  <a:pt x="452182" y="53217"/>
                </a:lnTo>
                <a:lnTo>
                  <a:pt x="455363" y="35493"/>
                </a:lnTo>
                <a:lnTo>
                  <a:pt x="458544" y="61732"/>
                </a:lnTo>
                <a:lnTo>
                  <a:pt x="468099" y="648880"/>
                </a:lnTo>
                <a:lnTo>
                  <a:pt x="474473" y="828686"/>
                </a:lnTo>
                <a:lnTo>
                  <a:pt x="477654" y="981747"/>
                </a:lnTo>
                <a:lnTo>
                  <a:pt x="480835" y="1056676"/>
                </a:lnTo>
                <a:lnTo>
                  <a:pt x="499945" y="1995963"/>
                </a:lnTo>
                <a:lnTo>
                  <a:pt x="506306" y="2089444"/>
                </a:lnTo>
                <a:lnTo>
                  <a:pt x="515861" y="2169159"/>
                </a:lnTo>
                <a:lnTo>
                  <a:pt x="519042" y="2238212"/>
                </a:lnTo>
                <a:lnTo>
                  <a:pt x="522235" y="2227980"/>
                </a:lnTo>
                <a:lnTo>
                  <a:pt x="525416" y="2306214"/>
                </a:lnTo>
                <a:lnTo>
                  <a:pt x="528597" y="2337277"/>
                </a:lnTo>
                <a:lnTo>
                  <a:pt x="531791" y="2346281"/>
                </a:lnTo>
                <a:lnTo>
                  <a:pt x="538152" y="2373532"/>
                </a:lnTo>
                <a:lnTo>
                  <a:pt x="541333" y="2419740"/>
                </a:lnTo>
                <a:lnTo>
                  <a:pt x="544526" y="2436253"/>
                </a:lnTo>
                <a:lnTo>
                  <a:pt x="550888" y="2604245"/>
                </a:lnTo>
                <a:lnTo>
                  <a:pt x="557262" y="2762219"/>
                </a:lnTo>
                <a:lnTo>
                  <a:pt x="563624" y="2916876"/>
                </a:lnTo>
                <a:lnTo>
                  <a:pt x="566817" y="2948433"/>
                </a:lnTo>
                <a:lnTo>
                  <a:pt x="569998" y="2949953"/>
                </a:lnTo>
                <a:lnTo>
                  <a:pt x="579553" y="2905732"/>
                </a:lnTo>
                <a:lnTo>
                  <a:pt x="585915" y="2936086"/>
                </a:lnTo>
                <a:lnTo>
                  <a:pt x="589108" y="2986638"/>
                </a:lnTo>
                <a:lnTo>
                  <a:pt x="592289" y="2980851"/>
                </a:lnTo>
                <a:lnTo>
                  <a:pt x="595470" y="3017587"/>
                </a:lnTo>
                <a:lnTo>
                  <a:pt x="598650" y="3005962"/>
                </a:lnTo>
                <a:lnTo>
                  <a:pt x="601844" y="3021335"/>
                </a:lnTo>
                <a:lnTo>
                  <a:pt x="605025" y="3001467"/>
                </a:lnTo>
                <a:lnTo>
                  <a:pt x="608205" y="2999694"/>
                </a:lnTo>
                <a:lnTo>
                  <a:pt x="611399" y="3008976"/>
                </a:lnTo>
                <a:lnTo>
                  <a:pt x="614580" y="2974747"/>
                </a:lnTo>
                <a:lnTo>
                  <a:pt x="617760" y="2990247"/>
                </a:lnTo>
                <a:lnTo>
                  <a:pt x="620941" y="2914571"/>
                </a:lnTo>
                <a:lnTo>
                  <a:pt x="624135" y="2993438"/>
                </a:lnTo>
                <a:lnTo>
                  <a:pt x="627315" y="2906277"/>
                </a:lnTo>
                <a:lnTo>
                  <a:pt x="630496" y="2932984"/>
                </a:lnTo>
                <a:lnTo>
                  <a:pt x="633690" y="2767576"/>
                </a:lnTo>
                <a:lnTo>
                  <a:pt x="636870" y="2826485"/>
                </a:lnTo>
                <a:lnTo>
                  <a:pt x="640051" y="2799196"/>
                </a:lnTo>
                <a:lnTo>
                  <a:pt x="643232" y="2831943"/>
                </a:lnTo>
                <a:lnTo>
                  <a:pt x="646426" y="2681453"/>
                </a:lnTo>
                <a:lnTo>
                  <a:pt x="649606" y="2708654"/>
                </a:lnTo>
                <a:lnTo>
                  <a:pt x="652787" y="2870946"/>
                </a:lnTo>
                <a:lnTo>
                  <a:pt x="655981" y="2515703"/>
                </a:lnTo>
                <a:lnTo>
                  <a:pt x="659161" y="2685087"/>
                </a:lnTo>
                <a:lnTo>
                  <a:pt x="662342" y="1744647"/>
                </a:lnTo>
                <a:lnTo>
                  <a:pt x="668716" y="1481428"/>
                </a:lnTo>
                <a:lnTo>
                  <a:pt x="671897" y="1603059"/>
                </a:lnTo>
                <a:lnTo>
                  <a:pt x="675078" y="1584469"/>
                </a:lnTo>
                <a:lnTo>
                  <a:pt x="678259" y="1607631"/>
                </a:lnTo>
                <a:lnTo>
                  <a:pt x="681452" y="1604680"/>
                </a:lnTo>
                <a:lnTo>
                  <a:pt x="684633" y="1275637"/>
                </a:lnTo>
                <a:lnTo>
                  <a:pt x="687814" y="1501386"/>
                </a:lnTo>
                <a:lnTo>
                  <a:pt x="691007" y="1211206"/>
                </a:lnTo>
                <a:lnTo>
                  <a:pt x="694188" y="1600970"/>
                </a:lnTo>
                <a:lnTo>
                  <a:pt x="697369" y="1080141"/>
                </a:lnTo>
                <a:lnTo>
                  <a:pt x="700550" y="1550570"/>
                </a:lnTo>
                <a:lnTo>
                  <a:pt x="703743" y="1284008"/>
                </a:lnTo>
                <a:lnTo>
                  <a:pt x="706924" y="1613367"/>
                </a:lnTo>
                <a:lnTo>
                  <a:pt x="710105" y="1411489"/>
                </a:lnTo>
                <a:lnTo>
                  <a:pt x="713298" y="1407690"/>
                </a:lnTo>
                <a:lnTo>
                  <a:pt x="716479" y="1894404"/>
                </a:lnTo>
                <a:lnTo>
                  <a:pt x="719660" y="1220412"/>
                </a:lnTo>
                <a:lnTo>
                  <a:pt x="722840" y="1962405"/>
                </a:lnTo>
                <a:lnTo>
                  <a:pt x="726034" y="1431066"/>
                </a:lnTo>
                <a:lnTo>
                  <a:pt x="729215" y="2100461"/>
                </a:lnTo>
                <a:lnTo>
                  <a:pt x="732395" y="1845042"/>
                </a:lnTo>
                <a:lnTo>
                  <a:pt x="735589" y="2177327"/>
                </a:lnTo>
                <a:lnTo>
                  <a:pt x="738770" y="2353549"/>
                </a:lnTo>
                <a:lnTo>
                  <a:pt x="741950" y="2300896"/>
                </a:lnTo>
                <a:lnTo>
                  <a:pt x="745131" y="2571371"/>
                </a:lnTo>
                <a:lnTo>
                  <a:pt x="748325" y="2227879"/>
                </a:lnTo>
                <a:lnTo>
                  <a:pt x="751505" y="2581793"/>
                </a:lnTo>
                <a:lnTo>
                  <a:pt x="754686" y="2147214"/>
                </a:lnTo>
                <a:lnTo>
                  <a:pt x="757880" y="2506915"/>
                </a:lnTo>
                <a:lnTo>
                  <a:pt x="761061" y="2098713"/>
                </a:lnTo>
                <a:lnTo>
                  <a:pt x="764241" y="2375698"/>
                </a:lnTo>
                <a:lnTo>
                  <a:pt x="767422" y="2074754"/>
                </a:lnTo>
                <a:lnTo>
                  <a:pt x="770616" y="2073589"/>
                </a:lnTo>
                <a:lnTo>
                  <a:pt x="773796" y="2025519"/>
                </a:lnTo>
                <a:lnTo>
                  <a:pt x="776977" y="1733998"/>
                </a:lnTo>
                <a:lnTo>
                  <a:pt x="780158" y="2112238"/>
                </a:lnTo>
                <a:lnTo>
                  <a:pt x="783351" y="1632742"/>
                </a:lnTo>
                <a:lnTo>
                  <a:pt x="786532" y="1981907"/>
                </a:lnTo>
                <a:lnTo>
                  <a:pt x="789713" y="1791514"/>
                </a:lnTo>
                <a:lnTo>
                  <a:pt x="796087" y="2454476"/>
                </a:lnTo>
                <a:lnTo>
                  <a:pt x="802449" y="2696243"/>
                </a:lnTo>
                <a:lnTo>
                  <a:pt x="805642" y="2628356"/>
                </a:lnTo>
                <a:lnTo>
                  <a:pt x="808823" y="2769881"/>
                </a:lnTo>
                <a:lnTo>
                  <a:pt x="812004" y="2580539"/>
                </a:lnTo>
                <a:lnTo>
                  <a:pt x="815197" y="2709971"/>
                </a:lnTo>
                <a:lnTo>
                  <a:pt x="818378" y="2534571"/>
                </a:lnTo>
                <a:lnTo>
                  <a:pt x="821559" y="2621429"/>
                </a:lnTo>
                <a:lnTo>
                  <a:pt x="824740" y="2635802"/>
                </a:lnTo>
                <a:lnTo>
                  <a:pt x="827933" y="2639259"/>
                </a:lnTo>
                <a:lnTo>
                  <a:pt x="831114" y="2616376"/>
                </a:lnTo>
                <a:lnTo>
                  <a:pt x="834295" y="2571029"/>
                </a:lnTo>
                <a:lnTo>
                  <a:pt x="837488" y="2589986"/>
                </a:lnTo>
                <a:lnTo>
                  <a:pt x="840669" y="2514221"/>
                </a:lnTo>
                <a:lnTo>
                  <a:pt x="843850" y="2581413"/>
                </a:lnTo>
                <a:lnTo>
                  <a:pt x="847030" y="2497746"/>
                </a:lnTo>
                <a:lnTo>
                  <a:pt x="850224" y="2528885"/>
                </a:lnTo>
                <a:lnTo>
                  <a:pt x="853405" y="2497772"/>
                </a:lnTo>
                <a:lnTo>
                  <a:pt x="856585" y="2518577"/>
                </a:lnTo>
                <a:lnTo>
                  <a:pt x="859766" y="2520110"/>
                </a:lnTo>
                <a:lnTo>
                  <a:pt x="862960" y="2511511"/>
                </a:lnTo>
                <a:lnTo>
                  <a:pt x="866140" y="2537446"/>
                </a:lnTo>
                <a:lnTo>
                  <a:pt x="869321" y="2525023"/>
                </a:lnTo>
                <a:lnTo>
                  <a:pt x="872515" y="2567850"/>
                </a:lnTo>
                <a:lnTo>
                  <a:pt x="875695" y="2560379"/>
                </a:lnTo>
                <a:lnTo>
                  <a:pt x="878876" y="2622214"/>
                </a:lnTo>
                <a:lnTo>
                  <a:pt x="882057" y="2628989"/>
                </a:lnTo>
                <a:lnTo>
                  <a:pt x="885250" y="2672475"/>
                </a:lnTo>
                <a:lnTo>
                  <a:pt x="888431" y="2665966"/>
                </a:lnTo>
                <a:lnTo>
                  <a:pt x="894805" y="2728117"/>
                </a:lnTo>
                <a:lnTo>
                  <a:pt x="897986" y="2743997"/>
                </a:lnTo>
                <a:lnTo>
                  <a:pt x="901167" y="2781999"/>
                </a:lnTo>
                <a:lnTo>
                  <a:pt x="904348" y="2768082"/>
                </a:lnTo>
                <a:lnTo>
                  <a:pt x="907541" y="2802248"/>
                </a:lnTo>
                <a:lnTo>
                  <a:pt x="910722" y="2763574"/>
                </a:lnTo>
                <a:lnTo>
                  <a:pt x="913903" y="2755774"/>
                </a:lnTo>
                <a:lnTo>
                  <a:pt x="917096" y="2743604"/>
                </a:lnTo>
                <a:lnTo>
                  <a:pt x="920277" y="2747112"/>
                </a:lnTo>
                <a:lnTo>
                  <a:pt x="929832" y="2494492"/>
                </a:lnTo>
                <a:lnTo>
                  <a:pt x="945749" y="1907485"/>
                </a:lnTo>
                <a:lnTo>
                  <a:pt x="952123" y="1838229"/>
                </a:lnTo>
                <a:lnTo>
                  <a:pt x="955304" y="1782612"/>
                </a:lnTo>
                <a:lnTo>
                  <a:pt x="958485" y="1689372"/>
                </a:lnTo>
                <a:lnTo>
                  <a:pt x="961665" y="1657030"/>
                </a:lnTo>
                <a:lnTo>
                  <a:pt x="964859" y="1549747"/>
                </a:lnTo>
                <a:lnTo>
                  <a:pt x="968040" y="1500284"/>
                </a:lnTo>
                <a:lnTo>
                  <a:pt x="974414" y="1298000"/>
                </a:lnTo>
                <a:lnTo>
                  <a:pt x="980776" y="1110786"/>
                </a:lnTo>
                <a:lnTo>
                  <a:pt x="987150" y="823912"/>
                </a:lnTo>
                <a:lnTo>
                  <a:pt x="990331" y="704864"/>
                </a:lnTo>
                <a:lnTo>
                  <a:pt x="993511" y="662873"/>
                </a:lnTo>
                <a:lnTo>
                  <a:pt x="996705" y="671053"/>
                </a:lnTo>
                <a:lnTo>
                  <a:pt x="999886" y="570015"/>
                </a:lnTo>
                <a:lnTo>
                  <a:pt x="1006247" y="530037"/>
                </a:lnTo>
                <a:lnTo>
                  <a:pt x="1009441" y="603419"/>
                </a:lnTo>
                <a:lnTo>
                  <a:pt x="1012621" y="548202"/>
                </a:lnTo>
                <a:lnTo>
                  <a:pt x="1015802" y="568308"/>
                </a:lnTo>
                <a:lnTo>
                  <a:pt x="1022176" y="655566"/>
                </a:lnTo>
                <a:lnTo>
                  <a:pt x="1025357" y="612777"/>
                </a:lnTo>
                <a:lnTo>
                  <a:pt x="1028538" y="618653"/>
                </a:lnTo>
                <a:lnTo>
                  <a:pt x="1031731" y="556261"/>
                </a:lnTo>
                <a:lnTo>
                  <a:pt x="1034912" y="562606"/>
                </a:lnTo>
                <a:lnTo>
                  <a:pt x="1038093" y="590553"/>
                </a:lnTo>
                <a:lnTo>
                  <a:pt x="1041274" y="574483"/>
                </a:lnTo>
                <a:lnTo>
                  <a:pt x="1044467" y="675701"/>
                </a:lnTo>
                <a:lnTo>
                  <a:pt x="1047648" y="698381"/>
                </a:lnTo>
                <a:lnTo>
                  <a:pt x="1050829" y="809577"/>
                </a:lnTo>
                <a:lnTo>
                  <a:pt x="1054022" y="769941"/>
                </a:lnTo>
                <a:lnTo>
                  <a:pt x="1057203" y="800903"/>
                </a:lnTo>
                <a:lnTo>
                  <a:pt x="1060384" y="932880"/>
                </a:lnTo>
                <a:lnTo>
                  <a:pt x="1063565" y="1147700"/>
                </a:lnTo>
                <a:lnTo>
                  <a:pt x="1066758" y="1071745"/>
                </a:lnTo>
                <a:lnTo>
                  <a:pt x="1069939" y="1202304"/>
                </a:lnTo>
                <a:lnTo>
                  <a:pt x="1073120" y="1529979"/>
                </a:lnTo>
                <a:lnTo>
                  <a:pt x="1076313" y="1482593"/>
                </a:lnTo>
                <a:lnTo>
                  <a:pt x="1082675" y="2071639"/>
                </a:lnTo>
                <a:lnTo>
                  <a:pt x="1098604" y="2722254"/>
                </a:lnTo>
                <a:lnTo>
                  <a:pt x="1101785" y="2668372"/>
                </a:lnTo>
                <a:lnTo>
                  <a:pt x="1104965" y="2693027"/>
                </a:lnTo>
                <a:lnTo>
                  <a:pt x="1108146" y="2737741"/>
                </a:lnTo>
                <a:lnTo>
                  <a:pt x="1111340" y="2813645"/>
                </a:lnTo>
                <a:lnTo>
                  <a:pt x="1117701" y="2823890"/>
                </a:lnTo>
                <a:lnTo>
                  <a:pt x="1120895" y="2892626"/>
                </a:lnTo>
                <a:lnTo>
                  <a:pt x="1124076" y="2892752"/>
                </a:lnTo>
                <a:lnTo>
                  <a:pt x="1127256" y="2909152"/>
                </a:lnTo>
                <a:lnTo>
                  <a:pt x="1130437" y="2907847"/>
                </a:lnTo>
                <a:lnTo>
                  <a:pt x="1133631" y="2903187"/>
                </a:lnTo>
                <a:lnTo>
                  <a:pt x="1136811" y="2901452"/>
                </a:lnTo>
                <a:lnTo>
                  <a:pt x="1139992" y="2903719"/>
                </a:lnTo>
                <a:lnTo>
                  <a:pt x="1143173" y="2875973"/>
                </a:lnTo>
                <a:lnTo>
                  <a:pt x="1146367" y="2829348"/>
                </a:lnTo>
                <a:lnTo>
                  <a:pt x="1149547" y="2875822"/>
                </a:lnTo>
                <a:lnTo>
                  <a:pt x="1152728" y="2885281"/>
                </a:lnTo>
                <a:lnTo>
                  <a:pt x="1155922" y="2836110"/>
                </a:lnTo>
                <a:lnTo>
                  <a:pt x="1159102" y="2830234"/>
                </a:lnTo>
                <a:lnTo>
                  <a:pt x="1165464" y="2770020"/>
                </a:lnTo>
                <a:lnTo>
                  <a:pt x="1168657" y="2684568"/>
                </a:lnTo>
                <a:lnTo>
                  <a:pt x="1171838" y="2705792"/>
                </a:lnTo>
                <a:lnTo>
                  <a:pt x="1175019" y="2747188"/>
                </a:lnTo>
                <a:lnTo>
                  <a:pt x="1178212" y="2624379"/>
                </a:lnTo>
                <a:lnTo>
                  <a:pt x="1181393" y="2615464"/>
                </a:lnTo>
                <a:lnTo>
                  <a:pt x="1184574" y="2621023"/>
                </a:lnTo>
                <a:lnTo>
                  <a:pt x="1187755" y="2640588"/>
                </a:lnTo>
                <a:lnTo>
                  <a:pt x="1194129" y="2445852"/>
                </a:lnTo>
                <a:lnTo>
                  <a:pt x="1197310" y="2619871"/>
                </a:lnTo>
                <a:lnTo>
                  <a:pt x="1200503" y="2622759"/>
                </a:lnTo>
                <a:lnTo>
                  <a:pt x="1203684" y="2517843"/>
                </a:lnTo>
                <a:lnTo>
                  <a:pt x="1206865" y="2481955"/>
                </a:lnTo>
                <a:lnTo>
                  <a:pt x="1210046" y="2505610"/>
                </a:lnTo>
                <a:lnTo>
                  <a:pt x="1216420" y="2610057"/>
                </a:lnTo>
                <a:lnTo>
                  <a:pt x="1219601" y="2630876"/>
                </a:lnTo>
                <a:lnTo>
                  <a:pt x="1225975" y="2720164"/>
                </a:lnTo>
                <a:lnTo>
                  <a:pt x="1229156" y="2747276"/>
                </a:lnTo>
                <a:lnTo>
                  <a:pt x="1232336" y="2713162"/>
                </a:lnTo>
                <a:lnTo>
                  <a:pt x="1235530" y="2730206"/>
                </a:lnTo>
                <a:lnTo>
                  <a:pt x="1238711" y="2842694"/>
                </a:lnTo>
                <a:lnTo>
                  <a:pt x="1241891" y="2837477"/>
                </a:lnTo>
                <a:lnTo>
                  <a:pt x="1245072" y="2805173"/>
                </a:lnTo>
                <a:lnTo>
                  <a:pt x="1248266" y="2791092"/>
                </a:lnTo>
                <a:lnTo>
                  <a:pt x="1251446" y="2825131"/>
                </a:lnTo>
                <a:lnTo>
                  <a:pt x="1254627" y="2843416"/>
                </a:lnTo>
                <a:lnTo>
                  <a:pt x="1257821" y="2842099"/>
                </a:lnTo>
                <a:lnTo>
                  <a:pt x="1261001" y="2824738"/>
                </a:lnTo>
                <a:lnTo>
                  <a:pt x="1267363" y="2890840"/>
                </a:lnTo>
                <a:lnTo>
                  <a:pt x="1270556" y="2845405"/>
                </a:lnTo>
                <a:lnTo>
                  <a:pt x="1273737" y="2841314"/>
                </a:lnTo>
                <a:lnTo>
                  <a:pt x="1280112" y="2472635"/>
                </a:lnTo>
                <a:lnTo>
                  <a:pt x="1286473" y="2380472"/>
                </a:lnTo>
                <a:lnTo>
                  <a:pt x="1289654" y="2486590"/>
                </a:lnTo>
                <a:lnTo>
                  <a:pt x="1292847" y="2640094"/>
                </a:lnTo>
                <a:lnTo>
                  <a:pt x="1296028" y="2663939"/>
                </a:lnTo>
                <a:lnTo>
                  <a:pt x="1299209" y="2713833"/>
                </a:lnTo>
                <a:lnTo>
                  <a:pt x="1302390" y="2711756"/>
                </a:lnTo>
                <a:lnTo>
                  <a:pt x="1305583" y="2728814"/>
                </a:lnTo>
                <a:lnTo>
                  <a:pt x="1308764" y="2734373"/>
                </a:lnTo>
                <a:lnTo>
                  <a:pt x="1311945" y="2716518"/>
                </a:lnTo>
                <a:lnTo>
                  <a:pt x="1315138" y="2738083"/>
                </a:lnTo>
                <a:lnTo>
                  <a:pt x="1318319" y="2716441"/>
                </a:lnTo>
                <a:lnTo>
                  <a:pt x="1321500" y="2764334"/>
                </a:lnTo>
                <a:lnTo>
                  <a:pt x="1324681" y="2723583"/>
                </a:lnTo>
                <a:lnTo>
                  <a:pt x="1327874" y="2779049"/>
                </a:lnTo>
                <a:lnTo>
                  <a:pt x="1331055" y="2687734"/>
                </a:lnTo>
                <a:lnTo>
                  <a:pt x="1334236" y="2754279"/>
                </a:lnTo>
                <a:lnTo>
                  <a:pt x="1337429" y="2645856"/>
                </a:lnTo>
                <a:lnTo>
                  <a:pt x="1340610" y="2717936"/>
                </a:lnTo>
                <a:lnTo>
                  <a:pt x="1343791" y="2672234"/>
                </a:lnTo>
                <a:lnTo>
                  <a:pt x="1346971" y="2745010"/>
                </a:lnTo>
                <a:lnTo>
                  <a:pt x="1353346" y="2678490"/>
                </a:lnTo>
                <a:lnTo>
                  <a:pt x="1356526" y="2667181"/>
                </a:lnTo>
                <a:lnTo>
                  <a:pt x="1359720" y="2358653"/>
                </a:lnTo>
                <a:lnTo>
                  <a:pt x="1362901" y="2541485"/>
                </a:lnTo>
                <a:lnTo>
                  <a:pt x="1366081" y="2069018"/>
                </a:lnTo>
                <a:lnTo>
                  <a:pt x="1369262" y="2275810"/>
                </a:lnTo>
                <a:lnTo>
                  <a:pt x="1372456" y="1632742"/>
                </a:lnTo>
                <a:lnTo>
                  <a:pt x="1375636" y="1659791"/>
                </a:lnTo>
                <a:lnTo>
                  <a:pt x="1378817" y="1076456"/>
                </a:lnTo>
                <a:lnTo>
                  <a:pt x="1382011" y="926282"/>
                </a:lnTo>
                <a:lnTo>
                  <a:pt x="1385191" y="1092615"/>
                </a:lnTo>
                <a:lnTo>
                  <a:pt x="1388372" y="918089"/>
                </a:lnTo>
                <a:lnTo>
                  <a:pt x="1391553" y="1138709"/>
                </a:lnTo>
                <a:lnTo>
                  <a:pt x="1394746" y="571059"/>
                </a:lnTo>
                <a:lnTo>
                  <a:pt x="1397927" y="1172520"/>
                </a:lnTo>
                <a:lnTo>
                  <a:pt x="1401108" y="478485"/>
                </a:lnTo>
                <a:lnTo>
                  <a:pt x="1404289" y="1044773"/>
                </a:lnTo>
                <a:lnTo>
                  <a:pt x="1407482" y="527467"/>
                </a:lnTo>
                <a:lnTo>
                  <a:pt x="1410663" y="1033793"/>
                </a:lnTo>
                <a:lnTo>
                  <a:pt x="1413844" y="568747"/>
                </a:lnTo>
                <a:lnTo>
                  <a:pt x="1417037" y="612435"/>
                </a:lnTo>
                <a:lnTo>
                  <a:pt x="1420218" y="780857"/>
                </a:lnTo>
                <a:lnTo>
                  <a:pt x="1423399" y="331837"/>
                </a:lnTo>
                <a:lnTo>
                  <a:pt x="1426580" y="1069694"/>
                </a:lnTo>
                <a:lnTo>
                  <a:pt x="1429773" y="329314"/>
                </a:lnTo>
                <a:lnTo>
                  <a:pt x="1432954" y="1268508"/>
                </a:lnTo>
                <a:lnTo>
                  <a:pt x="1436135" y="267892"/>
                </a:lnTo>
                <a:lnTo>
                  <a:pt x="1439328" y="1156007"/>
                </a:lnTo>
                <a:lnTo>
                  <a:pt x="1442509" y="613055"/>
                </a:lnTo>
                <a:lnTo>
                  <a:pt x="1445690" y="957396"/>
                </a:lnTo>
                <a:lnTo>
                  <a:pt x="1448870" y="1082800"/>
                </a:lnTo>
                <a:lnTo>
                  <a:pt x="1452064" y="832776"/>
                </a:lnTo>
                <a:lnTo>
                  <a:pt x="1455245" y="1393304"/>
                </a:lnTo>
                <a:lnTo>
                  <a:pt x="1458426" y="752149"/>
                </a:lnTo>
                <a:lnTo>
                  <a:pt x="1461619" y="1571984"/>
                </a:lnTo>
                <a:lnTo>
                  <a:pt x="1464800" y="775424"/>
                </a:lnTo>
                <a:lnTo>
                  <a:pt x="1467981" y="1737379"/>
                </a:lnTo>
                <a:lnTo>
                  <a:pt x="1471161" y="1500018"/>
                </a:lnTo>
                <a:lnTo>
                  <a:pt x="1477536" y="2132524"/>
                </a:lnTo>
                <a:lnTo>
                  <a:pt x="1480716" y="2150050"/>
                </a:lnTo>
                <a:lnTo>
                  <a:pt x="1483897" y="2514753"/>
                </a:lnTo>
                <a:lnTo>
                  <a:pt x="1487091" y="2296058"/>
                </a:lnTo>
                <a:lnTo>
                  <a:pt x="1490272" y="2543157"/>
                </a:lnTo>
                <a:lnTo>
                  <a:pt x="1493452" y="2427820"/>
                </a:lnTo>
                <a:lnTo>
                  <a:pt x="1496646" y="2618643"/>
                </a:lnTo>
                <a:lnTo>
                  <a:pt x="1499827" y="2483373"/>
                </a:lnTo>
                <a:lnTo>
                  <a:pt x="1503007" y="2647819"/>
                </a:lnTo>
                <a:lnTo>
                  <a:pt x="1506188" y="2560176"/>
                </a:lnTo>
                <a:lnTo>
                  <a:pt x="1509382" y="2679579"/>
                </a:lnTo>
                <a:lnTo>
                  <a:pt x="1512562" y="2647591"/>
                </a:lnTo>
                <a:lnTo>
                  <a:pt x="1515743" y="2665915"/>
                </a:lnTo>
                <a:lnTo>
                  <a:pt x="1518937" y="2695813"/>
                </a:lnTo>
                <a:lnTo>
                  <a:pt x="1522117" y="2660267"/>
                </a:lnTo>
                <a:lnTo>
                  <a:pt x="1528479" y="2815810"/>
                </a:lnTo>
                <a:lnTo>
                  <a:pt x="1531672" y="2780721"/>
                </a:lnTo>
                <a:lnTo>
                  <a:pt x="1534853" y="2686594"/>
                </a:lnTo>
                <a:lnTo>
                  <a:pt x="1538034" y="2519654"/>
                </a:lnTo>
                <a:lnTo>
                  <a:pt x="1544408" y="2791294"/>
                </a:lnTo>
                <a:lnTo>
                  <a:pt x="1550770" y="2490326"/>
                </a:lnTo>
                <a:lnTo>
                  <a:pt x="1553963" y="2036739"/>
                </a:lnTo>
                <a:lnTo>
                  <a:pt x="1557144" y="2266755"/>
                </a:lnTo>
                <a:lnTo>
                  <a:pt x="1560325" y="2047921"/>
                </a:lnTo>
                <a:lnTo>
                  <a:pt x="1563518" y="1945791"/>
                </a:lnTo>
                <a:lnTo>
                  <a:pt x="1569880" y="1585407"/>
                </a:lnTo>
                <a:lnTo>
                  <a:pt x="1573060" y="1686422"/>
                </a:lnTo>
                <a:lnTo>
                  <a:pt x="1576254" y="1572490"/>
                </a:lnTo>
                <a:lnTo>
                  <a:pt x="1579435" y="1699313"/>
                </a:lnTo>
                <a:lnTo>
                  <a:pt x="1582615" y="1615393"/>
                </a:lnTo>
                <a:lnTo>
                  <a:pt x="1585796" y="1656422"/>
                </a:lnTo>
                <a:lnTo>
                  <a:pt x="1588990" y="1489685"/>
                </a:lnTo>
                <a:lnTo>
                  <a:pt x="1592171" y="1543377"/>
                </a:lnTo>
                <a:lnTo>
                  <a:pt x="1598545" y="1738708"/>
                </a:lnTo>
                <a:lnTo>
                  <a:pt x="1601726" y="1743761"/>
                </a:lnTo>
                <a:lnTo>
                  <a:pt x="1604906" y="1826984"/>
                </a:lnTo>
                <a:lnTo>
                  <a:pt x="1608087" y="2031826"/>
                </a:lnTo>
                <a:lnTo>
                  <a:pt x="1611281" y="1971080"/>
                </a:lnTo>
                <a:lnTo>
                  <a:pt x="1614461" y="1988834"/>
                </a:lnTo>
                <a:lnTo>
                  <a:pt x="1617642" y="2065611"/>
                </a:lnTo>
                <a:lnTo>
                  <a:pt x="1627197" y="2478245"/>
                </a:lnTo>
                <a:lnTo>
                  <a:pt x="1630378" y="2545436"/>
                </a:lnTo>
                <a:lnTo>
                  <a:pt x="1633572" y="2507510"/>
                </a:lnTo>
                <a:lnTo>
                  <a:pt x="1636752" y="2489857"/>
                </a:lnTo>
                <a:lnTo>
                  <a:pt x="1639933" y="2558036"/>
                </a:lnTo>
                <a:lnTo>
                  <a:pt x="1643127" y="2591797"/>
                </a:lnTo>
                <a:lnTo>
                  <a:pt x="1646307" y="2720000"/>
                </a:lnTo>
                <a:lnTo>
                  <a:pt x="1649488" y="2720418"/>
                </a:lnTo>
                <a:lnTo>
                  <a:pt x="1652669" y="2679692"/>
                </a:lnTo>
                <a:lnTo>
                  <a:pt x="1655862" y="2800564"/>
                </a:lnTo>
                <a:lnTo>
                  <a:pt x="1659043" y="2775731"/>
                </a:lnTo>
                <a:lnTo>
                  <a:pt x="1662224" y="2796486"/>
                </a:lnTo>
                <a:lnTo>
                  <a:pt x="1665405" y="2764663"/>
                </a:lnTo>
                <a:lnTo>
                  <a:pt x="1668598" y="2795676"/>
                </a:lnTo>
                <a:lnTo>
                  <a:pt x="1671779" y="2795372"/>
                </a:lnTo>
                <a:lnTo>
                  <a:pt x="1674960" y="2791826"/>
                </a:lnTo>
                <a:lnTo>
                  <a:pt x="1678153" y="2833222"/>
                </a:lnTo>
                <a:lnTo>
                  <a:pt x="1681334" y="2751645"/>
                </a:lnTo>
                <a:lnTo>
                  <a:pt x="1684515" y="2737437"/>
                </a:lnTo>
                <a:lnTo>
                  <a:pt x="1687696" y="2806186"/>
                </a:lnTo>
                <a:lnTo>
                  <a:pt x="1690889" y="2761612"/>
                </a:lnTo>
                <a:lnTo>
                  <a:pt x="1694070" y="2644071"/>
                </a:lnTo>
                <a:lnTo>
                  <a:pt x="1697251" y="2695459"/>
                </a:lnTo>
                <a:lnTo>
                  <a:pt x="1700444" y="2683517"/>
                </a:lnTo>
                <a:lnTo>
                  <a:pt x="1706806" y="2640462"/>
                </a:lnTo>
                <a:lnTo>
                  <a:pt x="1709986" y="2655480"/>
                </a:lnTo>
                <a:lnTo>
                  <a:pt x="1713180" y="2678148"/>
                </a:lnTo>
                <a:lnTo>
                  <a:pt x="1716361" y="2671221"/>
                </a:lnTo>
                <a:lnTo>
                  <a:pt x="1719541" y="2705336"/>
                </a:lnTo>
                <a:lnTo>
                  <a:pt x="1722735" y="2649782"/>
                </a:lnTo>
                <a:lnTo>
                  <a:pt x="1725916" y="2660444"/>
                </a:lnTo>
                <a:lnTo>
                  <a:pt x="1729096" y="2640867"/>
                </a:lnTo>
                <a:lnTo>
                  <a:pt x="1732277" y="2689697"/>
                </a:lnTo>
                <a:lnTo>
                  <a:pt x="1735471" y="2630825"/>
                </a:lnTo>
                <a:lnTo>
                  <a:pt x="1738651" y="2511283"/>
                </a:lnTo>
                <a:lnTo>
                  <a:pt x="1741832" y="2552756"/>
                </a:lnTo>
                <a:lnTo>
                  <a:pt x="1745026" y="2638752"/>
                </a:lnTo>
                <a:lnTo>
                  <a:pt x="1748206" y="2672449"/>
                </a:lnTo>
                <a:lnTo>
                  <a:pt x="1751387" y="2600699"/>
                </a:lnTo>
                <a:lnTo>
                  <a:pt x="1754568" y="2607854"/>
                </a:lnTo>
                <a:lnTo>
                  <a:pt x="1757761" y="2554174"/>
                </a:lnTo>
                <a:lnTo>
                  <a:pt x="1764123" y="2656861"/>
                </a:lnTo>
                <a:lnTo>
                  <a:pt x="1767304" y="2637182"/>
                </a:lnTo>
                <a:lnTo>
                  <a:pt x="1770497" y="2647009"/>
                </a:lnTo>
                <a:lnTo>
                  <a:pt x="1773678" y="2689266"/>
                </a:lnTo>
                <a:lnTo>
                  <a:pt x="1776859" y="2796423"/>
                </a:lnTo>
                <a:lnTo>
                  <a:pt x="1783233" y="2736867"/>
                </a:lnTo>
                <a:lnTo>
                  <a:pt x="1786414" y="2744237"/>
                </a:lnTo>
                <a:lnTo>
                  <a:pt x="1789595" y="2723951"/>
                </a:lnTo>
                <a:lnTo>
                  <a:pt x="1792788" y="2755419"/>
                </a:lnTo>
                <a:lnTo>
                  <a:pt x="1795969" y="2804439"/>
                </a:lnTo>
                <a:lnTo>
                  <a:pt x="1799150" y="2831171"/>
                </a:lnTo>
                <a:lnTo>
                  <a:pt x="1802343" y="2718619"/>
                </a:lnTo>
                <a:lnTo>
                  <a:pt x="1805524" y="2766943"/>
                </a:lnTo>
                <a:lnTo>
                  <a:pt x="1808705" y="2691204"/>
                </a:lnTo>
                <a:lnTo>
                  <a:pt x="1815079" y="2299819"/>
                </a:lnTo>
                <a:lnTo>
                  <a:pt x="1818260" y="2202730"/>
                </a:lnTo>
                <a:lnTo>
                  <a:pt x="1821441" y="2325386"/>
                </a:lnTo>
                <a:lnTo>
                  <a:pt x="1824634" y="2331300"/>
                </a:lnTo>
                <a:lnTo>
                  <a:pt x="1827815" y="2431821"/>
                </a:lnTo>
                <a:lnTo>
                  <a:pt x="1834176" y="2852863"/>
                </a:lnTo>
                <a:lnTo>
                  <a:pt x="1837370" y="2823687"/>
                </a:lnTo>
                <a:lnTo>
                  <a:pt x="1840551" y="2745922"/>
                </a:lnTo>
                <a:lnTo>
                  <a:pt x="1843731" y="2531937"/>
                </a:lnTo>
                <a:lnTo>
                  <a:pt x="1846912" y="2413143"/>
                </a:lnTo>
                <a:lnTo>
                  <a:pt x="1850106" y="2441091"/>
                </a:lnTo>
                <a:lnTo>
                  <a:pt x="1853286" y="2411332"/>
                </a:lnTo>
                <a:lnTo>
                  <a:pt x="1856467" y="2408787"/>
                </a:lnTo>
                <a:lnTo>
                  <a:pt x="1859661" y="2227752"/>
                </a:lnTo>
                <a:lnTo>
                  <a:pt x="1862841" y="2223219"/>
                </a:lnTo>
                <a:lnTo>
                  <a:pt x="1866022" y="2150012"/>
                </a:lnTo>
                <a:lnTo>
                  <a:pt x="1869203" y="2222282"/>
                </a:lnTo>
                <a:lnTo>
                  <a:pt x="1872396" y="2116265"/>
                </a:lnTo>
                <a:lnTo>
                  <a:pt x="1875577" y="2150063"/>
                </a:lnTo>
                <a:lnTo>
                  <a:pt x="1881951" y="2062433"/>
                </a:lnTo>
                <a:lnTo>
                  <a:pt x="1885132" y="2064294"/>
                </a:lnTo>
                <a:lnTo>
                  <a:pt x="1888313" y="2008247"/>
                </a:lnTo>
                <a:lnTo>
                  <a:pt x="1891494" y="2117493"/>
                </a:lnTo>
                <a:lnTo>
                  <a:pt x="1894687" y="1969054"/>
                </a:lnTo>
                <a:lnTo>
                  <a:pt x="1897868" y="2191307"/>
                </a:lnTo>
                <a:lnTo>
                  <a:pt x="1901049" y="2022658"/>
                </a:lnTo>
                <a:lnTo>
                  <a:pt x="1904242" y="2215988"/>
                </a:lnTo>
                <a:lnTo>
                  <a:pt x="1907423" y="1937218"/>
                </a:lnTo>
                <a:lnTo>
                  <a:pt x="1910604" y="2103057"/>
                </a:lnTo>
                <a:lnTo>
                  <a:pt x="1916978" y="2012235"/>
                </a:lnTo>
                <a:lnTo>
                  <a:pt x="1920159" y="2171464"/>
                </a:lnTo>
                <a:lnTo>
                  <a:pt x="1923340" y="1790210"/>
                </a:lnTo>
                <a:lnTo>
                  <a:pt x="1926520" y="2366187"/>
                </a:lnTo>
                <a:lnTo>
                  <a:pt x="1929714" y="1631476"/>
                </a:lnTo>
                <a:lnTo>
                  <a:pt x="1932895" y="2269149"/>
                </a:lnTo>
                <a:lnTo>
                  <a:pt x="1936075" y="1478655"/>
                </a:lnTo>
                <a:lnTo>
                  <a:pt x="1939269" y="1710608"/>
                </a:lnTo>
                <a:lnTo>
                  <a:pt x="1942450" y="1817107"/>
                </a:lnTo>
                <a:lnTo>
                  <a:pt x="1945631" y="1149561"/>
                </a:lnTo>
                <a:lnTo>
                  <a:pt x="1948811" y="2165955"/>
                </a:lnTo>
                <a:lnTo>
                  <a:pt x="1952005" y="846592"/>
                </a:lnTo>
                <a:lnTo>
                  <a:pt x="1955186" y="1950350"/>
                </a:lnTo>
                <a:lnTo>
                  <a:pt x="1958366" y="864169"/>
                </a:lnTo>
                <a:lnTo>
                  <a:pt x="1961560" y="1399560"/>
                </a:lnTo>
                <a:lnTo>
                  <a:pt x="1964741" y="1303623"/>
                </a:lnTo>
                <a:lnTo>
                  <a:pt x="1967921" y="789202"/>
                </a:lnTo>
                <a:lnTo>
                  <a:pt x="1971102" y="1617673"/>
                </a:lnTo>
                <a:lnTo>
                  <a:pt x="1974296" y="501977"/>
                </a:lnTo>
                <a:lnTo>
                  <a:pt x="1977477" y="1724918"/>
                </a:lnTo>
                <a:lnTo>
                  <a:pt x="1980657" y="540785"/>
                </a:lnTo>
                <a:lnTo>
                  <a:pt x="1983851" y="1270926"/>
                </a:lnTo>
                <a:lnTo>
                  <a:pt x="1987032" y="845186"/>
                </a:lnTo>
                <a:lnTo>
                  <a:pt x="1993393" y="1188248"/>
                </a:lnTo>
                <a:lnTo>
                  <a:pt x="1996587" y="828990"/>
                </a:lnTo>
                <a:lnTo>
                  <a:pt x="1999767" y="1529232"/>
                </a:lnTo>
                <a:lnTo>
                  <a:pt x="2002948" y="867398"/>
                </a:lnTo>
                <a:lnTo>
                  <a:pt x="2006142" y="1526636"/>
                </a:lnTo>
                <a:lnTo>
                  <a:pt x="2009322" y="947050"/>
                </a:lnTo>
                <a:lnTo>
                  <a:pt x="2012503" y="1598918"/>
                </a:lnTo>
                <a:lnTo>
                  <a:pt x="2015684" y="1262733"/>
                </a:lnTo>
                <a:lnTo>
                  <a:pt x="2018877" y="1568362"/>
                </a:lnTo>
                <a:lnTo>
                  <a:pt x="2022058" y="1696438"/>
                </a:lnTo>
                <a:lnTo>
                  <a:pt x="2025239" y="1640530"/>
                </a:lnTo>
                <a:lnTo>
                  <a:pt x="2028420" y="1925378"/>
                </a:lnTo>
                <a:lnTo>
                  <a:pt x="2031613" y="1618471"/>
                </a:lnTo>
                <a:lnTo>
                  <a:pt x="2034794" y="2157408"/>
                </a:lnTo>
                <a:lnTo>
                  <a:pt x="2037975" y="1957366"/>
                </a:lnTo>
                <a:lnTo>
                  <a:pt x="2041168" y="2357956"/>
                </a:lnTo>
                <a:lnTo>
                  <a:pt x="2044349" y="2274214"/>
                </a:lnTo>
                <a:lnTo>
                  <a:pt x="2047530" y="2456160"/>
                </a:lnTo>
                <a:lnTo>
                  <a:pt x="2050711" y="2483753"/>
                </a:lnTo>
                <a:lnTo>
                  <a:pt x="2053904" y="2551363"/>
                </a:lnTo>
                <a:lnTo>
                  <a:pt x="2063459" y="2850027"/>
                </a:lnTo>
                <a:lnTo>
                  <a:pt x="2066640" y="2850698"/>
                </a:lnTo>
                <a:lnTo>
                  <a:pt x="2069821" y="2919308"/>
                </a:lnTo>
                <a:lnTo>
                  <a:pt x="2073001" y="2817925"/>
                </a:lnTo>
                <a:lnTo>
                  <a:pt x="2076195" y="2931122"/>
                </a:lnTo>
                <a:lnTo>
                  <a:pt x="2079376" y="2871744"/>
                </a:lnTo>
                <a:lnTo>
                  <a:pt x="2082556" y="2969986"/>
                </a:lnTo>
                <a:lnTo>
                  <a:pt x="2085750" y="2951561"/>
                </a:lnTo>
                <a:lnTo>
                  <a:pt x="2088931" y="2984789"/>
                </a:lnTo>
                <a:lnTo>
                  <a:pt x="2092111" y="2969315"/>
                </a:lnTo>
                <a:lnTo>
                  <a:pt x="2095292" y="2967314"/>
                </a:lnTo>
                <a:lnTo>
                  <a:pt x="2098486" y="2976229"/>
                </a:lnTo>
                <a:lnTo>
                  <a:pt x="2101666" y="2978280"/>
                </a:lnTo>
                <a:lnTo>
                  <a:pt x="2104847" y="2986499"/>
                </a:lnTo>
                <a:lnTo>
                  <a:pt x="2108028" y="2960919"/>
                </a:lnTo>
                <a:lnTo>
                  <a:pt x="2111222" y="2976609"/>
                </a:lnTo>
                <a:lnTo>
                  <a:pt x="2114402" y="2965301"/>
                </a:lnTo>
                <a:lnTo>
                  <a:pt x="2117583" y="3007077"/>
                </a:lnTo>
                <a:lnTo>
                  <a:pt x="2120777" y="2964338"/>
                </a:lnTo>
                <a:lnTo>
                  <a:pt x="2123957" y="2959425"/>
                </a:lnTo>
                <a:lnTo>
                  <a:pt x="2127138" y="2922904"/>
                </a:lnTo>
                <a:lnTo>
                  <a:pt x="2130319" y="2967719"/>
                </a:lnTo>
                <a:lnTo>
                  <a:pt x="2133512" y="2748100"/>
                </a:lnTo>
                <a:lnTo>
                  <a:pt x="2136693" y="2770425"/>
                </a:lnTo>
                <a:lnTo>
                  <a:pt x="2139874" y="2840744"/>
                </a:lnTo>
                <a:lnTo>
                  <a:pt x="2143068" y="2520490"/>
                </a:lnTo>
                <a:lnTo>
                  <a:pt x="2155803" y="2802843"/>
                </a:lnTo>
                <a:lnTo>
                  <a:pt x="2158984" y="2808542"/>
                </a:lnTo>
                <a:lnTo>
                  <a:pt x="2165358" y="2716695"/>
                </a:lnTo>
                <a:lnTo>
                  <a:pt x="2168539" y="2878050"/>
                </a:lnTo>
                <a:lnTo>
                  <a:pt x="2171720" y="2791725"/>
                </a:lnTo>
                <a:lnTo>
                  <a:pt x="2174901" y="2656911"/>
                </a:lnTo>
                <a:lnTo>
                  <a:pt x="2178094" y="2667789"/>
                </a:lnTo>
                <a:lnTo>
                  <a:pt x="2184456" y="2001358"/>
                </a:lnTo>
                <a:lnTo>
                  <a:pt x="2187649" y="2232932"/>
                </a:lnTo>
                <a:lnTo>
                  <a:pt x="2190830" y="2350396"/>
                </a:lnTo>
                <a:lnTo>
                  <a:pt x="2194011" y="2318029"/>
                </a:lnTo>
                <a:lnTo>
                  <a:pt x="2197192" y="2241720"/>
                </a:lnTo>
                <a:lnTo>
                  <a:pt x="2200385" y="2286801"/>
                </a:lnTo>
                <a:lnTo>
                  <a:pt x="2203566" y="2371265"/>
                </a:lnTo>
                <a:lnTo>
                  <a:pt x="2206747" y="2299768"/>
                </a:lnTo>
                <a:lnTo>
                  <a:pt x="2209927" y="2269744"/>
                </a:lnTo>
                <a:lnTo>
                  <a:pt x="2213121" y="2346103"/>
                </a:lnTo>
                <a:lnTo>
                  <a:pt x="2216302" y="2368999"/>
                </a:lnTo>
                <a:lnTo>
                  <a:pt x="2219482" y="2328628"/>
                </a:lnTo>
                <a:lnTo>
                  <a:pt x="2222676" y="2314243"/>
                </a:lnTo>
                <a:lnTo>
                  <a:pt x="2232218" y="1898848"/>
                </a:lnTo>
                <a:lnTo>
                  <a:pt x="2235412" y="1656663"/>
                </a:lnTo>
                <a:lnTo>
                  <a:pt x="2238592" y="1296050"/>
                </a:lnTo>
                <a:lnTo>
                  <a:pt x="2244967" y="875173"/>
                </a:lnTo>
                <a:lnTo>
                  <a:pt x="2248147" y="593693"/>
                </a:lnTo>
                <a:lnTo>
                  <a:pt x="2251328" y="644612"/>
                </a:lnTo>
                <a:lnTo>
                  <a:pt x="2254509" y="515406"/>
                </a:lnTo>
                <a:lnTo>
                  <a:pt x="2257702" y="504589"/>
                </a:lnTo>
                <a:lnTo>
                  <a:pt x="2260883" y="533884"/>
                </a:lnTo>
                <a:lnTo>
                  <a:pt x="2264064" y="440313"/>
                </a:lnTo>
                <a:lnTo>
                  <a:pt x="2267257" y="452684"/>
                </a:lnTo>
                <a:lnTo>
                  <a:pt x="2270438" y="500866"/>
                </a:lnTo>
                <a:lnTo>
                  <a:pt x="2273619" y="629986"/>
                </a:lnTo>
                <a:lnTo>
                  <a:pt x="2276800" y="641320"/>
                </a:lnTo>
                <a:lnTo>
                  <a:pt x="2283174" y="799763"/>
                </a:lnTo>
                <a:lnTo>
                  <a:pt x="2286355" y="849492"/>
                </a:lnTo>
                <a:lnTo>
                  <a:pt x="2295910" y="1157273"/>
                </a:lnTo>
                <a:lnTo>
                  <a:pt x="2299091" y="1247360"/>
                </a:lnTo>
                <a:lnTo>
                  <a:pt x="2305465" y="1627740"/>
                </a:lnTo>
                <a:lnTo>
                  <a:pt x="2327756" y="2527644"/>
                </a:lnTo>
                <a:lnTo>
                  <a:pt x="2330936" y="2536230"/>
                </a:lnTo>
                <a:lnTo>
                  <a:pt x="2334117" y="2575347"/>
                </a:lnTo>
                <a:lnTo>
                  <a:pt x="2337311" y="2567559"/>
                </a:lnTo>
                <a:lnTo>
                  <a:pt x="2340491" y="2657735"/>
                </a:lnTo>
                <a:lnTo>
                  <a:pt x="2343672" y="2677679"/>
                </a:lnTo>
                <a:lnTo>
                  <a:pt x="2346866" y="2676653"/>
                </a:lnTo>
                <a:lnTo>
                  <a:pt x="2350047" y="2718873"/>
                </a:lnTo>
                <a:lnTo>
                  <a:pt x="2353227" y="2727256"/>
                </a:lnTo>
                <a:lnTo>
                  <a:pt x="2359602" y="2758344"/>
                </a:lnTo>
                <a:lnTo>
                  <a:pt x="2362782" y="2709464"/>
                </a:lnTo>
                <a:lnTo>
                  <a:pt x="2365963" y="2701651"/>
                </a:lnTo>
                <a:lnTo>
                  <a:pt x="2369144" y="2749581"/>
                </a:lnTo>
                <a:lnTo>
                  <a:pt x="2372337" y="2738311"/>
                </a:lnTo>
                <a:lnTo>
                  <a:pt x="2375518" y="2683466"/>
                </a:lnTo>
                <a:lnTo>
                  <a:pt x="2381892" y="2760295"/>
                </a:lnTo>
                <a:lnTo>
                  <a:pt x="2385073" y="2736829"/>
                </a:lnTo>
                <a:lnTo>
                  <a:pt x="2388254" y="2701106"/>
                </a:lnTo>
                <a:lnTo>
                  <a:pt x="2391435" y="2683530"/>
                </a:lnTo>
                <a:lnTo>
                  <a:pt x="2394628" y="2730574"/>
                </a:lnTo>
                <a:lnTo>
                  <a:pt x="2397809" y="2662280"/>
                </a:lnTo>
                <a:lnTo>
                  <a:pt x="2400990" y="2633636"/>
                </a:lnTo>
                <a:lnTo>
                  <a:pt x="2404183" y="2647958"/>
                </a:lnTo>
                <a:lnTo>
                  <a:pt x="2407364" y="2741350"/>
                </a:lnTo>
                <a:lnTo>
                  <a:pt x="2410545" y="2674665"/>
                </a:lnTo>
                <a:lnTo>
                  <a:pt x="2413726" y="2647211"/>
                </a:lnTo>
                <a:lnTo>
                  <a:pt x="2416919" y="2707716"/>
                </a:lnTo>
                <a:lnTo>
                  <a:pt x="2420100" y="2636891"/>
                </a:lnTo>
                <a:lnTo>
                  <a:pt x="2423281" y="2730726"/>
                </a:lnTo>
                <a:lnTo>
                  <a:pt x="2426474" y="2679870"/>
                </a:lnTo>
                <a:lnTo>
                  <a:pt x="2429655" y="2703993"/>
                </a:lnTo>
                <a:lnTo>
                  <a:pt x="2432836" y="2809251"/>
                </a:lnTo>
                <a:lnTo>
                  <a:pt x="2436017" y="2763612"/>
                </a:lnTo>
                <a:lnTo>
                  <a:pt x="2439210" y="2782544"/>
                </a:lnTo>
                <a:lnTo>
                  <a:pt x="2442391" y="2865324"/>
                </a:lnTo>
                <a:lnTo>
                  <a:pt x="2445572" y="2880304"/>
                </a:lnTo>
                <a:lnTo>
                  <a:pt x="2448765" y="2785836"/>
                </a:lnTo>
                <a:lnTo>
                  <a:pt x="2451946" y="2807731"/>
                </a:lnTo>
                <a:lnTo>
                  <a:pt x="2455127" y="2849938"/>
                </a:lnTo>
                <a:lnTo>
                  <a:pt x="2458308" y="2849710"/>
                </a:lnTo>
                <a:lnTo>
                  <a:pt x="2461501" y="2889346"/>
                </a:lnTo>
                <a:lnTo>
                  <a:pt x="2464682" y="2898337"/>
                </a:lnTo>
                <a:lnTo>
                  <a:pt x="2467863" y="2934136"/>
                </a:lnTo>
                <a:lnTo>
                  <a:pt x="2477418" y="2787850"/>
                </a:lnTo>
                <a:lnTo>
                  <a:pt x="2480598" y="2852167"/>
                </a:lnTo>
                <a:lnTo>
                  <a:pt x="2483792" y="2877151"/>
                </a:lnTo>
                <a:lnTo>
                  <a:pt x="2486973" y="2878772"/>
                </a:lnTo>
                <a:lnTo>
                  <a:pt x="2490153" y="2869097"/>
                </a:lnTo>
                <a:lnTo>
                  <a:pt x="2493334" y="2704285"/>
                </a:lnTo>
                <a:lnTo>
                  <a:pt x="2496528" y="2715289"/>
                </a:lnTo>
                <a:lnTo>
                  <a:pt x="2499708" y="2345875"/>
                </a:lnTo>
                <a:lnTo>
                  <a:pt x="2502889" y="1782447"/>
                </a:lnTo>
                <a:lnTo>
                  <a:pt x="2506083" y="1608011"/>
                </a:lnTo>
                <a:lnTo>
                  <a:pt x="2509263" y="1562030"/>
                </a:lnTo>
                <a:lnTo>
                  <a:pt x="2512444" y="1481416"/>
                </a:lnTo>
                <a:lnTo>
                  <a:pt x="2518818" y="1498625"/>
                </a:lnTo>
                <a:lnTo>
                  <a:pt x="2521999" y="1532157"/>
                </a:lnTo>
                <a:lnTo>
                  <a:pt x="2525180" y="1514518"/>
                </a:lnTo>
                <a:lnTo>
                  <a:pt x="2528373" y="1432130"/>
                </a:lnTo>
                <a:lnTo>
                  <a:pt x="2531554" y="1431294"/>
                </a:lnTo>
                <a:lnTo>
                  <a:pt x="2534735" y="1413186"/>
                </a:lnTo>
                <a:lnTo>
                  <a:pt x="2537916" y="1511086"/>
                </a:lnTo>
                <a:lnTo>
                  <a:pt x="2541109" y="1427647"/>
                </a:lnTo>
                <a:lnTo>
                  <a:pt x="2544290" y="1460369"/>
                </a:lnTo>
                <a:lnTo>
                  <a:pt x="2550652" y="1651382"/>
                </a:lnTo>
                <a:lnTo>
                  <a:pt x="2553845" y="1886312"/>
                </a:lnTo>
                <a:lnTo>
                  <a:pt x="2560207" y="2090115"/>
                </a:lnTo>
                <a:lnTo>
                  <a:pt x="2563400" y="2090963"/>
                </a:lnTo>
                <a:lnTo>
                  <a:pt x="2566581" y="2006372"/>
                </a:lnTo>
                <a:lnTo>
                  <a:pt x="2569762" y="1971903"/>
                </a:lnTo>
                <a:lnTo>
                  <a:pt x="2572942" y="1987859"/>
                </a:lnTo>
                <a:lnTo>
                  <a:pt x="2579317" y="2167437"/>
                </a:lnTo>
                <a:lnTo>
                  <a:pt x="2582497" y="2167184"/>
                </a:lnTo>
                <a:lnTo>
                  <a:pt x="2588872" y="2209568"/>
                </a:lnTo>
                <a:lnTo>
                  <a:pt x="2598427" y="2462694"/>
                </a:lnTo>
                <a:lnTo>
                  <a:pt x="2601607" y="2500773"/>
                </a:lnTo>
                <a:lnTo>
                  <a:pt x="2611162" y="2806731"/>
                </a:lnTo>
                <a:lnTo>
                  <a:pt x="2614343" y="2888472"/>
                </a:lnTo>
                <a:lnTo>
                  <a:pt x="2617524" y="2880609"/>
                </a:lnTo>
                <a:lnTo>
                  <a:pt x="2620717" y="2920523"/>
                </a:lnTo>
                <a:lnTo>
                  <a:pt x="2623898" y="2910532"/>
                </a:lnTo>
                <a:lnTo>
                  <a:pt x="2627079" y="2940481"/>
                </a:lnTo>
                <a:lnTo>
                  <a:pt x="2633453" y="2957424"/>
                </a:lnTo>
                <a:lnTo>
                  <a:pt x="2636634" y="3004671"/>
                </a:lnTo>
                <a:lnTo>
                  <a:pt x="2639815" y="3009217"/>
                </a:lnTo>
                <a:lnTo>
                  <a:pt x="2643008" y="3025249"/>
                </a:lnTo>
                <a:lnTo>
                  <a:pt x="2646189" y="3020145"/>
                </a:lnTo>
                <a:lnTo>
                  <a:pt x="2649370" y="3036734"/>
                </a:lnTo>
                <a:lnTo>
                  <a:pt x="2652551" y="3017613"/>
                </a:lnTo>
                <a:lnTo>
                  <a:pt x="2655744" y="3025135"/>
                </a:lnTo>
                <a:lnTo>
                  <a:pt x="2658925" y="3026211"/>
                </a:lnTo>
                <a:lnTo>
                  <a:pt x="2662106" y="3043484"/>
                </a:lnTo>
                <a:lnTo>
                  <a:pt x="2665299" y="3041090"/>
                </a:lnTo>
                <a:lnTo>
                  <a:pt x="2668480" y="3036569"/>
                </a:lnTo>
                <a:lnTo>
                  <a:pt x="2671661" y="3044877"/>
                </a:lnTo>
                <a:lnTo>
                  <a:pt x="2674841" y="3032720"/>
                </a:lnTo>
                <a:lnTo>
                  <a:pt x="2678035" y="3051955"/>
                </a:lnTo>
                <a:lnTo>
                  <a:pt x="2681216" y="3027604"/>
                </a:lnTo>
                <a:lnTo>
                  <a:pt x="2684396" y="3063504"/>
                </a:lnTo>
                <a:lnTo>
                  <a:pt x="2687590" y="3027959"/>
                </a:lnTo>
                <a:lnTo>
                  <a:pt x="2690771" y="3063239"/>
                </a:lnTo>
                <a:lnTo>
                  <a:pt x="2693951" y="3022387"/>
                </a:lnTo>
                <a:lnTo>
                  <a:pt x="2697132" y="3055159"/>
                </a:lnTo>
                <a:lnTo>
                  <a:pt x="2700326" y="3015042"/>
                </a:lnTo>
                <a:lnTo>
                  <a:pt x="2703507" y="3029098"/>
                </a:lnTo>
                <a:lnTo>
                  <a:pt x="2706687" y="3023374"/>
                </a:lnTo>
                <a:lnTo>
                  <a:pt x="2709881" y="3009647"/>
                </a:lnTo>
                <a:lnTo>
                  <a:pt x="2713062" y="3033644"/>
                </a:lnTo>
                <a:lnTo>
                  <a:pt x="2716242" y="2920751"/>
                </a:lnTo>
                <a:lnTo>
                  <a:pt x="2719423" y="3048752"/>
                </a:lnTo>
                <a:lnTo>
                  <a:pt x="2722617" y="2843036"/>
                </a:lnTo>
                <a:lnTo>
                  <a:pt x="2725797" y="2786077"/>
                </a:lnTo>
                <a:lnTo>
                  <a:pt x="2728978" y="2556276"/>
                </a:lnTo>
                <a:lnTo>
                  <a:pt x="2732159" y="2734499"/>
                </a:lnTo>
                <a:lnTo>
                  <a:pt x="2735353" y="2543575"/>
                </a:lnTo>
                <a:lnTo>
                  <a:pt x="2738533" y="2707742"/>
                </a:lnTo>
                <a:lnTo>
                  <a:pt x="2741714" y="2453425"/>
                </a:lnTo>
                <a:lnTo>
                  <a:pt x="2744908" y="1655447"/>
                </a:lnTo>
                <a:lnTo>
                  <a:pt x="2748088" y="1718549"/>
                </a:lnTo>
                <a:lnTo>
                  <a:pt x="2751269" y="1458368"/>
                </a:lnTo>
                <a:lnTo>
                  <a:pt x="2754450" y="1717004"/>
                </a:lnTo>
                <a:lnTo>
                  <a:pt x="2757643" y="1229289"/>
                </a:lnTo>
                <a:lnTo>
                  <a:pt x="2760824" y="1562321"/>
                </a:lnTo>
                <a:lnTo>
                  <a:pt x="2764005" y="1551760"/>
                </a:lnTo>
                <a:lnTo>
                  <a:pt x="2767199" y="1347793"/>
                </a:lnTo>
                <a:lnTo>
                  <a:pt x="2770379" y="1343550"/>
                </a:lnTo>
                <a:lnTo>
                  <a:pt x="2773560" y="1304345"/>
                </a:lnTo>
                <a:lnTo>
                  <a:pt x="2776741" y="1548240"/>
                </a:lnTo>
                <a:lnTo>
                  <a:pt x="2779934" y="1319566"/>
                </a:lnTo>
                <a:lnTo>
                  <a:pt x="2783115" y="1482631"/>
                </a:lnTo>
                <a:lnTo>
                  <a:pt x="2786296" y="1443514"/>
                </a:lnTo>
                <a:lnTo>
                  <a:pt x="2789489" y="1552989"/>
                </a:lnTo>
                <a:lnTo>
                  <a:pt x="2792670" y="1539262"/>
                </a:lnTo>
                <a:lnTo>
                  <a:pt x="2795851" y="1809281"/>
                </a:lnTo>
                <a:lnTo>
                  <a:pt x="2799032" y="1595765"/>
                </a:lnTo>
                <a:lnTo>
                  <a:pt x="2802225" y="1867798"/>
                </a:lnTo>
                <a:lnTo>
                  <a:pt x="2805406" y="1864164"/>
                </a:lnTo>
                <a:lnTo>
                  <a:pt x="2808587" y="1906421"/>
                </a:lnTo>
                <a:lnTo>
                  <a:pt x="2811780" y="2144998"/>
                </a:lnTo>
                <a:lnTo>
                  <a:pt x="2814961" y="2067144"/>
                </a:lnTo>
                <a:lnTo>
                  <a:pt x="2818142" y="2270339"/>
                </a:lnTo>
                <a:lnTo>
                  <a:pt x="2821323" y="2064940"/>
                </a:lnTo>
                <a:lnTo>
                  <a:pt x="2824516" y="2089684"/>
                </a:lnTo>
                <a:lnTo>
                  <a:pt x="2827697" y="1934850"/>
                </a:lnTo>
                <a:lnTo>
                  <a:pt x="2830878" y="2050441"/>
                </a:lnTo>
                <a:lnTo>
                  <a:pt x="2834058" y="1936433"/>
                </a:lnTo>
                <a:lnTo>
                  <a:pt x="2837252" y="1983161"/>
                </a:lnTo>
                <a:lnTo>
                  <a:pt x="2840433" y="1981654"/>
                </a:lnTo>
                <a:lnTo>
                  <a:pt x="2843613" y="1923162"/>
                </a:lnTo>
                <a:lnTo>
                  <a:pt x="2846807" y="1949540"/>
                </a:lnTo>
                <a:lnTo>
                  <a:pt x="2849988" y="1890263"/>
                </a:lnTo>
                <a:lnTo>
                  <a:pt x="2853168" y="1943170"/>
                </a:lnTo>
                <a:lnTo>
                  <a:pt x="2856349" y="1903673"/>
                </a:lnTo>
                <a:lnTo>
                  <a:pt x="2859543" y="1948564"/>
                </a:lnTo>
                <a:lnTo>
                  <a:pt x="2862723" y="1935002"/>
                </a:lnTo>
                <a:lnTo>
                  <a:pt x="2865904" y="2011387"/>
                </a:lnTo>
                <a:lnTo>
                  <a:pt x="2869098" y="2005258"/>
                </a:lnTo>
                <a:lnTo>
                  <a:pt x="2872278" y="2058723"/>
                </a:lnTo>
                <a:lnTo>
                  <a:pt x="2875459" y="2025621"/>
                </a:lnTo>
                <a:lnTo>
                  <a:pt x="2878640" y="2106717"/>
                </a:lnTo>
                <a:lnTo>
                  <a:pt x="2885014" y="2094496"/>
                </a:lnTo>
                <a:lnTo>
                  <a:pt x="2888195" y="2130131"/>
                </a:lnTo>
                <a:lnTo>
                  <a:pt x="2891388" y="2116961"/>
                </a:lnTo>
                <a:lnTo>
                  <a:pt x="2894569" y="2158598"/>
                </a:lnTo>
                <a:lnTo>
                  <a:pt x="2897750" y="2139476"/>
                </a:lnTo>
                <a:lnTo>
                  <a:pt x="2900931" y="2179303"/>
                </a:lnTo>
                <a:lnTo>
                  <a:pt x="2904124" y="2123381"/>
                </a:lnTo>
                <a:lnTo>
                  <a:pt x="2907305" y="2153203"/>
                </a:lnTo>
                <a:lnTo>
                  <a:pt x="2910486" y="2118848"/>
                </a:lnTo>
                <a:lnTo>
                  <a:pt x="2913667" y="2124356"/>
                </a:lnTo>
                <a:lnTo>
                  <a:pt x="2916860" y="2111681"/>
                </a:lnTo>
                <a:lnTo>
                  <a:pt x="2920041" y="2118797"/>
                </a:lnTo>
                <a:lnTo>
                  <a:pt x="2926415" y="2074691"/>
                </a:lnTo>
                <a:lnTo>
                  <a:pt x="2929596" y="2081314"/>
                </a:lnTo>
                <a:lnTo>
                  <a:pt x="2932777" y="2075109"/>
                </a:lnTo>
                <a:lnTo>
                  <a:pt x="2935957" y="2102500"/>
                </a:lnTo>
                <a:lnTo>
                  <a:pt x="2939151" y="2076958"/>
                </a:lnTo>
                <a:lnTo>
                  <a:pt x="2942332" y="2124724"/>
                </a:lnTo>
                <a:lnTo>
                  <a:pt x="2945512" y="2110997"/>
                </a:lnTo>
                <a:lnTo>
                  <a:pt x="2948706" y="2173629"/>
                </a:lnTo>
                <a:lnTo>
                  <a:pt x="2951887" y="2166247"/>
                </a:lnTo>
                <a:lnTo>
                  <a:pt x="2955067" y="2198462"/>
                </a:lnTo>
                <a:lnTo>
                  <a:pt x="2958248" y="2174756"/>
                </a:lnTo>
                <a:lnTo>
                  <a:pt x="2961442" y="2233286"/>
                </a:lnTo>
                <a:lnTo>
                  <a:pt x="2964622" y="2253484"/>
                </a:lnTo>
                <a:lnTo>
                  <a:pt x="2967803" y="2300870"/>
                </a:lnTo>
                <a:lnTo>
                  <a:pt x="2974177" y="2461694"/>
                </a:lnTo>
                <a:lnTo>
                  <a:pt x="2977358" y="2547804"/>
                </a:lnTo>
                <a:lnTo>
                  <a:pt x="2980539" y="2549514"/>
                </a:lnTo>
                <a:lnTo>
                  <a:pt x="2983732" y="2586706"/>
                </a:lnTo>
                <a:lnTo>
                  <a:pt x="2986913" y="2362629"/>
                </a:lnTo>
                <a:lnTo>
                  <a:pt x="2990094" y="2527644"/>
                </a:lnTo>
                <a:lnTo>
                  <a:pt x="2993275" y="2429668"/>
                </a:lnTo>
                <a:lnTo>
                  <a:pt x="2996468" y="2387360"/>
                </a:lnTo>
                <a:lnTo>
                  <a:pt x="2999649" y="2296045"/>
                </a:lnTo>
                <a:lnTo>
                  <a:pt x="3002830" y="2136880"/>
                </a:lnTo>
                <a:lnTo>
                  <a:pt x="3006023" y="2097270"/>
                </a:lnTo>
                <a:lnTo>
                  <a:pt x="3009204" y="1934293"/>
                </a:lnTo>
                <a:lnTo>
                  <a:pt x="3012385" y="1944803"/>
                </a:lnTo>
                <a:lnTo>
                  <a:pt x="3015566" y="1826858"/>
                </a:lnTo>
                <a:lnTo>
                  <a:pt x="3018759" y="1821438"/>
                </a:lnTo>
                <a:lnTo>
                  <a:pt x="3021940" y="1704999"/>
                </a:lnTo>
                <a:lnTo>
                  <a:pt x="3025121" y="1738101"/>
                </a:lnTo>
                <a:lnTo>
                  <a:pt x="3028314" y="1638744"/>
                </a:lnTo>
                <a:lnTo>
                  <a:pt x="3031495" y="1634983"/>
                </a:lnTo>
                <a:lnTo>
                  <a:pt x="3034676" y="1617343"/>
                </a:lnTo>
                <a:lnTo>
                  <a:pt x="3044231" y="1465852"/>
                </a:lnTo>
                <a:lnTo>
                  <a:pt x="3047412" y="1387682"/>
                </a:lnTo>
                <a:lnTo>
                  <a:pt x="3050605" y="1255047"/>
                </a:lnTo>
                <a:lnTo>
                  <a:pt x="3053786" y="1385326"/>
                </a:lnTo>
                <a:lnTo>
                  <a:pt x="3060147" y="1201303"/>
                </a:lnTo>
                <a:lnTo>
                  <a:pt x="3063341" y="986889"/>
                </a:lnTo>
                <a:lnTo>
                  <a:pt x="3066522" y="983039"/>
                </a:lnTo>
                <a:lnTo>
                  <a:pt x="3072896" y="740486"/>
                </a:lnTo>
                <a:lnTo>
                  <a:pt x="3076077" y="756265"/>
                </a:lnTo>
                <a:lnTo>
                  <a:pt x="3079258" y="597188"/>
                </a:lnTo>
                <a:lnTo>
                  <a:pt x="3082438" y="606015"/>
                </a:lnTo>
                <a:lnTo>
                  <a:pt x="3085632" y="563436"/>
                </a:lnTo>
                <a:lnTo>
                  <a:pt x="3088813" y="771093"/>
                </a:lnTo>
                <a:lnTo>
                  <a:pt x="3091993" y="702648"/>
                </a:lnTo>
                <a:lnTo>
                  <a:pt x="3095174" y="812667"/>
                </a:lnTo>
                <a:lnTo>
                  <a:pt x="3098368" y="764027"/>
                </a:lnTo>
                <a:lnTo>
                  <a:pt x="3101548" y="850391"/>
                </a:lnTo>
                <a:lnTo>
                  <a:pt x="3104729" y="1024498"/>
                </a:lnTo>
                <a:lnTo>
                  <a:pt x="3107923" y="875312"/>
                </a:lnTo>
                <a:lnTo>
                  <a:pt x="3111104" y="1035668"/>
                </a:lnTo>
                <a:lnTo>
                  <a:pt x="3114284" y="755631"/>
                </a:lnTo>
                <a:lnTo>
                  <a:pt x="3117465" y="845427"/>
                </a:lnTo>
                <a:lnTo>
                  <a:pt x="3120659" y="820835"/>
                </a:lnTo>
                <a:lnTo>
                  <a:pt x="3123839" y="778641"/>
                </a:lnTo>
                <a:lnTo>
                  <a:pt x="3127020" y="687858"/>
                </a:lnTo>
                <a:lnTo>
                  <a:pt x="3136575" y="544626"/>
                </a:lnTo>
                <a:lnTo>
                  <a:pt x="3139756" y="540338"/>
                </a:lnTo>
                <a:lnTo>
                  <a:pt x="3142949" y="586466"/>
                </a:lnTo>
                <a:lnTo>
                  <a:pt x="3146130" y="531934"/>
                </a:lnTo>
                <a:lnTo>
                  <a:pt x="3149311" y="439962"/>
                </a:lnTo>
                <a:lnTo>
                  <a:pt x="3152504" y="685933"/>
                </a:lnTo>
                <a:lnTo>
                  <a:pt x="3155685" y="603786"/>
                </a:lnTo>
                <a:lnTo>
                  <a:pt x="3158866" y="880048"/>
                </a:lnTo>
                <a:lnTo>
                  <a:pt x="3162047" y="735864"/>
                </a:lnTo>
                <a:lnTo>
                  <a:pt x="3165240" y="1040834"/>
                </a:lnTo>
                <a:lnTo>
                  <a:pt x="3168421" y="1045887"/>
                </a:lnTo>
                <a:lnTo>
                  <a:pt x="3177976" y="1555116"/>
                </a:lnTo>
                <a:lnTo>
                  <a:pt x="3181157" y="2063661"/>
                </a:lnTo>
                <a:lnTo>
                  <a:pt x="3184338" y="1967458"/>
                </a:lnTo>
                <a:lnTo>
                  <a:pt x="3187531" y="2374621"/>
                </a:lnTo>
                <a:lnTo>
                  <a:pt x="3190712" y="2156078"/>
                </a:lnTo>
                <a:lnTo>
                  <a:pt x="3193893" y="2192067"/>
                </a:lnTo>
                <a:lnTo>
                  <a:pt x="3197073" y="2181557"/>
                </a:lnTo>
                <a:lnTo>
                  <a:pt x="3203448" y="2290309"/>
                </a:lnTo>
                <a:lnTo>
                  <a:pt x="3209822" y="2370734"/>
                </a:lnTo>
                <a:lnTo>
                  <a:pt x="3213003" y="2327096"/>
                </a:lnTo>
                <a:lnTo>
                  <a:pt x="3216183" y="2420678"/>
                </a:lnTo>
                <a:lnTo>
                  <a:pt x="3219364" y="2347496"/>
                </a:lnTo>
                <a:lnTo>
                  <a:pt x="3222558" y="2439052"/>
                </a:lnTo>
                <a:lnTo>
                  <a:pt x="3225738" y="2402126"/>
                </a:lnTo>
                <a:lnTo>
                  <a:pt x="3228919" y="2502153"/>
                </a:lnTo>
                <a:lnTo>
                  <a:pt x="3232113" y="2495999"/>
                </a:lnTo>
                <a:lnTo>
                  <a:pt x="3235293" y="2558556"/>
                </a:lnTo>
                <a:lnTo>
                  <a:pt x="3238474" y="2504724"/>
                </a:lnTo>
                <a:lnTo>
                  <a:pt x="3241655" y="2609677"/>
                </a:lnTo>
                <a:lnTo>
                  <a:pt x="3244848" y="2621226"/>
                </a:lnTo>
                <a:lnTo>
                  <a:pt x="3248029" y="2674222"/>
                </a:lnTo>
                <a:lnTo>
                  <a:pt x="3251210" y="2633877"/>
                </a:lnTo>
                <a:lnTo>
                  <a:pt x="3254403" y="2615439"/>
                </a:lnTo>
                <a:lnTo>
                  <a:pt x="3257584" y="2757141"/>
                </a:lnTo>
                <a:lnTo>
                  <a:pt x="3260765" y="2567610"/>
                </a:lnTo>
                <a:lnTo>
                  <a:pt x="3263946" y="2710008"/>
                </a:lnTo>
                <a:lnTo>
                  <a:pt x="3267139" y="2669208"/>
                </a:lnTo>
                <a:lnTo>
                  <a:pt x="3270320" y="2695661"/>
                </a:lnTo>
                <a:lnTo>
                  <a:pt x="3273501" y="2276063"/>
                </a:lnTo>
                <a:lnTo>
                  <a:pt x="3276682" y="2686240"/>
                </a:lnTo>
                <a:lnTo>
                  <a:pt x="3279875" y="2095079"/>
                </a:lnTo>
                <a:lnTo>
                  <a:pt x="3283056" y="2249913"/>
                </a:lnTo>
                <a:lnTo>
                  <a:pt x="3286237" y="2228297"/>
                </a:lnTo>
                <a:lnTo>
                  <a:pt x="3289430" y="1724716"/>
                </a:lnTo>
                <a:lnTo>
                  <a:pt x="3292611" y="2246519"/>
                </a:lnTo>
                <a:lnTo>
                  <a:pt x="3295792" y="1117675"/>
                </a:lnTo>
                <a:lnTo>
                  <a:pt x="3298972" y="1902217"/>
                </a:lnTo>
                <a:lnTo>
                  <a:pt x="3302166" y="998602"/>
                </a:lnTo>
                <a:lnTo>
                  <a:pt x="3305347" y="1384200"/>
                </a:lnTo>
                <a:lnTo>
                  <a:pt x="3311721" y="1143306"/>
                </a:lnTo>
                <a:lnTo>
                  <a:pt x="3314902" y="1440931"/>
                </a:lnTo>
                <a:lnTo>
                  <a:pt x="3318082" y="986699"/>
                </a:lnTo>
                <a:lnTo>
                  <a:pt x="3321263" y="1526978"/>
                </a:lnTo>
                <a:lnTo>
                  <a:pt x="3324457" y="669318"/>
                </a:lnTo>
                <a:lnTo>
                  <a:pt x="3327637" y="1522749"/>
                </a:lnTo>
                <a:lnTo>
                  <a:pt x="3330818" y="778805"/>
                </a:lnTo>
                <a:lnTo>
                  <a:pt x="3334012" y="1461661"/>
                </a:lnTo>
                <a:lnTo>
                  <a:pt x="3337192" y="1018433"/>
                </a:lnTo>
                <a:lnTo>
                  <a:pt x="3340373" y="1152145"/>
                </a:lnTo>
                <a:lnTo>
                  <a:pt x="3343554" y="1199189"/>
                </a:lnTo>
                <a:lnTo>
                  <a:pt x="3346747" y="938857"/>
                </a:lnTo>
                <a:lnTo>
                  <a:pt x="3349928" y="1449960"/>
                </a:lnTo>
                <a:lnTo>
                  <a:pt x="3353109" y="991207"/>
                </a:lnTo>
                <a:lnTo>
                  <a:pt x="3356290" y="1534323"/>
                </a:lnTo>
                <a:lnTo>
                  <a:pt x="3359483" y="992764"/>
                </a:lnTo>
                <a:lnTo>
                  <a:pt x="3362664" y="1638175"/>
                </a:lnTo>
                <a:lnTo>
                  <a:pt x="3365845" y="1054815"/>
                </a:lnTo>
                <a:lnTo>
                  <a:pt x="3369038" y="1484012"/>
                </a:lnTo>
                <a:lnTo>
                  <a:pt x="3372219" y="1191667"/>
                </a:lnTo>
                <a:lnTo>
                  <a:pt x="3375400" y="1379400"/>
                </a:lnTo>
                <a:lnTo>
                  <a:pt x="3378581" y="1440830"/>
                </a:lnTo>
                <a:lnTo>
                  <a:pt x="3381774" y="1218399"/>
                </a:lnTo>
                <a:lnTo>
                  <a:pt x="3384955" y="1640973"/>
                </a:lnTo>
                <a:lnTo>
                  <a:pt x="3388136" y="1208357"/>
                </a:lnTo>
                <a:lnTo>
                  <a:pt x="3391329" y="1712268"/>
                </a:lnTo>
                <a:lnTo>
                  <a:pt x="3394510" y="1348160"/>
                </a:lnTo>
                <a:lnTo>
                  <a:pt x="3397691" y="1739924"/>
                </a:lnTo>
                <a:lnTo>
                  <a:pt x="3400872" y="1630944"/>
                </a:lnTo>
                <a:lnTo>
                  <a:pt x="3404065" y="1785157"/>
                </a:lnTo>
                <a:lnTo>
                  <a:pt x="3407246" y="1755209"/>
                </a:lnTo>
                <a:lnTo>
                  <a:pt x="3410427" y="1707126"/>
                </a:lnTo>
                <a:lnTo>
                  <a:pt x="3413620" y="1782245"/>
                </a:lnTo>
                <a:lnTo>
                  <a:pt x="3416801" y="1690828"/>
                </a:lnTo>
                <a:lnTo>
                  <a:pt x="3419982" y="1891162"/>
                </a:lnTo>
                <a:lnTo>
                  <a:pt x="3423163" y="1842978"/>
                </a:lnTo>
                <a:lnTo>
                  <a:pt x="3426356" y="1883285"/>
                </a:lnTo>
                <a:lnTo>
                  <a:pt x="3429537" y="1830568"/>
                </a:lnTo>
                <a:lnTo>
                  <a:pt x="3432718" y="1925125"/>
                </a:lnTo>
                <a:lnTo>
                  <a:pt x="3435911" y="1861568"/>
                </a:lnTo>
                <a:lnTo>
                  <a:pt x="3439092" y="1992468"/>
                </a:lnTo>
                <a:lnTo>
                  <a:pt x="3442273" y="2001750"/>
                </a:lnTo>
                <a:lnTo>
                  <a:pt x="3445453" y="2021037"/>
                </a:lnTo>
                <a:lnTo>
                  <a:pt x="3448647" y="2079414"/>
                </a:lnTo>
                <a:lnTo>
                  <a:pt x="3451828" y="2093572"/>
                </a:lnTo>
                <a:lnTo>
                  <a:pt x="3455008" y="2090090"/>
                </a:lnTo>
                <a:lnTo>
                  <a:pt x="3458189" y="2207643"/>
                </a:lnTo>
                <a:lnTo>
                  <a:pt x="3461383" y="2216786"/>
                </a:lnTo>
                <a:lnTo>
                  <a:pt x="3464564" y="2214658"/>
                </a:lnTo>
                <a:lnTo>
                  <a:pt x="3467744" y="2342254"/>
                </a:lnTo>
                <a:lnTo>
                  <a:pt x="3470938" y="2375812"/>
                </a:lnTo>
                <a:lnTo>
                  <a:pt x="3474119" y="2456072"/>
                </a:lnTo>
                <a:lnTo>
                  <a:pt x="3477299" y="2484488"/>
                </a:lnTo>
                <a:lnTo>
                  <a:pt x="3490035" y="2697003"/>
                </a:lnTo>
                <a:lnTo>
                  <a:pt x="3502771" y="2946762"/>
                </a:lnTo>
                <a:lnTo>
                  <a:pt x="3509145" y="2842758"/>
                </a:lnTo>
                <a:lnTo>
                  <a:pt x="3515519" y="2807795"/>
                </a:lnTo>
                <a:lnTo>
                  <a:pt x="3518700" y="2760370"/>
                </a:lnTo>
                <a:lnTo>
                  <a:pt x="3525062" y="2827879"/>
                </a:lnTo>
                <a:lnTo>
                  <a:pt x="3528255" y="2815861"/>
                </a:lnTo>
                <a:lnTo>
                  <a:pt x="3534617" y="2864374"/>
                </a:lnTo>
                <a:lnTo>
                  <a:pt x="3537797" y="2863842"/>
                </a:lnTo>
                <a:lnTo>
                  <a:pt x="3540991" y="2847051"/>
                </a:lnTo>
                <a:lnTo>
                  <a:pt x="3544172" y="2881533"/>
                </a:lnTo>
                <a:lnTo>
                  <a:pt x="3547353" y="2860664"/>
                </a:lnTo>
                <a:lnTo>
                  <a:pt x="3550546" y="2801830"/>
                </a:lnTo>
                <a:lnTo>
                  <a:pt x="3556908" y="2785457"/>
                </a:lnTo>
                <a:lnTo>
                  <a:pt x="3563282" y="2861702"/>
                </a:lnTo>
                <a:lnTo>
                  <a:pt x="3566463" y="2837224"/>
                </a:lnTo>
                <a:lnTo>
                  <a:pt x="3569643" y="2846405"/>
                </a:lnTo>
                <a:lnTo>
                  <a:pt x="3572837" y="2897451"/>
                </a:lnTo>
                <a:lnTo>
                  <a:pt x="3576018" y="2891106"/>
                </a:lnTo>
                <a:lnTo>
                  <a:pt x="3579198" y="2858840"/>
                </a:lnTo>
                <a:lnTo>
                  <a:pt x="3582379" y="2854142"/>
                </a:lnTo>
                <a:lnTo>
                  <a:pt x="3585573" y="2862563"/>
                </a:lnTo>
                <a:lnTo>
                  <a:pt x="3588753" y="2841251"/>
                </a:lnTo>
                <a:lnTo>
                  <a:pt x="3591934" y="2856143"/>
                </a:lnTo>
                <a:lnTo>
                  <a:pt x="3595128" y="2894513"/>
                </a:lnTo>
                <a:lnTo>
                  <a:pt x="3598308" y="2846874"/>
                </a:lnTo>
                <a:lnTo>
                  <a:pt x="3601489" y="2829601"/>
                </a:lnTo>
                <a:lnTo>
                  <a:pt x="3604670" y="2915762"/>
                </a:lnTo>
                <a:lnTo>
                  <a:pt x="3607863" y="2844974"/>
                </a:lnTo>
                <a:lnTo>
                  <a:pt x="3611044" y="2836692"/>
                </a:lnTo>
                <a:lnTo>
                  <a:pt x="3614225" y="2856814"/>
                </a:lnTo>
                <a:lnTo>
                  <a:pt x="3623780" y="2745098"/>
                </a:lnTo>
                <a:lnTo>
                  <a:pt x="3626961" y="2773946"/>
                </a:lnTo>
                <a:lnTo>
                  <a:pt x="3630154" y="2601041"/>
                </a:lnTo>
                <a:lnTo>
                  <a:pt x="3639696" y="1685459"/>
                </a:lnTo>
                <a:lnTo>
                  <a:pt x="3646071" y="1252805"/>
                </a:lnTo>
                <a:lnTo>
                  <a:pt x="3649251" y="1297684"/>
                </a:lnTo>
                <a:lnTo>
                  <a:pt x="3652445" y="1489330"/>
                </a:lnTo>
                <a:lnTo>
                  <a:pt x="3655626" y="1397306"/>
                </a:lnTo>
                <a:lnTo>
                  <a:pt x="3661987" y="1027373"/>
                </a:lnTo>
                <a:lnTo>
                  <a:pt x="3668362" y="1159591"/>
                </a:lnTo>
                <a:lnTo>
                  <a:pt x="3671542" y="1120410"/>
                </a:lnTo>
                <a:lnTo>
                  <a:pt x="3674736" y="1104315"/>
                </a:lnTo>
                <a:lnTo>
                  <a:pt x="3677917" y="928815"/>
                </a:lnTo>
                <a:lnTo>
                  <a:pt x="3681097" y="979164"/>
                </a:lnTo>
                <a:lnTo>
                  <a:pt x="3684278" y="1608973"/>
                </a:lnTo>
                <a:lnTo>
                  <a:pt x="3687472" y="1528004"/>
                </a:lnTo>
                <a:lnTo>
                  <a:pt x="3690652" y="1090728"/>
                </a:lnTo>
                <a:lnTo>
                  <a:pt x="3693833" y="1363026"/>
                </a:lnTo>
                <a:lnTo>
                  <a:pt x="3697027" y="987306"/>
                </a:lnTo>
                <a:lnTo>
                  <a:pt x="3700208" y="1009771"/>
                </a:lnTo>
                <a:lnTo>
                  <a:pt x="3703388" y="947987"/>
                </a:lnTo>
                <a:lnTo>
                  <a:pt x="3706569" y="857457"/>
                </a:lnTo>
                <a:lnTo>
                  <a:pt x="3709763" y="935526"/>
                </a:lnTo>
                <a:lnTo>
                  <a:pt x="3712943" y="766028"/>
                </a:lnTo>
                <a:lnTo>
                  <a:pt x="3716124" y="800105"/>
                </a:lnTo>
                <a:lnTo>
                  <a:pt x="3719305" y="617374"/>
                </a:lnTo>
                <a:lnTo>
                  <a:pt x="3722498" y="765281"/>
                </a:lnTo>
                <a:lnTo>
                  <a:pt x="3728860" y="399180"/>
                </a:lnTo>
                <a:lnTo>
                  <a:pt x="3732054" y="403989"/>
                </a:lnTo>
                <a:lnTo>
                  <a:pt x="3735234" y="485506"/>
                </a:lnTo>
                <a:lnTo>
                  <a:pt x="3738415" y="374250"/>
                </a:lnTo>
                <a:lnTo>
                  <a:pt x="3741596" y="371702"/>
                </a:lnTo>
                <a:lnTo>
                  <a:pt x="3744789" y="344610"/>
                </a:lnTo>
                <a:lnTo>
                  <a:pt x="3747970" y="394226"/>
                </a:lnTo>
                <a:lnTo>
                  <a:pt x="3751151" y="353527"/>
                </a:lnTo>
                <a:lnTo>
                  <a:pt x="3754344" y="147922"/>
                </a:lnTo>
                <a:lnTo>
                  <a:pt x="3757525" y="391444"/>
                </a:lnTo>
                <a:lnTo>
                  <a:pt x="3760706" y="334550"/>
                </a:lnTo>
                <a:lnTo>
                  <a:pt x="3763887" y="426961"/>
                </a:lnTo>
                <a:lnTo>
                  <a:pt x="3767080" y="423509"/>
                </a:lnTo>
                <a:lnTo>
                  <a:pt x="3770261" y="573155"/>
                </a:lnTo>
                <a:lnTo>
                  <a:pt x="3773442" y="291831"/>
                </a:lnTo>
                <a:lnTo>
                  <a:pt x="3776635" y="574040"/>
                </a:lnTo>
                <a:lnTo>
                  <a:pt x="3779816" y="325796"/>
                </a:lnTo>
                <a:lnTo>
                  <a:pt x="3789371" y="598531"/>
                </a:lnTo>
                <a:lnTo>
                  <a:pt x="3792552" y="638724"/>
                </a:lnTo>
                <a:lnTo>
                  <a:pt x="3795733" y="414247"/>
                </a:lnTo>
                <a:lnTo>
                  <a:pt x="3798926" y="773740"/>
                </a:lnTo>
                <a:lnTo>
                  <a:pt x="3802107" y="351274"/>
                </a:lnTo>
                <a:lnTo>
                  <a:pt x="3805288" y="953837"/>
                </a:lnTo>
                <a:lnTo>
                  <a:pt x="3808468" y="601380"/>
                </a:lnTo>
                <a:lnTo>
                  <a:pt x="3811662" y="1166239"/>
                </a:lnTo>
                <a:lnTo>
                  <a:pt x="3814843" y="433804"/>
                </a:lnTo>
                <a:lnTo>
                  <a:pt x="3821204" y="948835"/>
                </a:lnTo>
                <a:lnTo>
                  <a:pt x="3824398" y="1039530"/>
                </a:lnTo>
                <a:lnTo>
                  <a:pt x="3827578" y="1196960"/>
                </a:lnTo>
                <a:lnTo>
                  <a:pt x="3830759" y="700078"/>
                </a:lnTo>
                <a:lnTo>
                  <a:pt x="3833953" y="1226605"/>
                </a:lnTo>
                <a:lnTo>
                  <a:pt x="3837133" y="724087"/>
                </a:lnTo>
                <a:lnTo>
                  <a:pt x="3840314" y="1564575"/>
                </a:lnTo>
                <a:lnTo>
                  <a:pt x="3843495" y="762824"/>
                </a:lnTo>
                <a:lnTo>
                  <a:pt x="3846688" y="1385998"/>
                </a:lnTo>
                <a:lnTo>
                  <a:pt x="3849869" y="804512"/>
                </a:lnTo>
                <a:lnTo>
                  <a:pt x="3853050" y="1263164"/>
                </a:lnTo>
                <a:lnTo>
                  <a:pt x="3859424" y="894776"/>
                </a:lnTo>
                <a:lnTo>
                  <a:pt x="3862605" y="1361760"/>
                </a:lnTo>
                <a:lnTo>
                  <a:pt x="3865786" y="1035364"/>
                </a:lnTo>
                <a:lnTo>
                  <a:pt x="3868979" y="1779180"/>
                </a:lnTo>
                <a:lnTo>
                  <a:pt x="3872160" y="997564"/>
                </a:lnTo>
                <a:lnTo>
                  <a:pt x="3875341" y="1754107"/>
                </a:lnTo>
                <a:lnTo>
                  <a:pt x="3878534" y="930360"/>
                </a:lnTo>
                <a:lnTo>
                  <a:pt x="3881715" y="1633527"/>
                </a:lnTo>
                <a:lnTo>
                  <a:pt x="3884896" y="988142"/>
                </a:lnTo>
                <a:lnTo>
                  <a:pt x="3888077" y="1470095"/>
                </a:lnTo>
                <a:lnTo>
                  <a:pt x="3891270" y="1700756"/>
                </a:lnTo>
                <a:lnTo>
                  <a:pt x="3894451" y="1503323"/>
                </a:lnTo>
                <a:lnTo>
                  <a:pt x="3897632" y="1666895"/>
                </a:lnTo>
                <a:lnTo>
                  <a:pt x="3900812" y="882860"/>
                </a:lnTo>
                <a:lnTo>
                  <a:pt x="3904006" y="1935433"/>
                </a:lnTo>
                <a:lnTo>
                  <a:pt x="3907187" y="1273079"/>
                </a:lnTo>
                <a:lnTo>
                  <a:pt x="3910367" y="1932976"/>
                </a:lnTo>
                <a:lnTo>
                  <a:pt x="3913561" y="1237913"/>
                </a:lnTo>
                <a:lnTo>
                  <a:pt x="3916742" y="1646178"/>
                </a:lnTo>
                <a:lnTo>
                  <a:pt x="3919922" y="1386137"/>
                </a:lnTo>
                <a:lnTo>
                  <a:pt x="3923103" y="1405689"/>
                </a:lnTo>
                <a:lnTo>
                  <a:pt x="3926297" y="1721436"/>
                </a:lnTo>
                <a:lnTo>
                  <a:pt x="3929477" y="1256174"/>
                </a:lnTo>
                <a:lnTo>
                  <a:pt x="3932658" y="1840585"/>
                </a:lnTo>
                <a:lnTo>
                  <a:pt x="3935852" y="1233937"/>
                </a:lnTo>
                <a:lnTo>
                  <a:pt x="3939032" y="1818360"/>
                </a:lnTo>
                <a:lnTo>
                  <a:pt x="3942213" y="1246410"/>
                </a:lnTo>
                <a:lnTo>
                  <a:pt x="3945394" y="1695641"/>
                </a:lnTo>
                <a:lnTo>
                  <a:pt x="3948587" y="1438360"/>
                </a:lnTo>
                <a:lnTo>
                  <a:pt x="3951768" y="1533031"/>
                </a:lnTo>
                <a:lnTo>
                  <a:pt x="3954949" y="1689461"/>
                </a:lnTo>
                <a:lnTo>
                  <a:pt x="3958142" y="1465219"/>
                </a:lnTo>
                <a:lnTo>
                  <a:pt x="3961323" y="1874066"/>
                </a:lnTo>
                <a:lnTo>
                  <a:pt x="3964504" y="1503627"/>
                </a:lnTo>
                <a:lnTo>
                  <a:pt x="3967685" y="2051517"/>
                </a:lnTo>
                <a:lnTo>
                  <a:pt x="3970878" y="1635844"/>
                </a:lnTo>
                <a:lnTo>
                  <a:pt x="3974059" y="2140755"/>
                </a:lnTo>
                <a:lnTo>
                  <a:pt x="3977240" y="1949362"/>
                </a:lnTo>
                <a:lnTo>
                  <a:pt x="3983614" y="2083910"/>
                </a:lnTo>
                <a:lnTo>
                  <a:pt x="3986795" y="1880221"/>
                </a:lnTo>
                <a:lnTo>
                  <a:pt x="3989976" y="2092382"/>
                </a:lnTo>
                <a:lnTo>
                  <a:pt x="3993169" y="1831037"/>
                </a:lnTo>
                <a:lnTo>
                  <a:pt x="3996350" y="2108350"/>
                </a:lnTo>
                <a:lnTo>
                  <a:pt x="3999531" y="1816626"/>
                </a:lnTo>
                <a:lnTo>
                  <a:pt x="4002711" y="2082669"/>
                </a:lnTo>
                <a:lnTo>
                  <a:pt x="4005905" y="1911816"/>
                </a:lnTo>
                <a:lnTo>
                  <a:pt x="4009086" y="2012299"/>
                </a:lnTo>
                <a:lnTo>
                  <a:pt x="4012267" y="1951654"/>
                </a:lnTo>
                <a:lnTo>
                  <a:pt x="4015460" y="1921731"/>
                </a:lnTo>
                <a:lnTo>
                  <a:pt x="4018641" y="2068055"/>
                </a:lnTo>
                <a:lnTo>
                  <a:pt x="4021822" y="1909688"/>
                </a:lnTo>
                <a:lnTo>
                  <a:pt x="4025002" y="2091584"/>
                </a:lnTo>
                <a:lnTo>
                  <a:pt x="4028196" y="1924200"/>
                </a:lnTo>
                <a:lnTo>
                  <a:pt x="4031377" y="2070753"/>
                </a:lnTo>
                <a:lnTo>
                  <a:pt x="4034557" y="2000851"/>
                </a:lnTo>
                <a:lnTo>
                  <a:pt x="4037751" y="2039310"/>
                </a:lnTo>
                <a:lnTo>
                  <a:pt x="4040932" y="1984123"/>
                </a:lnTo>
                <a:lnTo>
                  <a:pt x="4047293" y="2012995"/>
                </a:lnTo>
                <a:lnTo>
                  <a:pt x="4050487" y="1977234"/>
                </a:lnTo>
                <a:lnTo>
                  <a:pt x="4053668" y="2025342"/>
                </a:lnTo>
                <a:lnTo>
                  <a:pt x="4056848" y="1987023"/>
                </a:lnTo>
                <a:lnTo>
                  <a:pt x="4060042" y="2085683"/>
                </a:lnTo>
                <a:lnTo>
                  <a:pt x="4063223" y="2002561"/>
                </a:lnTo>
                <a:lnTo>
                  <a:pt x="4066403" y="2077059"/>
                </a:lnTo>
                <a:lnTo>
                  <a:pt x="4069584" y="2024430"/>
                </a:lnTo>
                <a:lnTo>
                  <a:pt x="4072778" y="2099233"/>
                </a:lnTo>
                <a:lnTo>
                  <a:pt x="4075958" y="2070398"/>
                </a:lnTo>
                <a:lnTo>
                  <a:pt x="4079139" y="2073184"/>
                </a:lnTo>
                <a:lnTo>
                  <a:pt x="4082320" y="2178036"/>
                </a:lnTo>
                <a:lnTo>
                  <a:pt x="4085514" y="2086721"/>
                </a:lnTo>
                <a:lnTo>
                  <a:pt x="4088694" y="2211505"/>
                </a:lnTo>
                <a:lnTo>
                  <a:pt x="4091875" y="2096092"/>
                </a:lnTo>
                <a:lnTo>
                  <a:pt x="4095069" y="2309392"/>
                </a:lnTo>
                <a:lnTo>
                  <a:pt x="4098249" y="2293994"/>
                </a:lnTo>
                <a:lnTo>
                  <a:pt x="4101430" y="2474357"/>
                </a:lnTo>
                <a:lnTo>
                  <a:pt x="4104611" y="2520604"/>
                </a:lnTo>
                <a:lnTo>
                  <a:pt x="4107804" y="2511904"/>
                </a:lnTo>
                <a:lnTo>
                  <a:pt x="4110985" y="2735398"/>
                </a:lnTo>
                <a:lnTo>
                  <a:pt x="4114166" y="2546905"/>
                </a:lnTo>
                <a:lnTo>
                  <a:pt x="4114166" y="2546905"/>
                </a:lnTo>
              </a:path>
            </a:pathLst>
          </a:custGeom>
          <a:noFill/>
          <a:ln w="6350" cap="sq">
            <a:solidFill>
              <a:srgbClr val="7F7F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48B00217-0954-E72C-7C23-2BAAE63BBC46}"/>
              </a:ext>
            </a:extLst>
          </p:cNvPr>
          <p:cNvCxnSpPr>
            <a:cxnSpLocks/>
            <a:stCxn id="5" idx="0"/>
            <a:endCxn id="15" idx="1"/>
          </p:cNvCxnSpPr>
          <p:nvPr/>
        </p:nvCxnSpPr>
        <p:spPr>
          <a:xfrm flipH="1" flipV="1">
            <a:off x="1690912" y="4141497"/>
            <a:ext cx="9459" cy="156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5F7CC2C-4637-0A30-6A2B-B91A74774C07}"/>
              </a:ext>
            </a:extLst>
          </p:cNvPr>
          <p:cNvSpPr txBox="1"/>
          <p:nvPr/>
        </p:nvSpPr>
        <p:spPr>
          <a:xfrm rot="16200000">
            <a:off x="1355158" y="3306137"/>
            <a:ext cx="6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Brain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DA2E2C58-1142-57B2-C835-2673B485DDE4}"/>
              </a:ext>
            </a:extLst>
          </p:cNvPr>
          <p:cNvSpPr/>
          <p:nvPr/>
        </p:nvSpPr>
        <p:spPr>
          <a:xfrm>
            <a:off x="1411783" y="661278"/>
            <a:ext cx="587829" cy="587829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9F9D1ABD-4BD3-2F8F-9861-6193BCD37B9C}"/>
                  </a:ext>
                </a:extLst>
              </p:cNvPr>
              <p:cNvSpPr txBox="1"/>
              <p:nvPr/>
            </p:nvSpPr>
            <p:spPr>
              <a:xfrm>
                <a:off x="1508367" y="770526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9F9D1ABD-4BD3-2F8F-9861-6193BCD37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67" y="770526"/>
                <a:ext cx="371384" cy="369332"/>
              </a:xfrm>
              <a:prstGeom prst="rect">
                <a:avLst/>
              </a:prstGeom>
              <a:blipFill>
                <a:blip r:embed="rId3"/>
                <a:stretch>
                  <a:fillRect t="-1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igura a mano libera 20">
            <a:extLst>
              <a:ext uri="{FF2B5EF4-FFF2-40B4-BE49-F238E27FC236}">
                <a16:creationId xmlns:a16="http://schemas.microsoft.com/office/drawing/2014/main" id="{D5F809B4-F646-E370-0F09-DBC28713B043}"/>
              </a:ext>
            </a:extLst>
          </p:cNvPr>
          <p:cNvSpPr/>
          <p:nvPr/>
        </p:nvSpPr>
        <p:spPr>
          <a:xfrm>
            <a:off x="2109533" y="808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rgbClr val="7F7F7F"/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FD8E6B24-9CF2-E524-B09F-FCA14CF51AC1}"/>
              </a:ext>
            </a:extLst>
          </p:cNvPr>
          <p:cNvCxnSpPr>
            <a:cxnSpLocks/>
            <a:stCxn id="15" idx="3"/>
            <a:endCxn id="16" idx="4"/>
          </p:cNvCxnSpPr>
          <p:nvPr/>
        </p:nvCxnSpPr>
        <p:spPr>
          <a:xfrm flipV="1">
            <a:off x="1690912" y="1249107"/>
            <a:ext cx="14786" cy="1415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" name="Ovale 3">
            <a:extLst>
              <a:ext uri="{FF2B5EF4-FFF2-40B4-BE49-F238E27FC236}">
                <a16:creationId xmlns:a16="http://schemas.microsoft.com/office/drawing/2014/main" id="{FEF4B8C8-9A0C-873E-9455-4021A966AB4F}"/>
              </a:ext>
            </a:extLst>
          </p:cNvPr>
          <p:cNvSpPr/>
          <p:nvPr/>
        </p:nvSpPr>
        <p:spPr>
          <a:xfrm>
            <a:off x="4378015" y="5710128"/>
            <a:ext cx="587829" cy="587829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A9814D-BC28-CE47-B6D1-68E7B7F6E3EA}"/>
                  </a:ext>
                </a:extLst>
              </p:cNvPr>
              <p:cNvSpPr txBox="1"/>
              <p:nvPr/>
            </p:nvSpPr>
            <p:spPr>
              <a:xfrm>
                <a:off x="4476060" y="5819376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A9814D-BC28-CE47-B6D1-68E7B7F6E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60" y="5819376"/>
                <a:ext cx="367986" cy="369332"/>
              </a:xfrm>
              <a:prstGeom prst="rect">
                <a:avLst/>
              </a:prstGeom>
              <a:blipFill>
                <a:blip r:embed="rId2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tardo 8">
            <a:extLst>
              <a:ext uri="{FF2B5EF4-FFF2-40B4-BE49-F238E27FC236}">
                <a16:creationId xmlns:a16="http://schemas.microsoft.com/office/drawing/2014/main" id="{93C3A6C4-151D-7E18-BA61-DF05BAAFB64F}"/>
              </a:ext>
            </a:extLst>
          </p:cNvPr>
          <p:cNvSpPr/>
          <p:nvPr/>
        </p:nvSpPr>
        <p:spPr>
          <a:xfrm rot="16200000">
            <a:off x="2598153" y="2141106"/>
            <a:ext cx="4084402" cy="2621275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igura a mano libera 9">
            <a:extLst>
              <a:ext uri="{FF2B5EF4-FFF2-40B4-BE49-F238E27FC236}">
                <a16:creationId xmlns:a16="http://schemas.microsoft.com/office/drawing/2014/main" id="{77E51C74-47FA-C3EE-40DF-37C501A3E15E}"/>
              </a:ext>
            </a:extLst>
          </p:cNvPr>
          <p:cNvSpPr/>
          <p:nvPr/>
        </p:nvSpPr>
        <p:spPr>
          <a:xfrm>
            <a:off x="3954811" y="6407205"/>
            <a:ext cx="1434235" cy="308093"/>
          </a:xfrm>
          <a:custGeom>
            <a:avLst/>
            <a:gdLst>
              <a:gd name="connsiteX0" fmla="*/ 0 w 4114165"/>
              <a:gd name="connsiteY0" fmla="*/ 3011446 h 3063504"/>
              <a:gd name="connsiteX1" fmla="*/ 3185 w 4114165"/>
              <a:gd name="connsiteY1" fmla="*/ 3013332 h 3063504"/>
              <a:gd name="connsiteX2" fmla="*/ 9554 w 4114165"/>
              <a:gd name="connsiteY2" fmla="*/ 2826245 h 3063504"/>
              <a:gd name="connsiteX3" fmla="*/ 12738 w 4114165"/>
              <a:gd name="connsiteY3" fmla="*/ 2838655 h 3063504"/>
              <a:gd name="connsiteX4" fmla="*/ 15922 w 4114165"/>
              <a:gd name="connsiteY4" fmla="*/ 2924828 h 3063504"/>
              <a:gd name="connsiteX5" fmla="*/ 19106 w 4114165"/>
              <a:gd name="connsiteY5" fmla="*/ 2725369 h 3063504"/>
              <a:gd name="connsiteX6" fmla="*/ 22291 w 4114165"/>
              <a:gd name="connsiteY6" fmla="*/ 2641399 h 3063504"/>
              <a:gd name="connsiteX7" fmla="*/ 25475 w 4114165"/>
              <a:gd name="connsiteY7" fmla="*/ 2821179 h 3063504"/>
              <a:gd name="connsiteX8" fmla="*/ 28660 w 4114165"/>
              <a:gd name="connsiteY8" fmla="*/ 2514627 h 3063504"/>
              <a:gd name="connsiteX9" fmla="*/ 31843 w 4114165"/>
              <a:gd name="connsiteY9" fmla="*/ 2618250 h 3063504"/>
              <a:gd name="connsiteX10" fmla="*/ 35028 w 4114165"/>
              <a:gd name="connsiteY10" fmla="*/ 2254674 h 3063504"/>
              <a:gd name="connsiteX11" fmla="*/ 38212 w 4114165"/>
              <a:gd name="connsiteY11" fmla="*/ 2269567 h 3063504"/>
              <a:gd name="connsiteX12" fmla="*/ 44582 w 4114165"/>
              <a:gd name="connsiteY12" fmla="*/ 1843155 h 3063504"/>
              <a:gd name="connsiteX13" fmla="*/ 47765 w 4114165"/>
              <a:gd name="connsiteY13" fmla="*/ 1889465 h 3063504"/>
              <a:gd name="connsiteX14" fmla="*/ 50950 w 4114165"/>
              <a:gd name="connsiteY14" fmla="*/ 1451074 h 3063504"/>
              <a:gd name="connsiteX15" fmla="*/ 54134 w 4114165"/>
              <a:gd name="connsiteY15" fmla="*/ 1745876 h 3063504"/>
              <a:gd name="connsiteX16" fmla="*/ 57319 w 4114165"/>
              <a:gd name="connsiteY16" fmla="*/ 1707861 h 3063504"/>
              <a:gd name="connsiteX17" fmla="*/ 60503 w 4114165"/>
              <a:gd name="connsiteY17" fmla="*/ 1736163 h 3063504"/>
              <a:gd name="connsiteX18" fmla="*/ 66871 w 4114165"/>
              <a:gd name="connsiteY18" fmla="*/ 1595803 h 3063504"/>
              <a:gd name="connsiteX19" fmla="*/ 70056 w 4114165"/>
              <a:gd name="connsiteY19" fmla="*/ 1611164 h 3063504"/>
              <a:gd name="connsiteX20" fmla="*/ 73240 w 4114165"/>
              <a:gd name="connsiteY20" fmla="*/ 1610809 h 3063504"/>
              <a:gd name="connsiteX21" fmla="*/ 76425 w 4114165"/>
              <a:gd name="connsiteY21" fmla="*/ 1814308 h 3063504"/>
              <a:gd name="connsiteX22" fmla="*/ 79608 w 4114165"/>
              <a:gd name="connsiteY22" fmla="*/ 1666945 h 3063504"/>
              <a:gd name="connsiteX23" fmla="*/ 82793 w 4114165"/>
              <a:gd name="connsiteY23" fmla="*/ 1683737 h 3063504"/>
              <a:gd name="connsiteX24" fmla="*/ 85978 w 4114165"/>
              <a:gd name="connsiteY24" fmla="*/ 1724374 h 3063504"/>
              <a:gd name="connsiteX25" fmla="*/ 89162 w 4114165"/>
              <a:gd name="connsiteY25" fmla="*/ 1786398 h 3063504"/>
              <a:gd name="connsiteX26" fmla="*/ 92347 w 4114165"/>
              <a:gd name="connsiteY26" fmla="*/ 1745293 h 3063504"/>
              <a:gd name="connsiteX27" fmla="*/ 95530 w 4114165"/>
              <a:gd name="connsiteY27" fmla="*/ 1727286 h 3063504"/>
              <a:gd name="connsiteX28" fmla="*/ 98715 w 4114165"/>
              <a:gd name="connsiteY28" fmla="*/ 1781827 h 3063504"/>
              <a:gd name="connsiteX29" fmla="*/ 101899 w 4114165"/>
              <a:gd name="connsiteY29" fmla="*/ 1772203 h 3063504"/>
              <a:gd name="connsiteX30" fmla="*/ 105084 w 4114165"/>
              <a:gd name="connsiteY30" fmla="*/ 1830365 h 3063504"/>
              <a:gd name="connsiteX31" fmla="*/ 108268 w 4114165"/>
              <a:gd name="connsiteY31" fmla="*/ 1860162 h 3063504"/>
              <a:gd name="connsiteX32" fmla="*/ 111452 w 4114165"/>
              <a:gd name="connsiteY32" fmla="*/ 1854540 h 3063504"/>
              <a:gd name="connsiteX33" fmla="*/ 124190 w 4114165"/>
              <a:gd name="connsiteY33" fmla="*/ 2026178 h 3063504"/>
              <a:gd name="connsiteX34" fmla="*/ 127373 w 4114165"/>
              <a:gd name="connsiteY34" fmla="*/ 1988302 h 3063504"/>
              <a:gd name="connsiteX35" fmla="*/ 133742 w 4114165"/>
              <a:gd name="connsiteY35" fmla="*/ 1778623 h 3063504"/>
              <a:gd name="connsiteX36" fmla="*/ 136927 w 4114165"/>
              <a:gd name="connsiteY36" fmla="*/ 1775546 h 3063504"/>
              <a:gd name="connsiteX37" fmla="*/ 140112 w 4114165"/>
              <a:gd name="connsiteY37" fmla="*/ 1739620 h 3063504"/>
              <a:gd name="connsiteX38" fmla="*/ 143296 w 4114165"/>
              <a:gd name="connsiteY38" fmla="*/ 1765352 h 3063504"/>
              <a:gd name="connsiteX39" fmla="*/ 146480 w 4114165"/>
              <a:gd name="connsiteY39" fmla="*/ 1810927 h 3063504"/>
              <a:gd name="connsiteX40" fmla="*/ 152849 w 4114165"/>
              <a:gd name="connsiteY40" fmla="*/ 1709469 h 3063504"/>
              <a:gd name="connsiteX41" fmla="*/ 156033 w 4114165"/>
              <a:gd name="connsiteY41" fmla="*/ 1680153 h 3063504"/>
              <a:gd name="connsiteX42" fmla="*/ 159218 w 4114165"/>
              <a:gd name="connsiteY42" fmla="*/ 1678089 h 3063504"/>
              <a:gd name="connsiteX43" fmla="*/ 162401 w 4114165"/>
              <a:gd name="connsiteY43" fmla="*/ 1664945 h 3063504"/>
              <a:gd name="connsiteX44" fmla="*/ 165586 w 4114165"/>
              <a:gd name="connsiteY44" fmla="*/ 1675164 h 3063504"/>
              <a:gd name="connsiteX45" fmla="*/ 168770 w 4114165"/>
              <a:gd name="connsiteY45" fmla="*/ 1620218 h 3063504"/>
              <a:gd name="connsiteX46" fmla="*/ 171955 w 4114165"/>
              <a:gd name="connsiteY46" fmla="*/ 1594144 h 3063504"/>
              <a:gd name="connsiteX47" fmla="*/ 175140 w 4114165"/>
              <a:gd name="connsiteY47" fmla="*/ 1608986 h 3063504"/>
              <a:gd name="connsiteX48" fmla="*/ 178323 w 4114165"/>
              <a:gd name="connsiteY48" fmla="*/ 1606884 h 3063504"/>
              <a:gd name="connsiteX49" fmla="*/ 181508 w 4114165"/>
              <a:gd name="connsiteY49" fmla="*/ 1608441 h 3063504"/>
              <a:gd name="connsiteX50" fmla="*/ 184692 w 4114165"/>
              <a:gd name="connsiteY50" fmla="*/ 1602160 h 3063504"/>
              <a:gd name="connsiteX51" fmla="*/ 187877 w 4114165"/>
              <a:gd name="connsiteY51" fmla="*/ 1607871 h 3063504"/>
              <a:gd name="connsiteX52" fmla="*/ 191061 w 4114165"/>
              <a:gd name="connsiteY52" fmla="*/ 1561270 h 3063504"/>
              <a:gd name="connsiteX53" fmla="*/ 194245 w 4114165"/>
              <a:gd name="connsiteY53" fmla="*/ 1591447 h 3063504"/>
              <a:gd name="connsiteX54" fmla="*/ 200614 w 4114165"/>
              <a:gd name="connsiteY54" fmla="*/ 1561156 h 3063504"/>
              <a:gd name="connsiteX55" fmla="*/ 206983 w 4114165"/>
              <a:gd name="connsiteY55" fmla="*/ 1586116 h 3063504"/>
              <a:gd name="connsiteX56" fmla="*/ 210166 w 4114165"/>
              <a:gd name="connsiteY56" fmla="*/ 1617799 h 3063504"/>
              <a:gd name="connsiteX57" fmla="*/ 213351 w 4114165"/>
              <a:gd name="connsiteY57" fmla="*/ 1602755 h 3063504"/>
              <a:gd name="connsiteX58" fmla="*/ 216535 w 4114165"/>
              <a:gd name="connsiteY58" fmla="*/ 1596981 h 3063504"/>
              <a:gd name="connsiteX59" fmla="*/ 219720 w 4114165"/>
              <a:gd name="connsiteY59" fmla="*/ 1570641 h 3063504"/>
              <a:gd name="connsiteX60" fmla="*/ 222905 w 4114165"/>
              <a:gd name="connsiteY60" fmla="*/ 1594195 h 3063504"/>
              <a:gd name="connsiteX61" fmla="*/ 226089 w 4114165"/>
              <a:gd name="connsiteY61" fmla="*/ 1556180 h 3063504"/>
              <a:gd name="connsiteX62" fmla="*/ 229272 w 4114165"/>
              <a:gd name="connsiteY62" fmla="*/ 1552989 h 3063504"/>
              <a:gd name="connsiteX63" fmla="*/ 232457 w 4114165"/>
              <a:gd name="connsiteY63" fmla="*/ 1561714 h 3063504"/>
              <a:gd name="connsiteX64" fmla="*/ 238826 w 4114165"/>
              <a:gd name="connsiteY64" fmla="*/ 1454734 h 3063504"/>
              <a:gd name="connsiteX65" fmla="*/ 248379 w 4114165"/>
              <a:gd name="connsiteY65" fmla="*/ 1211852 h 3063504"/>
              <a:gd name="connsiteX66" fmla="*/ 251563 w 4114165"/>
              <a:gd name="connsiteY66" fmla="*/ 1302015 h 3063504"/>
              <a:gd name="connsiteX67" fmla="*/ 254748 w 4114165"/>
              <a:gd name="connsiteY67" fmla="*/ 1329861 h 3063504"/>
              <a:gd name="connsiteX68" fmla="*/ 257933 w 4114165"/>
              <a:gd name="connsiteY68" fmla="*/ 1292593 h 3063504"/>
              <a:gd name="connsiteX69" fmla="*/ 261116 w 4114165"/>
              <a:gd name="connsiteY69" fmla="*/ 1329114 h 3063504"/>
              <a:gd name="connsiteX70" fmla="*/ 264300 w 4114165"/>
              <a:gd name="connsiteY70" fmla="*/ 1279094 h 3063504"/>
              <a:gd name="connsiteX71" fmla="*/ 267485 w 4114165"/>
              <a:gd name="connsiteY71" fmla="*/ 1355023 h 3063504"/>
              <a:gd name="connsiteX72" fmla="*/ 270670 w 4114165"/>
              <a:gd name="connsiteY72" fmla="*/ 1329405 h 3063504"/>
              <a:gd name="connsiteX73" fmla="*/ 273854 w 4114165"/>
              <a:gd name="connsiteY73" fmla="*/ 1335243 h 3063504"/>
              <a:gd name="connsiteX74" fmla="*/ 277037 w 4114165"/>
              <a:gd name="connsiteY74" fmla="*/ 1297063 h 3063504"/>
              <a:gd name="connsiteX75" fmla="*/ 280222 w 4114165"/>
              <a:gd name="connsiteY75" fmla="*/ 1222008 h 3063504"/>
              <a:gd name="connsiteX76" fmla="*/ 283407 w 4114165"/>
              <a:gd name="connsiteY76" fmla="*/ 1184943 h 3063504"/>
              <a:gd name="connsiteX77" fmla="*/ 286591 w 4114165"/>
              <a:gd name="connsiteY77" fmla="*/ 1180510 h 3063504"/>
              <a:gd name="connsiteX78" fmla="*/ 289776 w 4114165"/>
              <a:gd name="connsiteY78" fmla="*/ 1181283 h 3063504"/>
              <a:gd name="connsiteX79" fmla="*/ 292959 w 4114165"/>
              <a:gd name="connsiteY79" fmla="*/ 1142799 h 3063504"/>
              <a:gd name="connsiteX80" fmla="*/ 296144 w 4114165"/>
              <a:gd name="connsiteY80" fmla="*/ 1200240 h 3063504"/>
              <a:gd name="connsiteX81" fmla="*/ 302513 w 4114165"/>
              <a:gd name="connsiteY81" fmla="*/ 1061286 h 3063504"/>
              <a:gd name="connsiteX82" fmla="*/ 305698 w 4114165"/>
              <a:gd name="connsiteY82" fmla="*/ 1043367 h 3063504"/>
              <a:gd name="connsiteX83" fmla="*/ 308881 w 4114165"/>
              <a:gd name="connsiteY83" fmla="*/ 1015761 h 3063504"/>
              <a:gd name="connsiteX84" fmla="*/ 312065 w 4114165"/>
              <a:gd name="connsiteY84" fmla="*/ 1020636 h 3063504"/>
              <a:gd name="connsiteX85" fmla="*/ 315250 w 4114165"/>
              <a:gd name="connsiteY85" fmla="*/ 995728 h 3063504"/>
              <a:gd name="connsiteX86" fmla="*/ 324803 w 4114165"/>
              <a:gd name="connsiteY86" fmla="*/ 1044659 h 3063504"/>
              <a:gd name="connsiteX87" fmla="*/ 327987 w 4114165"/>
              <a:gd name="connsiteY87" fmla="*/ 1045304 h 3063504"/>
              <a:gd name="connsiteX88" fmla="*/ 331172 w 4114165"/>
              <a:gd name="connsiteY88" fmla="*/ 978037 h 3063504"/>
              <a:gd name="connsiteX89" fmla="*/ 334354 w 4114165"/>
              <a:gd name="connsiteY89" fmla="*/ 967488 h 3063504"/>
              <a:gd name="connsiteX90" fmla="*/ 337535 w 4114165"/>
              <a:gd name="connsiteY90" fmla="*/ 942922 h 3063504"/>
              <a:gd name="connsiteX91" fmla="*/ 343909 w 4114165"/>
              <a:gd name="connsiteY91" fmla="*/ 1069605 h 3063504"/>
              <a:gd name="connsiteX92" fmla="*/ 347090 w 4114165"/>
              <a:gd name="connsiteY92" fmla="*/ 1001996 h 3063504"/>
              <a:gd name="connsiteX93" fmla="*/ 350283 w 4114165"/>
              <a:gd name="connsiteY93" fmla="*/ 1035959 h 3063504"/>
              <a:gd name="connsiteX94" fmla="*/ 353464 w 4114165"/>
              <a:gd name="connsiteY94" fmla="*/ 1037035 h 3063504"/>
              <a:gd name="connsiteX95" fmla="*/ 356645 w 4114165"/>
              <a:gd name="connsiteY95" fmla="*/ 1209180 h 3063504"/>
              <a:gd name="connsiteX96" fmla="*/ 359825 w 4114165"/>
              <a:gd name="connsiteY96" fmla="*/ 1224300 h 3063504"/>
              <a:gd name="connsiteX97" fmla="*/ 366200 w 4114165"/>
              <a:gd name="connsiteY97" fmla="*/ 1319275 h 3063504"/>
              <a:gd name="connsiteX98" fmla="*/ 369380 w 4114165"/>
              <a:gd name="connsiteY98" fmla="*/ 1254337 h 3063504"/>
              <a:gd name="connsiteX99" fmla="*/ 372574 w 4114165"/>
              <a:gd name="connsiteY99" fmla="*/ 1298140 h 3063504"/>
              <a:gd name="connsiteX100" fmla="*/ 375755 w 4114165"/>
              <a:gd name="connsiteY100" fmla="*/ 1247778 h 3063504"/>
              <a:gd name="connsiteX101" fmla="*/ 378935 w 4114165"/>
              <a:gd name="connsiteY101" fmla="*/ 1301951 h 3063504"/>
              <a:gd name="connsiteX102" fmla="*/ 382116 w 4114165"/>
              <a:gd name="connsiteY102" fmla="*/ 1294214 h 3063504"/>
              <a:gd name="connsiteX103" fmla="*/ 385310 w 4114165"/>
              <a:gd name="connsiteY103" fmla="*/ 1319591 h 3063504"/>
              <a:gd name="connsiteX104" fmla="*/ 388490 w 4114165"/>
              <a:gd name="connsiteY104" fmla="*/ 1313690 h 3063504"/>
              <a:gd name="connsiteX105" fmla="*/ 391671 w 4114165"/>
              <a:gd name="connsiteY105" fmla="*/ 1316970 h 3063504"/>
              <a:gd name="connsiteX106" fmla="*/ 394865 w 4114165"/>
              <a:gd name="connsiteY106" fmla="*/ 1262986 h 3063504"/>
              <a:gd name="connsiteX107" fmla="*/ 401226 w 4114165"/>
              <a:gd name="connsiteY107" fmla="*/ 1288414 h 3063504"/>
              <a:gd name="connsiteX108" fmla="*/ 404407 w 4114165"/>
              <a:gd name="connsiteY108" fmla="*/ 1275067 h 3063504"/>
              <a:gd name="connsiteX109" fmla="*/ 407601 w 4114165"/>
              <a:gd name="connsiteY109" fmla="*/ 1332723 h 3063504"/>
              <a:gd name="connsiteX110" fmla="*/ 413962 w 4114165"/>
              <a:gd name="connsiteY110" fmla="*/ 1099706 h 3063504"/>
              <a:gd name="connsiteX111" fmla="*/ 426698 w 4114165"/>
              <a:gd name="connsiteY111" fmla="*/ 106593 h 3063504"/>
              <a:gd name="connsiteX112" fmla="*/ 429891 w 4114165"/>
              <a:gd name="connsiteY112" fmla="*/ 163744 h 3063504"/>
              <a:gd name="connsiteX113" fmla="*/ 433072 w 4114165"/>
              <a:gd name="connsiteY113" fmla="*/ 272852 h 3063504"/>
              <a:gd name="connsiteX114" fmla="*/ 436253 w 4114165"/>
              <a:gd name="connsiteY114" fmla="*/ 264073 h 3063504"/>
              <a:gd name="connsiteX115" fmla="*/ 442627 w 4114165"/>
              <a:gd name="connsiteY115" fmla="*/ 0 h 3063504"/>
              <a:gd name="connsiteX116" fmla="*/ 448989 w 4114165"/>
              <a:gd name="connsiteY116" fmla="*/ 212600 h 3063504"/>
              <a:gd name="connsiteX117" fmla="*/ 452182 w 4114165"/>
              <a:gd name="connsiteY117" fmla="*/ 53217 h 3063504"/>
              <a:gd name="connsiteX118" fmla="*/ 455363 w 4114165"/>
              <a:gd name="connsiteY118" fmla="*/ 35493 h 3063504"/>
              <a:gd name="connsiteX119" fmla="*/ 458544 w 4114165"/>
              <a:gd name="connsiteY119" fmla="*/ 61732 h 3063504"/>
              <a:gd name="connsiteX120" fmla="*/ 468099 w 4114165"/>
              <a:gd name="connsiteY120" fmla="*/ 648880 h 3063504"/>
              <a:gd name="connsiteX121" fmla="*/ 474473 w 4114165"/>
              <a:gd name="connsiteY121" fmla="*/ 828686 h 3063504"/>
              <a:gd name="connsiteX122" fmla="*/ 477654 w 4114165"/>
              <a:gd name="connsiteY122" fmla="*/ 981747 h 3063504"/>
              <a:gd name="connsiteX123" fmla="*/ 480835 w 4114165"/>
              <a:gd name="connsiteY123" fmla="*/ 1056676 h 3063504"/>
              <a:gd name="connsiteX124" fmla="*/ 499945 w 4114165"/>
              <a:gd name="connsiteY124" fmla="*/ 1995963 h 3063504"/>
              <a:gd name="connsiteX125" fmla="*/ 506306 w 4114165"/>
              <a:gd name="connsiteY125" fmla="*/ 2089444 h 3063504"/>
              <a:gd name="connsiteX126" fmla="*/ 515861 w 4114165"/>
              <a:gd name="connsiteY126" fmla="*/ 2169159 h 3063504"/>
              <a:gd name="connsiteX127" fmla="*/ 519042 w 4114165"/>
              <a:gd name="connsiteY127" fmla="*/ 2238212 h 3063504"/>
              <a:gd name="connsiteX128" fmla="*/ 522235 w 4114165"/>
              <a:gd name="connsiteY128" fmla="*/ 2227980 h 3063504"/>
              <a:gd name="connsiteX129" fmla="*/ 525416 w 4114165"/>
              <a:gd name="connsiteY129" fmla="*/ 2306214 h 3063504"/>
              <a:gd name="connsiteX130" fmla="*/ 528597 w 4114165"/>
              <a:gd name="connsiteY130" fmla="*/ 2337277 h 3063504"/>
              <a:gd name="connsiteX131" fmla="*/ 531791 w 4114165"/>
              <a:gd name="connsiteY131" fmla="*/ 2346281 h 3063504"/>
              <a:gd name="connsiteX132" fmla="*/ 538152 w 4114165"/>
              <a:gd name="connsiteY132" fmla="*/ 2373532 h 3063504"/>
              <a:gd name="connsiteX133" fmla="*/ 541333 w 4114165"/>
              <a:gd name="connsiteY133" fmla="*/ 2419740 h 3063504"/>
              <a:gd name="connsiteX134" fmla="*/ 544526 w 4114165"/>
              <a:gd name="connsiteY134" fmla="*/ 2436253 h 3063504"/>
              <a:gd name="connsiteX135" fmla="*/ 550888 w 4114165"/>
              <a:gd name="connsiteY135" fmla="*/ 2604245 h 3063504"/>
              <a:gd name="connsiteX136" fmla="*/ 557262 w 4114165"/>
              <a:gd name="connsiteY136" fmla="*/ 2762219 h 3063504"/>
              <a:gd name="connsiteX137" fmla="*/ 563624 w 4114165"/>
              <a:gd name="connsiteY137" fmla="*/ 2916876 h 3063504"/>
              <a:gd name="connsiteX138" fmla="*/ 566817 w 4114165"/>
              <a:gd name="connsiteY138" fmla="*/ 2948433 h 3063504"/>
              <a:gd name="connsiteX139" fmla="*/ 569998 w 4114165"/>
              <a:gd name="connsiteY139" fmla="*/ 2949953 h 3063504"/>
              <a:gd name="connsiteX140" fmla="*/ 579553 w 4114165"/>
              <a:gd name="connsiteY140" fmla="*/ 2905732 h 3063504"/>
              <a:gd name="connsiteX141" fmla="*/ 585915 w 4114165"/>
              <a:gd name="connsiteY141" fmla="*/ 2936086 h 3063504"/>
              <a:gd name="connsiteX142" fmla="*/ 589108 w 4114165"/>
              <a:gd name="connsiteY142" fmla="*/ 2986638 h 3063504"/>
              <a:gd name="connsiteX143" fmla="*/ 592289 w 4114165"/>
              <a:gd name="connsiteY143" fmla="*/ 2980851 h 3063504"/>
              <a:gd name="connsiteX144" fmla="*/ 595470 w 4114165"/>
              <a:gd name="connsiteY144" fmla="*/ 3017587 h 3063504"/>
              <a:gd name="connsiteX145" fmla="*/ 598650 w 4114165"/>
              <a:gd name="connsiteY145" fmla="*/ 3005962 h 3063504"/>
              <a:gd name="connsiteX146" fmla="*/ 601844 w 4114165"/>
              <a:gd name="connsiteY146" fmla="*/ 3021335 h 3063504"/>
              <a:gd name="connsiteX147" fmla="*/ 605025 w 4114165"/>
              <a:gd name="connsiteY147" fmla="*/ 3001467 h 3063504"/>
              <a:gd name="connsiteX148" fmla="*/ 608205 w 4114165"/>
              <a:gd name="connsiteY148" fmla="*/ 2999694 h 3063504"/>
              <a:gd name="connsiteX149" fmla="*/ 611399 w 4114165"/>
              <a:gd name="connsiteY149" fmla="*/ 3008976 h 3063504"/>
              <a:gd name="connsiteX150" fmla="*/ 614580 w 4114165"/>
              <a:gd name="connsiteY150" fmla="*/ 2974747 h 3063504"/>
              <a:gd name="connsiteX151" fmla="*/ 617760 w 4114165"/>
              <a:gd name="connsiteY151" fmla="*/ 2990247 h 3063504"/>
              <a:gd name="connsiteX152" fmla="*/ 620941 w 4114165"/>
              <a:gd name="connsiteY152" fmla="*/ 2914571 h 3063504"/>
              <a:gd name="connsiteX153" fmla="*/ 624135 w 4114165"/>
              <a:gd name="connsiteY153" fmla="*/ 2993438 h 3063504"/>
              <a:gd name="connsiteX154" fmla="*/ 627315 w 4114165"/>
              <a:gd name="connsiteY154" fmla="*/ 2906277 h 3063504"/>
              <a:gd name="connsiteX155" fmla="*/ 630496 w 4114165"/>
              <a:gd name="connsiteY155" fmla="*/ 2932984 h 3063504"/>
              <a:gd name="connsiteX156" fmla="*/ 633690 w 4114165"/>
              <a:gd name="connsiteY156" fmla="*/ 2767576 h 3063504"/>
              <a:gd name="connsiteX157" fmla="*/ 636870 w 4114165"/>
              <a:gd name="connsiteY157" fmla="*/ 2826485 h 3063504"/>
              <a:gd name="connsiteX158" fmla="*/ 640051 w 4114165"/>
              <a:gd name="connsiteY158" fmla="*/ 2799196 h 3063504"/>
              <a:gd name="connsiteX159" fmla="*/ 643232 w 4114165"/>
              <a:gd name="connsiteY159" fmla="*/ 2831943 h 3063504"/>
              <a:gd name="connsiteX160" fmla="*/ 646426 w 4114165"/>
              <a:gd name="connsiteY160" fmla="*/ 2681453 h 3063504"/>
              <a:gd name="connsiteX161" fmla="*/ 649606 w 4114165"/>
              <a:gd name="connsiteY161" fmla="*/ 2708654 h 3063504"/>
              <a:gd name="connsiteX162" fmla="*/ 652787 w 4114165"/>
              <a:gd name="connsiteY162" fmla="*/ 2870946 h 3063504"/>
              <a:gd name="connsiteX163" fmla="*/ 655981 w 4114165"/>
              <a:gd name="connsiteY163" fmla="*/ 2515703 h 3063504"/>
              <a:gd name="connsiteX164" fmla="*/ 659161 w 4114165"/>
              <a:gd name="connsiteY164" fmla="*/ 2685087 h 3063504"/>
              <a:gd name="connsiteX165" fmla="*/ 662342 w 4114165"/>
              <a:gd name="connsiteY165" fmla="*/ 1744647 h 3063504"/>
              <a:gd name="connsiteX166" fmla="*/ 668716 w 4114165"/>
              <a:gd name="connsiteY166" fmla="*/ 1481428 h 3063504"/>
              <a:gd name="connsiteX167" fmla="*/ 671897 w 4114165"/>
              <a:gd name="connsiteY167" fmla="*/ 1603059 h 3063504"/>
              <a:gd name="connsiteX168" fmla="*/ 675078 w 4114165"/>
              <a:gd name="connsiteY168" fmla="*/ 1584469 h 3063504"/>
              <a:gd name="connsiteX169" fmla="*/ 678259 w 4114165"/>
              <a:gd name="connsiteY169" fmla="*/ 1607631 h 3063504"/>
              <a:gd name="connsiteX170" fmla="*/ 681452 w 4114165"/>
              <a:gd name="connsiteY170" fmla="*/ 1604680 h 3063504"/>
              <a:gd name="connsiteX171" fmla="*/ 684633 w 4114165"/>
              <a:gd name="connsiteY171" fmla="*/ 1275637 h 3063504"/>
              <a:gd name="connsiteX172" fmla="*/ 687814 w 4114165"/>
              <a:gd name="connsiteY172" fmla="*/ 1501386 h 3063504"/>
              <a:gd name="connsiteX173" fmla="*/ 691007 w 4114165"/>
              <a:gd name="connsiteY173" fmla="*/ 1211206 h 3063504"/>
              <a:gd name="connsiteX174" fmla="*/ 694188 w 4114165"/>
              <a:gd name="connsiteY174" fmla="*/ 1600970 h 3063504"/>
              <a:gd name="connsiteX175" fmla="*/ 697369 w 4114165"/>
              <a:gd name="connsiteY175" fmla="*/ 1080141 h 3063504"/>
              <a:gd name="connsiteX176" fmla="*/ 700550 w 4114165"/>
              <a:gd name="connsiteY176" fmla="*/ 1550570 h 3063504"/>
              <a:gd name="connsiteX177" fmla="*/ 703743 w 4114165"/>
              <a:gd name="connsiteY177" fmla="*/ 1284008 h 3063504"/>
              <a:gd name="connsiteX178" fmla="*/ 706924 w 4114165"/>
              <a:gd name="connsiteY178" fmla="*/ 1613367 h 3063504"/>
              <a:gd name="connsiteX179" fmla="*/ 710105 w 4114165"/>
              <a:gd name="connsiteY179" fmla="*/ 1411489 h 3063504"/>
              <a:gd name="connsiteX180" fmla="*/ 713298 w 4114165"/>
              <a:gd name="connsiteY180" fmla="*/ 1407690 h 3063504"/>
              <a:gd name="connsiteX181" fmla="*/ 716479 w 4114165"/>
              <a:gd name="connsiteY181" fmla="*/ 1894404 h 3063504"/>
              <a:gd name="connsiteX182" fmla="*/ 719660 w 4114165"/>
              <a:gd name="connsiteY182" fmla="*/ 1220412 h 3063504"/>
              <a:gd name="connsiteX183" fmla="*/ 722840 w 4114165"/>
              <a:gd name="connsiteY183" fmla="*/ 1962405 h 3063504"/>
              <a:gd name="connsiteX184" fmla="*/ 726034 w 4114165"/>
              <a:gd name="connsiteY184" fmla="*/ 1431066 h 3063504"/>
              <a:gd name="connsiteX185" fmla="*/ 729215 w 4114165"/>
              <a:gd name="connsiteY185" fmla="*/ 2100461 h 3063504"/>
              <a:gd name="connsiteX186" fmla="*/ 732395 w 4114165"/>
              <a:gd name="connsiteY186" fmla="*/ 1845042 h 3063504"/>
              <a:gd name="connsiteX187" fmla="*/ 735589 w 4114165"/>
              <a:gd name="connsiteY187" fmla="*/ 2177327 h 3063504"/>
              <a:gd name="connsiteX188" fmla="*/ 738770 w 4114165"/>
              <a:gd name="connsiteY188" fmla="*/ 2353549 h 3063504"/>
              <a:gd name="connsiteX189" fmla="*/ 741950 w 4114165"/>
              <a:gd name="connsiteY189" fmla="*/ 2300896 h 3063504"/>
              <a:gd name="connsiteX190" fmla="*/ 745131 w 4114165"/>
              <a:gd name="connsiteY190" fmla="*/ 2571371 h 3063504"/>
              <a:gd name="connsiteX191" fmla="*/ 748325 w 4114165"/>
              <a:gd name="connsiteY191" fmla="*/ 2227879 h 3063504"/>
              <a:gd name="connsiteX192" fmla="*/ 751505 w 4114165"/>
              <a:gd name="connsiteY192" fmla="*/ 2581793 h 3063504"/>
              <a:gd name="connsiteX193" fmla="*/ 754686 w 4114165"/>
              <a:gd name="connsiteY193" fmla="*/ 2147214 h 3063504"/>
              <a:gd name="connsiteX194" fmla="*/ 757880 w 4114165"/>
              <a:gd name="connsiteY194" fmla="*/ 2506915 h 3063504"/>
              <a:gd name="connsiteX195" fmla="*/ 761061 w 4114165"/>
              <a:gd name="connsiteY195" fmla="*/ 2098713 h 3063504"/>
              <a:gd name="connsiteX196" fmla="*/ 764241 w 4114165"/>
              <a:gd name="connsiteY196" fmla="*/ 2375698 h 3063504"/>
              <a:gd name="connsiteX197" fmla="*/ 767422 w 4114165"/>
              <a:gd name="connsiteY197" fmla="*/ 2074754 h 3063504"/>
              <a:gd name="connsiteX198" fmla="*/ 770616 w 4114165"/>
              <a:gd name="connsiteY198" fmla="*/ 2073589 h 3063504"/>
              <a:gd name="connsiteX199" fmla="*/ 773796 w 4114165"/>
              <a:gd name="connsiteY199" fmla="*/ 2025519 h 3063504"/>
              <a:gd name="connsiteX200" fmla="*/ 776977 w 4114165"/>
              <a:gd name="connsiteY200" fmla="*/ 1733998 h 3063504"/>
              <a:gd name="connsiteX201" fmla="*/ 780158 w 4114165"/>
              <a:gd name="connsiteY201" fmla="*/ 2112238 h 3063504"/>
              <a:gd name="connsiteX202" fmla="*/ 783351 w 4114165"/>
              <a:gd name="connsiteY202" fmla="*/ 1632742 h 3063504"/>
              <a:gd name="connsiteX203" fmla="*/ 786532 w 4114165"/>
              <a:gd name="connsiteY203" fmla="*/ 1981907 h 3063504"/>
              <a:gd name="connsiteX204" fmla="*/ 789713 w 4114165"/>
              <a:gd name="connsiteY204" fmla="*/ 1791514 h 3063504"/>
              <a:gd name="connsiteX205" fmla="*/ 796087 w 4114165"/>
              <a:gd name="connsiteY205" fmla="*/ 2454476 h 3063504"/>
              <a:gd name="connsiteX206" fmla="*/ 802449 w 4114165"/>
              <a:gd name="connsiteY206" fmla="*/ 2696243 h 3063504"/>
              <a:gd name="connsiteX207" fmla="*/ 805642 w 4114165"/>
              <a:gd name="connsiteY207" fmla="*/ 2628356 h 3063504"/>
              <a:gd name="connsiteX208" fmla="*/ 808823 w 4114165"/>
              <a:gd name="connsiteY208" fmla="*/ 2769881 h 3063504"/>
              <a:gd name="connsiteX209" fmla="*/ 812004 w 4114165"/>
              <a:gd name="connsiteY209" fmla="*/ 2580539 h 3063504"/>
              <a:gd name="connsiteX210" fmla="*/ 815197 w 4114165"/>
              <a:gd name="connsiteY210" fmla="*/ 2709971 h 3063504"/>
              <a:gd name="connsiteX211" fmla="*/ 818378 w 4114165"/>
              <a:gd name="connsiteY211" fmla="*/ 2534571 h 3063504"/>
              <a:gd name="connsiteX212" fmla="*/ 821559 w 4114165"/>
              <a:gd name="connsiteY212" fmla="*/ 2621429 h 3063504"/>
              <a:gd name="connsiteX213" fmla="*/ 824740 w 4114165"/>
              <a:gd name="connsiteY213" fmla="*/ 2635802 h 3063504"/>
              <a:gd name="connsiteX214" fmla="*/ 827933 w 4114165"/>
              <a:gd name="connsiteY214" fmla="*/ 2639259 h 3063504"/>
              <a:gd name="connsiteX215" fmla="*/ 831114 w 4114165"/>
              <a:gd name="connsiteY215" fmla="*/ 2616376 h 3063504"/>
              <a:gd name="connsiteX216" fmla="*/ 834295 w 4114165"/>
              <a:gd name="connsiteY216" fmla="*/ 2571029 h 3063504"/>
              <a:gd name="connsiteX217" fmla="*/ 837488 w 4114165"/>
              <a:gd name="connsiteY217" fmla="*/ 2589986 h 3063504"/>
              <a:gd name="connsiteX218" fmla="*/ 840669 w 4114165"/>
              <a:gd name="connsiteY218" fmla="*/ 2514221 h 3063504"/>
              <a:gd name="connsiteX219" fmla="*/ 843850 w 4114165"/>
              <a:gd name="connsiteY219" fmla="*/ 2581413 h 3063504"/>
              <a:gd name="connsiteX220" fmla="*/ 847030 w 4114165"/>
              <a:gd name="connsiteY220" fmla="*/ 2497746 h 3063504"/>
              <a:gd name="connsiteX221" fmla="*/ 850224 w 4114165"/>
              <a:gd name="connsiteY221" fmla="*/ 2528885 h 3063504"/>
              <a:gd name="connsiteX222" fmla="*/ 853405 w 4114165"/>
              <a:gd name="connsiteY222" fmla="*/ 2497772 h 3063504"/>
              <a:gd name="connsiteX223" fmla="*/ 856585 w 4114165"/>
              <a:gd name="connsiteY223" fmla="*/ 2518577 h 3063504"/>
              <a:gd name="connsiteX224" fmla="*/ 859766 w 4114165"/>
              <a:gd name="connsiteY224" fmla="*/ 2520110 h 3063504"/>
              <a:gd name="connsiteX225" fmla="*/ 862960 w 4114165"/>
              <a:gd name="connsiteY225" fmla="*/ 2511511 h 3063504"/>
              <a:gd name="connsiteX226" fmla="*/ 866140 w 4114165"/>
              <a:gd name="connsiteY226" fmla="*/ 2537446 h 3063504"/>
              <a:gd name="connsiteX227" fmla="*/ 869321 w 4114165"/>
              <a:gd name="connsiteY227" fmla="*/ 2525023 h 3063504"/>
              <a:gd name="connsiteX228" fmla="*/ 872515 w 4114165"/>
              <a:gd name="connsiteY228" fmla="*/ 2567850 h 3063504"/>
              <a:gd name="connsiteX229" fmla="*/ 875695 w 4114165"/>
              <a:gd name="connsiteY229" fmla="*/ 2560379 h 3063504"/>
              <a:gd name="connsiteX230" fmla="*/ 878876 w 4114165"/>
              <a:gd name="connsiteY230" fmla="*/ 2622214 h 3063504"/>
              <a:gd name="connsiteX231" fmla="*/ 882057 w 4114165"/>
              <a:gd name="connsiteY231" fmla="*/ 2628989 h 3063504"/>
              <a:gd name="connsiteX232" fmla="*/ 885250 w 4114165"/>
              <a:gd name="connsiteY232" fmla="*/ 2672475 h 3063504"/>
              <a:gd name="connsiteX233" fmla="*/ 888431 w 4114165"/>
              <a:gd name="connsiteY233" fmla="*/ 2665966 h 3063504"/>
              <a:gd name="connsiteX234" fmla="*/ 894805 w 4114165"/>
              <a:gd name="connsiteY234" fmla="*/ 2728117 h 3063504"/>
              <a:gd name="connsiteX235" fmla="*/ 897986 w 4114165"/>
              <a:gd name="connsiteY235" fmla="*/ 2743997 h 3063504"/>
              <a:gd name="connsiteX236" fmla="*/ 901167 w 4114165"/>
              <a:gd name="connsiteY236" fmla="*/ 2781999 h 3063504"/>
              <a:gd name="connsiteX237" fmla="*/ 904348 w 4114165"/>
              <a:gd name="connsiteY237" fmla="*/ 2768082 h 3063504"/>
              <a:gd name="connsiteX238" fmla="*/ 907541 w 4114165"/>
              <a:gd name="connsiteY238" fmla="*/ 2802248 h 3063504"/>
              <a:gd name="connsiteX239" fmla="*/ 910722 w 4114165"/>
              <a:gd name="connsiteY239" fmla="*/ 2763574 h 3063504"/>
              <a:gd name="connsiteX240" fmla="*/ 913903 w 4114165"/>
              <a:gd name="connsiteY240" fmla="*/ 2755774 h 3063504"/>
              <a:gd name="connsiteX241" fmla="*/ 917096 w 4114165"/>
              <a:gd name="connsiteY241" fmla="*/ 2743604 h 3063504"/>
              <a:gd name="connsiteX242" fmla="*/ 920277 w 4114165"/>
              <a:gd name="connsiteY242" fmla="*/ 2747112 h 3063504"/>
              <a:gd name="connsiteX243" fmla="*/ 929832 w 4114165"/>
              <a:gd name="connsiteY243" fmla="*/ 2494492 h 3063504"/>
              <a:gd name="connsiteX244" fmla="*/ 945749 w 4114165"/>
              <a:gd name="connsiteY244" fmla="*/ 1907485 h 3063504"/>
              <a:gd name="connsiteX245" fmla="*/ 952123 w 4114165"/>
              <a:gd name="connsiteY245" fmla="*/ 1838229 h 3063504"/>
              <a:gd name="connsiteX246" fmla="*/ 955304 w 4114165"/>
              <a:gd name="connsiteY246" fmla="*/ 1782612 h 3063504"/>
              <a:gd name="connsiteX247" fmla="*/ 958485 w 4114165"/>
              <a:gd name="connsiteY247" fmla="*/ 1689372 h 3063504"/>
              <a:gd name="connsiteX248" fmla="*/ 961665 w 4114165"/>
              <a:gd name="connsiteY248" fmla="*/ 1657030 h 3063504"/>
              <a:gd name="connsiteX249" fmla="*/ 964859 w 4114165"/>
              <a:gd name="connsiteY249" fmla="*/ 1549747 h 3063504"/>
              <a:gd name="connsiteX250" fmla="*/ 968040 w 4114165"/>
              <a:gd name="connsiteY250" fmla="*/ 1500284 h 3063504"/>
              <a:gd name="connsiteX251" fmla="*/ 974414 w 4114165"/>
              <a:gd name="connsiteY251" fmla="*/ 1298000 h 3063504"/>
              <a:gd name="connsiteX252" fmla="*/ 980776 w 4114165"/>
              <a:gd name="connsiteY252" fmla="*/ 1110786 h 3063504"/>
              <a:gd name="connsiteX253" fmla="*/ 987150 w 4114165"/>
              <a:gd name="connsiteY253" fmla="*/ 823912 h 3063504"/>
              <a:gd name="connsiteX254" fmla="*/ 990331 w 4114165"/>
              <a:gd name="connsiteY254" fmla="*/ 704864 h 3063504"/>
              <a:gd name="connsiteX255" fmla="*/ 993511 w 4114165"/>
              <a:gd name="connsiteY255" fmla="*/ 662873 h 3063504"/>
              <a:gd name="connsiteX256" fmla="*/ 996705 w 4114165"/>
              <a:gd name="connsiteY256" fmla="*/ 671053 h 3063504"/>
              <a:gd name="connsiteX257" fmla="*/ 999886 w 4114165"/>
              <a:gd name="connsiteY257" fmla="*/ 570015 h 3063504"/>
              <a:gd name="connsiteX258" fmla="*/ 1006247 w 4114165"/>
              <a:gd name="connsiteY258" fmla="*/ 530037 h 3063504"/>
              <a:gd name="connsiteX259" fmla="*/ 1009441 w 4114165"/>
              <a:gd name="connsiteY259" fmla="*/ 603419 h 3063504"/>
              <a:gd name="connsiteX260" fmla="*/ 1012621 w 4114165"/>
              <a:gd name="connsiteY260" fmla="*/ 548202 h 3063504"/>
              <a:gd name="connsiteX261" fmla="*/ 1015802 w 4114165"/>
              <a:gd name="connsiteY261" fmla="*/ 568308 h 3063504"/>
              <a:gd name="connsiteX262" fmla="*/ 1022176 w 4114165"/>
              <a:gd name="connsiteY262" fmla="*/ 655566 h 3063504"/>
              <a:gd name="connsiteX263" fmla="*/ 1025357 w 4114165"/>
              <a:gd name="connsiteY263" fmla="*/ 612777 h 3063504"/>
              <a:gd name="connsiteX264" fmla="*/ 1028538 w 4114165"/>
              <a:gd name="connsiteY264" fmla="*/ 618653 h 3063504"/>
              <a:gd name="connsiteX265" fmla="*/ 1031731 w 4114165"/>
              <a:gd name="connsiteY265" fmla="*/ 556261 h 3063504"/>
              <a:gd name="connsiteX266" fmla="*/ 1034912 w 4114165"/>
              <a:gd name="connsiteY266" fmla="*/ 562606 h 3063504"/>
              <a:gd name="connsiteX267" fmla="*/ 1038093 w 4114165"/>
              <a:gd name="connsiteY267" fmla="*/ 590553 h 3063504"/>
              <a:gd name="connsiteX268" fmla="*/ 1041274 w 4114165"/>
              <a:gd name="connsiteY268" fmla="*/ 574483 h 3063504"/>
              <a:gd name="connsiteX269" fmla="*/ 1044467 w 4114165"/>
              <a:gd name="connsiteY269" fmla="*/ 675701 h 3063504"/>
              <a:gd name="connsiteX270" fmla="*/ 1047648 w 4114165"/>
              <a:gd name="connsiteY270" fmla="*/ 698381 h 3063504"/>
              <a:gd name="connsiteX271" fmla="*/ 1050829 w 4114165"/>
              <a:gd name="connsiteY271" fmla="*/ 809577 h 3063504"/>
              <a:gd name="connsiteX272" fmla="*/ 1054022 w 4114165"/>
              <a:gd name="connsiteY272" fmla="*/ 769941 h 3063504"/>
              <a:gd name="connsiteX273" fmla="*/ 1057203 w 4114165"/>
              <a:gd name="connsiteY273" fmla="*/ 800903 h 3063504"/>
              <a:gd name="connsiteX274" fmla="*/ 1060384 w 4114165"/>
              <a:gd name="connsiteY274" fmla="*/ 932880 h 3063504"/>
              <a:gd name="connsiteX275" fmla="*/ 1063565 w 4114165"/>
              <a:gd name="connsiteY275" fmla="*/ 1147700 h 3063504"/>
              <a:gd name="connsiteX276" fmla="*/ 1066758 w 4114165"/>
              <a:gd name="connsiteY276" fmla="*/ 1071745 h 3063504"/>
              <a:gd name="connsiteX277" fmla="*/ 1069939 w 4114165"/>
              <a:gd name="connsiteY277" fmla="*/ 1202304 h 3063504"/>
              <a:gd name="connsiteX278" fmla="*/ 1073120 w 4114165"/>
              <a:gd name="connsiteY278" fmla="*/ 1529979 h 3063504"/>
              <a:gd name="connsiteX279" fmla="*/ 1076313 w 4114165"/>
              <a:gd name="connsiteY279" fmla="*/ 1482593 h 3063504"/>
              <a:gd name="connsiteX280" fmla="*/ 1082675 w 4114165"/>
              <a:gd name="connsiteY280" fmla="*/ 2071639 h 3063504"/>
              <a:gd name="connsiteX281" fmla="*/ 1098604 w 4114165"/>
              <a:gd name="connsiteY281" fmla="*/ 2722254 h 3063504"/>
              <a:gd name="connsiteX282" fmla="*/ 1101785 w 4114165"/>
              <a:gd name="connsiteY282" fmla="*/ 2668372 h 3063504"/>
              <a:gd name="connsiteX283" fmla="*/ 1104965 w 4114165"/>
              <a:gd name="connsiteY283" fmla="*/ 2693027 h 3063504"/>
              <a:gd name="connsiteX284" fmla="*/ 1108146 w 4114165"/>
              <a:gd name="connsiteY284" fmla="*/ 2737741 h 3063504"/>
              <a:gd name="connsiteX285" fmla="*/ 1111340 w 4114165"/>
              <a:gd name="connsiteY285" fmla="*/ 2813645 h 3063504"/>
              <a:gd name="connsiteX286" fmla="*/ 1117701 w 4114165"/>
              <a:gd name="connsiteY286" fmla="*/ 2823890 h 3063504"/>
              <a:gd name="connsiteX287" fmla="*/ 1120895 w 4114165"/>
              <a:gd name="connsiteY287" fmla="*/ 2892626 h 3063504"/>
              <a:gd name="connsiteX288" fmla="*/ 1124076 w 4114165"/>
              <a:gd name="connsiteY288" fmla="*/ 2892752 h 3063504"/>
              <a:gd name="connsiteX289" fmla="*/ 1127256 w 4114165"/>
              <a:gd name="connsiteY289" fmla="*/ 2909152 h 3063504"/>
              <a:gd name="connsiteX290" fmla="*/ 1130437 w 4114165"/>
              <a:gd name="connsiteY290" fmla="*/ 2907847 h 3063504"/>
              <a:gd name="connsiteX291" fmla="*/ 1133631 w 4114165"/>
              <a:gd name="connsiteY291" fmla="*/ 2903187 h 3063504"/>
              <a:gd name="connsiteX292" fmla="*/ 1136811 w 4114165"/>
              <a:gd name="connsiteY292" fmla="*/ 2901452 h 3063504"/>
              <a:gd name="connsiteX293" fmla="*/ 1139992 w 4114165"/>
              <a:gd name="connsiteY293" fmla="*/ 2903719 h 3063504"/>
              <a:gd name="connsiteX294" fmla="*/ 1143173 w 4114165"/>
              <a:gd name="connsiteY294" fmla="*/ 2875973 h 3063504"/>
              <a:gd name="connsiteX295" fmla="*/ 1146367 w 4114165"/>
              <a:gd name="connsiteY295" fmla="*/ 2829348 h 3063504"/>
              <a:gd name="connsiteX296" fmla="*/ 1149547 w 4114165"/>
              <a:gd name="connsiteY296" fmla="*/ 2875822 h 3063504"/>
              <a:gd name="connsiteX297" fmla="*/ 1152728 w 4114165"/>
              <a:gd name="connsiteY297" fmla="*/ 2885281 h 3063504"/>
              <a:gd name="connsiteX298" fmla="*/ 1155922 w 4114165"/>
              <a:gd name="connsiteY298" fmla="*/ 2836110 h 3063504"/>
              <a:gd name="connsiteX299" fmla="*/ 1159102 w 4114165"/>
              <a:gd name="connsiteY299" fmla="*/ 2830234 h 3063504"/>
              <a:gd name="connsiteX300" fmla="*/ 1165464 w 4114165"/>
              <a:gd name="connsiteY300" fmla="*/ 2770020 h 3063504"/>
              <a:gd name="connsiteX301" fmla="*/ 1168657 w 4114165"/>
              <a:gd name="connsiteY301" fmla="*/ 2684568 h 3063504"/>
              <a:gd name="connsiteX302" fmla="*/ 1171838 w 4114165"/>
              <a:gd name="connsiteY302" fmla="*/ 2705792 h 3063504"/>
              <a:gd name="connsiteX303" fmla="*/ 1175019 w 4114165"/>
              <a:gd name="connsiteY303" fmla="*/ 2747188 h 3063504"/>
              <a:gd name="connsiteX304" fmla="*/ 1178212 w 4114165"/>
              <a:gd name="connsiteY304" fmla="*/ 2624379 h 3063504"/>
              <a:gd name="connsiteX305" fmla="*/ 1181393 w 4114165"/>
              <a:gd name="connsiteY305" fmla="*/ 2615464 h 3063504"/>
              <a:gd name="connsiteX306" fmla="*/ 1184574 w 4114165"/>
              <a:gd name="connsiteY306" fmla="*/ 2621023 h 3063504"/>
              <a:gd name="connsiteX307" fmla="*/ 1187755 w 4114165"/>
              <a:gd name="connsiteY307" fmla="*/ 2640588 h 3063504"/>
              <a:gd name="connsiteX308" fmla="*/ 1194129 w 4114165"/>
              <a:gd name="connsiteY308" fmla="*/ 2445852 h 3063504"/>
              <a:gd name="connsiteX309" fmla="*/ 1197310 w 4114165"/>
              <a:gd name="connsiteY309" fmla="*/ 2619871 h 3063504"/>
              <a:gd name="connsiteX310" fmla="*/ 1200503 w 4114165"/>
              <a:gd name="connsiteY310" fmla="*/ 2622759 h 3063504"/>
              <a:gd name="connsiteX311" fmla="*/ 1203684 w 4114165"/>
              <a:gd name="connsiteY311" fmla="*/ 2517843 h 3063504"/>
              <a:gd name="connsiteX312" fmla="*/ 1206865 w 4114165"/>
              <a:gd name="connsiteY312" fmla="*/ 2481955 h 3063504"/>
              <a:gd name="connsiteX313" fmla="*/ 1210046 w 4114165"/>
              <a:gd name="connsiteY313" fmla="*/ 2505610 h 3063504"/>
              <a:gd name="connsiteX314" fmla="*/ 1216420 w 4114165"/>
              <a:gd name="connsiteY314" fmla="*/ 2610057 h 3063504"/>
              <a:gd name="connsiteX315" fmla="*/ 1219601 w 4114165"/>
              <a:gd name="connsiteY315" fmla="*/ 2630876 h 3063504"/>
              <a:gd name="connsiteX316" fmla="*/ 1225975 w 4114165"/>
              <a:gd name="connsiteY316" fmla="*/ 2720164 h 3063504"/>
              <a:gd name="connsiteX317" fmla="*/ 1229156 w 4114165"/>
              <a:gd name="connsiteY317" fmla="*/ 2747276 h 3063504"/>
              <a:gd name="connsiteX318" fmla="*/ 1232336 w 4114165"/>
              <a:gd name="connsiteY318" fmla="*/ 2713162 h 3063504"/>
              <a:gd name="connsiteX319" fmla="*/ 1235530 w 4114165"/>
              <a:gd name="connsiteY319" fmla="*/ 2730206 h 3063504"/>
              <a:gd name="connsiteX320" fmla="*/ 1238711 w 4114165"/>
              <a:gd name="connsiteY320" fmla="*/ 2842694 h 3063504"/>
              <a:gd name="connsiteX321" fmla="*/ 1241891 w 4114165"/>
              <a:gd name="connsiteY321" fmla="*/ 2837477 h 3063504"/>
              <a:gd name="connsiteX322" fmla="*/ 1245072 w 4114165"/>
              <a:gd name="connsiteY322" fmla="*/ 2805173 h 3063504"/>
              <a:gd name="connsiteX323" fmla="*/ 1248266 w 4114165"/>
              <a:gd name="connsiteY323" fmla="*/ 2791092 h 3063504"/>
              <a:gd name="connsiteX324" fmla="*/ 1251446 w 4114165"/>
              <a:gd name="connsiteY324" fmla="*/ 2825131 h 3063504"/>
              <a:gd name="connsiteX325" fmla="*/ 1254627 w 4114165"/>
              <a:gd name="connsiteY325" fmla="*/ 2843416 h 3063504"/>
              <a:gd name="connsiteX326" fmla="*/ 1257821 w 4114165"/>
              <a:gd name="connsiteY326" fmla="*/ 2842099 h 3063504"/>
              <a:gd name="connsiteX327" fmla="*/ 1261001 w 4114165"/>
              <a:gd name="connsiteY327" fmla="*/ 2824738 h 3063504"/>
              <a:gd name="connsiteX328" fmla="*/ 1267363 w 4114165"/>
              <a:gd name="connsiteY328" fmla="*/ 2890840 h 3063504"/>
              <a:gd name="connsiteX329" fmla="*/ 1270556 w 4114165"/>
              <a:gd name="connsiteY329" fmla="*/ 2845405 h 3063504"/>
              <a:gd name="connsiteX330" fmla="*/ 1273737 w 4114165"/>
              <a:gd name="connsiteY330" fmla="*/ 2841314 h 3063504"/>
              <a:gd name="connsiteX331" fmla="*/ 1280112 w 4114165"/>
              <a:gd name="connsiteY331" fmla="*/ 2472635 h 3063504"/>
              <a:gd name="connsiteX332" fmla="*/ 1286473 w 4114165"/>
              <a:gd name="connsiteY332" fmla="*/ 2380472 h 3063504"/>
              <a:gd name="connsiteX333" fmla="*/ 1289654 w 4114165"/>
              <a:gd name="connsiteY333" fmla="*/ 2486590 h 3063504"/>
              <a:gd name="connsiteX334" fmla="*/ 1292847 w 4114165"/>
              <a:gd name="connsiteY334" fmla="*/ 2640094 h 3063504"/>
              <a:gd name="connsiteX335" fmla="*/ 1296028 w 4114165"/>
              <a:gd name="connsiteY335" fmla="*/ 2663939 h 3063504"/>
              <a:gd name="connsiteX336" fmla="*/ 1299209 w 4114165"/>
              <a:gd name="connsiteY336" fmla="*/ 2713833 h 3063504"/>
              <a:gd name="connsiteX337" fmla="*/ 1302390 w 4114165"/>
              <a:gd name="connsiteY337" fmla="*/ 2711756 h 3063504"/>
              <a:gd name="connsiteX338" fmla="*/ 1305583 w 4114165"/>
              <a:gd name="connsiteY338" fmla="*/ 2728814 h 3063504"/>
              <a:gd name="connsiteX339" fmla="*/ 1308764 w 4114165"/>
              <a:gd name="connsiteY339" fmla="*/ 2734373 h 3063504"/>
              <a:gd name="connsiteX340" fmla="*/ 1311945 w 4114165"/>
              <a:gd name="connsiteY340" fmla="*/ 2716518 h 3063504"/>
              <a:gd name="connsiteX341" fmla="*/ 1315138 w 4114165"/>
              <a:gd name="connsiteY341" fmla="*/ 2738083 h 3063504"/>
              <a:gd name="connsiteX342" fmla="*/ 1318319 w 4114165"/>
              <a:gd name="connsiteY342" fmla="*/ 2716441 h 3063504"/>
              <a:gd name="connsiteX343" fmla="*/ 1321500 w 4114165"/>
              <a:gd name="connsiteY343" fmla="*/ 2764334 h 3063504"/>
              <a:gd name="connsiteX344" fmla="*/ 1324681 w 4114165"/>
              <a:gd name="connsiteY344" fmla="*/ 2723583 h 3063504"/>
              <a:gd name="connsiteX345" fmla="*/ 1327874 w 4114165"/>
              <a:gd name="connsiteY345" fmla="*/ 2779049 h 3063504"/>
              <a:gd name="connsiteX346" fmla="*/ 1331055 w 4114165"/>
              <a:gd name="connsiteY346" fmla="*/ 2687734 h 3063504"/>
              <a:gd name="connsiteX347" fmla="*/ 1334236 w 4114165"/>
              <a:gd name="connsiteY347" fmla="*/ 2754279 h 3063504"/>
              <a:gd name="connsiteX348" fmla="*/ 1337429 w 4114165"/>
              <a:gd name="connsiteY348" fmla="*/ 2645856 h 3063504"/>
              <a:gd name="connsiteX349" fmla="*/ 1340610 w 4114165"/>
              <a:gd name="connsiteY349" fmla="*/ 2717936 h 3063504"/>
              <a:gd name="connsiteX350" fmla="*/ 1343791 w 4114165"/>
              <a:gd name="connsiteY350" fmla="*/ 2672234 h 3063504"/>
              <a:gd name="connsiteX351" fmla="*/ 1346971 w 4114165"/>
              <a:gd name="connsiteY351" fmla="*/ 2745010 h 3063504"/>
              <a:gd name="connsiteX352" fmla="*/ 1353346 w 4114165"/>
              <a:gd name="connsiteY352" fmla="*/ 2678490 h 3063504"/>
              <a:gd name="connsiteX353" fmla="*/ 1356526 w 4114165"/>
              <a:gd name="connsiteY353" fmla="*/ 2667181 h 3063504"/>
              <a:gd name="connsiteX354" fmla="*/ 1359720 w 4114165"/>
              <a:gd name="connsiteY354" fmla="*/ 2358653 h 3063504"/>
              <a:gd name="connsiteX355" fmla="*/ 1362901 w 4114165"/>
              <a:gd name="connsiteY355" fmla="*/ 2541485 h 3063504"/>
              <a:gd name="connsiteX356" fmla="*/ 1366081 w 4114165"/>
              <a:gd name="connsiteY356" fmla="*/ 2069018 h 3063504"/>
              <a:gd name="connsiteX357" fmla="*/ 1369262 w 4114165"/>
              <a:gd name="connsiteY357" fmla="*/ 2275810 h 3063504"/>
              <a:gd name="connsiteX358" fmla="*/ 1372456 w 4114165"/>
              <a:gd name="connsiteY358" fmla="*/ 1632742 h 3063504"/>
              <a:gd name="connsiteX359" fmla="*/ 1375636 w 4114165"/>
              <a:gd name="connsiteY359" fmla="*/ 1659791 h 3063504"/>
              <a:gd name="connsiteX360" fmla="*/ 1378817 w 4114165"/>
              <a:gd name="connsiteY360" fmla="*/ 1076456 h 3063504"/>
              <a:gd name="connsiteX361" fmla="*/ 1382011 w 4114165"/>
              <a:gd name="connsiteY361" fmla="*/ 926282 h 3063504"/>
              <a:gd name="connsiteX362" fmla="*/ 1385191 w 4114165"/>
              <a:gd name="connsiteY362" fmla="*/ 1092615 h 3063504"/>
              <a:gd name="connsiteX363" fmla="*/ 1388372 w 4114165"/>
              <a:gd name="connsiteY363" fmla="*/ 918089 h 3063504"/>
              <a:gd name="connsiteX364" fmla="*/ 1391553 w 4114165"/>
              <a:gd name="connsiteY364" fmla="*/ 1138709 h 3063504"/>
              <a:gd name="connsiteX365" fmla="*/ 1394746 w 4114165"/>
              <a:gd name="connsiteY365" fmla="*/ 571059 h 3063504"/>
              <a:gd name="connsiteX366" fmla="*/ 1397927 w 4114165"/>
              <a:gd name="connsiteY366" fmla="*/ 1172520 h 3063504"/>
              <a:gd name="connsiteX367" fmla="*/ 1401108 w 4114165"/>
              <a:gd name="connsiteY367" fmla="*/ 478485 h 3063504"/>
              <a:gd name="connsiteX368" fmla="*/ 1404289 w 4114165"/>
              <a:gd name="connsiteY368" fmla="*/ 1044773 h 3063504"/>
              <a:gd name="connsiteX369" fmla="*/ 1407482 w 4114165"/>
              <a:gd name="connsiteY369" fmla="*/ 527467 h 3063504"/>
              <a:gd name="connsiteX370" fmla="*/ 1410663 w 4114165"/>
              <a:gd name="connsiteY370" fmla="*/ 1033793 h 3063504"/>
              <a:gd name="connsiteX371" fmla="*/ 1413844 w 4114165"/>
              <a:gd name="connsiteY371" fmla="*/ 568747 h 3063504"/>
              <a:gd name="connsiteX372" fmla="*/ 1417037 w 4114165"/>
              <a:gd name="connsiteY372" fmla="*/ 612435 h 3063504"/>
              <a:gd name="connsiteX373" fmla="*/ 1420218 w 4114165"/>
              <a:gd name="connsiteY373" fmla="*/ 780857 h 3063504"/>
              <a:gd name="connsiteX374" fmla="*/ 1423399 w 4114165"/>
              <a:gd name="connsiteY374" fmla="*/ 331837 h 3063504"/>
              <a:gd name="connsiteX375" fmla="*/ 1426580 w 4114165"/>
              <a:gd name="connsiteY375" fmla="*/ 1069694 h 3063504"/>
              <a:gd name="connsiteX376" fmla="*/ 1429773 w 4114165"/>
              <a:gd name="connsiteY376" fmla="*/ 329314 h 3063504"/>
              <a:gd name="connsiteX377" fmla="*/ 1432954 w 4114165"/>
              <a:gd name="connsiteY377" fmla="*/ 1268508 h 3063504"/>
              <a:gd name="connsiteX378" fmla="*/ 1436135 w 4114165"/>
              <a:gd name="connsiteY378" fmla="*/ 267892 h 3063504"/>
              <a:gd name="connsiteX379" fmla="*/ 1439328 w 4114165"/>
              <a:gd name="connsiteY379" fmla="*/ 1156007 h 3063504"/>
              <a:gd name="connsiteX380" fmla="*/ 1442509 w 4114165"/>
              <a:gd name="connsiteY380" fmla="*/ 613055 h 3063504"/>
              <a:gd name="connsiteX381" fmla="*/ 1445690 w 4114165"/>
              <a:gd name="connsiteY381" fmla="*/ 957396 h 3063504"/>
              <a:gd name="connsiteX382" fmla="*/ 1448870 w 4114165"/>
              <a:gd name="connsiteY382" fmla="*/ 1082800 h 3063504"/>
              <a:gd name="connsiteX383" fmla="*/ 1452064 w 4114165"/>
              <a:gd name="connsiteY383" fmla="*/ 832776 h 3063504"/>
              <a:gd name="connsiteX384" fmla="*/ 1455245 w 4114165"/>
              <a:gd name="connsiteY384" fmla="*/ 1393304 h 3063504"/>
              <a:gd name="connsiteX385" fmla="*/ 1458426 w 4114165"/>
              <a:gd name="connsiteY385" fmla="*/ 752149 h 3063504"/>
              <a:gd name="connsiteX386" fmla="*/ 1461619 w 4114165"/>
              <a:gd name="connsiteY386" fmla="*/ 1571984 h 3063504"/>
              <a:gd name="connsiteX387" fmla="*/ 1464800 w 4114165"/>
              <a:gd name="connsiteY387" fmla="*/ 775424 h 3063504"/>
              <a:gd name="connsiteX388" fmla="*/ 1467981 w 4114165"/>
              <a:gd name="connsiteY388" fmla="*/ 1737379 h 3063504"/>
              <a:gd name="connsiteX389" fmla="*/ 1471161 w 4114165"/>
              <a:gd name="connsiteY389" fmla="*/ 1500018 h 3063504"/>
              <a:gd name="connsiteX390" fmla="*/ 1477536 w 4114165"/>
              <a:gd name="connsiteY390" fmla="*/ 2132524 h 3063504"/>
              <a:gd name="connsiteX391" fmla="*/ 1480716 w 4114165"/>
              <a:gd name="connsiteY391" fmla="*/ 2150050 h 3063504"/>
              <a:gd name="connsiteX392" fmla="*/ 1483897 w 4114165"/>
              <a:gd name="connsiteY392" fmla="*/ 2514753 h 3063504"/>
              <a:gd name="connsiteX393" fmla="*/ 1487091 w 4114165"/>
              <a:gd name="connsiteY393" fmla="*/ 2296058 h 3063504"/>
              <a:gd name="connsiteX394" fmla="*/ 1490272 w 4114165"/>
              <a:gd name="connsiteY394" fmla="*/ 2543157 h 3063504"/>
              <a:gd name="connsiteX395" fmla="*/ 1493452 w 4114165"/>
              <a:gd name="connsiteY395" fmla="*/ 2427820 h 3063504"/>
              <a:gd name="connsiteX396" fmla="*/ 1496646 w 4114165"/>
              <a:gd name="connsiteY396" fmla="*/ 2618643 h 3063504"/>
              <a:gd name="connsiteX397" fmla="*/ 1499827 w 4114165"/>
              <a:gd name="connsiteY397" fmla="*/ 2483373 h 3063504"/>
              <a:gd name="connsiteX398" fmla="*/ 1503007 w 4114165"/>
              <a:gd name="connsiteY398" fmla="*/ 2647819 h 3063504"/>
              <a:gd name="connsiteX399" fmla="*/ 1506188 w 4114165"/>
              <a:gd name="connsiteY399" fmla="*/ 2560176 h 3063504"/>
              <a:gd name="connsiteX400" fmla="*/ 1509382 w 4114165"/>
              <a:gd name="connsiteY400" fmla="*/ 2679579 h 3063504"/>
              <a:gd name="connsiteX401" fmla="*/ 1512562 w 4114165"/>
              <a:gd name="connsiteY401" fmla="*/ 2647591 h 3063504"/>
              <a:gd name="connsiteX402" fmla="*/ 1515743 w 4114165"/>
              <a:gd name="connsiteY402" fmla="*/ 2665915 h 3063504"/>
              <a:gd name="connsiteX403" fmla="*/ 1518937 w 4114165"/>
              <a:gd name="connsiteY403" fmla="*/ 2695813 h 3063504"/>
              <a:gd name="connsiteX404" fmla="*/ 1522117 w 4114165"/>
              <a:gd name="connsiteY404" fmla="*/ 2660267 h 3063504"/>
              <a:gd name="connsiteX405" fmla="*/ 1528479 w 4114165"/>
              <a:gd name="connsiteY405" fmla="*/ 2815810 h 3063504"/>
              <a:gd name="connsiteX406" fmla="*/ 1531672 w 4114165"/>
              <a:gd name="connsiteY406" fmla="*/ 2780721 h 3063504"/>
              <a:gd name="connsiteX407" fmla="*/ 1534853 w 4114165"/>
              <a:gd name="connsiteY407" fmla="*/ 2686594 h 3063504"/>
              <a:gd name="connsiteX408" fmla="*/ 1538034 w 4114165"/>
              <a:gd name="connsiteY408" fmla="*/ 2519654 h 3063504"/>
              <a:gd name="connsiteX409" fmla="*/ 1544408 w 4114165"/>
              <a:gd name="connsiteY409" fmla="*/ 2791294 h 3063504"/>
              <a:gd name="connsiteX410" fmla="*/ 1550770 w 4114165"/>
              <a:gd name="connsiteY410" fmla="*/ 2490326 h 3063504"/>
              <a:gd name="connsiteX411" fmla="*/ 1553963 w 4114165"/>
              <a:gd name="connsiteY411" fmla="*/ 2036739 h 3063504"/>
              <a:gd name="connsiteX412" fmla="*/ 1557144 w 4114165"/>
              <a:gd name="connsiteY412" fmla="*/ 2266755 h 3063504"/>
              <a:gd name="connsiteX413" fmla="*/ 1560325 w 4114165"/>
              <a:gd name="connsiteY413" fmla="*/ 2047921 h 3063504"/>
              <a:gd name="connsiteX414" fmla="*/ 1563518 w 4114165"/>
              <a:gd name="connsiteY414" fmla="*/ 1945791 h 3063504"/>
              <a:gd name="connsiteX415" fmla="*/ 1569880 w 4114165"/>
              <a:gd name="connsiteY415" fmla="*/ 1585407 h 3063504"/>
              <a:gd name="connsiteX416" fmla="*/ 1573060 w 4114165"/>
              <a:gd name="connsiteY416" fmla="*/ 1686422 h 3063504"/>
              <a:gd name="connsiteX417" fmla="*/ 1576254 w 4114165"/>
              <a:gd name="connsiteY417" fmla="*/ 1572490 h 3063504"/>
              <a:gd name="connsiteX418" fmla="*/ 1579435 w 4114165"/>
              <a:gd name="connsiteY418" fmla="*/ 1699313 h 3063504"/>
              <a:gd name="connsiteX419" fmla="*/ 1582615 w 4114165"/>
              <a:gd name="connsiteY419" fmla="*/ 1615393 h 3063504"/>
              <a:gd name="connsiteX420" fmla="*/ 1585796 w 4114165"/>
              <a:gd name="connsiteY420" fmla="*/ 1656422 h 3063504"/>
              <a:gd name="connsiteX421" fmla="*/ 1588990 w 4114165"/>
              <a:gd name="connsiteY421" fmla="*/ 1489685 h 3063504"/>
              <a:gd name="connsiteX422" fmla="*/ 1592171 w 4114165"/>
              <a:gd name="connsiteY422" fmla="*/ 1543377 h 3063504"/>
              <a:gd name="connsiteX423" fmla="*/ 1598545 w 4114165"/>
              <a:gd name="connsiteY423" fmla="*/ 1738708 h 3063504"/>
              <a:gd name="connsiteX424" fmla="*/ 1601726 w 4114165"/>
              <a:gd name="connsiteY424" fmla="*/ 1743761 h 3063504"/>
              <a:gd name="connsiteX425" fmla="*/ 1604906 w 4114165"/>
              <a:gd name="connsiteY425" fmla="*/ 1826984 h 3063504"/>
              <a:gd name="connsiteX426" fmla="*/ 1608087 w 4114165"/>
              <a:gd name="connsiteY426" fmla="*/ 2031826 h 3063504"/>
              <a:gd name="connsiteX427" fmla="*/ 1611281 w 4114165"/>
              <a:gd name="connsiteY427" fmla="*/ 1971080 h 3063504"/>
              <a:gd name="connsiteX428" fmla="*/ 1614461 w 4114165"/>
              <a:gd name="connsiteY428" fmla="*/ 1988834 h 3063504"/>
              <a:gd name="connsiteX429" fmla="*/ 1617642 w 4114165"/>
              <a:gd name="connsiteY429" fmla="*/ 2065611 h 3063504"/>
              <a:gd name="connsiteX430" fmla="*/ 1627197 w 4114165"/>
              <a:gd name="connsiteY430" fmla="*/ 2478245 h 3063504"/>
              <a:gd name="connsiteX431" fmla="*/ 1630378 w 4114165"/>
              <a:gd name="connsiteY431" fmla="*/ 2545436 h 3063504"/>
              <a:gd name="connsiteX432" fmla="*/ 1633572 w 4114165"/>
              <a:gd name="connsiteY432" fmla="*/ 2507510 h 3063504"/>
              <a:gd name="connsiteX433" fmla="*/ 1636752 w 4114165"/>
              <a:gd name="connsiteY433" fmla="*/ 2489857 h 3063504"/>
              <a:gd name="connsiteX434" fmla="*/ 1639933 w 4114165"/>
              <a:gd name="connsiteY434" fmla="*/ 2558036 h 3063504"/>
              <a:gd name="connsiteX435" fmla="*/ 1643127 w 4114165"/>
              <a:gd name="connsiteY435" fmla="*/ 2591797 h 3063504"/>
              <a:gd name="connsiteX436" fmla="*/ 1646307 w 4114165"/>
              <a:gd name="connsiteY436" fmla="*/ 2720000 h 3063504"/>
              <a:gd name="connsiteX437" fmla="*/ 1649488 w 4114165"/>
              <a:gd name="connsiteY437" fmla="*/ 2720418 h 3063504"/>
              <a:gd name="connsiteX438" fmla="*/ 1652669 w 4114165"/>
              <a:gd name="connsiteY438" fmla="*/ 2679692 h 3063504"/>
              <a:gd name="connsiteX439" fmla="*/ 1655862 w 4114165"/>
              <a:gd name="connsiteY439" fmla="*/ 2800564 h 3063504"/>
              <a:gd name="connsiteX440" fmla="*/ 1659043 w 4114165"/>
              <a:gd name="connsiteY440" fmla="*/ 2775731 h 3063504"/>
              <a:gd name="connsiteX441" fmla="*/ 1662224 w 4114165"/>
              <a:gd name="connsiteY441" fmla="*/ 2796486 h 3063504"/>
              <a:gd name="connsiteX442" fmla="*/ 1665405 w 4114165"/>
              <a:gd name="connsiteY442" fmla="*/ 2764663 h 3063504"/>
              <a:gd name="connsiteX443" fmla="*/ 1668598 w 4114165"/>
              <a:gd name="connsiteY443" fmla="*/ 2795676 h 3063504"/>
              <a:gd name="connsiteX444" fmla="*/ 1671779 w 4114165"/>
              <a:gd name="connsiteY444" fmla="*/ 2795372 h 3063504"/>
              <a:gd name="connsiteX445" fmla="*/ 1674960 w 4114165"/>
              <a:gd name="connsiteY445" fmla="*/ 2791826 h 3063504"/>
              <a:gd name="connsiteX446" fmla="*/ 1678153 w 4114165"/>
              <a:gd name="connsiteY446" fmla="*/ 2833222 h 3063504"/>
              <a:gd name="connsiteX447" fmla="*/ 1681334 w 4114165"/>
              <a:gd name="connsiteY447" fmla="*/ 2751645 h 3063504"/>
              <a:gd name="connsiteX448" fmla="*/ 1684515 w 4114165"/>
              <a:gd name="connsiteY448" fmla="*/ 2737437 h 3063504"/>
              <a:gd name="connsiteX449" fmla="*/ 1687696 w 4114165"/>
              <a:gd name="connsiteY449" fmla="*/ 2806186 h 3063504"/>
              <a:gd name="connsiteX450" fmla="*/ 1690889 w 4114165"/>
              <a:gd name="connsiteY450" fmla="*/ 2761612 h 3063504"/>
              <a:gd name="connsiteX451" fmla="*/ 1694070 w 4114165"/>
              <a:gd name="connsiteY451" fmla="*/ 2644071 h 3063504"/>
              <a:gd name="connsiteX452" fmla="*/ 1697251 w 4114165"/>
              <a:gd name="connsiteY452" fmla="*/ 2695459 h 3063504"/>
              <a:gd name="connsiteX453" fmla="*/ 1700444 w 4114165"/>
              <a:gd name="connsiteY453" fmla="*/ 2683517 h 3063504"/>
              <a:gd name="connsiteX454" fmla="*/ 1706806 w 4114165"/>
              <a:gd name="connsiteY454" fmla="*/ 2640462 h 3063504"/>
              <a:gd name="connsiteX455" fmla="*/ 1709986 w 4114165"/>
              <a:gd name="connsiteY455" fmla="*/ 2655480 h 3063504"/>
              <a:gd name="connsiteX456" fmla="*/ 1713180 w 4114165"/>
              <a:gd name="connsiteY456" fmla="*/ 2678148 h 3063504"/>
              <a:gd name="connsiteX457" fmla="*/ 1716361 w 4114165"/>
              <a:gd name="connsiteY457" fmla="*/ 2671221 h 3063504"/>
              <a:gd name="connsiteX458" fmla="*/ 1719541 w 4114165"/>
              <a:gd name="connsiteY458" fmla="*/ 2705336 h 3063504"/>
              <a:gd name="connsiteX459" fmla="*/ 1722735 w 4114165"/>
              <a:gd name="connsiteY459" fmla="*/ 2649782 h 3063504"/>
              <a:gd name="connsiteX460" fmla="*/ 1725916 w 4114165"/>
              <a:gd name="connsiteY460" fmla="*/ 2660444 h 3063504"/>
              <a:gd name="connsiteX461" fmla="*/ 1729096 w 4114165"/>
              <a:gd name="connsiteY461" fmla="*/ 2640867 h 3063504"/>
              <a:gd name="connsiteX462" fmla="*/ 1732277 w 4114165"/>
              <a:gd name="connsiteY462" fmla="*/ 2689697 h 3063504"/>
              <a:gd name="connsiteX463" fmla="*/ 1735471 w 4114165"/>
              <a:gd name="connsiteY463" fmla="*/ 2630825 h 3063504"/>
              <a:gd name="connsiteX464" fmla="*/ 1738651 w 4114165"/>
              <a:gd name="connsiteY464" fmla="*/ 2511283 h 3063504"/>
              <a:gd name="connsiteX465" fmla="*/ 1741832 w 4114165"/>
              <a:gd name="connsiteY465" fmla="*/ 2552756 h 3063504"/>
              <a:gd name="connsiteX466" fmla="*/ 1745026 w 4114165"/>
              <a:gd name="connsiteY466" fmla="*/ 2638752 h 3063504"/>
              <a:gd name="connsiteX467" fmla="*/ 1748206 w 4114165"/>
              <a:gd name="connsiteY467" fmla="*/ 2672449 h 3063504"/>
              <a:gd name="connsiteX468" fmla="*/ 1751387 w 4114165"/>
              <a:gd name="connsiteY468" fmla="*/ 2600699 h 3063504"/>
              <a:gd name="connsiteX469" fmla="*/ 1754568 w 4114165"/>
              <a:gd name="connsiteY469" fmla="*/ 2607854 h 3063504"/>
              <a:gd name="connsiteX470" fmla="*/ 1757761 w 4114165"/>
              <a:gd name="connsiteY470" fmla="*/ 2554174 h 3063504"/>
              <a:gd name="connsiteX471" fmla="*/ 1764123 w 4114165"/>
              <a:gd name="connsiteY471" fmla="*/ 2656861 h 3063504"/>
              <a:gd name="connsiteX472" fmla="*/ 1767304 w 4114165"/>
              <a:gd name="connsiteY472" fmla="*/ 2637182 h 3063504"/>
              <a:gd name="connsiteX473" fmla="*/ 1770497 w 4114165"/>
              <a:gd name="connsiteY473" fmla="*/ 2647009 h 3063504"/>
              <a:gd name="connsiteX474" fmla="*/ 1773678 w 4114165"/>
              <a:gd name="connsiteY474" fmla="*/ 2689266 h 3063504"/>
              <a:gd name="connsiteX475" fmla="*/ 1776859 w 4114165"/>
              <a:gd name="connsiteY475" fmla="*/ 2796423 h 3063504"/>
              <a:gd name="connsiteX476" fmla="*/ 1783233 w 4114165"/>
              <a:gd name="connsiteY476" fmla="*/ 2736867 h 3063504"/>
              <a:gd name="connsiteX477" fmla="*/ 1786414 w 4114165"/>
              <a:gd name="connsiteY477" fmla="*/ 2744237 h 3063504"/>
              <a:gd name="connsiteX478" fmla="*/ 1789595 w 4114165"/>
              <a:gd name="connsiteY478" fmla="*/ 2723951 h 3063504"/>
              <a:gd name="connsiteX479" fmla="*/ 1792788 w 4114165"/>
              <a:gd name="connsiteY479" fmla="*/ 2755419 h 3063504"/>
              <a:gd name="connsiteX480" fmla="*/ 1795969 w 4114165"/>
              <a:gd name="connsiteY480" fmla="*/ 2804439 h 3063504"/>
              <a:gd name="connsiteX481" fmla="*/ 1799150 w 4114165"/>
              <a:gd name="connsiteY481" fmla="*/ 2831171 h 3063504"/>
              <a:gd name="connsiteX482" fmla="*/ 1802343 w 4114165"/>
              <a:gd name="connsiteY482" fmla="*/ 2718619 h 3063504"/>
              <a:gd name="connsiteX483" fmla="*/ 1805524 w 4114165"/>
              <a:gd name="connsiteY483" fmla="*/ 2766943 h 3063504"/>
              <a:gd name="connsiteX484" fmla="*/ 1808705 w 4114165"/>
              <a:gd name="connsiteY484" fmla="*/ 2691204 h 3063504"/>
              <a:gd name="connsiteX485" fmla="*/ 1815079 w 4114165"/>
              <a:gd name="connsiteY485" fmla="*/ 2299819 h 3063504"/>
              <a:gd name="connsiteX486" fmla="*/ 1818260 w 4114165"/>
              <a:gd name="connsiteY486" fmla="*/ 2202730 h 3063504"/>
              <a:gd name="connsiteX487" fmla="*/ 1821441 w 4114165"/>
              <a:gd name="connsiteY487" fmla="*/ 2325386 h 3063504"/>
              <a:gd name="connsiteX488" fmla="*/ 1824634 w 4114165"/>
              <a:gd name="connsiteY488" fmla="*/ 2331300 h 3063504"/>
              <a:gd name="connsiteX489" fmla="*/ 1827815 w 4114165"/>
              <a:gd name="connsiteY489" fmla="*/ 2431821 h 3063504"/>
              <a:gd name="connsiteX490" fmla="*/ 1834176 w 4114165"/>
              <a:gd name="connsiteY490" fmla="*/ 2852863 h 3063504"/>
              <a:gd name="connsiteX491" fmla="*/ 1837370 w 4114165"/>
              <a:gd name="connsiteY491" fmla="*/ 2823687 h 3063504"/>
              <a:gd name="connsiteX492" fmla="*/ 1840551 w 4114165"/>
              <a:gd name="connsiteY492" fmla="*/ 2745922 h 3063504"/>
              <a:gd name="connsiteX493" fmla="*/ 1843731 w 4114165"/>
              <a:gd name="connsiteY493" fmla="*/ 2531937 h 3063504"/>
              <a:gd name="connsiteX494" fmla="*/ 1846912 w 4114165"/>
              <a:gd name="connsiteY494" fmla="*/ 2413143 h 3063504"/>
              <a:gd name="connsiteX495" fmla="*/ 1850106 w 4114165"/>
              <a:gd name="connsiteY495" fmla="*/ 2441091 h 3063504"/>
              <a:gd name="connsiteX496" fmla="*/ 1853286 w 4114165"/>
              <a:gd name="connsiteY496" fmla="*/ 2411332 h 3063504"/>
              <a:gd name="connsiteX497" fmla="*/ 1856467 w 4114165"/>
              <a:gd name="connsiteY497" fmla="*/ 2408787 h 3063504"/>
              <a:gd name="connsiteX498" fmla="*/ 1859661 w 4114165"/>
              <a:gd name="connsiteY498" fmla="*/ 2227752 h 3063504"/>
              <a:gd name="connsiteX499" fmla="*/ 1862841 w 4114165"/>
              <a:gd name="connsiteY499" fmla="*/ 2223219 h 3063504"/>
              <a:gd name="connsiteX500" fmla="*/ 1866022 w 4114165"/>
              <a:gd name="connsiteY500" fmla="*/ 2150012 h 3063504"/>
              <a:gd name="connsiteX501" fmla="*/ 1869203 w 4114165"/>
              <a:gd name="connsiteY501" fmla="*/ 2222282 h 3063504"/>
              <a:gd name="connsiteX502" fmla="*/ 1872396 w 4114165"/>
              <a:gd name="connsiteY502" fmla="*/ 2116265 h 3063504"/>
              <a:gd name="connsiteX503" fmla="*/ 1875577 w 4114165"/>
              <a:gd name="connsiteY503" fmla="*/ 2150063 h 3063504"/>
              <a:gd name="connsiteX504" fmla="*/ 1881951 w 4114165"/>
              <a:gd name="connsiteY504" fmla="*/ 2062433 h 3063504"/>
              <a:gd name="connsiteX505" fmla="*/ 1885132 w 4114165"/>
              <a:gd name="connsiteY505" fmla="*/ 2064294 h 3063504"/>
              <a:gd name="connsiteX506" fmla="*/ 1888313 w 4114165"/>
              <a:gd name="connsiteY506" fmla="*/ 2008247 h 3063504"/>
              <a:gd name="connsiteX507" fmla="*/ 1891494 w 4114165"/>
              <a:gd name="connsiteY507" fmla="*/ 2117493 h 3063504"/>
              <a:gd name="connsiteX508" fmla="*/ 1894687 w 4114165"/>
              <a:gd name="connsiteY508" fmla="*/ 1969054 h 3063504"/>
              <a:gd name="connsiteX509" fmla="*/ 1897868 w 4114165"/>
              <a:gd name="connsiteY509" fmla="*/ 2191307 h 3063504"/>
              <a:gd name="connsiteX510" fmla="*/ 1901049 w 4114165"/>
              <a:gd name="connsiteY510" fmla="*/ 2022658 h 3063504"/>
              <a:gd name="connsiteX511" fmla="*/ 1904242 w 4114165"/>
              <a:gd name="connsiteY511" fmla="*/ 2215988 h 3063504"/>
              <a:gd name="connsiteX512" fmla="*/ 1907423 w 4114165"/>
              <a:gd name="connsiteY512" fmla="*/ 1937218 h 3063504"/>
              <a:gd name="connsiteX513" fmla="*/ 1910604 w 4114165"/>
              <a:gd name="connsiteY513" fmla="*/ 2103057 h 3063504"/>
              <a:gd name="connsiteX514" fmla="*/ 1916978 w 4114165"/>
              <a:gd name="connsiteY514" fmla="*/ 2012235 h 3063504"/>
              <a:gd name="connsiteX515" fmla="*/ 1920159 w 4114165"/>
              <a:gd name="connsiteY515" fmla="*/ 2171464 h 3063504"/>
              <a:gd name="connsiteX516" fmla="*/ 1923340 w 4114165"/>
              <a:gd name="connsiteY516" fmla="*/ 1790210 h 3063504"/>
              <a:gd name="connsiteX517" fmla="*/ 1926520 w 4114165"/>
              <a:gd name="connsiteY517" fmla="*/ 2366187 h 3063504"/>
              <a:gd name="connsiteX518" fmla="*/ 1929714 w 4114165"/>
              <a:gd name="connsiteY518" fmla="*/ 1631476 h 3063504"/>
              <a:gd name="connsiteX519" fmla="*/ 1932895 w 4114165"/>
              <a:gd name="connsiteY519" fmla="*/ 2269149 h 3063504"/>
              <a:gd name="connsiteX520" fmla="*/ 1936075 w 4114165"/>
              <a:gd name="connsiteY520" fmla="*/ 1478655 h 3063504"/>
              <a:gd name="connsiteX521" fmla="*/ 1939269 w 4114165"/>
              <a:gd name="connsiteY521" fmla="*/ 1710608 h 3063504"/>
              <a:gd name="connsiteX522" fmla="*/ 1942450 w 4114165"/>
              <a:gd name="connsiteY522" fmla="*/ 1817107 h 3063504"/>
              <a:gd name="connsiteX523" fmla="*/ 1945631 w 4114165"/>
              <a:gd name="connsiteY523" fmla="*/ 1149561 h 3063504"/>
              <a:gd name="connsiteX524" fmla="*/ 1948811 w 4114165"/>
              <a:gd name="connsiteY524" fmla="*/ 2165955 h 3063504"/>
              <a:gd name="connsiteX525" fmla="*/ 1952005 w 4114165"/>
              <a:gd name="connsiteY525" fmla="*/ 846592 h 3063504"/>
              <a:gd name="connsiteX526" fmla="*/ 1955186 w 4114165"/>
              <a:gd name="connsiteY526" fmla="*/ 1950350 h 3063504"/>
              <a:gd name="connsiteX527" fmla="*/ 1958366 w 4114165"/>
              <a:gd name="connsiteY527" fmla="*/ 864169 h 3063504"/>
              <a:gd name="connsiteX528" fmla="*/ 1961560 w 4114165"/>
              <a:gd name="connsiteY528" fmla="*/ 1399560 h 3063504"/>
              <a:gd name="connsiteX529" fmla="*/ 1964741 w 4114165"/>
              <a:gd name="connsiteY529" fmla="*/ 1303623 h 3063504"/>
              <a:gd name="connsiteX530" fmla="*/ 1967921 w 4114165"/>
              <a:gd name="connsiteY530" fmla="*/ 789202 h 3063504"/>
              <a:gd name="connsiteX531" fmla="*/ 1971102 w 4114165"/>
              <a:gd name="connsiteY531" fmla="*/ 1617673 h 3063504"/>
              <a:gd name="connsiteX532" fmla="*/ 1974296 w 4114165"/>
              <a:gd name="connsiteY532" fmla="*/ 501977 h 3063504"/>
              <a:gd name="connsiteX533" fmla="*/ 1977477 w 4114165"/>
              <a:gd name="connsiteY533" fmla="*/ 1724918 h 3063504"/>
              <a:gd name="connsiteX534" fmla="*/ 1980657 w 4114165"/>
              <a:gd name="connsiteY534" fmla="*/ 540785 h 3063504"/>
              <a:gd name="connsiteX535" fmla="*/ 1983851 w 4114165"/>
              <a:gd name="connsiteY535" fmla="*/ 1270926 h 3063504"/>
              <a:gd name="connsiteX536" fmla="*/ 1987032 w 4114165"/>
              <a:gd name="connsiteY536" fmla="*/ 845186 h 3063504"/>
              <a:gd name="connsiteX537" fmla="*/ 1993393 w 4114165"/>
              <a:gd name="connsiteY537" fmla="*/ 1188248 h 3063504"/>
              <a:gd name="connsiteX538" fmla="*/ 1996587 w 4114165"/>
              <a:gd name="connsiteY538" fmla="*/ 828990 h 3063504"/>
              <a:gd name="connsiteX539" fmla="*/ 1999767 w 4114165"/>
              <a:gd name="connsiteY539" fmla="*/ 1529232 h 3063504"/>
              <a:gd name="connsiteX540" fmla="*/ 2002948 w 4114165"/>
              <a:gd name="connsiteY540" fmla="*/ 867398 h 3063504"/>
              <a:gd name="connsiteX541" fmla="*/ 2006142 w 4114165"/>
              <a:gd name="connsiteY541" fmla="*/ 1526636 h 3063504"/>
              <a:gd name="connsiteX542" fmla="*/ 2009322 w 4114165"/>
              <a:gd name="connsiteY542" fmla="*/ 947050 h 3063504"/>
              <a:gd name="connsiteX543" fmla="*/ 2012503 w 4114165"/>
              <a:gd name="connsiteY543" fmla="*/ 1598918 h 3063504"/>
              <a:gd name="connsiteX544" fmla="*/ 2015684 w 4114165"/>
              <a:gd name="connsiteY544" fmla="*/ 1262733 h 3063504"/>
              <a:gd name="connsiteX545" fmla="*/ 2018877 w 4114165"/>
              <a:gd name="connsiteY545" fmla="*/ 1568362 h 3063504"/>
              <a:gd name="connsiteX546" fmla="*/ 2022058 w 4114165"/>
              <a:gd name="connsiteY546" fmla="*/ 1696438 h 3063504"/>
              <a:gd name="connsiteX547" fmla="*/ 2025239 w 4114165"/>
              <a:gd name="connsiteY547" fmla="*/ 1640530 h 3063504"/>
              <a:gd name="connsiteX548" fmla="*/ 2028420 w 4114165"/>
              <a:gd name="connsiteY548" fmla="*/ 1925378 h 3063504"/>
              <a:gd name="connsiteX549" fmla="*/ 2031613 w 4114165"/>
              <a:gd name="connsiteY549" fmla="*/ 1618471 h 3063504"/>
              <a:gd name="connsiteX550" fmla="*/ 2034794 w 4114165"/>
              <a:gd name="connsiteY550" fmla="*/ 2157408 h 3063504"/>
              <a:gd name="connsiteX551" fmla="*/ 2037975 w 4114165"/>
              <a:gd name="connsiteY551" fmla="*/ 1957366 h 3063504"/>
              <a:gd name="connsiteX552" fmla="*/ 2041168 w 4114165"/>
              <a:gd name="connsiteY552" fmla="*/ 2357956 h 3063504"/>
              <a:gd name="connsiteX553" fmla="*/ 2044349 w 4114165"/>
              <a:gd name="connsiteY553" fmla="*/ 2274214 h 3063504"/>
              <a:gd name="connsiteX554" fmla="*/ 2047530 w 4114165"/>
              <a:gd name="connsiteY554" fmla="*/ 2456160 h 3063504"/>
              <a:gd name="connsiteX555" fmla="*/ 2050711 w 4114165"/>
              <a:gd name="connsiteY555" fmla="*/ 2483753 h 3063504"/>
              <a:gd name="connsiteX556" fmla="*/ 2053904 w 4114165"/>
              <a:gd name="connsiteY556" fmla="*/ 2551363 h 3063504"/>
              <a:gd name="connsiteX557" fmla="*/ 2063459 w 4114165"/>
              <a:gd name="connsiteY557" fmla="*/ 2850027 h 3063504"/>
              <a:gd name="connsiteX558" fmla="*/ 2066640 w 4114165"/>
              <a:gd name="connsiteY558" fmla="*/ 2850698 h 3063504"/>
              <a:gd name="connsiteX559" fmla="*/ 2069821 w 4114165"/>
              <a:gd name="connsiteY559" fmla="*/ 2919308 h 3063504"/>
              <a:gd name="connsiteX560" fmla="*/ 2073001 w 4114165"/>
              <a:gd name="connsiteY560" fmla="*/ 2817925 h 3063504"/>
              <a:gd name="connsiteX561" fmla="*/ 2076195 w 4114165"/>
              <a:gd name="connsiteY561" fmla="*/ 2931122 h 3063504"/>
              <a:gd name="connsiteX562" fmla="*/ 2079376 w 4114165"/>
              <a:gd name="connsiteY562" fmla="*/ 2871744 h 3063504"/>
              <a:gd name="connsiteX563" fmla="*/ 2082556 w 4114165"/>
              <a:gd name="connsiteY563" fmla="*/ 2969986 h 3063504"/>
              <a:gd name="connsiteX564" fmla="*/ 2085750 w 4114165"/>
              <a:gd name="connsiteY564" fmla="*/ 2951561 h 3063504"/>
              <a:gd name="connsiteX565" fmla="*/ 2088931 w 4114165"/>
              <a:gd name="connsiteY565" fmla="*/ 2984789 h 3063504"/>
              <a:gd name="connsiteX566" fmla="*/ 2092111 w 4114165"/>
              <a:gd name="connsiteY566" fmla="*/ 2969315 h 3063504"/>
              <a:gd name="connsiteX567" fmla="*/ 2095292 w 4114165"/>
              <a:gd name="connsiteY567" fmla="*/ 2967314 h 3063504"/>
              <a:gd name="connsiteX568" fmla="*/ 2098486 w 4114165"/>
              <a:gd name="connsiteY568" fmla="*/ 2976229 h 3063504"/>
              <a:gd name="connsiteX569" fmla="*/ 2101666 w 4114165"/>
              <a:gd name="connsiteY569" fmla="*/ 2978280 h 3063504"/>
              <a:gd name="connsiteX570" fmla="*/ 2104847 w 4114165"/>
              <a:gd name="connsiteY570" fmla="*/ 2986499 h 3063504"/>
              <a:gd name="connsiteX571" fmla="*/ 2108028 w 4114165"/>
              <a:gd name="connsiteY571" fmla="*/ 2960919 h 3063504"/>
              <a:gd name="connsiteX572" fmla="*/ 2111222 w 4114165"/>
              <a:gd name="connsiteY572" fmla="*/ 2976609 h 3063504"/>
              <a:gd name="connsiteX573" fmla="*/ 2114402 w 4114165"/>
              <a:gd name="connsiteY573" fmla="*/ 2965301 h 3063504"/>
              <a:gd name="connsiteX574" fmla="*/ 2117583 w 4114165"/>
              <a:gd name="connsiteY574" fmla="*/ 3007077 h 3063504"/>
              <a:gd name="connsiteX575" fmla="*/ 2120777 w 4114165"/>
              <a:gd name="connsiteY575" fmla="*/ 2964338 h 3063504"/>
              <a:gd name="connsiteX576" fmla="*/ 2123957 w 4114165"/>
              <a:gd name="connsiteY576" fmla="*/ 2959425 h 3063504"/>
              <a:gd name="connsiteX577" fmla="*/ 2127138 w 4114165"/>
              <a:gd name="connsiteY577" fmla="*/ 2922904 h 3063504"/>
              <a:gd name="connsiteX578" fmla="*/ 2130319 w 4114165"/>
              <a:gd name="connsiteY578" fmla="*/ 2967719 h 3063504"/>
              <a:gd name="connsiteX579" fmla="*/ 2133512 w 4114165"/>
              <a:gd name="connsiteY579" fmla="*/ 2748100 h 3063504"/>
              <a:gd name="connsiteX580" fmla="*/ 2136693 w 4114165"/>
              <a:gd name="connsiteY580" fmla="*/ 2770425 h 3063504"/>
              <a:gd name="connsiteX581" fmla="*/ 2139874 w 4114165"/>
              <a:gd name="connsiteY581" fmla="*/ 2840744 h 3063504"/>
              <a:gd name="connsiteX582" fmla="*/ 2143068 w 4114165"/>
              <a:gd name="connsiteY582" fmla="*/ 2520490 h 3063504"/>
              <a:gd name="connsiteX583" fmla="*/ 2155803 w 4114165"/>
              <a:gd name="connsiteY583" fmla="*/ 2802843 h 3063504"/>
              <a:gd name="connsiteX584" fmla="*/ 2158984 w 4114165"/>
              <a:gd name="connsiteY584" fmla="*/ 2808542 h 3063504"/>
              <a:gd name="connsiteX585" fmla="*/ 2165358 w 4114165"/>
              <a:gd name="connsiteY585" fmla="*/ 2716695 h 3063504"/>
              <a:gd name="connsiteX586" fmla="*/ 2168539 w 4114165"/>
              <a:gd name="connsiteY586" fmla="*/ 2878050 h 3063504"/>
              <a:gd name="connsiteX587" fmla="*/ 2171720 w 4114165"/>
              <a:gd name="connsiteY587" fmla="*/ 2791725 h 3063504"/>
              <a:gd name="connsiteX588" fmla="*/ 2174901 w 4114165"/>
              <a:gd name="connsiteY588" fmla="*/ 2656911 h 3063504"/>
              <a:gd name="connsiteX589" fmla="*/ 2178094 w 4114165"/>
              <a:gd name="connsiteY589" fmla="*/ 2667789 h 3063504"/>
              <a:gd name="connsiteX590" fmla="*/ 2184456 w 4114165"/>
              <a:gd name="connsiteY590" fmla="*/ 2001358 h 3063504"/>
              <a:gd name="connsiteX591" fmla="*/ 2187649 w 4114165"/>
              <a:gd name="connsiteY591" fmla="*/ 2232932 h 3063504"/>
              <a:gd name="connsiteX592" fmla="*/ 2190830 w 4114165"/>
              <a:gd name="connsiteY592" fmla="*/ 2350396 h 3063504"/>
              <a:gd name="connsiteX593" fmla="*/ 2194011 w 4114165"/>
              <a:gd name="connsiteY593" fmla="*/ 2318029 h 3063504"/>
              <a:gd name="connsiteX594" fmla="*/ 2197192 w 4114165"/>
              <a:gd name="connsiteY594" fmla="*/ 2241720 h 3063504"/>
              <a:gd name="connsiteX595" fmla="*/ 2200385 w 4114165"/>
              <a:gd name="connsiteY595" fmla="*/ 2286801 h 3063504"/>
              <a:gd name="connsiteX596" fmla="*/ 2203566 w 4114165"/>
              <a:gd name="connsiteY596" fmla="*/ 2371265 h 3063504"/>
              <a:gd name="connsiteX597" fmla="*/ 2206747 w 4114165"/>
              <a:gd name="connsiteY597" fmla="*/ 2299768 h 3063504"/>
              <a:gd name="connsiteX598" fmla="*/ 2209927 w 4114165"/>
              <a:gd name="connsiteY598" fmla="*/ 2269744 h 3063504"/>
              <a:gd name="connsiteX599" fmla="*/ 2213121 w 4114165"/>
              <a:gd name="connsiteY599" fmla="*/ 2346103 h 3063504"/>
              <a:gd name="connsiteX600" fmla="*/ 2216302 w 4114165"/>
              <a:gd name="connsiteY600" fmla="*/ 2368999 h 3063504"/>
              <a:gd name="connsiteX601" fmla="*/ 2219482 w 4114165"/>
              <a:gd name="connsiteY601" fmla="*/ 2328628 h 3063504"/>
              <a:gd name="connsiteX602" fmla="*/ 2222676 w 4114165"/>
              <a:gd name="connsiteY602" fmla="*/ 2314243 h 3063504"/>
              <a:gd name="connsiteX603" fmla="*/ 2232218 w 4114165"/>
              <a:gd name="connsiteY603" fmla="*/ 1898848 h 3063504"/>
              <a:gd name="connsiteX604" fmla="*/ 2235412 w 4114165"/>
              <a:gd name="connsiteY604" fmla="*/ 1656663 h 3063504"/>
              <a:gd name="connsiteX605" fmla="*/ 2238592 w 4114165"/>
              <a:gd name="connsiteY605" fmla="*/ 1296050 h 3063504"/>
              <a:gd name="connsiteX606" fmla="*/ 2244967 w 4114165"/>
              <a:gd name="connsiteY606" fmla="*/ 875173 h 3063504"/>
              <a:gd name="connsiteX607" fmla="*/ 2248147 w 4114165"/>
              <a:gd name="connsiteY607" fmla="*/ 593693 h 3063504"/>
              <a:gd name="connsiteX608" fmla="*/ 2251328 w 4114165"/>
              <a:gd name="connsiteY608" fmla="*/ 644612 h 3063504"/>
              <a:gd name="connsiteX609" fmla="*/ 2254509 w 4114165"/>
              <a:gd name="connsiteY609" fmla="*/ 515406 h 3063504"/>
              <a:gd name="connsiteX610" fmla="*/ 2257702 w 4114165"/>
              <a:gd name="connsiteY610" fmla="*/ 504589 h 3063504"/>
              <a:gd name="connsiteX611" fmla="*/ 2260883 w 4114165"/>
              <a:gd name="connsiteY611" fmla="*/ 533884 h 3063504"/>
              <a:gd name="connsiteX612" fmla="*/ 2264064 w 4114165"/>
              <a:gd name="connsiteY612" fmla="*/ 440313 h 3063504"/>
              <a:gd name="connsiteX613" fmla="*/ 2267257 w 4114165"/>
              <a:gd name="connsiteY613" fmla="*/ 452684 h 3063504"/>
              <a:gd name="connsiteX614" fmla="*/ 2270438 w 4114165"/>
              <a:gd name="connsiteY614" fmla="*/ 500866 h 3063504"/>
              <a:gd name="connsiteX615" fmla="*/ 2273619 w 4114165"/>
              <a:gd name="connsiteY615" fmla="*/ 629986 h 3063504"/>
              <a:gd name="connsiteX616" fmla="*/ 2276800 w 4114165"/>
              <a:gd name="connsiteY616" fmla="*/ 641320 h 3063504"/>
              <a:gd name="connsiteX617" fmla="*/ 2283174 w 4114165"/>
              <a:gd name="connsiteY617" fmla="*/ 799763 h 3063504"/>
              <a:gd name="connsiteX618" fmla="*/ 2286355 w 4114165"/>
              <a:gd name="connsiteY618" fmla="*/ 849492 h 3063504"/>
              <a:gd name="connsiteX619" fmla="*/ 2295910 w 4114165"/>
              <a:gd name="connsiteY619" fmla="*/ 1157273 h 3063504"/>
              <a:gd name="connsiteX620" fmla="*/ 2299091 w 4114165"/>
              <a:gd name="connsiteY620" fmla="*/ 1247360 h 3063504"/>
              <a:gd name="connsiteX621" fmla="*/ 2305465 w 4114165"/>
              <a:gd name="connsiteY621" fmla="*/ 1627740 h 3063504"/>
              <a:gd name="connsiteX622" fmla="*/ 2327756 w 4114165"/>
              <a:gd name="connsiteY622" fmla="*/ 2527644 h 3063504"/>
              <a:gd name="connsiteX623" fmla="*/ 2330936 w 4114165"/>
              <a:gd name="connsiteY623" fmla="*/ 2536230 h 3063504"/>
              <a:gd name="connsiteX624" fmla="*/ 2334117 w 4114165"/>
              <a:gd name="connsiteY624" fmla="*/ 2575347 h 3063504"/>
              <a:gd name="connsiteX625" fmla="*/ 2337311 w 4114165"/>
              <a:gd name="connsiteY625" fmla="*/ 2567559 h 3063504"/>
              <a:gd name="connsiteX626" fmla="*/ 2340491 w 4114165"/>
              <a:gd name="connsiteY626" fmla="*/ 2657735 h 3063504"/>
              <a:gd name="connsiteX627" fmla="*/ 2343672 w 4114165"/>
              <a:gd name="connsiteY627" fmla="*/ 2677679 h 3063504"/>
              <a:gd name="connsiteX628" fmla="*/ 2346866 w 4114165"/>
              <a:gd name="connsiteY628" fmla="*/ 2676653 h 3063504"/>
              <a:gd name="connsiteX629" fmla="*/ 2350047 w 4114165"/>
              <a:gd name="connsiteY629" fmla="*/ 2718873 h 3063504"/>
              <a:gd name="connsiteX630" fmla="*/ 2353227 w 4114165"/>
              <a:gd name="connsiteY630" fmla="*/ 2727256 h 3063504"/>
              <a:gd name="connsiteX631" fmla="*/ 2359602 w 4114165"/>
              <a:gd name="connsiteY631" fmla="*/ 2758344 h 3063504"/>
              <a:gd name="connsiteX632" fmla="*/ 2362782 w 4114165"/>
              <a:gd name="connsiteY632" fmla="*/ 2709464 h 3063504"/>
              <a:gd name="connsiteX633" fmla="*/ 2365963 w 4114165"/>
              <a:gd name="connsiteY633" fmla="*/ 2701651 h 3063504"/>
              <a:gd name="connsiteX634" fmla="*/ 2369144 w 4114165"/>
              <a:gd name="connsiteY634" fmla="*/ 2749581 h 3063504"/>
              <a:gd name="connsiteX635" fmla="*/ 2372337 w 4114165"/>
              <a:gd name="connsiteY635" fmla="*/ 2738311 h 3063504"/>
              <a:gd name="connsiteX636" fmla="*/ 2375518 w 4114165"/>
              <a:gd name="connsiteY636" fmla="*/ 2683466 h 3063504"/>
              <a:gd name="connsiteX637" fmla="*/ 2381892 w 4114165"/>
              <a:gd name="connsiteY637" fmla="*/ 2760295 h 3063504"/>
              <a:gd name="connsiteX638" fmla="*/ 2385073 w 4114165"/>
              <a:gd name="connsiteY638" fmla="*/ 2736829 h 3063504"/>
              <a:gd name="connsiteX639" fmla="*/ 2388254 w 4114165"/>
              <a:gd name="connsiteY639" fmla="*/ 2701106 h 3063504"/>
              <a:gd name="connsiteX640" fmla="*/ 2391435 w 4114165"/>
              <a:gd name="connsiteY640" fmla="*/ 2683530 h 3063504"/>
              <a:gd name="connsiteX641" fmla="*/ 2394628 w 4114165"/>
              <a:gd name="connsiteY641" fmla="*/ 2730574 h 3063504"/>
              <a:gd name="connsiteX642" fmla="*/ 2397809 w 4114165"/>
              <a:gd name="connsiteY642" fmla="*/ 2662280 h 3063504"/>
              <a:gd name="connsiteX643" fmla="*/ 2400990 w 4114165"/>
              <a:gd name="connsiteY643" fmla="*/ 2633636 h 3063504"/>
              <a:gd name="connsiteX644" fmla="*/ 2404183 w 4114165"/>
              <a:gd name="connsiteY644" fmla="*/ 2647958 h 3063504"/>
              <a:gd name="connsiteX645" fmla="*/ 2407364 w 4114165"/>
              <a:gd name="connsiteY645" fmla="*/ 2741350 h 3063504"/>
              <a:gd name="connsiteX646" fmla="*/ 2410545 w 4114165"/>
              <a:gd name="connsiteY646" fmla="*/ 2674665 h 3063504"/>
              <a:gd name="connsiteX647" fmla="*/ 2413726 w 4114165"/>
              <a:gd name="connsiteY647" fmla="*/ 2647211 h 3063504"/>
              <a:gd name="connsiteX648" fmla="*/ 2416919 w 4114165"/>
              <a:gd name="connsiteY648" fmla="*/ 2707716 h 3063504"/>
              <a:gd name="connsiteX649" fmla="*/ 2420100 w 4114165"/>
              <a:gd name="connsiteY649" fmla="*/ 2636891 h 3063504"/>
              <a:gd name="connsiteX650" fmla="*/ 2423281 w 4114165"/>
              <a:gd name="connsiteY650" fmla="*/ 2730726 h 3063504"/>
              <a:gd name="connsiteX651" fmla="*/ 2426474 w 4114165"/>
              <a:gd name="connsiteY651" fmla="*/ 2679870 h 3063504"/>
              <a:gd name="connsiteX652" fmla="*/ 2429655 w 4114165"/>
              <a:gd name="connsiteY652" fmla="*/ 2703993 h 3063504"/>
              <a:gd name="connsiteX653" fmla="*/ 2432836 w 4114165"/>
              <a:gd name="connsiteY653" fmla="*/ 2809251 h 3063504"/>
              <a:gd name="connsiteX654" fmla="*/ 2436017 w 4114165"/>
              <a:gd name="connsiteY654" fmla="*/ 2763612 h 3063504"/>
              <a:gd name="connsiteX655" fmla="*/ 2439210 w 4114165"/>
              <a:gd name="connsiteY655" fmla="*/ 2782544 h 3063504"/>
              <a:gd name="connsiteX656" fmla="*/ 2442391 w 4114165"/>
              <a:gd name="connsiteY656" fmla="*/ 2865324 h 3063504"/>
              <a:gd name="connsiteX657" fmla="*/ 2445572 w 4114165"/>
              <a:gd name="connsiteY657" fmla="*/ 2880304 h 3063504"/>
              <a:gd name="connsiteX658" fmla="*/ 2448765 w 4114165"/>
              <a:gd name="connsiteY658" fmla="*/ 2785836 h 3063504"/>
              <a:gd name="connsiteX659" fmla="*/ 2451946 w 4114165"/>
              <a:gd name="connsiteY659" fmla="*/ 2807731 h 3063504"/>
              <a:gd name="connsiteX660" fmla="*/ 2455127 w 4114165"/>
              <a:gd name="connsiteY660" fmla="*/ 2849938 h 3063504"/>
              <a:gd name="connsiteX661" fmla="*/ 2458308 w 4114165"/>
              <a:gd name="connsiteY661" fmla="*/ 2849710 h 3063504"/>
              <a:gd name="connsiteX662" fmla="*/ 2461501 w 4114165"/>
              <a:gd name="connsiteY662" fmla="*/ 2889346 h 3063504"/>
              <a:gd name="connsiteX663" fmla="*/ 2464682 w 4114165"/>
              <a:gd name="connsiteY663" fmla="*/ 2898337 h 3063504"/>
              <a:gd name="connsiteX664" fmla="*/ 2467863 w 4114165"/>
              <a:gd name="connsiteY664" fmla="*/ 2934136 h 3063504"/>
              <a:gd name="connsiteX665" fmla="*/ 2477418 w 4114165"/>
              <a:gd name="connsiteY665" fmla="*/ 2787850 h 3063504"/>
              <a:gd name="connsiteX666" fmla="*/ 2480598 w 4114165"/>
              <a:gd name="connsiteY666" fmla="*/ 2852167 h 3063504"/>
              <a:gd name="connsiteX667" fmla="*/ 2483792 w 4114165"/>
              <a:gd name="connsiteY667" fmla="*/ 2877151 h 3063504"/>
              <a:gd name="connsiteX668" fmla="*/ 2486973 w 4114165"/>
              <a:gd name="connsiteY668" fmla="*/ 2878772 h 3063504"/>
              <a:gd name="connsiteX669" fmla="*/ 2490153 w 4114165"/>
              <a:gd name="connsiteY669" fmla="*/ 2869097 h 3063504"/>
              <a:gd name="connsiteX670" fmla="*/ 2493334 w 4114165"/>
              <a:gd name="connsiteY670" fmla="*/ 2704285 h 3063504"/>
              <a:gd name="connsiteX671" fmla="*/ 2496528 w 4114165"/>
              <a:gd name="connsiteY671" fmla="*/ 2715289 h 3063504"/>
              <a:gd name="connsiteX672" fmla="*/ 2499708 w 4114165"/>
              <a:gd name="connsiteY672" fmla="*/ 2345875 h 3063504"/>
              <a:gd name="connsiteX673" fmla="*/ 2502889 w 4114165"/>
              <a:gd name="connsiteY673" fmla="*/ 1782447 h 3063504"/>
              <a:gd name="connsiteX674" fmla="*/ 2506083 w 4114165"/>
              <a:gd name="connsiteY674" fmla="*/ 1608011 h 3063504"/>
              <a:gd name="connsiteX675" fmla="*/ 2509263 w 4114165"/>
              <a:gd name="connsiteY675" fmla="*/ 1562030 h 3063504"/>
              <a:gd name="connsiteX676" fmla="*/ 2512444 w 4114165"/>
              <a:gd name="connsiteY676" fmla="*/ 1481416 h 3063504"/>
              <a:gd name="connsiteX677" fmla="*/ 2518818 w 4114165"/>
              <a:gd name="connsiteY677" fmla="*/ 1498625 h 3063504"/>
              <a:gd name="connsiteX678" fmla="*/ 2521999 w 4114165"/>
              <a:gd name="connsiteY678" fmla="*/ 1532157 h 3063504"/>
              <a:gd name="connsiteX679" fmla="*/ 2525180 w 4114165"/>
              <a:gd name="connsiteY679" fmla="*/ 1514518 h 3063504"/>
              <a:gd name="connsiteX680" fmla="*/ 2528373 w 4114165"/>
              <a:gd name="connsiteY680" fmla="*/ 1432130 h 3063504"/>
              <a:gd name="connsiteX681" fmla="*/ 2531554 w 4114165"/>
              <a:gd name="connsiteY681" fmla="*/ 1431294 h 3063504"/>
              <a:gd name="connsiteX682" fmla="*/ 2534735 w 4114165"/>
              <a:gd name="connsiteY682" fmla="*/ 1413186 h 3063504"/>
              <a:gd name="connsiteX683" fmla="*/ 2537916 w 4114165"/>
              <a:gd name="connsiteY683" fmla="*/ 1511086 h 3063504"/>
              <a:gd name="connsiteX684" fmla="*/ 2541109 w 4114165"/>
              <a:gd name="connsiteY684" fmla="*/ 1427647 h 3063504"/>
              <a:gd name="connsiteX685" fmla="*/ 2544290 w 4114165"/>
              <a:gd name="connsiteY685" fmla="*/ 1460369 h 3063504"/>
              <a:gd name="connsiteX686" fmla="*/ 2550652 w 4114165"/>
              <a:gd name="connsiteY686" fmla="*/ 1651382 h 3063504"/>
              <a:gd name="connsiteX687" fmla="*/ 2553845 w 4114165"/>
              <a:gd name="connsiteY687" fmla="*/ 1886312 h 3063504"/>
              <a:gd name="connsiteX688" fmla="*/ 2560207 w 4114165"/>
              <a:gd name="connsiteY688" fmla="*/ 2090115 h 3063504"/>
              <a:gd name="connsiteX689" fmla="*/ 2563400 w 4114165"/>
              <a:gd name="connsiteY689" fmla="*/ 2090963 h 3063504"/>
              <a:gd name="connsiteX690" fmla="*/ 2566581 w 4114165"/>
              <a:gd name="connsiteY690" fmla="*/ 2006372 h 3063504"/>
              <a:gd name="connsiteX691" fmla="*/ 2569762 w 4114165"/>
              <a:gd name="connsiteY691" fmla="*/ 1971903 h 3063504"/>
              <a:gd name="connsiteX692" fmla="*/ 2572942 w 4114165"/>
              <a:gd name="connsiteY692" fmla="*/ 1987859 h 3063504"/>
              <a:gd name="connsiteX693" fmla="*/ 2579317 w 4114165"/>
              <a:gd name="connsiteY693" fmla="*/ 2167437 h 3063504"/>
              <a:gd name="connsiteX694" fmla="*/ 2582497 w 4114165"/>
              <a:gd name="connsiteY694" fmla="*/ 2167184 h 3063504"/>
              <a:gd name="connsiteX695" fmla="*/ 2588872 w 4114165"/>
              <a:gd name="connsiteY695" fmla="*/ 2209568 h 3063504"/>
              <a:gd name="connsiteX696" fmla="*/ 2598427 w 4114165"/>
              <a:gd name="connsiteY696" fmla="*/ 2462694 h 3063504"/>
              <a:gd name="connsiteX697" fmla="*/ 2601607 w 4114165"/>
              <a:gd name="connsiteY697" fmla="*/ 2500773 h 3063504"/>
              <a:gd name="connsiteX698" fmla="*/ 2611162 w 4114165"/>
              <a:gd name="connsiteY698" fmla="*/ 2806731 h 3063504"/>
              <a:gd name="connsiteX699" fmla="*/ 2614343 w 4114165"/>
              <a:gd name="connsiteY699" fmla="*/ 2888472 h 3063504"/>
              <a:gd name="connsiteX700" fmla="*/ 2617524 w 4114165"/>
              <a:gd name="connsiteY700" fmla="*/ 2880609 h 3063504"/>
              <a:gd name="connsiteX701" fmla="*/ 2620717 w 4114165"/>
              <a:gd name="connsiteY701" fmla="*/ 2920523 h 3063504"/>
              <a:gd name="connsiteX702" fmla="*/ 2623898 w 4114165"/>
              <a:gd name="connsiteY702" fmla="*/ 2910532 h 3063504"/>
              <a:gd name="connsiteX703" fmla="*/ 2627079 w 4114165"/>
              <a:gd name="connsiteY703" fmla="*/ 2940481 h 3063504"/>
              <a:gd name="connsiteX704" fmla="*/ 2633453 w 4114165"/>
              <a:gd name="connsiteY704" fmla="*/ 2957424 h 3063504"/>
              <a:gd name="connsiteX705" fmla="*/ 2636634 w 4114165"/>
              <a:gd name="connsiteY705" fmla="*/ 3004671 h 3063504"/>
              <a:gd name="connsiteX706" fmla="*/ 2639815 w 4114165"/>
              <a:gd name="connsiteY706" fmla="*/ 3009217 h 3063504"/>
              <a:gd name="connsiteX707" fmla="*/ 2643008 w 4114165"/>
              <a:gd name="connsiteY707" fmla="*/ 3025249 h 3063504"/>
              <a:gd name="connsiteX708" fmla="*/ 2646189 w 4114165"/>
              <a:gd name="connsiteY708" fmla="*/ 3020145 h 3063504"/>
              <a:gd name="connsiteX709" fmla="*/ 2649370 w 4114165"/>
              <a:gd name="connsiteY709" fmla="*/ 3036734 h 3063504"/>
              <a:gd name="connsiteX710" fmla="*/ 2652551 w 4114165"/>
              <a:gd name="connsiteY710" fmla="*/ 3017613 h 3063504"/>
              <a:gd name="connsiteX711" fmla="*/ 2655744 w 4114165"/>
              <a:gd name="connsiteY711" fmla="*/ 3025135 h 3063504"/>
              <a:gd name="connsiteX712" fmla="*/ 2658925 w 4114165"/>
              <a:gd name="connsiteY712" fmla="*/ 3026211 h 3063504"/>
              <a:gd name="connsiteX713" fmla="*/ 2662106 w 4114165"/>
              <a:gd name="connsiteY713" fmla="*/ 3043484 h 3063504"/>
              <a:gd name="connsiteX714" fmla="*/ 2665299 w 4114165"/>
              <a:gd name="connsiteY714" fmla="*/ 3041090 h 3063504"/>
              <a:gd name="connsiteX715" fmla="*/ 2668480 w 4114165"/>
              <a:gd name="connsiteY715" fmla="*/ 3036569 h 3063504"/>
              <a:gd name="connsiteX716" fmla="*/ 2671661 w 4114165"/>
              <a:gd name="connsiteY716" fmla="*/ 3044877 h 3063504"/>
              <a:gd name="connsiteX717" fmla="*/ 2674841 w 4114165"/>
              <a:gd name="connsiteY717" fmla="*/ 3032720 h 3063504"/>
              <a:gd name="connsiteX718" fmla="*/ 2678035 w 4114165"/>
              <a:gd name="connsiteY718" fmla="*/ 3051955 h 3063504"/>
              <a:gd name="connsiteX719" fmla="*/ 2681216 w 4114165"/>
              <a:gd name="connsiteY719" fmla="*/ 3027604 h 3063504"/>
              <a:gd name="connsiteX720" fmla="*/ 2684396 w 4114165"/>
              <a:gd name="connsiteY720" fmla="*/ 3063504 h 3063504"/>
              <a:gd name="connsiteX721" fmla="*/ 2687590 w 4114165"/>
              <a:gd name="connsiteY721" fmla="*/ 3027959 h 3063504"/>
              <a:gd name="connsiteX722" fmla="*/ 2690771 w 4114165"/>
              <a:gd name="connsiteY722" fmla="*/ 3063239 h 3063504"/>
              <a:gd name="connsiteX723" fmla="*/ 2693951 w 4114165"/>
              <a:gd name="connsiteY723" fmla="*/ 3022387 h 3063504"/>
              <a:gd name="connsiteX724" fmla="*/ 2697132 w 4114165"/>
              <a:gd name="connsiteY724" fmla="*/ 3055159 h 3063504"/>
              <a:gd name="connsiteX725" fmla="*/ 2700326 w 4114165"/>
              <a:gd name="connsiteY725" fmla="*/ 3015042 h 3063504"/>
              <a:gd name="connsiteX726" fmla="*/ 2703507 w 4114165"/>
              <a:gd name="connsiteY726" fmla="*/ 3029098 h 3063504"/>
              <a:gd name="connsiteX727" fmla="*/ 2706687 w 4114165"/>
              <a:gd name="connsiteY727" fmla="*/ 3023374 h 3063504"/>
              <a:gd name="connsiteX728" fmla="*/ 2709881 w 4114165"/>
              <a:gd name="connsiteY728" fmla="*/ 3009647 h 3063504"/>
              <a:gd name="connsiteX729" fmla="*/ 2713062 w 4114165"/>
              <a:gd name="connsiteY729" fmla="*/ 3033644 h 3063504"/>
              <a:gd name="connsiteX730" fmla="*/ 2716242 w 4114165"/>
              <a:gd name="connsiteY730" fmla="*/ 2920751 h 3063504"/>
              <a:gd name="connsiteX731" fmla="*/ 2719423 w 4114165"/>
              <a:gd name="connsiteY731" fmla="*/ 3048752 h 3063504"/>
              <a:gd name="connsiteX732" fmla="*/ 2722617 w 4114165"/>
              <a:gd name="connsiteY732" fmla="*/ 2843036 h 3063504"/>
              <a:gd name="connsiteX733" fmla="*/ 2725797 w 4114165"/>
              <a:gd name="connsiteY733" fmla="*/ 2786077 h 3063504"/>
              <a:gd name="connsiteX734" fmla="*/ 2728978 w 4114165"/>
              <a:gd name="connsiteY734" fmla="*/ 2556276 h 3063504"/>
              <a:gd name="connsiteX735" fmla="*/ 2732159 w 4114165"/>
              <a:gd name="connsiteY735" fmla="*/ 2734499 h 3063504"/>
              <a:gd name="connsiteX736" fmla="*/ 2735353 w 4114165"/>
              <a:gd name="connsiteY736" fmla="*/ 2543575 h 3063504"/>
              <a:gd name="connsiteX737" fmla="*/ 2738533 w 4114165"/>
              <a:gd name="connsiteY737" fmla="*/ 2707742 h 3063504"/>
              <a:gd name="connsiteX738" fmla="*/ 2741714 w 4114165"/>
              <a:gd name="connsiteY738" fmla="*/ 2453425 h 3063504"/>
              <a:gd name="connsiteX739" fmla="*/ 2744908 w 4114165"/>
              <a:gd name="connsiteY739" fmla="*/ 1655447 h 3063504"/>
              <a:gd name="connsiteX740" fmla="*/ 2748088 w 4114165"/>
              <a:gd name="connsiteY740" fmla="*/ 1718549 h 3063504"/>
              <a:gd name="connsiteX741" fmla="*/ 2751269 w 4114165"/>
              <a:gd name="connsiteY741" fmla="*/ 1458368 h 3063504"/>
              <a:gd name="connsiteX742" fmla="*/ 2754450 w 4114165"/>
              <a:gd name="connsiteY742" fmla="*/ 1717004 h 3063504"/>
              <a:gd name="connsiteX743" fmla="*/ 2757643 w 4114165"/>
              <a:gd name="connsiteY743" fmla="*/ 1229289 h 3063504"/>
              <a:gd name="connsiteX744" fmla="*/ 2760824 w 4114165"/>
              <a:gd name="connsiteY744" fmla="*/ 1562321 h 3063504"/>
              <a:gd name="connsiteX745" fmla="*/ 2764005 w 4114165"/>
              <a:gd name="connsiteY745" fmla="*/ 1551760 h 3063504"/>
              <a:gd name="connsiteX746" fmla="*/ 2767199 w 4114165"/>
              <a:gd name="connsiteY746" fmla="*/ 1347793 h 3063504"/>
              <a:gd name="connsiteX747" fmla="*/ 2770379 w 4114165"/>
              <a:gd name="connsiteY747" fmla="*/ 1343550 h 3063504"/>
              <a:gd name="connsiteX748" fmla="*/ 2773560 w 4114165"/>
              <a:gd name="connsiteY748" fmla="*/ 1304345 h 3063504"/>
              <a:gd name="connsiteX749" fmla="*/ 2776741 w 4114165"/>
              <a:gd name="connsiteY749" fmla="*/ 1548240 h 3063504"/>
              <a:gd name="connsiteX750" fmla="*/ 2779934 w 4114165"/>
              <a:gd name="connsiteY750" fmla="*/ 1319566 h 3063504"/>
              <a:gd name="connsiteX751" fmla="*/ 2783115 w 4114165"/>
              <a:gd name="connsiteY751" fmla="*/ 1482631 h 3063504"/>
              <a:gd name="connsiteX752" fmla="*/ 2786296 w 4114165"/>
              <a:gd name="connsiteY752" fmla="*/ 1443514 h 3063504"/>
              <a:gd name="connsiteX753" fmla="*/ 2789489 w 4114165"/>
              <a:gd name="connsiteY753" fmla="*/ 1552989 h 3063504"/>
              <a:gd name="connsiteX754" fmla="*/ 2792670 w 4114165"/>
              <a:gd name="connsiteY754" fmla="*/ 1539262 h 3063504"/>
              <a:gd name="connsiteX755" fmla="*/ 2795851 w 4114165"/>
              <a:gd name="connsiteY755" fmla="*/ 1809281 h 3063504"/>
              <a:gd name="connsiteX756" fmla="*/ 2799032 w 4114165"/>
              <a:gd name="connsiteY756" fmla="*/ 1595765 h 3063504"/>
              <a:gd name="connsiteX757" fmla="*/ 2802225 w 4114165"/>
              <a:gd name="connsiteY757" fmla="*/ 1867798 h 3063504"/>
              <a:gd name="connsiteX758" fmla="*/ 2805406 w 4114165"/>
              <a:gd name="connsiteY758" fmla="*/ 1864164 h 3063504"/>
              <a:gd name="connsiteX759" fmla="*/ 2808587 w 4114165"/>
              <a:gd name="connsiteY759" fmla="*/ 1906421 h 3063504"/>
              <a:gd name="connsiteX760" fmla="*/ 2811780 w 4114165"/>
              <a:gd name="connsiteY760" fmla="*/ 2144998 h 3063504"/>
              <a:gd name="connsiteX761" fmla="*/ 2814961 w 4114165"/>
              <a:gd name="connsiteY761" fmla="*/ 2067144 h 3063504"/>
              <a:gd name="connsiteX762" fmla="*/ 2818142 w 4114165"/>
              <a:gd name="connsiteY762" fmla="*/ 2270339 h 3063504"/>
              <a:gd name="connsiteX763" fmla="*/ 2821323 w 4114165"/>
              <a:gd name="connsiteY763" fmla="*/ 2064940 h 3063504"/>
              <a:gd name="connsiteX764" fmla="*/ 2824516 w 4114165"/>
              <a:gd name="connsiteY764" fmla="*/ 2089684 h 3063504"/>
              <a:gd name="connsiteX765" fmla="*/ 2827697 w 4114165"/>
              <a:gd name="connsiteY765" fmla="*/ 1934850 h 3063504"/>
              <a:gd name="connsiteX766" fmla="*/ 2830878 w 4114165"/>
              <a:gd name="connsiteY766" fmla="*/ 2050441 h 3063504"/>
              <a:gd name="connsiteX767" fmla="*/ 2834058 w 4114165"/>
              <a:gd name="connsiteY767" fmla="*/ 1936433 h 3063504"/>
              <a:gd name="connsiteX768" fmla="*/ 2837252 w 4114165"/>
              <a:gd name="connsiteY768" fmla="*/ 1983161 h 3063504"/>
              <a:gd name="connsiteX769" fmla="*/ 2840433 w 4114165"/>
              <a:gd name="connsiteY769" fmla="*/ 1981654 h 3063504"/>
              <a:gd name="connsiteX770" fmla="*/ 2843613 w 4114165"/>
              <a:gd name="connsiteY770" fmla="*/ 1923162 h 3063504"/>
              <a:gd name="connsiteX771" fmla="*/ 2846807 w 4114165"/>
              <a:gd name="connsiteY771" fmla="*/ 1949540 h 3063504"/>
              <a:gd name="connsiteX772" fmla="*/ 2849988 w 4114165"/>
              <a:gd name="connsiteY772" fmla="*/ 1890263 h 3063504"/>
              <a:gd name="connsiteX773" fmla="*/ 2853168 w 4114165"/>
              <a:gd name="connsiteY773" fmla="*/ 1943170 h 3063504"/>
              <a:gd name="connsiteX774" fmla="*/ 2856349 w 4114165"/>
              <a:gd name="connsiteY774" fmla="*/ 1903673 h 3063504"/>
              <a:gd name="connsiteX775" fmla="*/ 2859543 w 4114165"/>
              <a:gd name="connsiteY775" fmla="*/ 1948564 h 3063504"/>
              <a:gd name="connsiteX776" fmla="*/ 2862723 w 4114165"/>
              <a:gd name="connsiteY776" fmla="*/ 1935002 h 3063504"/>
              <a:gd name="connsiteX777" fmla="*/ 2865904 w 4114165"/>
              <a:gd name="connsiteY777" fmla="*/ 2011387 h 3063504"/>
              <a:gd name="connsiteX778" fmla="*/ 2869098 w 4114165"/>
              <a:gd name="connsiteY778" fmla="*/ 2005258 h 3063504"/>
              <a:gd name="connsiteX779" fmla="*/ 2872278 w 4114165"/>
              <a:gd name="connsiteY779" fmla="*/ 2058723 h 3063504"/>
              <a:gd name="connsiteX780" fmla="*/ 2875459 w 4114165"/>
              <a:gd name="connsiteY780" fmla="*/ 2025621 h 3063504"/>
              <a:gd name="connsiteX781" fmla="*/ 2878640 w 4114165"/>
              <a:gd name="connsiteY781" fmla="*/ 2106717 h 3063504"/>
              <a:gd name="connsiteX782" fmla="*/ 2885014 w 4114165"/>
              <a:gd name="connsiteY782" fmla="*/ 2094496 h 3063504"/>
              <a:gd name="connsiteX783" fmla="*/ 2888195 w 4114165"/>
              <a:gd name="connsiteY783" fmla="*/ 2130131 h 3063504"/>
              <a:gd name="connsiteX784" fmla="*/ 2891388 w 4114165"/>
              <a:gd name="connsiteY784" fmla="*/ 2116961 h 3063504"/>
              <a:gd name="connsiteX785" fmla="*/ 2894569 w 4114165"/>
              <a:gd name="connsiteY785" fmla="*/ 2158598 h 3063504"/>
              <a:gd name="connsiteX786" fmla="*/ 2897750 w 4114165"/>
              <a:gd name="connsiteY786" fmla="*/ 2139476 h 3063504"/>
              <a:gd name="connsiteX787" fmla="*/ 2900931 w 4114165"/>
              <a:gd name="connsiteY787" fmla="*/ 2179303 h 3063504"/>
              <a:gd name="connsiteX788" fmla="*/ 2904124 w 4114165"/>
              <a:gd name="connsiteY788" fmla="*/ 2123381 h 3063504"/>
              <a:gd name="connsiteX789" fmla="*/ 2907305 w 4114165"/>
              <a:gd name="connsiteY789" fmla="*/ 2153203 h 3063504"/>
              <a:gd name="connsiteX790" fmla="*/ 2910486 w 4114165"/>
              <a:gd name="connsiteY790" fmla="*/ 2118848 h 3063504"/>
              <a:gd name="connsiteX791" fmla="*/ 2913667 w 4114165"/>
              <a:gd name="connsiteY791" fmla="*/ 2124356 h 3063504"/>
              <a:gd name="connsiteX792" fmla="*/ 2916860 w 4114165"/>
              <a:gd name="connsiteY792" fmla="*/ 2111681 h 3063504"/>
              <a:gd name="connsiteX793" fmla="*/ 2920041 w 4114165"/>
              <a:gd name="connsiteY793" fmla="*/ 2118797 h 3063504"/>
              <a:gd name="connsiteX794" fmla="*/ 2926415 w 4114165"/>
              <a:gd name="connsiteY794" fmla="*/ 2074691 h 3063504"/>
              <a:gd name="connsiteX795" fmla="*/ 2929596 w 4114165"/>
              <a:gd name="connsiteY795" fmla="*/ 2081314 h 3063504"/>
              <a:gd name="connsiteX796" fmla="*/ 2932777 w 4114165"/>
              <a:gd name="connsiteY796" fmla="*/ 2075109 h 3063504"/>
              <a:gd name="connsiteX797" fmla="*/ 2935957 w 4114165"/>
              <a:gd name="connsiteY797" fmla="*/ 2102500 h 3063504"/>
              <a:gd name="connsiteX798" fmla="*/ 2939151 w 4114165"/>
              <a:gd name="connsiteY798" fmla="*/ 2076958 h 3063504"/>
              <a:gd name="connsiteX799" fmla="*/ 2942332 w 4114165"/>
              <a:gd name="connsiteY799" fmla="*/ 2124724 h 3063504"/>
              <a:gd name="connsiteX800" fmla="*/ 2945512 w 4114165"/>
              <a:gd name="connsiteY800" fmla="*/ 2110997 h 3063504"/>
              <a:gd name="connsiteX801" fmla="*/ 2948706 w 4114165"/>
              <a:gd name="connsiteY801" fmla="*/ 2173629 h 3063504"/>
              <a:gd name="connsiteX802" fmla="*/ 2951887 w 4114165"/>
              <a:gd name="connsiteY802" fmla="*/ 2166247 h 3063504"/>
              <a:gd name="connsiteX803" fmla="*/ 2955067 w 4114165"/>
              <a:gd name="connsiteY803" fmla="*/ 2198462 h 3063504"/>
              <a:gd name="connsiteX804" fmla="*/ 2958248 w 4114165"/>
              <a:gd name="connsiteY804" fmla="*/ 2174756 h 3063504"/>
              <a:gd name="connsiteX805" fmla="*/ 2961442 w 4114165"/>
              <a:gd name="connsiteY805" fmla="*/ 2233286 h 3063504"/>
              <a:gd name="connsiteX806" fmla="*/ 2964622 w 4114165"/>
              <a:gd name="connsiteY806" fmla="*/ 2253484 h 3063504"/>
              <a:gd name="connsiteX807" fmla="*/ 2967803 w 4114165"/>
              <a:gd name="connsiteY807" fmla="*/ 2300870 h 3063504"/>
              <a:gd name="connsiteX808" fmla="*/ 2974177 w 4114165"/>
              <a:gd name="connsiteY808" fmla="*/ 2461694 h 3063504"/>
              <a:gd name="connsiteX809" fmla="*/ 2977358 w 4114165"/>
              <a:gd name="connsiteY809" fmla="*/ 2547804 h 3063504"/>
              <a:gd name="connsiteX810" fmla="*/ 2980539 w 4114165"/>
              <a:gd name="connsiteY810" fmla="*/ 2549514 h 3063504"/>
              <a:gd name="connsiteX811" fmla="*/ 2983732 w 4114165"/>
              <a:gd name="connsiteY811" fmla="*/ 2586706 h 3063504"/>
              <a:gd name="connsiteX812" fmla="*/ 2986913 w 4114165"/>
              <a:gd name="connsiteY812" fmla="*/ 2362629 h 3063504"/>
              <a:gd name="connsiteX813" fmla="*/ 2990094 w 4114165"/>
              <a:gd name="connsiteY813" fmla="*/ 2527644 h 3063504"/>
              <a:gd name="connsiteX814" fmla="*/ 2993275 w 4114165"/>
              <a:gd name="connsiteY814" fmla="*/ 2429668 h 3063504"/>
              <a:gd name="connsiteX815" fmla="*/ 2996468 w 4114165"/>
              <a:gd name="connsiteY815" fmla="*/ 2387360 h 3063504"/>
              <a:gd name="connsiteX816" fmla="*/ 2999649 w 4114165"/>
              <a:gd name="connsiteY816" fmla="*/ 2296045 h 3063504"/>
              <a:gd name="connsiteX817" fmla="*/ 3002830 w 4114165"/>
              <a:gd name="connsiteY817" fmla="*/ 2136880 h 3063504"/>
              <a:gd name="connsiteX818" fmla="*/ 3006023 w 4114165"/>
              <a:gd name="connsiteY818" fmla="*/ 2097270 h 3063504"/>
              <a:gd name="connsiteX819" fmla="*/ 3009204 w 4114165"/>
              <a:gd name="connsiteY819" fmla="*/ 1934293 h 3063504"/>
              <a:gd name="connsiteX820" fmla="*/ 3012385 w 4114165"/>
              <a:gd name="connsiteY820" fmla="*/ 1944803 h 3063504"/>
              <a:gd name="connsiteX821" fmla="*/ 3015566 w 4114165"/>
              <a:gd name="connsiteY821" fmla="*/ 1826858 h 3063504"/>
              <a:gd name="connsiteX822" fmla="*/ 3018759 w 4114165"/>
              <a:gd name="connsiteY822" fmla="*/ 1821438 h 3063504"/>
              <a:gd name="connsiteX823" fmla="*/ 3021940 w 4114165"/>
              <a:gd name="connsiteY823" fmla="*/ 1704999 h 3063504"/>
              <a:gd name="connsiteX824" fmla="*/ 3025121 w 4114165"/>
              <a:gd name="connsiteY824" fmla="*/ 1738101 h 3063504"/>
              <a:gd name="connsiteX825" fmla="*/ 3028314 w 4114165"/>
              <a:gd name="connsiteY825" fmla="*/ 1638744 h 3063504"/>
              <a:gd name="connsiteX826" fmla="*/ 3031495 w 4114165"/>
              <a:gd name="connsiteY826" fmla="*/ 1634983 h 3063504"/>
              <a:gd name="connsiteX827" fmla="*/ 3034676 w 4114165"/>
              <a:gd name="connsiteY827" fmla="*/ 1617343 h 3063504"/>
              <a:gd name="connsiteX828" fmla="*/ 3044231 w 4114165"/>
              <a:gd name="connsiteY828" fmla="*/ 1465852 h 3063504"/>
              <a:gd name="connsiteX829" fmla="*/ 3047412 w 4114165"/>
              <a:gd name="connsiteY829" fmla="*/ 1387682 h 3063504"/>
              <a:gd name="connsiteX830" fmla="*/ 3050605 w 4114165"/>
              <a:gd name="connsiteY830" fmla="*/ 1255047 h 3063504"/>
              <a:gd name="connsiteX831" fmla="*/ 3053786 w 4114165"/>
              <a:gd name="connsiteY831" fmla="*/ 1385326 h 3063504"/>
              <a:gd name="connsiteX832" fmla="*/ 3060147 w 4114165"/>
              <a:gd name="connsiteY832" fmla="*/ 1201303 h 3063504"/>
              <a:gd name="connsiteX833" fmla="*/ 3063341 w 4114165"/>
              <a:gd name="connsiteY833" fmla="*/ 986889 h 3063504"/>
              <a:gd name="connsiteX834" fmla="*/ 3066522 w 4114165"/>
              <a:gd name="connsiteY834" fmla="*/ 983039 h 3063504"/>
              <a:gd name="connsiteX835" fmla="*/ 3072896 w 4114165"/>
              <a:gd name="connsiteY835" fmla="*/ 740486 h 3063504"/>
              <a:gd name="connsiteX836" fmla="*/ 3076077 w 4114165"/>
              <a:gd name="connsiteY836" fmla="*/ 756265 h 3063504"/>
              <a:gd name="connsiteX837" fmla="*/ 3079258 w 4114165"/>
              <a:gd name="connsiteY837" fmla="*/ 597188 h 3063504"/>
              <a:gd name="connsiteX838" fmla="*/ 3082438 w 4114165"/>
              <a:gd name="connsiteY838" fmla="*/ 606015 h 3063504"/>
              <a:gd name="connsiteX839" fmla="*/ 3085632 w 4114165"/>
              <a:gd name="connsiteY839" fmla="*/ 563436 h 3063504"/>
              <a:gd name="connsiteX840" fmla="*/ 3088813 w 4114165"/>
              <a:gd name="connsiteY840" fmla="*/ 771093 h 3063504"/>
              <a:gd name="connsiteX841" fmla="*/ 3091993 w 4114165"/>
              <a:gd name="connsiteY841" fmla="*/ 702648 h 3063504"/>
              <a:gd name="connsiteX842" fmla="*/ 3095174 w 4114165"/>
              <a:gd name="connsiteY842" fmla="*/ 812667 h 3063504"/>
              <a:gd name="connsiteX843" fmla="*/ 3098368 w 4114165"/>
              <a:gd name="connsiteY843" fmla="*/ 764027 h 3063504"/>
              <a:gd name="connsiteX844" fmla="*/ 3101548 w 4114165"/>
              <a:gd name="connsiteY844" fmla="*/ 850391 h 3063504"/>
              <a:gd name="connsiteX845" fmla="*/ 3104729 w 4114165"/>
              <a:gd name="connsiteY845" fmla="*/ 1024498 h 3063504"/>
              <a:gd name="connsiteX846" fmla="*/ 3107923 w 4114165"/>
              <a:gd name="connsiteY846" fmla="*/ 875312 h 3063504"/>
              <a:gd name="connsiteX847" fmla="*/ 3111104 w 4114165"/>
              <a:gd name="connsiteY847" fmla="*/ 1035668 h 3063504"/>
              <a:gd name="connsiteX848" fmla="*/ 3114284 w 4114165"/>
              <a:gd name="connsiteY848" fmla="*/ 755631 h 3063504"/>
              <a:gd name="connsiteX849" fmla="*/ 3117465 w 4114165"/>
              <a:gd name="connsiteY849" fmla="*/ 845427 h 3063504"/>
              <a:gd name="connsiteX850" fmla="*/ 3120659 w 4114165"/>
              <a:gd name="connsiteY850" fmla="*/ 820835 h 3063504"/>
              <a:gd name="connsiteX851" fmla="*/ 3123839 w 4114165"/>
              <a:gd name="connsiteY851" fmla="*/ 778641 h 3063504"/>
              <a:gd name="connsiteX852" fmla="*/ 3127020 w 4114165"/>
              <a:gd name="connsiteY852" fmla="*/ 687858 h 3063504"/>
              <a:gd name="connsiteX853" fmla="*/ 3136575 w 4114165"/>
              <a:gd name="connsiteY853" fmla="*/ 544626 h 3063504"/>
              <a:gd name="connsiteX854" fmla="*/ 3139756 w 4114165"/>
              <a:gd name="connsiteY854" fmla="*/ 540338 h 3063504"/>
              <a:gd name="connsiteX855" fmla="*/ 3142949 w 4114165"/>
              <a:gd name="connsiteY855" fmla="*/ 586466 h 3063504"/>
              <a:gd name="connsiteX856" fmla="*/ 3146130 w 4114165"/>
              <a:gd name="connsiteY856" fmla="*/ 531934 h 3063504"/>
              <a:gd name="connsiteX857" fmla="*/ 3149311 w 4114165"/>
              <a:gd name="connsiteY857" fmla="*/ 439962 h 3063504"/>
              <a:gd name="connsiteX858" fmla="*/ 3152504 w 4114165"/>
              <a:gd name="connsiteY858" fmla="*/ 685933 h 3063504"/>
              <a:gd name="connsiteX859" fmla="*/ 3155685 w 4114165"/>
              <a:gd name="connsiteY859" fmla="*/ 603786 h 3063504"/>
              <a:gd name="connsiteX860" fmla="*/ 3158866 w 4114165"/>
              <a:gd name="connsiteY860" fmla="*/ 880048 h 3063504"/>
              <a:gd name="connsiteX861" fmla="*/ 3162047 w 4114165"/>
              <a:gd name="connsiteY861" fmla="*/ 735864 h 3063504"/>
              <a:gd name="connsiteX862" fmla="*/ 3165240 w 4114165"/>
              <a:gd name="connsiteY862" fmla="*/ 1040834 h 3063504"/>
              <a:gd name="connsiteX863" fmla="*/ 3168421 w 4114165"/>
              <a:gd name="connsiteY863" fmla="*/ 1045887 h 3063504"/>
              <a:gd name="connsiteX864" fmla="*/ 3177976 w 4114165"/>
              <a:gd name="connsiteY864" fmla="*/ 1555116 h 3063504"/>
              <a:gd name="connsiteX865" fmla="*/ 3181157 w 4114165"/>
              <a:gd name="connsiteY865" fmla="*/ 2063661 h 3063504"/>
              <a:gd name="connsiteX866" fmla="*/ 3184338 w 4114165"/>
              <a:gd name="connsiteY866" fmla="*/ 1967458 h 3063504"/>
              <a:gd name="connsiteX867" fmla="*/ 3187531 w 4114165"/>
              <a:gd name="connsiteY867" fmla="*/ 2374621 h 3063504"/>
              <a:gd name="connsiteX868" fmla="*/ 3190712 w 4114165"/>
              <a:gd name="connsiteY868" fmla="*/ 2156078 h 3063504"/>
              <a:gd name="connsiteX869" fmla="*/ 3193893 w 4114165"/>
              <a:gd name="connsiteY869" fmla="*/ 2192067 h 3063504"/>
              <a:gd name="connsiteX870" fmla="*/ 3197073 w 4114165"/>
              <a:gd name="connsiteY870" fmla="*/ 2181557 h 3063504"/>
              <a:gd name="connsiteX871" fmla="*/ 3203448 w 4114165"/>
              <a:gd name="connsiteY871" fmla="*/ 2290309 h 3063504"/>
              <a:gd name="connsiteX872" fmla="*/ 3209822 w 4114165"/>
              <a:gd name="connsiteY872" fmla="*/ 2370734 h 3063504"/>
              <a:gd name="connsiteX873" fmla="*/ 3213003 w 4114165"/>
              <a:gd name="connsiteY873" fmla="*/ 2327096 h 3063504"/>
              <a:gd name="connsiteX874" fmla="*/ 3216183 w 4114165"/>
              <a:gd name="connsiteY874" fmla="*/ 2420678 h 3063504"/>
              <a:gd name="connsiteX875" fmla="*/ 3219364 w 4114165"/>
              <a:gd name="connsiteY875" fmla="*/ 2347496 h 3063504"/>
              <a:gd name="connsiteX876" fmla="*/ 3222558 w 4114165"/>
              <a:gd name="connsiteY876" fmla="*/ 2439052 h 3063504"/>
              <a:gd name="connsiteX877" fmla="*/ 3225738 w 4114165"/>
              <a:gd name="connsiteY877" fmla="*/ 2402126 h 3063504"/>
              <a:gd name="connsiteX878" fmla="*/ 3228919 w 4114165"/>
              <a:gd name="connsiteY878" fmla="*/ 2502153 h 3063504"/>
              <a:gd name="connsiteX879" fmla="*/ 3232113 w 4114165"/>
              <a:gd name="connsiteY879" fmla="*/ 2495999 h 3063504"/>
              <a:gd name="connsiteX880" fmla="*/ 3235293 w 4114165"/>
              <a:gd name="connsiteY880" fmla="*/ 2558556 h 3063504"/>
              <a:gd name="connsiteX881" fmla="*/ 3238474 w 4114165"/>
              <a:gd name="connsiteY881" fmla="*/ 2504724 h 3063504"/>
              <a:gd name="connsiteX882" fmla="*/ 3241655 w 4114165"/>
              <a:gd name="connsiteY882" fmla="*/ 2609677 h 3063504"/>
              <a:gd name="connsiteX883" fmla="*/ 3244848 w 4114165"/>
              <a:gd name="connsiteY883" fmla="*/ 2621226 h 3063504"/>
              <a:gd name="connsiteX884" fmla="*/ 3248029 w 4114165"/>
              <a:gd name="connsiteY884" fmla="*/ 2674222 h 3063504"/>
              <a:gd name="connsiteX885" fmla="*/ 3251210 w 4114165"/>
              <a:gd name="connsiteY885" fmla="*/ 2633877 h 3063504"/>
              <a:gd name="connsiteX886" fmla="*/ 3254403 w 4114165"/>
              <a:gd name="connsiteY886" fmla="*/ 2615439 h 3063504"/>
              <a:gd name="connsiteX887" fmla="*/ 3257584 w 4114165"/>
              <a:gd name="connsiteY887" fmla="*/ 2757141 h 3063504"/>
              <a:gd name="connsiteX888" fmla="*/ 3260765 w 4114165"/>
              <a:gd name="connsiteY888" fmla="*/ 2567610 h 3063504"/>
              <a:gd name="connsiteX889" fmla="*/ 3263946 w 4114165"/>
              <a:gd name="connsiteY889" fmla="*/ 2710008 h 3063504"/>
              <a:gd name="connsiteX890" fmla="*/ 3267139 w 4114165"/>
              <a:gd name="connsiteY890" fmla="*/ 2669208 h 3063504"/>
              <a:gd name="connsiteX891" fmla="*/ 3270320 w 4114165"/>
              <a:gd name="connsiteY891" fmla="*/ 2695661 h 3063504"/>
              <a:gd name="connsiteX892" fmla="*/ 3273501 w 4114165"/>
              <a:gd name="connsiteY892" fmla="*/ 2276063 h 3063504"/>
              <a:gd name="connsiteX893" fmla="*/ 3276682 w 4114165"/>
              <a:gd name="connsiteY893" fmla="*/ 2686240 h 3063504"/>
              <a:gd name="connsiteX894" fmla="*/ 3279875 w 4114165"/>
              <a:gd name="connsiteY894" fmla="*/ 2095079 h 3063504"/>
              <a:gd name="connsiteX895" fmla="*/ 3283056 w 4114165"/>
              <a:gd name="connsiteY895" fmla="*/ 2249913 h 3063504"/>
              <a:gd name="connsiteX896" fmla="*/ 3286237 w 4114165"/>
              <a:gd name="connsiteY896" fmla="*/ 2228297 h 3063504"/>
              <a:gd name="connsiteX897" fmla="*/ 3289430 w 4114165"/>
              <a:gd name="connsiteY897" fmla="*/ 1724716 h 3063504"/>
              <a:gd name="connsiteX898" fmla="*/ 3292611 w 4114165"/>
              <a:gd name="connsiteY898" fmla="*/ 2246519 h 3063504"/>
              <a:gd name="connsiteX899" fmla="*/ 3295792 w 4114165"/>
              <a:gd name="connsiteY899" fmla="*/ 1117675 h 3063504"/>
              <a:gd name="connsiteX900" fmla="*/ 3298972 w 4114165"/>
              <a:gd name="connsiteY900" fmla="*/ 1902217 h 3063504"/>
              <a:gd name="connsiteX901" fmla="*/ 3302166 w 4114165"/>
              <a:gd name="connsiteY901" fmla="*/ 998602 h 3063504"/>
              <a:gd name="connsiteX902" fmla="*/ 3305347 w 4114165"/>
              <a:gd name="connsiteY902" fmla="*/ 1384200 h 3063504"/>
              <a:gd name="connsiteX903" fmla="*/ 3311721 w 4114165"/>
              <a:gd name="connsiteY903" fmla="*/ 1143306 h 3063504"/>
              <a:gd name="connsiteX904" fmla="*/ 3314902 w 4114165"/>
              <a:gd name="connsiteY904" fmla="*/ 1440931 h 3063504"/>
              <a:gd name="connsiteX905" fmla="*/ 3318082 w 4114165"/>
              <a:gd name="connsiteY905" fmla="*/ 986699 h 3063504"/>
              <a:gd name="connsiteX906" fmla="*/ 3321263 w 4114165"/>
              <a:gd name="connsiteY906" fmla="*/ 1526978 h 3063504"/>
              <a:gd name="connsiteX907" fmla="*/ 3324457 w 4114165"/>
              <a:gd name="connsiteY907" fmla="*/ 669318 h 3063504"/>
              <a:gd name="connsiteX908" fmla="*/ 3327637 w 4114165"/>
              <a:gd name="connsiteY908" fmla="*/ 1522749 h 3063504"/>
              <a:gd name="connsiteX909" fmla="*/ 3330818 w 4114165"/>
              <a:gd name="connsiteY909" fmla="*/ 778805 h 3063504"/>
              <a:gd name="connsiteX910" fmla="*/ 3334012 w 4114165"/>
              <a:gd name="connsiteY910" fmla="*/ 1461661 h 3063504"/>
              <a:gd name="connsiteX911" fmla="*/ 3337192 w 4114165"/>
              <a:gd name="connsiteY911" fmla="*/ 1018433 h 3063504"/>
              <a:gd name="connsiteX912" fmla="*/ 3340373 w 4114165"/>
              <a:gd name="connsiteY912" fmla="*/ 1152145 h 3063504"/>
              <a:gd name="connsiteX913" fmla="*/ 3343554 w 4114165"/>
              <a:gd name="connsiteY913" fmla="*/ 1199189 h 3063504"/>
              <a:gd name="connsiteX914" fmla="*/ 3346747 w 4114165"/>
              <a:gd name="connsiteY914" fmla="*/ 938857 h 3063504"/>
              <a:gd name="connsiteX915" fmla="*/ 3349928 w 4114165"/>
              <a:gd name="connsiteY915" fmla="*/ 1449960 h 3063504"/>
              <a:gd name="connsiteX916" fmla="*/ 3353109 w 4114165"/>
              <a:gd name="connsiteY916" fmla="*/ 991207 h 3063504"/>
              <a:gd name="connsiteX917" fmla="*/ 3356290 w 4114165"/>
              <a:gd name="connsiteY917" fmla="*/ 1534323 h 3063504"/>
              <a:gd name="connsiteX918" fmla="*/ 3359483 w 4114165"/>
              <a:gd name="connsiteY918" fmla="*/ 992764 h 3063504"/>
              <a:gd name="connsiteX919" fmla="*/ 3362664 w 4114165"/>
              <a:gd name="connsiteY919" fmla="*/ 1638175 h 3063504"/>
              <a:gd name="connsiteX920" fmla="*/ 3365845 w 4114165"/>
              <a:gd name="connsiteY920" fmla="*/ 1054815 h 3063504"/>
              <a:gd name="connsiteX921" fmla="*/ 3369038 w 4114165"/>
              <a:gd name="connsiteY921" fmla="*/ 1484012 h 3063504"/>
              <a:gd name="connsiteX922" fmla="*/ 3372219 w 4114165"/>
              <a:gd name="connsiteY922" fmla="*/ 1191667 h 3063504"/>
              <a:gd name="connsiteX923" fmla="*/ 3375400 w 4114165"/>
              <a:gd name="connsiteY923" fmla="*/ 1379400 h 3063504"/>
              <a:gd name="connsiteX924" fmla="*/ 3378581 w 4114165"/>
              <a:gd name="connsiteY924" fmla="*/ 1440830 h 3063504"/>
              <a:gd name="connsiteX925" fmla="*/ 3381774 w 4114165"/>
              <a:gd name="connsiteY925" fmla="*/ 1218399 h 3063504"/>
              <a:gd name="connsiteX926" fmla="*/ 3384955 w 4114165"/>
              <a:gd name="connsiteY926" fmla="*/ 1640973 h 3063504"/>
              <a:gd name="connsiteX927" fmla="*/ 3388136 w 4114165"/>
              <a:gd name="connsiteY927" fmla="*/ 1208357 h 3063504"/>
              <a:gd name="connsiteX928" fmla="*/ 3391329 w 4114165"/>
              <a:gd name="connsiteY928" fmla="*/ 1712268 h 3063504"/>
              <a:gd name="connsiteX929" fmla="*/ 3394510 w 4114165"/>
              <a:gd name="connsiteY929" fmla="*/ 1348160 h 3063504"/>
              <a:gd name="connsiteX930" fmla="*/ 3397691 w 4114165"/>
              <a:gd name="connsiteY930" fmla="*/ 1739924 h 3063504"/>
              <a:gd name="connsiteX931" fmla="*/ 3400872 w 4114165"/>
              <a:gd name="connsiteY931" fmla="*/ 1630944 h 3063504"/>
              <a:gd name="connsiteX932" fmla="*/ 3404065 w 4114165"/>
              <a:gd name="connsiteY932" fmla="*/ 1785157 h 3063504"/>
              <a:gd name="connsiteX933" fmla="*/ 3407246 w 4114165"/>
              <a:gd name="connsiteY933" fmla="*/ 1755209 h 3063504"/>
              <a:gd name="connsiteX934" fmla="*/ 3410427 w 4114165"/>
              <a:gd name="connsiteY934" fmla="*/ 1707126 h 3063504"/>
              <a:gd name="connsiteX935" fmla="*/ 3413620 w 4114165"/>
              <a:gd name="connsiteY935" fmla="*/ 1782245 h 3063504"/>
              <a:gd name="connsiteX936" fmla="*/ 3416801 w 4114165"/>
              <a:gd name="connsiteY936" fmla="*/ 1690828 h 3063504"/>
              <a:gd name="connsiteX937" fmla="*/ 3419982 w 4114165"/>
              <a:gd name="connsiteY937" fmla="*/ 1891162 h 3063504"/>
              <a:gd name="connsiteX938" fmla="*/ 3423163 w 4114165"/>
              <a:gd name="connsiteY938" fmla="*/ 1842978 h 3063504"/>
              <a:gd name="connsiteX939" fmla="*/ 3426356 w 4114165"/>
              <a:gd name="connsiteY939" fmla="*/ 1883285 h 3063504"/>
              <a:gd name="connsiteX940" fmla="*/ 3429537 w 4114165"/>
              <a:gd name="connsiteY940" fmla="*/ 1830568 h 3063504"/>
              <a:gd name="connsiteX941" fmla="*/ 3432718 w 4114165"/>
              <a:gd name="connsiteY941" fmla="*/ 1925125 h 3063504"/>
              <a:gd name="connsiteX942" fmla="*/ 3435911 w 4114165"/>
              <a:gd name="connsiteY942" fmla="*/ 1861568 h 3063504"/>
              <a:gd name="connsiteX943" fmla="*/ 3439092 w 4114165"/>
              <a:gd name="connsiteY943" fmla="*/ 1992468 h 3063504"/>
              <a:gd name="connsiteX944" fmla="*/ 3442273 w 4114165"/>
              <a:gd name="connsiteY944" fmla="*/ 2001750 h 3063504"/>
              <a:gd name="connsiteX945" fmla="*/ 3445453 w 4114165"/>
              <a:gd name="connsiteY945" fmla="*/ 2021037 h 3063504"/>
              <a:gd name="connsiteX946" fmla="*/ 3448647 w 4114165"/>
              <a:gd name="connsiteY946" fmla="*/ 2079414 h 3063504"/>
              <a:gd name="connsiteX947" fmla="*/ 3451828 w 4114165"/>
              <a:gd name="connsiteY947" fmla="*/ 2093572 h 3063504"/>
              <a:gd name="connsiteX948" fmla="*/ 3455008 w 4114165"/>
              <a:gd name="connsiteY948" fmla="*/ 2090090 h 3063504"/>
              <a:gd name="connsiteX949" fmla="*/ 3458189 w 4114165"/>
              <a:gd name="connsiteY949" fmla="*/ 2207643 h 3063504"/>
              <a:gd name="connsiteX950" fmla="*/ 3461383 w 4114165"/>
              <a:gd name="connsiteY950" fmla="*/ 2216786 h 3063504"/>
              <a:gd name="connsiteX951" fmla="*/ 3464564 w 4114165"/>
              <a:gd name="connsiteY951" fmla="*/ 2214658 h 3063504"/>
              <a:gd name="connsiteX952" fmla="*/ 3467744 w 4114165"/>
              <a:gd name="connsiteY952" fmla="*/ 2342254 h 3063504"/>
              <a:gd name="connsiteX953" fmla="*/ 3470938 w 4114165"/>
              <a:gd name="connsiteY953" fmla="*/ 2375812 h 3063504"/>
              <a:gd name="connsiteX954" fmla="*/ 3474119 w 4114165"/>
              <a:gd name="connsiteY954" fmla="*/ 2456072 h 3063504"/>
              <a:gd name="connsiteX955" fmla="*/ 3477299 w 4114165"/>
              <a:gd name="connsiteY955" fmla="*/ 2484488 h 3063504"/>
              <a:gd name="connsiteX956" fmla="*/ 3490035 w 4114165"/>
              <a:gd name="connsiteY956" fmla="*/ 2697003 h 3063504"/>
              <a:gd name="connsiteX957" fmla="*/ 3502771 w 4114165"/>
              <a:gd name="connsiteY957" fmla="*/ 2946762 h 3063504"/>
              <a:gd name="connsiteX958" fmla="*/ 3509145 w 4114165"/>
              <a:gd name="connsiteY958" fmla="*/ 2842758 h 3063504"/>
              <a:gd name="connsiteX959" fmla="*/ 3515519 w 4114165"/>
              <a:gd name="connsiteY959" fmla="*/ 2807795 h 3063504"/>
              <a:gd name="connsiteX960" fmla="*/ 3518700 w 4114165"/>
              <a:gd name="connsiteY960" fmla="*/ 2760370 h 3063504"/>
              <a:gd name="connsiteX961" fmla="*/ 3525062 w 4114165"/>
              <a:gd name="connsiteY961" fmla="*/ 2827879 h 3063504"/>
              <a:gd name="connsiteX962" fmla="*/ 3528255 w 4114165"/>
              <a:gd name="connsiteY962" fmla="*/ 2815861 h 3063504"/>
              <a:gd name="connsiteX963" fmla="*/ 3534617 w 4114165"/>
              <a:gd name="connsiteY963" fmla="*/ 2864374 h 3063504"/>
              <a:gd name="connsiteX964" fmla="*/ 3537797 w 4114165"/>
              <a:gd name="connsiteY964" fmla="*/ 2863842 h 3063504"/>
              <a:gd name="connsiteX965" fmla="*/ 3540991 w 4114165"/>
              <a:gd name="connsiteY965" fmla="*/ 2847051 h 3063504"/>
              <a:gd name="connsiteX966" fmla="*/ 3544172 w 4114165"/>
              <a:gd name="connsiteY966" fmla="*/ 2881533 h 3063504"/>
              <a:gd name="connsiteX967" fmla="*/ 3547353 w 4114165"/>
              <a:gd name="connsiteY967" fmla="*/ 2860664 h 3063504"/>
              <a:gd name="connsiteX968" fmla="*/ 3550546 w 4114165"/>
              <a:gd name="connsiteY968" fmla="*/ 2801830 h 3063504"/>
              <a:gd name="connsiteX969" fmla="*/ 3556908 w 4114165"/>
              <a:gd name="connsiteY969" fmla="*/ 2785457 h 3063504"/>
              <a:gd name="connsiteX970" fmla="*/ 3563282 w 4114165"/>
              <a:gd name="connsiteY970" fmla="*/ 2861702 h 3063504"/>
              <a:gd name="connsiteX971" fmla="*/ 3566463 w 4114165"/>
              <a:gd name="connsiteY971" fmla="*/ 2837224 h 3063504"/>
              <a:gd name="connsiteX972" fmla="*/ 3569643 w 4114165"/>
              <a:gd name="connsiteY972" fmla="*/ 2846405 h 3063504"/>
              <a:gd name="connsiteX973" fmla="*/ 3572837 w 4114165"/>
              <a:gd name="connsiteY973" fmla="*/ 2897451 h 3063504"/>
              <a:gd name="connsiteX974" fmla="*/ 3576018 w 4114165"/>
              <a:gd name="connsiteY974" fmla="*/ 2891106 h 3063504"/>
              <a:gd name="connsiteX975" fmla="*/ 3579198 w 4114165"/>
              <a:gd name="connsiteY975" fmla="*/ 2858840 h 3063504"/>
              <a:gd name="connsiteX976" fmla="*/ 3582379 w 4114165"/>
              <a:gd name="connsiteY976" fmla="*/ 2854142 h 3063504"/>
              <a:gd name="connsiteX977" fmla="*/ 3585573 w 4114165"/>
              <a:gd name="connsiteY977" fmla="*/ 2862563 h 3063504"/>
              <a:gd name="connsiteX978" fmla="*/ 3588753 w 4114165"/>
              <a:gd name="connsiteY978" fmla="*/ 2841251 h 3063504"/>
              <a:gd name="connsiteX979" fmla="*/ 3591934 w 4114165"/>
              <a:gd name="connsiteY979" fmla="*/ 2856143 h 3063504"/>
              <a:gd name="connsiteX980" fmla="*/ 3595128 w 4114165"/>
              <a:gd name="connsiteY980" fmla="*/ 2894513 h 3063504"/>
              <a:gd name="connsiteX981" fmla="*/ 3598308 w 4114165"/>
              <a:gd name="connsiteY981" fmla="*/ 2846874 h 3063504"/>
              <a:gd name="connsiteX982" fmla="*/ 3601489 w 4114165"/>
              <a:gd name="connsiteY982" fmla="*/ 2829601 h 3063504"/>
              <a:gd name="connsiteX983" fmla="*/ 3604670 w 4114165"/>
              <a:gd name="connsiteY983" fmla="*/ 2915762 h 3063504"/>
              <a:gd name="connsiteX984" fmla="*/ 3607863 w 4114165"/>
              <a:gd name="connsiteY984" fmla="*/ 2844974 h 3063504"/>
              <a:gd name="connsiteX985" fmla="*/ 3611044 w 4114165"/>
              <a:gd name="connsiteY985" fmla="*/ 2836692 h 3063504"/>
              <a:gd name="connsiteX986" fmla="*/ 3614225 w 4114165"/>
              <a:gd name="connsiteY986" fmla="*/ 2856814 h 3063504"/>
              <a:gd name="connsiteX987" fmla="*/ 3623780 w 4114165"/>
              <a:gd name="connsiteY987" fmla="*/ 2745098 h 3063504"/>
              <a:gd name="connsiteX988" fmla="*/ 3626961 w 4114165"/>
              <a:gd name="connsiteY988" fmla="*/ 2773946 h 3063504"/>
              <a:gd name="connsiteX989" fmla="*/ 3630154 w 4114165"/>
              <a:gd name="connsiteY989" fmla="*/ 2601041 h 3063504"/>
              <a:gd name="connsiteX990" fmla="*/ 3639696 w 4114165"/>
              <a:gd name="connsiteY990" fmla="*/ 1685459 h 3063504"/>
              <a:gd name="connsiteX991" fmla="*/ 3646071 w 4114165"/>
              <a:gd name="connsiteY991" fmla="*/ 1252805 h 3063504"/>
              <a:gd name="connsiteX992" fmla="*/ 3649251 w 4114165"/>
              <a:gd name="connsiteY992" fmla="*/ 1297684 h 3063504"/>
              <a:gd name="connsiteX993" fmla="*/ 3652445 w 4114165"/>
              <a:gd name="connsiteY993" fmla="*/ 1489330 h 3063504"/>
              <a:gd name="connsiteX994" fmla="*/ 3655626 w 4114165"/>
              <a:gd name="connsiteY994" fmla="*/ 1397306 h 3063504"/>
              <a:gd name="connsiteX995" fmla="*/ 3661987 w 4114165"/>
              <a:gd name="connsiteY995" fmla="*/ 1027373 h 3063504"/>
              <a:gd name="connsiteX996" fmla="*/ 3668362 w 4114165"/>
              <a:gd name="connsiteY996" fmla="*/ 1159591 h 3063504"/>
              <a:gd name="connsiteX997" fmla="*/ 3671542 w 4114165"/>
              <a:gd name="connsiteY997" fmla="*/ 1120410 h 3063504"/>
              <a:gd name="connsiteX998" fmla="*/ 3674736 w 4114165"/>
              <a:gd name="connsiteY998" fmla="*/ 1104315 h 3063504"/>
              <a:gd name="connsiteX999" fmla="*/ 3677917 w 4114165"/>
              <a:gd name="connsiteY999" fmla="*/ 928815 h 3063504"/>
              <a:gd name="connsiteX1000" fmla="*/ 3681097 w 4114165"/>
              <a:gd name="connsiteY1000" fmla="*/ 979164 h 3063504"/>
              <a:gd name="connsiteX1001" fmla="*/ 3684278 w 4114165"/>
              <a:gd name="connsiteY1001" fmla="*/ 1608973 h 3063504"/>
              <a:gd name="connsiteX1002" fmla="*/ 3687472 w 4114165"/>
              <a:gd name="connsiteY1002" fmla="*/ 1528004 h 3063504"/>
              <a:gd name="connsiteX1003" fmla="*/ 3690652 w 4114165"/>
              <a:gd name="connsiteY1003" fmla="*/ 1090728 h 3063504"/>
              <a:gd name="connsiteX1004" fmla="*/ 3693833 w 4114165"/>
              <a:gd name="connsiteY1004" fmla="*/ 1363026 h 3063504"/>
              <a:gd name="connsiteX1005" fmla="*/ 3697027 w 4114165"/>
              <a:gd name="connsiteY1005" fmla="*/ 987306 h 3063504"/>
              <a:gd name="connsiteX1006" fmla="*/ 3700208 w 4114165"/>
              <a:gd name="connsiteY1006" fmla="*/ 1009771 h 3063504"/>
              <a:gd name="connsiteX1007" fmla="*/ 3703388 w 4114165"/>
              <a:gd name="connsiteY1007" fmla="*/ 947987 h 3063504"/>
              <a:gd name="connsiteX1008" fmla="*/ 3706569 w 4114165"/>
              <a:gd name="connsiteY1008" fmla="*/ 857457 h 3063504"/>
              <a:gd name="connsiteX1009" fmla="*/ 3709763 w 4114165"/>
              <a:gd name="connsiteY1009" fmla="*/ 935526 h 3063504"/>
              <a:gd name="connsiteX1010" fmla="*/ 3712943 w 4114165"/>
              <a:gd name="connsiteY1010" fmla="*/ 766028 h 3063504"/>
              <a:gd name="connsiteX1011" fmla="*/ 3716124 w 4114165"/>
              <a:gd name="connsiteY1011" fmla="*/ 800105 h 3063504"/>
              <a:gd name="connsiteX1012" fmla="*/ 3719305 w 4114165"/>
              <a:gd name="connsiteY1012" fmla="*/ 617374 h 3063504"/>
              <a:gd name="connsiteX1013" fmla="*/ 3722498 w 4114165"/>
              <a:gd name="connsiteY1013" fmla="*/ 765281 h 3063504"/>
              <a:gd name="connsiteX1014" fmla="*/ 3728860 w 4114165"/>
              <a:gd name="connsiteY1014" fmla="*/ 399180 h 3063504"/>
              <a:gd name="connsiteX1015" fmla="*/ 3732054 w 4114165"/>
              <a:gd name="connsiteY1015" fmla="*/ 403989 h 3063504"/>
              <a:gd name="connsiteX1016" fmla="*/ 3735234 w 4114165"/>
              <a:gd name="connsiteY1016" fmla="*/ 485506 h 3063504"/>
              <a:gd name="connsiteX1017" fmla="*/ 3738415 w 4114165"/>
              <a:gd name="connsiteY1017" fmla="*/ 374250 h 3063504"/>
              <a:gd name="connsiteX1018" fmla="*/ 3741596 w 4114165"/>
              <a:gd name="connsiteY1018" fmla="*/ 371702 h 3063504"/>
              <a:gd name="connsiteX1019" fmla="*/ 3744789 w 4114165"/>
              <a:gd name="connsiteY1019" fmla="*/ 344610 h 3063504"/>
              <a:gd name="connsiteX1020" fmla="*/ 3747970 w 4114165"/>
              <a:gd name="connsiteY1020" fmla="*/ 394226 h 3063504"/>
              <a:gd name="connsiteX1021" fmla="*/ 3751151 w 4114165"/>
              <a:gd name="connsiteY1021" fmla="*/ 353527 h 3063504"/>
              <a:gd name="connsiteX1022" fmla="*/ 3754344 w 4114165"/>
              <a:gd name="connsiteY1022" fmla="*/ 147922 h 3063504"/>
              <a:gd name="connsiteX1023" fmla="*/ 3757525 w 4114165"/>
              <a:gd name="connsiteY1023" fmla="*/ 391444 h 3063504"/>
              <a:gd name="connsiteX1024" fmla="*/ 3760706 w 4114165"/>
              <a:gd name="connsiteY1024" fmla="*/ 334550 h 3063504"/>
              <a:gd name="connsiteX1025" fmla="*/ 3763887 w 4114165"/>
              <a:gd name="connsiteY1025" fmla="*/ 426961 h 3063504"/>
              <a:gd name="connsiteX1026" fmla="*/ 3767080 w 4114165"/>
              <a:gd name="connsiteY1026" fmla="*/ 423509 h 3063504"/>
              <a:gd name="connsiteX1027" fmla="*/ 3770261 w 4114165"/>
              <a:gd name="connsiteY1027" fmla="*/ 573155 h 3063504"/>
              <a:gd name="connsiteX1028" fmla="*/ 3773442 w 4114165"/>
              <a:gd name="connsiteY1028" fmla="*/ 291831 h 3063504"/>
              <a:gd name="connsiteX1029" fmla="*/ 3776635 w 4114165"/>
              <a:gd name="connsiteY1029" fmla="*/ 574040 h 3063504"/>
              <a:gd name="connsiteX1030" fmla="*/ 3779816 w 4114165"/>
              <a:gd name="connsiteY1030" fmla="*/ 325796 h 3063504"/>
              <a:gd name="connsiteX1031" fmla="*/ 3789371 w 4114165"/>
              <a:gd name="connsiteY1031" fmla="*/ 598531 h 3063504"/>
              <a:gd name="connsiteX1032" fmla="*/ 3792552 w 4114165"/>
              <a:gd name="connsiteY1032" fmla="*/ 638724 h 3063504"/>
              <a:gd name="connsiteX1033" fmla="*/ 3795733 w 4114165"/>
              <a:gd name="connsiteY1033" fmla="*/ 414247 h 3063504"/>
              <a:gd name="connsiteX1034" fmla="*/ 3798926 w 4114165"/>
              <a:gd name="connsiteY1034" fmla="*/ 773740 h 3063504"/>
              <a:gd name="connsiteX1035" fmla="*/ 3802107 w 4114165"/>
              <a:gd name="connsiteY1035" fmla="*/ 351274 h 3063504"/>
              <a:gd name="connsiteX1036" fmla="*/ 3805288 w 4114165"/>
              <a:gd name="connsiteY1036" fmla="*/ 953837 h 3063504"/>
              <a:gd name="connsiteX1037" fmla="*/ 3808468 w 4114165"/>
              <a:gd name="connsiteY1037" fmla="*/ 601380 h 3063504"/>
              <a:gd name="connsiteX1038" fmla="*/ 3811662 w 4114165"/>
              <a:gd name="connsiteY1038" fmla="*/ 1166239 h 3063504"/>
              <a:gd name="connsiteX1039" fmla="*/ 3814843 w 4114165"/>
              <a:gd name="connsiteY1039" fmla="*/ 433804 h 3063504"/>
              <a:gd name="connsiteX1040" fmla="*/ 3821204 w 4114165"/>
              <a:gd name="connsiteY1040" fmla="*/ 948835 h 3063504"/>
              <a:gd name="connsiteX1041" fmla="*/ 3824398 w 4114165"/>
              <a:gd name="connsiteY1041" fmla="*/ 1039530 h 3063504"/>
              <a:gd name="connsiteX1042" fmla="*/ 3827578 w 4114165"/>
              <a:gd name="connsiteY1042" fmla="*/ 1196960 h 3063504"/>
              <a:gd name="connsiteX1043" fmla="*/ 3830759 w 4114165"/>
              <a:gd name="connsiteY1043" fmla="*/ 700078 h 3063504"/>
              <a:gd name="connsiteX1044" fmla="*/ 3833953 w 4114165"/>
              <a:gd name="connsiteY1044" fmla="*/ 1226605 h 3063504"/>
              <a:gd name="connsiteX1045" fmla="*/ 3837133 w 4114165"/>
              <a:gd name="connsiteY1045" fmla="*/ 724087 h 3063504"/>
              <a:gd name="connsiteX1046" fmla="*/ 3840314 w 4114165"/>
              <a:gd name="connsiteY1046" fmla="*/ 1564575 h 3063504"/>
              <a:gd name="connsiteX1047" fmla="*/ 3843495 w 4114165"/>
              <a:gd name="connsiteY1047" fmla="*/ 762824 h 3063504"/>
              <a:gd name="connsiteX1048" fmla="*/ 3846688 w 4114165"/>
              <a:gd name="connsiteY1048" fmla="*/ 1385998 h 3063504"/>
              <a:gd name="connsiteX1049" fmla="*/ 3849869 w 4114165"/>
              <a:gd name="connsiteY1049" fmla="*/ 804512 h 3063504"/>
              <a:gd name="connsiteX1050" fmla="*/ 3853050 w 4114165"/>
              <a:gd name="connsiteY1050" fmla="*/ 1263164 h 3063504"/>
              <a:gd name="connsiteX1051" fmla="*/ 3859424 w 4114165"/>
              <a:gd name="connsiteY1051" fmla="*/ 894776 h 3063504"/>
              <a:gd name="connsiteX1052" fmla="*/ 3862605 w 4114165"/>
              <a:gd name="connsiteY1052" fmla="*/ 1361760 h 3063504"/>
              <a:gd name="connsiteX1053" fmla="*/ 3865786 w 4114165"/>
              <a:gd name="connsiteY1053" fmla="*/ 1035364 h 3063504"/>
              <a:gd name="connsiteX1054" fmla="*/ 3868979 w 4114165"/>
              <a:gd name="connsiteY1054" fmla="*/ 1779180 h 3063504"/>
              <a:gd name="connsiteX1055" fmla="*/ 3872160 w 4114165"/>
              <a:gd name="connsiteY1055" fmla="*/ 997564 h 3063504"/>
              <a:gd name="connsiteX1056" fmla="*/ 3875341 w 4114165"/>
              <a:gd name="connsiteY1056" fmla="*/ 1754107 h 3063504"/>
              <a:gd name="connsiteX1057" fmla="*/ 3878534 w 4114165"/>
              <a:gd name="connsiteY1057" fmla="*/ 930360 h 3063504"/>
              <a:gd name="connsiteX1058" fmla="*/ 3881715 w 4114165"/>
              <a:gd name="connsiteY1058" fmla="*/ 1633527 h 3063504"/>
              <a:gd name="connsiteX1059" fmla="*/ 3884896 w 4114165"/>
              <a:gd name="connsiteY1059" fmla="*/ 988142 h 3063504"/>
              <a:gd name="connsiteX1060" fmla="*/ 3888077 w 4114165"/>
              <a:gd name="connsiteY1060" fmla="*/ 1470095 h 3063504"/>
              <a:gd name="connsiteX1061" fmla="*/ 3891270 w 4114165"/>
              <a:gd name="connsiteY1061" fmla="*/ 1700756 h 3063504"/>
              <a:gd name="connsiteX1062" fmla="*/ 3894451 w 4114165"/>
              <a:gd name="connsiteY1062" fmla="*/ 1503323 h 3063504"/>
              <a:gd name="connsiteX1063" fmla="*/ 3897632 w 4114165"/>
              <a:gd name="connsiteY1063" fmla="*/ 1666895 h 3063504"/>
              <a:gd name="connsiteX1064" fmla="*/ 3900812 w 4114165"/>
              <a:gd name="connsiteY1064" fmla="*/ 882860 h 3063504"/>
              <a:gd name="connsiteX1065" fmla="*/ 3904006 w 4114165"/>
              <a:gd name="connsiteY1065" fmla="*/ 1935433 h 3063504"/>
              <a:gd name="connsiteX1066" fmla="*/ 3907187 w 4114165"/>
              <a:gd name="connsiteY1066" fmla="*/ 1273079 h 3063504"/>
              <a:gd name="connsiteX1067" fmla="*/ 3910367 w 4114165"/>
              <a:gd name="connsiteY1067" fmla="*/ 1932976 h 3063504"/>
              <a:gd name="connsiteX1068" fmla="*/ 3913561 w 4114165"/>
              <a:gd name="connsiteY1068" fmla="*/ 1237913 h 3063504"/>
              <a:gd name="connsiteX1069" fmla="*/ 3916742 w 4114165"/>
              <a:gd name="connsiteY1069" fmla="*/ 1646178 h 3063504"/>
              <a:gd name="connsiteX1070" fmla="*/ 3919922 w 4114165"/>
              <a:gd name="connsiteY1070" fmla="*/ 1386137 h 3063504"/>
              <a:gd name="connsiteX1071" fmla="*/ 3923103 w 4114165"/>
              <a:gd name="connsiteY1071" fmla="*/ 1405689 h 3063504"/>
              <a:gd name="connsiteX1072" fmla="*/ 3926297 w 4114165"/>
              <a:gd name="connsiteY1072" fmla="*/ 1721436 h 3063504"/>
              <a:gd name="connsiteX1073" fmla="*/ 3929477 w 4114165"/>
              <a:gd name="connsiteY1073" fmla="*/ 1256174 h 3063504"/>
              <a:gd name="connsiteX1074" fmla="*/ 3932658 w 4114165"/>
              <a:gd name="connsiteY1074" fmla="*/ 1840585 h 3063504"/>
              <a:gd name="connsiteX1075" fmla="*/ 3935852 w 4114165"/>
              <a:gd name="connsiteY1075" fmla="*/ 1233937 h 3063504"/>
              <a:gd name="connsiteX1076" fmla="*/ 3939032 w 4114165"/>
              <a:gd name="connsiteY1076" fmla="*/ 1818360 h 3063504"/>
              <a:gd name="connsiteX1077" fmla="*/ 3942213 w 4114165"/>
              <a:gd name="connsiteY1077" fmla="*/ 1246410 h 3063504"/>
              <a:gd name="connsiteX1078" fmla="*/ 3945394 w 4114165"/>
              <a:gd name="connsiteY1078" fmla="*/ 1695641 h 3063504"/>
              <a:gd name="connsiteX1079" fmla="*/ 3948587 w 4114165"/>
              <a:gd name="connsiteY1079" fmla="*/ 1438360 h 3063504"/>
              <a:gd name="connsiteX1080" fmla="*/ 3951768 w 4114165"/>
              <a:gd name="connsiteY1080" fmla="*/ 1533031 h 3063504"/>
              <a:gd name="connsiteX1081" fmla="*/ 3954949 w 4114165"/>
              <a:gd name="connsiteY1081" fmla="*/ 1689461 h 3063504"/>
              <a:gd name="connsiteX1082" fmla="*/ 3958142 w 4114165"/>
              <a:gd name="connsiteY1082" fmla="*/ 1465219 h 3063504"/>
              <a:gd name="connsiteX1083" fmla="*/ 3961323 w 4114165"/>
              <a:gd name="connsiteY1083" fmla="*/ 1874066 h 3063504"/>
              <a:gd name="connsiteX1084" fmla="*/ 3964504 w 4114165"/>
              <a:gd name="connsiteY1084" fmla="*/ 1503627 h 3063504"/>
              <a:gd name="connsiteX1085" fmla="*/ 3967685 w 4114165"/>
              <a:gd name="connsiteY1085" fmla="*/ 2051517 h 3063504"/>
              <a:gd name="connsiteX1086" fmla="*/ 3970878 w 4114165"/>
              <a:gd name="connsiteY1086" fmla="*/ 1635844 h 3063504"/>
              <a:gd name="connsiteX1087" fmla="*/ 3974059 w 4114165"/>
              <a:gd name="connsiteY1087" fmla="*/ 2140755 h 3063504"/>
              <a:gd name="connsiteX1088" fmla="*/ 3977240 w 4114165"/>
              <a:gd name="connsiteY1088" fmla="*/ 1949362 h 3063504"/>
              <a:gd name="connsiteX1089" fmla="*/ 3983614 w 4114165"/>
              <a:gd name="connsiteY1089" fmla="*/ 2083910 h 3063504"/>
              <a:gd name="connsiteX1090" fmla="*/ 3986795 w 4114165"/>
              <a:gd name="connsiteY1090" fmla="*/ 1880221 h 3063504"/>
              <a:gd name="connsiteX1091" fmla="*/ 3989976 w 4114165"/>
              <a:gd name="connsiteY1091" fmla="*/ 2092382 h 3063504"/>
              <a:gd name="connsiteX1092" fmla="*/ 3993169 w 4114165"/>
              <a:gd name="connsiteY1092" fmla="*/ 1831037 h 3063504"/>
              <a:gd name="connsiteX1093" fmla="*/ 3996350 w 4114165"/>
              <a:gd name="connsiteY1093" fmla="*/ 2108350 h 3063504"/>
              <a:gd name="connsiteX1094" fmla="*/ 3999531 w 4114165"/>
              <a:gd name="connsiteY1094" fmla="*/ 1816626 h 3063504"/>
              <a:gd name="connsiteX1095" fmla="*/ 4002711 w 4114165"/>
              <a:gd name="connsiteY1095" fmla="*/ 2082669 h 3063504"/>
              <a:gd name="connsiteX1096" fmla="*/ 4005905 w 4114165"/>
              <a:gd name="connsiteY1096" fmla="*/ 1911816 h 3063504"/>
              <a:gd name="connsiteX1097" fmla="*/ 4009086 w 4114165"/>
              <a:gd name="connsiteY1097" fmla="*/ 2012299 h 3063504"/>
              <a:gd name="connsiteX1098" fmla="*/ 4012267 w 4114165"/>
              <a:gd name="connsiteY1098" fmla="*/ 1951654 h 3063504"/>
              <a:gd name="connsiteX1099" fmla="*/ 4015460 w 4114165"/>
              <a:gd name="connsiteY1099" fmla="*/ 1921731 h 3063504"/>
              <a:gd name="connsiteX1100" fmla="*/ 4018641 w 4114165"/>
              <a:gd name="connsiteY1100" fmla="*/ 2068055 h 3063504"/>
              <a:gd name="connsiteX1101" fmla="*/ 4021822 w 4114165"/>
              <a:gd name="connsiteY1101" fmla="*/ 1909688 h 3063504"/>
              <a:gd name="connsiteX1102" fmla="*/ 4025002 w 4114165"/>
              <a:gd name="connsiteY1102" fmla="*/ 2091584 h 3063504"/>
              <a:gd name="connsiteX1103" fmla="*/ 4028196 w 4114165"/>
              <a:gd name="connsiteY1103" fmla="*/ 1924200 h 3063504"/>
              <a:gd name="connsiteX1104" fmla="*/ 4031377 w 4114165"/>
              <a:gd name="connsiteY1104" fmla="*/ 2070753 h 3063504"/>
              <a:gd name="connsiteX1105" fmla="*/ 4034557 w 4114165"/>
              <a:gd name="connsiteY1105" fmla="*/ 2000851 h 3063504"/>
              <a:gd name="connsiteX1106" fmla="*/ 4037751 w 4114165"/>
              <a:gd name="connsiteY1106" fmla="*/ 2039310 h 3063504"/>
              <a:gd name="connsiteX1107" fmla="*/ 4040932 w 4114165"/>
              <a:gd name="connsiteY1107" fmla="*/ 1984123 h 3063504"/>
              <a:gd name="connsiteX1108" fmla="*/ 4047293 w 4114165"/>
              <a:gd name="connsiteY1108" fmla="*/ 2012995 h 3063504"/>
              <a:gd name="connsiteX1109" fmla="*/ 4050487 w 4114165"/>
              <a:gd name="connsiteY1109" fmla="*/ 1977234 h 3063504"/>
              <a:gd name="connsiteX1110" fmla="*/ 4053668 w 4114165"/>
              <a:gd name="connsiteY1110" fmla="*/ 2025342 h 3063504"/>
              <a:gd name="connsiteX1111" fmla="*/ 4056848 w 4114165"/>
              <a:gd name="connsiteY1111" fmla="*/ 1987023 h 3063504"/>
              <a:gd name="connsiteX1112" fmla="*/ 4060042 w 4114165"/>
              <a:gd name="connsiteY1112" fmla="*/ 2085683 h 3063504"/>
              <a:gd name="connsiteX1113" fmla="*/ 4063223 w 4114165"/>
              <a:gd name="connsiteY1113" fmla="*/ 2002561 h 3063504"/>
              <a:gd name="connsiteX1114" fmla="*/ 4066403 w 4114165"/>
              <a:gd name="connsiteY1114" fmla="*/ 2077059 h 3063504"/>
              <a:gd name="connsiteX1115" fmla="*/ 4069584 w 4114165"/>
              <a:gd name="connsiteY1115" fmla="*/ 2024430 h 3063504"/>
              <a:gd name="connsiteX1116" fmla="*/ 4072778 w 4114165"/>
              <a:gd name="connsiteY1116" fmla="*/ 2099233 h 3063504"/>
              <a:gd name="connsiteX1117" fmla="*/ 4075958 w 4114165"/>
              <a:gd name="connsiteY1117" fmla="*/ 2070398 h 3063504"/>
              <a:gd name="connsiteX1118" fmla="*/ 4079139 w 4114165"/>
              <a:gd name="connsiteY1118" fmla="*/ 2073184 h 3063504"/>
              <a:gd name="connsiteX1119" fmla="*/ 4082320 w 4114165"/>
              <a:gd name="connsiteY1119" fmla="*/ 2178036 h 3063504"/>
              <a:gd name="connsiteX1120" fmla="*/ 4085514 w 4114165"/>
              <a:gd name="connsiteY1120" fmla="*/ 2086721 h 3063504"/>
              <a:gd name="connsiteX1121" fmla="*/ 4088694 w 4114165"/>
              <a:gd name="connsiteY1121" fmla="*/ 2211505 h 3063504"/>
              <a:gd name="connsiteX1122" fmla="*/ 4091875 w 4114165"/>
              <a:gd name="connsiteY1122" fmla="*/ 2096092 h 3063504"/>
              <a:gd name="connsiteX1123" fmla="*/ 4095069 w 4114165"/>
              <a:gd name="connsiteY1123" fmla="*/ 2309392 h 3063504"/>
              <a:gd name="connsiteX1124" fmla="*/ 4098249 w 4114165"/>
              <a:gd name="connsiteY1124" fmla="*/ 2293994 h 3063504"/>
              <a:gd name="connsiteX1125" fmla="*/ 4101430 w 4114165"/>
              <a:gd name="connsiteY1125" fmla="*/ 2474357 h 3063504"/>
              <a:gd name="connsiteX1126" fmla="*/ 4104611 w 4114165"/>
              <a:gd name="connsiteY1126" fmla="*/ 2520604 h 3063504"/>
              <a:gd name="connsiteX1127" fmla="*/ 4107804 w 4114165"/>
              <a:gd name="connsiteY1127" fmla="*/ 2511904 h 3063504"/>
              <a:gd name="connsiteX1128" fmla="*/ 4110985 w 4114165"/>
              <a:gd name="connsiteY1128" fmla="*/ 2735398 h 3063504"/>
              <a:gd name="connsiteX1129" fmla="*/ 4114166 w 4114165"/>
              <a:gd name="connsiteY1129" fmla="*/ 2546905 h 3063504"/>
              <a:gd name="connsiteX1130" fmla="*/ 4114166 w 4114165"/>
              <a:gd name="connsiteY1130" fmla="*/ 2546905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</a:cxnLst>
            <a:rect l="l" t="t" r="r" b="b"/>
            <a:pathLst>
              <a:path w="4114165" h="3063504">
                <a:moveTo>
                  <a:pt x="0" y="3011446"/>
                </a:moveTo>
                <a:lnTo>
                  <a:pt x="3185" y="3013332"/>
                </a:lnTo>
                <a:lnTo>
                  <a:pt x="9554" y="2826245"/>
                </a:lnTo>
                <a:lnTo>
                  <a:pt x="12738" y="2838655"/>
                </a:lnTo>
                <a:lnTo>
                  <a:pt x="15922" y="2924828"/>
                </a:lnTo>
                <a:lnTo>
                  <a:pt x="19106" y="2725369"/>
                </a:lnTo>
                <a:lnTo>
                  <a:pt x="22291" y="2641399"/>
                </a:lnTo>
                <a:lnTo>
                  <a:pt x="25475" y="2821179"/>
                </a:lnTo>
                <a:lnTo>
                  <a:pt x="28660" y="2514627"/>
                </a:lnTo>
                <a:lnTo>
                  <a:pt x="31843" y="2618250"/>
                </a:lnTo>
                <a:lnTo>
                  <a:pt x="35028" y="2254674"/>
                </a:lnTo>
                <a:lnTo>
                  <a:pt x="38212" y="2269567"/>
                </a:lnTo>
                <a:lnTo>
                  <a:pt x="44582" y="1843155"/>
                </a:lnTo>
                <a:lnTo>
                  <a:pt x="47765" y="1889465"/>
                </a:lnTo>
                <a:lnTo>
                  <a:pt x="50950" y="1451074"/>
                </a:lnTo>
                <a:lnTo>
                  <a:pt x="54134" y="1745876"/>
                </a:lnTo>
                <a:lnTo>
                  <a:pt x="57319" y="1707861"/>
                </a:lnTo>
                <a:lnTo>
                  <a:pt x="60503" y="1736163"/>
                </a:lnTo>
                <a:lnTo>
                  <a:pt x="66871" y="1595803"/>
                </a:lnTo>
                <a:lnTo>
                  <a:pt x="70056" y="1611164"/>
                </a:lnTo>
                <a:lnTo>
                  <a:pt x="73240" y="1610809"/>
                </a:lnTo>
                <a:lnTo>
                  <a:pt x="76425" y="1814308"/>
                </a:lnTo>
                <a:lnTo>
                  <a:pt x="79608" y="1666945"/>
                </a:lnTo>
                <a:lnTo>
                  <a:pt x="82793" y="1683737"/>
                </a:lnTo>
                <a:lnTo>
                  <a:pt x="85978" y="1724374"/>
                </a:lnTo>
                <a:lnTo>
                  <a:pt x="89162" y="1786398"/>
                </a:lnTo>
                <a:lnTo>
                  <a:pt x="92347" y="1745293"/>
                </a:lnTo>
                <a:lnTo>
                  <a:pt x="95530" y="1727286"/>
                </a:lnTo>
                <a:lnTo>
                  <a:pt x="98715" y="1781827"/>
                </a:lnTo>
                <a:lnTo>
                  <a:pt x="101899" y="1772203"/>
                </a:lnTo>
                <a:lnTo>
                  <a:pt x="105084" y="1830365"/>
                </a:lnTo>
                <a:lnTo>
                  <a:pt x="108268" y="1860162"/>
                </a:lnTo>
                <a:lnTo>
                  <a:pt x="111452" y="1854540"/>
                </a:lnTo>
                <a:lnTo>
                  <a:pt x="124190" y="2026178"/>
                </a:lnTo>
                <a:lnTo>
                  <a:pt x="127373" y="1988302"/>
                </a:lnTo>
                <a:lnTo>
                  <a:pt x="133742" y="1778623"/>
                </a:lnTo>
                <a:lnTo>
                  <a:pt x="136927" y="1775546"/>
                </a:lnTo>
                <a:lnTo>
                  <a:pt x="140112" y="1739620"/>
                </a:lnTo>
                <a:lnTo>
                  <a:pt x="143296" y="1765352"/>
                </a:lnTo>
                <a:lnTo>
                  <a:pt x="146480" y="1810927"/>
                </a:lnTo>
                <a:lnTo>
                  <a:pt x="152849" y="1709469"/>
                </a:lnTo>
                <a:lnTo>
                  <a:pt x="156033" y="1680153"/>
                </a:lnTo>
                <a:lnTo>
                  <a:pt x="159218" y="1678089"/>
                </a:lnTo>
                <a:lnTo>
                  <a:pt x="162401" y="1664945"/>
                </a:lnTo>
                <a:lnTo>
                  <a:pt x="165586" y="1675164"/>
                </a:lnTo>
                <a:lnTo>
                  <a:pt x="168770" y="1620218"/>
                </a:lnTo>
                <a:lnTo>
                  <a:pt x="171955" y="1594144"/>
                </a:lnTo>
                <a:lnTo>
                  <a:pt x="175140" y="1608986"/>
                </a:lnTo>
                <a:lnTo>
                  <a:pt x="178323" y="1606884"/>
                </a:lnTo>
                <a:lnTo>
                  <a:pt x="181508" y="1608441"/>
                </a:lnTo>
                <a:lnTo>
                  <a:pt x="184692" y="1602160"/>
                </a:lnTo>
                <a:lnTo>
                  <a:pt x="187877" y="1607871"/>
                </a:lnTo>
                <a:lnTo>
                  <a:pt x="191061" y="1561270"/>
                </a:lnTo>
                <a:lnTo>
                  <a:pt x="194245" y="1591447"/>
                </a:lnTo>
                <a:lnTo>
                  <a:pt x="200614" y="1561156"/>
                </a:lnTo>
                <a:lnTo>
                  <a:pt x="206983" y="1586116"/>
                </a:lnTo>
                <a:lnTo>
                  <a:pt x="210166" y="1617799"/>
                </a:lnTo>
                <a:lnTo>
                  <a:pt x="213351" y="1602755"/>
                </a:lnTo>
                <a:lnTo>
                  <a:pt x="216535" y="1596981"/>
                </a:lnTo>
                <a:lnTo>
                  <a:pt x="219720" y="1570641"/>
                </a:lnTo>
                <a:lnTo>
                  <a:pt x="222905" y="1594195"/>
                </a:lnTo>
                <a:lnTo>
                  <a:pt x="226089" y="1556180"/>
                </a:lnTo>
                <a:lnTo>
                  <a:pt x="229272" y="1552989"/>
                </a:lnTo>
                <a:lnTo>
                  <a:pt x="232457" y="1561714"/>
                </a:lnTo>
                <a:lnTo>
                  <a:pt x="238826" y="1454734"/>
                </a:lnTo>
                <a:lnTo>
                  <a:pt x="248379" y="1211852"/>
                </a:lnTo>
                <a:lnTo>
                  <a:pt x="251563" y="1302015"/>
                </a:lnTo>
                <a:lnTo>
                  <a:pt x="254748" y="1329861"/>
                </a:lnTo>
                <a:lnTo>
                  <a:pt x="257933" y="1292593"/>
                </a:lnTo>
                <a:lnTo>
                  <a:pt x="261116" y="1329114"/>
                </a:lnTo>
                <a:lnTo>
                  <a:pt x="264300" y="1279094"/>
                </a:lnTo>
                <a:lnTo>
                  <a:pt x="267485" y="1355023"/>
                </a:lnTo>
                <a:lnTo>
                  <a:pt x="270670" y="1329405"/>
                </a:lnTo>
                <a:lnTo>
                  <a:pt x="273854" y="1335243"/>
                </a:lnTo>
                <a:lnTo>
                  <a:pt x="277037" y="1297063"/>
                </a:lnTo>
                <a:lnTo>
                  <a:pt x="280222" y="1222008"/>
                </a:lnTo>
                <a:lnTo>
                  <a:pt x="283407" y="1184943"/>
                </a:lnTo>
                <a:lnTo>
                  <a:pt x="286591" y="1180510"/>
                </a:lnTo>
                <a:lnTo>
                  <a:pt x="289776" y="1181283"/>
                </a:lnTo>
                <a:lnTo>
                  <a:pt x="292959" y="1142799"/>
                </a:lnTo>
                <a:lnTo>
                  <a:pt x="296144" y="1200240"/>
                </a:lnTo>
                <a:lnTo>
                  <a:pt x="302513" y="1061286"/>
                </a:lnTo>
                <a:lnTo>
                  <a:pt x="305698" y="1043367"/>
                </a:lnTo>
                <a:lnTo>
                  <a:pt x="308881" y="1015761"/>
                </a:lnTo>
                <a:lnTo>
                  <a:pt x="312065" y="1020636"/>
                </a:lnTo>
                <a:lnTo>
                  <a:pt x="315250" y="995728"/>
                </a:lnTo>
                <a:lnTo>
                  <a:pt x="324803" y="1044659"/>
                </a:lnTo>
                <a:lnTo>
                  <a:pt x="327987" y="1045304"/>
                </a:lnTo>
                <a:lnTo>
                  <a:pt x="331172" y="978037"/>
                </a:lnTo>
                <a:lnTo>
                  <a:pt x="334354" y="967488"/>
                </a:lnTo>
                <a:lnTo>
                  <a:pt x="337535" y="942922"/>
                </a:lnTo>
                <a:lnTo>
                  <a:pt x="343909" y="1069605"/>
                </a:lnTo>
                <a:lnTo>
                  <a:pt x="347090" y="1001996"/>
                </a:lnTo>
                <a:lnTo>
                  <a:pt x="350283" y="1035959"/>
                </a:lnTo>
                <a:lnTo>
                  <a:pt x="353464" y="1037035"/>
                </a:lnTo>
                <a:lnTo>
                  <a:pt x="356645" y="1209180"/>
                </a:lnTo>
                <a:lnTo>
                  <a:pt x="359825" y="1224300"/>
                </a:lnTo>
                <a:lnTo>
                  <a:pt x="366200" y="1319275"/>
                </a:lnTo>
                <a:lnTo>
                  <a:pt x="369380" y="1254337"/>
                </a:lnTo>
                <a:lnTo>
                  <a:pt x="372574" y="1298140"/>
                </a:lnTo>
                <a:lnTo>
                  <a:pt x="375755" y="1247778"/>
                </a:lnTo>
                <a:lnTo>
                  <a:pt x="378935" y="1301951"/>
                </a:lnTo>
                <a:lnTo>
                  <a:pt x="382116" y="1294214"/>
                </a:lnTo>
                <a:lnTo>
                  <a:pt x="385310" y="1319591"/>
                </a:lnTo>
                <a:lnTo>
                  <a:pt x="388490" y="1313690"/>
                </a:lnTo>
                <a:lnTo>
                  <a:pt x="391671" y="1316970"/>
                </a:lnTo>
                <a:lnTo>
                  <a:pt x="394865" y="1262986"/>
                </a:lnTo>
                <a:lnTo>
                  <a:pt x="401226" y="1288414"/>
                </a:lnTo>
                <a:lnTo>
                  <a:pt x="404407" y="1275067"/>
                </a:lnTo>
                <a:lnTo>
                  <a:pt x="407601" y="1332723"/>
                </a:lnTo>
                <a:lnTo>
                  <a:pt x="413962" y="1099706"/>
                </a:lnTo>
                <a:lnTo>
                  <a:pt x="426698" y="106593"/>
                </a:lnTo>
                <a:lnTo>
                  <a:pt x="429891" y="163744"/>
                </a:lnTo>
                <a:lnTo>
                  <a:pt x="433072" y="272852"/>
                </a:lnTo>
                <a:lnTo>
                  <a:pt x="436253" y="264073"/>
                </a:lnTo>
                <a:lnTo>
                  <a:pt x="442627" y="0"/>
                </a:lnTo>
                <a:lnTo>
                  <a:pt x="448989" y="212600"/>
                </a:lnTo>
                <a:lnTo>
                  <a:pt x="452182" y="53217"/>
                </a:lnTo>
                <a:lnTo>
                  <a:pt x="455363" y="35493"/>
                </a:lnTo>
                <a:lnTo>
                  <a:pt x="458544" y="61732"/>
                </a:lnTo>
                <a:lnTo>
                  <a:pt x="468099" y="648880"/>
                </a:lnTo>
                <a:lnTo>
                  <a:pt x="474473" y="828686"/>
                </a:lnTo>
                <a:lnTo>
                  <a:pt x="477654" y="981747"/>
                </a:lnTo>
                <a:lnTo>
                  <a:pt x="480835" y="1056676"/>
                </a:lnTo>
                <a:lnTo>
                  <a:pt x="499945" y="1995963"/>
                </a:lnTo>
                <a:lnTo>
                  <a:pt x="506306" y="2089444"/>
                </a:lnTo>
                <a:lnTo>
                  <a:pt x="515861" y="2169159"/>
                </a:lnTo>
                <a:lnTo>
                  <a:pt x="519042" y="2238212"/>
                </a:lnTo>
                <a:lnTo>
                  <a:pt x="522235" y="2227980"/>
                </a:lnTo>
                <a:lnTo>
                  <a:pt x="525416" y="2306214"/>
                </a:lnTo>
                <a:lnTo>
                  <a:pt x="528597" y="2337277"/>
                </a:lnTo>
                <a:lnTo>
                  <a:pt x="531791" y="2346281"/>
                </a:lnTo>
                <a:lnTo>
                  <a:pt x="538152" y="2373532"/>
                </a:lnTo>
                <a:lnTo>
                  <a:pt x="541333" y="2419740"/>
                </a:lnTo>
                <a:lnTo>
                  <a:pt x="544526" y="2436253"/>
                </a:lnTo>
                <a:lnTo>
                  <a:pt x="550888" y="2604245"/>
                </a:lnTo>
                <a:lnTo>
                  <a:pt x="557262" y="2762219"/>
                </a:lnTo>
                <a:lnTo>
                  <a:pt x="563624" y="2916876"/>
                </a:lnTo>
                <a:lnTo>
                  <a:pt x="566817" y="2948433"/>
                </a:lnTo>
                <a:lnTo>
                  <a:pt x="569998" y="2949953"/>
                </a:lnTo>
                <a:lnTo>
                  <a:pt x="579553" y="2905732"/>
                </a:lnTo>
                <a:lnTo>
                  <a:pt x="585915" y="2936086"/>
                </a:lnTo>
                <a:lnTo>
                  <a:pt x="589108" y="2986638"/>
                </a:lnTo>
                <a:lnTo>
                  <a:pt x="592289" y="2980851"/>
                </a:lnTo>
                <a:lnTo>
                  <a:pt x="595470" y="3017587"/>
                </a:lnTo>
                <a:lnTo>
                  <a:pt x="598650" y="3005962"/>
                </a:lnTo>
                <a:lnTo>
                  <a:pt x="601844" y="3021335"/>
                </a:lnTo>
                <a:lnTo>
                  <a:pt x="605025" y="3001467"/>
                </a:lnTo>
                <a:lnTo>
                  <a:pt x="608205" y="2999694"/>
                </a:lnTo>
                <a:lnTo>
                  <a:pt x="611399" y="3008976"/>
                </a:lnTo>
                <a:lnTo>
                  <a:pt x="614580" y="2974747"/>
                </a:lnTo>
                <a:lnTo>
                  <a:pt x="617760" y="2990247"/>
                </a:lnTo>
                <a:lnTo>
                  <a:pt x="620941" y="2914571"/>
                </a:lnTo>
                <a:lnTo>
                  <a:pt x="624135" y="2993438"/>
                </a:lnTo>
                <a:lnTo>
                  <a:pt x="627315" y="2906277"/>
                </a:lnTo>
                <a:lnTo>
                  <a:pt x="630496" y="2932984"/>
                </a:lnTo>
                <a:lnTo>
                  <a:pt x="633690" y="2767576"/>
                </a:lnTo>
                <a:lnTo>
                  <a:pt x="636870" y="2826485"/>
                </a:lnTo>
                <a:lnTo>
                  <a:pt x="640051" y="2799196"/>
                </a:lnTo>
                <a:lnTo>
                  <a:pt x="643232" y="2831943"/>
                </a:lnTo>
                <a:lnTo>
                  <a:pt x="646426" y="2681453"/>
                </a:lnTo>
                <a:lnTo>
                  <a:pt x="649606" y="2708654"/>
                </a:lnTo>
                <a:lnTo>
                  <a:pt x="652787" y="2870946"/>
                </a:lnTo>
                <a:lnTo>
                  <a:pt x="655981" y="2515703"/>
                </a:lnTo>
                <a:lnTo>
                  <a:pt x="659161" y="2685087"/>
                </a:lnTo>
                <a:lnTo>
                  <a:pt x="662342" y="1744647"/>
                </a:lnTo>
                <a:lnTo>
                  <a:pt x="668716" y="1481428"/>
                </a:lnTo>
                <a:lnTo>
                  <a:pt x="671897" y="1603059"/>
                </a:lnTo>
                <a:lnTo>
                  <a:pt x="675078" y="1584469"/>
                </a:lnTo>
                <a:lnTo>
                  <a:pt x="678259" y="1607631"/>
                </a:lnTo>
                <a:lnTo>
                  <a:pt x="681452" y="1604680"/>
                </a:lnTo>
                <a:lnTo>
                  <a:pt x="684633" y="1275637"/>
                </a:lnTo>
                <a:lnTo>
                  <a:pt x="687814" y="1501386"/>
                </a:lnTo>
                <a:lnTo>
                  <a:pt x="691007" y="1211206"/>
                </a:lnTo>
                <a:lnTo>
                  <a:pt x="694188" y="1600970"/>
                </a:lnTo>
                <a:lnTo>
                  <a:pt x="697369" y="1080141"/>
                </a:lnTo>
                <a:lnTo>
                  <a:pt x="700550" y="1550570"/>
                </a:lnTo>
                <a:lnTo>
                  <a:pt x="703743" y="1284008"/>
                </a:lnTo>
                <a:lnTo>
                  <a:pt x="706924" y="1613367"/>
                </a:lnTo>
                <a:lnTo>
                  <a:pt x="710105" y="1411489"/>
                </a:lnTo>
                <a:lnTo>
                  <a:pt x="713298" y="1407690"/>
                </a:lnTo>
                <a:lnTo>
                  <a:pt x="716479" y="1894404"/>
                </a:lnTo>
                <a:lnTo>
                  <a:pt x="719660" y="1220412"/>
                </a:lnTo>
                <a:lnTo>
                  <a:pt x="722840" y="1962405"/>
                </a:lnTo>
                <a:lnTo>
                  <a:pt x="726034" y="1431066"/>
                </a:lnTo>
                <a:lnTo>
                  <a:pt x="729215" y="2100461"/>
                </a:lnTo>
                <a:lnTo>
                  <a:pt x="732395" y="1845042"/>
                </a:lnTo>
                <a:lnTo>
                  <a:pt x="735589" y="2177327"/>
                </a:lnTo>
                <a:lnTo>
                  <a:pt x="738770" y="2353549"/>
                </a:lnTo>
                <a:lnTo>
                  <a:pt x="741950" y="2300896"/>
                </a:lnTo>
                <a:lnTo>
                  <a:pt x="745131" y="2571371"/>
                </a:lnTo>
                <a:lnTo>
                  <a:pt x="748325" y="2227879"/>
                </a:lnTo>
                <a:lnTo>
                  <a:pt x="751505" y="2581793"/>
                </a:lnTo>
                <a:lnTo>
                  <a:pt x="754686" y="2147214"/>
                </a:lnTo>
                <a:lnTo>
                  <a:pt x="757880" y="2506915"/>
                </a:lnTo>
                <a:lnTo>
                  <a:pt x="761061" y="2098713"/>
                </a:lnTo>
                <a:lnTo>
                  <a:pt x="764241" y="2375698"/>
                </a:lnTo>
                <a:lnTo>
                  <a:pt x="767422" y="2074754"/>
                </a:lnTo>
                <a:lnTo>
                  <a:pt x="770616" y="2073589"/>
                </a:lnTo>
                <a:lnTo>
                  <a:pt x="773796" y="2025519"/>
                </a:lnTo>
                <a:lnTo>
                  <a:pt x="776977" y="1733998"/>
                </a:lnTo>
                <a:lnTo>
                  <a:pt x="780158" y="2112238"/>
                </a:lnTo>
                <a:lnTo>
                  <a:pt x="783351" y="1632742"/>
                </a:lnTo>
                <a:lnTo>
                  <a:pt x="786532" y="1981907"/>
                </a:lnTo>
                <a:lnTo>
                  <a:pt x="789713" y="1791514"/>
                </a:lnTo>
                <a:lnTo>
                  <a:pt x="796087" y="2454476"/>
                </a:lnTo>
                <a:lnTo>
                  <a:pt x="802449" y="2696243"/>
                </a:lnTo>
                <a:lnTo>
                  <a:pt x="805642" y="2628356"/>
                </a:lnTo>
                <a:lnTo>
                  <a:pt x="808823" y="2769881"/>
                </a:lnTo>
                <a:lnTo>
                  <a:pt x="812004" y="2580539"/>
                </a:lnTo>
                <a:lnTo>
                  <a:pt x="815197" y="2709971"/>
                </a:lnTo>
                <a:lnTo>
                  <a:pt x="818378" y="2534571"/>
                </a:lnTo>
                <a:lnTo>
                  <a:pt x="821559" y="2621429"/>
                </a:lnTo>
                <a:lnTo>
                  <a:pt x="824740" y="2635802"/>
                </a:lnTo>
                <a:lnTo>
                  <a:pt x="827933" y="2639259"/>
                </a:lnTo>
                <a:lnTo>
                  <a:pt x="831114" y="2616376"/>
                </a:lnTo>
                <a:lnTo>
                  <a:pt x="834295" y="2571029"/>
                </a:lnTo>
                <a:lnTo>
                  <a:pt x="837488" y="2589986"/>
                </a:lnTo>
                <a:lnTo>
                  <a:pt x="840669" y="2514221"/>
                </a:lnTo>
                <a:lnTo>
                  <a:pt x="843850" y="2581413"/>
                </a:lnTo>
                <a:lnTo>
                  <a:pt x="847030" y="2497746"/>
                </a:lnTo>
                <a:lnTo>
                  <a:pt x="850224" y="2528885"/>
                </a:lnTo>
                <a:lnTo>
                  <a:pt x="853405" y="2497772"/>
                </a:lnTo>
                <a:lnTo>
                  <a:pt x="856585" y="2518577"/>
                </a:lnTo>
                <a:lnTo>
                  <a:pt x="859766" y="2520110"/>
                </a:lnTo>
                <a:lnTo>
                  <a:pt x="862960" y="2511511"/>
                </a:lnTo>
                <a:lnTo>
                  <a:pt x="866140" y="2537446"/>
                </a:lnTo>
                <a:lnTo>
                  <a:pt x="869321" y="2525023"/>
                </a:lnTo>
                <a:lnTo>
                  <a:pt x="872515" y="2567850"/>
                </a:lnTo>
                <a:lnTo>
                  <a:pt x="875695" y="2560379"/>
                </a:lnTo>
                <a:lnTo>
                  <a:pt x="878876" y="2622214"/>
                </a:lnTo>
                <a:lnTo>
                  <a:pt x="882057" y="2628989"/>
                </a:lnTo>
                <a:lnTo>
                  <a:pt x="885250" y="2672475"/>
                </a:lnTo>
                <a:lnTo>
                  <a:pt x="888431" y="2665966"/>
                </a:lnTo>
                <a:lnTo>
                  <a:pt x="894805" y="2728117"/>
                </a:lnTo>
                <a:lnTo>
                  <a:pt x="897986" y="2743997"/>
                </a:lnTo>
                <a:lnTo>
                  <a:pt x="901167" y="2781999"/>
                </a:lnTo>
                <a:lnTo>
                  <a:pt x="904348" y="2768082"/>
                </a:lnTo>
                <a:lnTo>
                  <a:pt x="907541" y="2802248"/>
                </a:lnTo>
                <a:lnTo>
                  <a:pt x="910722" y="2763574"/>
                </a:lnTo>
                <a:lnTo>
                  <a:pt x="913903" y="2755774"/>
                </a:lnTo>
                <a:lnTo>
                  <a:pt x="917096" y="2743604"/>
                </a:lnTo>
                <a:lnTo>
                  <a:pt x="920277" y="2747112"/>
                </a:lnTo>
                <a:lnTo>
                  <a:pt x="929832" y="2494492"/>
                </a:lnTo>
                <a:lnTo>
                  <a:pt x="945749" y="1907485"/>
                </a:lnTo>
                <a:lnTo>
                  <a:pt x="952123" y="1838229"/>
                </a:lnTo>
                <a:lnTo>
                  <a:pt x="955304" y="1782612"/>
                </a:lnTo>
                <a:lnTo>
                  <a:pt x="958485" y="1689372"/>
                </a:lnTo>
                <a:lnTo>
                  <a:pt x="961665" y="1657030"/>
                </a:lnTo>
                <a:lnTo>
                  <a:pt x="964859" y="1549747"/>
                </a:lnTo>
                <a:lnTo>
                  <a:pt x="968040" y="1500284"/>
                </a:lnTo>
                <a:lnTo>
                  <a:pt x="974414" y="1298000"/>
                </a:lnTo>
                <a:lnTo>
                  <a:pt x="980776" y="1110786"/>
                </a:lnTo>
                <a:lnTo>
                  <a:pt x="987150" y="823912"/>
                </a:lnTo>
                <a:lnTo>
                  <a:pt x="990331" y="704864"/>
                </a:lnTo>
                <a:lnTo>
                  <a:pt x="993511" y="662873"/>
                </a:lnTo>
                <a:lnTo>
                  <a:pt x="996705" y="671053"/>
                </a:lnTo>
                <a:lnTo>
                  <a:pt x="999886" y="570015"/>
                </a:lnTo>
                <a:lnTo>
                  <a:pt x="1006247" y="530037"/>
                </a:lnTo>
                <a:lnTo>
                  <a:pt x="1009441" y="603419"/>
                </a:lnTo>
                <a:lnTo>
                  <a:pt x="1012621" y="548202"/>
                </a:lnTo>
                <a:lnTo>
                  <a:pt x="1015802" y="568308"/>
                </a:lnTo>
                <a:lnTo>
                  <a:pt x="1022176" y="655566"/>
                </a:lnTo>
                <a:lnTo>
                  <a:pt x="1025357" y="612777"/>
                </a:lnTo>
                <a:lnTo>
                  <a:pt x="1028538" y="618653"/>
                </a:lnTo>
                <a:lnTo>
                  <a:pt x="1031731" y="556261"/>
                </a:lnTo>
                <a:lnTo>
                  <a:pt x="1034912" y="562606"/>
                </a:lnTo>
                <a:lnTo>
                  <a:pt x="1038093" y="590553"/>
                </a:lnTo>
                <a:lnTo>
                  <a:pt x="1041274" y="574483"/>
                </a:lnTo>
                <a:lnTo>
                  <a:pt x="1044467" y="675701"/>
                </a:lnTo>
                <a:lnTo>
                  <a:pt x="1047648" y="698381"/>
                </a:lnTo>
                <a:lnTo>
                  <a:pt x="1050829" y="809577"/>
                </a:lnTo>
                <a:lnTo>
                  <a:pt x="1054022" y="769941"/>
                </a:lnTo>
                <a:lnTo>
                  <a:pt x="1057203" y="800903"/>
                </a:lnTo>
                <a:lnTo>
                  <a:pt x="1060384" y="932880"/>
                </a:lnTo>
                <a:lnTo>
                  <a:pt x="1063565" y="1147700"/>
                </a:lnTo>
                <a:lnTo>
                  <a:pt x="1066758" y="1071745"/>
                </a:lnTo>
                <a:lnTo>
                  <a:pt x="1069939" y="1202304"/>
                </a:lnTo>
                <a:lnTo>
                  <a:pt x="1073120" y="1529979"/>
                </a:lnTo>
                <a:lnTo>
                  <a:pt x="1076313" y="1482593"/>
                </a:lnTo>
                <a:lnTo>
                  <a:pt x="1082675" y="2071639"/>
                </a:lnTo>
                <a:lnTo>
                  <a:pt x="1098604" y="2722254"/>
                </a:lnTo>
                <a:lnTo>
                  <a:pt x="1101785" y="2668372"/>
                </a:lnTo>
                <a:lnTo>
                  <a:pt x="1104965" y="2693027"/>
                </a:lnTo>
                <a:lnTo>
                  <a:pt x="1108146" y="2737741"/>
                </a:lnTo>
                <a:lnTo>
                  <a:pt x="1111340" y="2813645"/>
                </a:lnTo>
                <a:lnTo>
                  <a:pt x="1117701" y="2823890"/>
                </a:lnTo>
                <a:lnTo>
                  <a:pt x="1120895" y="2892626"/>
                </a:lnTo>
                <a:lnTo>
                  <a:pt x="1124076" y="2892752"/>
                </a:lnTo>
                <a:lnTo>
                  <a:pt x="1127256" y="2909152"/>
                </a:lnTo>
                <a:lnTo>
                  <a:pt x="1130437" y="2907847"/>
                </a:lnTo>
                <a:lnTo>
                  <a:pt x="1133631" y="2903187"/>
                </a:lnTo>
                <a:lnTo>
                  <a:pt x="1136811" y="2901452"/>
                </a:lnTo>
                <a:lnTo>
                  <a:pt x="1139992" y="2903719"/>
                </a:lnTo>
                <a:lnTo>
                  <a:pt x="1143173" y="2875973"/>
                </a:lnTo>
                <a:lnTo>
                  <a:pt x="1146367" y="2829348"/>
                </a:lnTo>
                <a:lnTo>
                  <a:pt x="1149547" y="2875822"/>
                </a:lnTo>
                <a:lnTo>
                  <a:pt x="1152728" y="2885281"/>
                </a:lnTo>
                <a:lnTo>
                  <a:pt x="1155922" y="2836110"/>
                </a:lnTo>
                <a:lnTo>
                  <a:pt x="1159102" y="2830234"/>
                </a:lnTo>
                <a:lnTo>
                  <a:pt x="1165464" y="2770020"/>
                </a:lnTo>
                <a:lnTo>
                  <a:pt x="1168657" y="2684568"/>
                </a:lnTo>
                <a:lnTo>
                  <a:pt x="1171838" y="2705792"/>
                </a:lnTo>
                <a:lnTo>
                  <a:pt x="1175019" y="2747188"/>
                </a:lnTo>
                <a:lnTo>
                  <a:pt x="1178212" y="2624379"/>
                </a:lnTo>
                <a:lnTo>
                  <a:pt x="1181393" y="2615464"/>
                </a:lnTo>
                <a:lnTo>
                  <a:pt x="1184574" y="2621023"/>
                </a:lnTo>
                <a:lnTo>
                  <a:pt x="1187755" y="2640588"/>
                </a:lnTo>
                <a:lnTo>
                  <a:pt x="1194129" y="2445852"/>
                </a:lnTo>
                <a:lnTo>
                  <a:pt x="1197310" y="2619871"/>
                </a:lnTo>
                <a:lnTo>
                  <a:pt x="1200503" y="2622759"/>
                </a:lnTo>
                <a:lnTo>
                  <a:pt x="1203684" y="2517843"/>
                </a:lnTo>
                <a:lnTo>
                  <a:pt x="1206865" y="2481955"/>
                </a:lnTo>
                <a:lnTo>
                  <a:pt x="1210046" y="2505610"/>
                </a:lnTo>
                <a:lnTo>
                  <a:pt x="1216420" y="2610057"/>
                </a:lnTo>
                <a:lnTo>
                  <a:pt x="1219601" y="2630876"/>
                </a:lnTo>
                <a:lnTo>
                  <a:pt x="1225975" y="2720164"/>
                </a:lnTo>
                <a:lnTo>
                  <a:pt x="1229156" y="2747276"/>
                </a:lnTo>
                <a:lnTo>
                  <a:pt x="1232336" y="2713162"/>
                </a:lnTo>
                <a:lnTo>
                  <a:pt x="1235530" y="2730206"/>
                </a:lnTo>
                <a:lnTo>
                  <a:pt x="1238711" y="2842694"/>
                </a:lnTo>
                <a:lnTo>
                  <a:pt x="1241891" y="2837477"/>
                </a:lnTo>
                <a:lnTo>
                  <a:pt x="1245072" y="2805173"/>
                </a:lnTo>
                <a:lnTo>
                  <a:pt x="1248266" y="2791092"/>
                </a:lnTo>
                <a:lnTo>
                  <a:pt x="1251446" y="2825131"/>
                </a:lnTo>
                <a:lnTo>
                  <a:pt x="1254627" y="2843416"/>
                </a:lnTo>
                <a:lnTo>
                  <a:pt x="1257821" y="2842099"/>
                </a:lnTo>
                <a:lnTo>
                  <a:pt x="1261001" y="2824738"/>
                </a:lnTo>
                <a:lnTo>
                  <a:pt x="1267363" y="2890840"/>
                </a:lnTo>
                <a:lnTo>
                  <a:pt x="1270556" y="2845405"/>
                </a:lnTo>
                <a:lnTo>
                  <a:pt x="1273737" y="2841314"/>
                </a:lnTo>
                <a:lnTo>
                  <a:pt x="1280112" y="2472635"/>
                </a:lnTo>
                <a:lnTo>
                  <a:pt x="1286473" y="2380472"/>
                </a:lnTo>
                <a:lnTo>
                  <a:pt x="1289654" y="2486590"/>
                </a:lnTo>
                <a:lnTo>
                  <a:pt x="1292847" y="2640094"/>
                </a:lnTo>
                <a:lnTo>
                  <a:pt x="1296028" y="2663939"/>
                </a:lnTo>
                <a:lnTo>
                  <a:pt x="1299209" y="2713833"/>
                </a:lnTo>
                <a:lnTo>
                  <a:pt x="1302390" y="2711756"/>
                </a:lnTo>
                <a:lnTo>
                  <a:pt x="1305583" y="2728814"/>
                </a:lnTo>
                <a:lnTo>
                  <a:pt x="1308764" y="2734373"/>
                </a:lnTo>
                <a:lnTo>
                  <a:pt x="1311945" y="2716518"/>
                </a:lnTo>
                <a:lnTo>
                  <a:pt x="1315138" y="2738083"/>
                </a:lnTo>
                <a:lnTo>
                  <a:pt x="1318319" y="2716441"/>
                </a:lnTo>
                <a:lnTo>
                  <a:pt x="1321500" y="2764334"/>
                </a:lnTo>
                <a:lnTo>
                  <a:pt x="1324681" y="2723583"/>
                </a:lnTo>
                <a:lnTo>
                  <a:pt x="1327874" y="2779049"/>
                </a:lnTo>
                <a:lnTo>
                  <a:pt x="1331055" y="2687734"/>
                </a:lnTo>
                <a:lnTo>
                  <a:pt x="1334236" y="2754279"/>
                </a:lnTo>
                <a:lnTo>
                  <a:pt x="1337429" y="2645856"/>
                </a:lnTo>
                <a:lnTo>
                  <a:pt x="1340610" y="2717936"/>
                </a:lnTo>
                <a:lnTo>
                  <a:pt x="1343791" y="2672234"/>
                </a:lnTo>
                <a:lnTo>
                  <a:pt x="1346971" y="2745010"/>
                </a:lnTo>
                <a:lnTo>
                  <a:pt x="1353346" y="2678490"/>
                </a:lnTo>
                <a:lnTo>
                  <a:pt x="1356526" y="2667181"/>
                </a:lnTo>
                <a:lnTo>
                  <a:pt x="1359720" y="2358653"/>
                </a:lnTo>
                <a:lnTo>
                  <a:pt x="1362901" y="2541485"/>
                </a:lnTo>
                <a:lnTo>
                  <a:pt x="1366081" y="2069018"/>
                </a:lnTo>
                <a:lnTo>
                  <a:pt x="1369262" y="2275810"/>
                </a:lnTo>
                <a:lnTo>
                  <a:pt x="1372456" y="1632742"/>
                </a:lnTo>
                <a:lnTo>
                  <a:pt x="1375636" y="1659791"/>
                </a:lnTo>
                <a:lnTo>
                  <a:pt x="1378817" y="1076456"/>
                </a:lnTo>
                <a:lnTo>
                  <a:pt x="1382011" y="926282"/>
                </a:lnTo>
                <a:lnTo>
                  <a:pt x="1385191" y="1092615"/>
                </a:lnTo>
                <a:lnTo>
                  <a:pt x="1388372" y="918089"/>
                </a:lnTo>
                <a:lnTo>
                  <a:pt x="1391553" y="1138709"/>
                </a:lnTo>
                <a:lnTo>
                  <a:pt x="1394746" y="571059"/>
                </a:lnTo>
                <a:lnTo>
                  <a:pt x="1397927" y="1172520"/>
                </a:lnTo>
                <a:lnTo>
                  <a:pt x="1401108" y="478485"/>
                </a:lnTo>
                <a:lnTo>
                  <a:pt x="1404289" y="1044773"/>
                </a:lnTo>
                <a:lnTo>
                  <a:pt x="1407482" y="527467"/>
                </a:lnTo>
                <a:lnTo>
                  <a:pt x="1410663" y="1033793"/>
                </a:lnTo>
                <a:lnTo>
                  <a:pt x="1413844" y="568747"/>
                </a:lnTo>
                <a:lnTo>
                  <a:pt x="1417037" y="612435"/>
                </a:lnTo>
                <a:lnTo>
                  <a:pt x="1420218" y="780857"/>
                </a:lnTo>
                <a:lnTo>
                  <a:pt x="1423399" y="331837"/>
                </a:lnTo>
                <a:lnTo>
                  <a:pt x="1426580" y="1069694"/>
                </a:lnTo>
                <a:lnTo>
                  <a:pt x="1429773" y="329314"/>
                </a:lnTo>
                <a:lnTo>
                  <a:pt x="1432954" y="1268508"/>
                </a:lnTo>
                <a:lnTo>
                  <a:pt x="1436135" y="267892"/>
                </a:lnTo>
                <a:lnTo>
                  <a:pt x="1439328" y="1156007"/>
                </a:lnTo>
                <a:lnTo>
                  <a:pt x="1442509" y="613055"/>
                </a:lnTo>
                <a:lnTo>
                  <a:pt x="1445690" y="957396"/>
                </a:lnTo>
                <a:lnTo>
                  <a:pt x="1448870" y="1082800"/>
                </a:lnTo>
                <a:lnTo>
                  <a:pt x="1452064" y="832776"/>
                </a:lnTo>
                <a:lnTo>
                  <a:pt x="1455245" y="1393304"/>
                </a:lnTo>
                <a:lnTo>
                  <a:pt x="1458426" y="752149"/>
                </a:lnTo>
                <a:lnTo>
                  <a:pt x="1461619" y="1571984"/>
                </a:lnTo>
                <a:lnTo>
                  <a:pt x="1464800" y="775424"/>
                </a:lnTo>
                <a:lnTo>
                  <a:pt x="1467981" y="1737379"/>
                </a:lnTo>
                <a:lnTo>
                  <a:pt x="1471161" y="1500018"/>
                </a:lnTo>
                <a:lnTo>
                  <a:pt x="1477536" y="2132524"/>
                </a:lnTo>
                <a:lnTo>
                  <a:pt x="1480716" y="2150050"/>
                </a:lnTo>
                <a:lnTo>
                  <a:pt x="1483897" y="2514753"/>
                </a:lnTo>
                <a:lnTo>
                  <a:pt x="1487091" y="2296058"/>
                </a:lnTo>
                <a:lnTo>
                  <a:pt x="1490272" y="2543157"/>
                </a:lnTo>
                <a:lnTo>
                  <a:pt x="1493452" y="2427820"/>
                </a:lnTo>
                <a:lnTo>
                  <a:pt x="1496646" y="2618643"/>
                </a:lnTo>
                <a:lnTo>
                  <a:pt x="1499827" y="2483373"/>
                </a:lnTo>
                <a:lnTo>
                  <a:pt x="1503007" y="2647819"/>
                </a:lnTo>
                <a:lnTo>
                  <a:pt x="1506188" y="2560176"/>
                </a:lnTo>
                <a:lnTo>
                  <a:pt x="1509382" y="2679579"/>
                </a:lnTo>
                <a:lnTo>
                  <a:pt x="1512562" y="2647591"/>
                </a:lnTo>
                <a:lnTo>
                  <a:pt x="1515743" y="2665915"/>
                </a:lnTo>
                <a:lnTo>
                  <a:pt x="1518937" y="2695813"/>
                </a:lnTo>
                <a:lnTo>
                  <a:pt x="1522117" y="2660267"/>
                </a:lnTo>
                <a:lnTo>
                  <a:pt x="1528479" y="2815810"/>
                </a:lnTo>
                <a:lnTo>
                  <a:pt x="1531672" y="2780721"/>
                </a:lnTo>
                <a:lnTo>
                  <a:pt x="1534853" y="2686594"/>
                </a:lnTo>
                <a:lnTo>
                  <a:pt x="1538034" y="2519654"/>
                </a:lnTo>
                <a:lnTo>
                  <a:pt x="1544408" y="2791294"/>
                </a:lnTo>
                <a:lnTo>
                  <a:pt x="1550770" y="2490326"/>
                </a:lnTo>
                <a:lnTo>
                  <a:pt x="1553963" y="2036739"/>
                </a:lnTo>
                <a:lnTo>
                  <a:pt x="1557144" y="2266755"/>
                </a:lnTo>
                <a:lnTo>
                  <a:pt x="1560325" y="2047921"/>
                </a:lnTo>
                <a:lnTo>
                  <a:pt x="1563518" y="1945791"/>
                </a:lnTo>
                <a:lnTo>
                  <a:pt x="1569880" y="1585407"/>
                </a:lnTo>
                <a:lnTo>
                  <a:pt x="1573060" y="1686422"/>
                </a:lnTo>
                <a:lnTo>
                  <a:pt x="1576254" y="1572490"/>
                </a:lnTo>
                <a:lnTo>
                  <a:pt x="1579435" y="1699313"/>
                </a:lnTo>
                <a:lnTo>
                  <a:pt x="1582615" y="1615393"/>
                </a:lnTo>
                <a:lnTo>
                  <a:pt x="1585796" y="1656422"/>
                </a:lnTo>
                <a:lnTo>
                  <a:pt x="1588990" y="1489685"/>
                </a:lnTo>
                <a:lnTo>
                  <a:pt x="1592171" y="1543377"/>
                </a:lnTo>
                <a:lnTo>
                  <a:pt x="1598545" y="1738708"/>
                </a:lnTo>
                <a:lnTo>
                  <a:pt x="1601726" y="1743761"/>
                </a:lnTo>
                <a:lnTo>
                  <a:pt x="1604906" y="1826984"/>
                </a:lnTo>
                <a:lnTo>
                  <a:pt x="1608087" y="2031826"/>
                </a:lnTo>
                <a:lnTo>
                  <a:pt x="1611281" y="1971080"/>
                </a:lnTo>
                <a:lnTo>
                  <a:pt x="1614461" y="1988834"/>
                </a:lnTo>
                <a:lnTo>
                  <a:pt x="1617642" y="2065611"/>
                </a:lnTo>
                <a:lnTo>
                  <a:pt x="1627197" y="2478245"/>
                </a:lnTo>
                <a:lnTo>
                  <a:pt x="1630378" y="2545436"/>
                </a:lnTo>
                <a:lnTo>
                  <a:pt x="1633572" y="2507510"/>
                </a:lnTo>
                <a:lnTo>
                  <a:pt x="1636752" y="2489857"/>
                </a:lnTo>
                <a:lnTo>
                  <a:pt x="1639933" y="2558036"/>
                </a:lnTo>
                <a:lnTo>
                  <a:pt x="1643127" y="2591797"/>
                </a:lnTo>
                <a:lnTo>
                  <a:pt x="1646307" y="2720000"/>
                </a:lnTo>
                <a:lnTo>
                  <a:pt x="1649488" y="2720418"/>
                </a:lnTo>
                <a:lnTo>
                  <a:pt x="1652669" y="2679692"/>
                </a:lnTo>
                <a:lnTo>
                  <a:pt x="1655862" y="2800564"/>
                </a:lnTo>
                <a:lnTo>
                  <a:pt x="1659043" y="2775731"/>
                </a:lnTo>
                <a:lnTo>
                  <a:pt x="1662224" y="2796486"/>
                </a:lnTo>
                <a:lnTo>
                  <a:pt x="1665405" y="2764663"/>
                </a:lnTo>
                <a:lnTo>
                  <a:pt x="1668598" y="2795676"/>
                </a:lnTo>
                <a:lnTo>
                  <a:pt x="1671779" y="2795372"/>
                </a:lnTo>
                <a:lnTo>
                  <a:pt x="1674960" y="2791826"/>
                </a:lnTo>
                <a:lnTo>
                  <a:pt x="1678153" y="2833222"/>
                </a:lnTo>
                <a:lnTo>
                  <a:pt x="1681334" y="2751645"/>
                </a:lnTo>
                <a:lnTo>
                  <a:pt x="1684515" y="2737437"/>
                </a:lnTo>
                <a:lnTo>
                  <a:pt x="1687696" y="2806186"/>
                </a:lnTo>
                <a:lnTo>
                  <a:pt x="1690889" y="2761612"/>
                </a:lnTo>
                <a:lnTo>
                  <a:pt x="1694070" y="2644071"/>
                </a:lnTo>
                <a:lnTo>
                  <a:pt x="1697251" y="2695459"/>
                </a:lnTo>
                <a:lnTo>
                  <a:pt x="1700444" y="2683517"/>
                </a:lnTo>
                <a:lnTo>
                  <a:pt x="1706806" y="2640462"/>
                </a:lnTo>
                <a:lnTo>
                  <a:pt x="1709986" y="2655480"/>
                </a:lnTo>
                <a:lnTo>
                  <a:pt x="1713180" y="2678148"/>
                </a:lnTo>
                <a:lnTo>
                  <a:pt x="1716361" y="2671221"/>
                </a:lnTo>
                <a:lnTo>
                  <a:pt x="1719541" y="2705336"/>
                </a:lnTo>
                <a:lnTo>
                  <a:pt x="1722735" y="2649782"/>
                </a:lnTo>
                <a:lnTo>
                  <a:pt x="1725916" y="2660444"/>
                </a:lnTo>
                <a:lnTo>
                  <a:pt x="1729096" y="2640867"/>
                </a:lnTo>
                <a:lnTo>
                  <a:pt x="1732277" y="2689697"/>
                </a:lnTo>
                <a:lnTo>
                  <a:pt x="1735471" y="2630825"/>
                </a:lnTo>
                <a:lnTo>
                  <a:pt x="1738651" y="2511283"/>
                </a:lnTo>
                <a:lnTo>
                  <a:pt x="1741832" y="2552756"/>
                </a:lnTo>
                <a:lnTo>
                  <a:pt x="1745026" y="2638752"/>
                </a:lnTo>
                <a:lnTo>
                  <a:pt x="1748206" y="2672449"/>
                </a:lnTo>
                <a:lnTo>
                  <a:pt x="1751387" y="2600699"/>
                </a:lnTo>
                <a:lnTo>
                  <a:pt x="1754568" y="2607854"/>
                </a:lnTo>
                <a:lnTo>
                  <a:pt x="1757761" y="2554174"/>
                </a:lnTo>
                <a:lnTo>
                  <a:pt x="1764123" y="2656861"/>
                </a:lnTo>
                <a:lnTo>
                  <a:pt x="1767304" y="2637182"/>
                </a:lnTo>
                <a:lnTo>
                  <a:pt x="1770497" y="2647009"/>
                </a:lnTo>
                <a:lnTo>
                  <a:pt x="1773678" y="2689266"/>
                </a:lnTo>
                <a:lnTo>
                  <a:pt x="1776859" y="2796423"/>
                </a:lnTo>
                <a:lnTo>
                  <a:pt x="1783233" y="2736867"/>
                </a:lnTo>
                <a:lnTo>
                  <a:pt x="1786414" y="2744237"/>
                </a:lnTo>
                <a:lnTo>
                  <a:pt x="1789595" y="2723951"/>
                </a:lnTo>
                <a:lnTo>
                  <a:pt x="1792788" y="2755419"/>
                </a:lnTo>
                <a:lnTo>
                  <a:pt x="1795969" y="2804439"/>
                </a:lnTo>
                <a:lnTo>
                  <a:pt x="1799150" y="2831171"/>
                </a:lnTo>
                <a:lnTo>
                  <a:pt x="1802343" y="2718619"/>
                </a:lnTo>
                <a:lnTo>
                  <a:pt x="1805524" y="2766943"/>
                </a:lnTo>
                <a:lnTo>
                  <a:pt x="1808705" y="2691204"/>
                </a:lnTo>
                <a:lnTo>
                  <a:pt x="1815079" y="2299819"/>
                </a:lnTo>
                <a:lnTo>
                  <a:pt x="1818260" y="2202730"/>
                </a:lnTo>
                <a:lnTo>
                  <a:pt x="1821441" y="2325386"/>
                </a:lnTo>
                <a:lnTo>
                  <a:pt x="1824634" y="2331300"/>
                </a:lnTo>
                <a:lnTo>
                  <a:pt x="1827815" y="2431821"/>
                </a:lnTo>
                <a:lnTo>
                  <a:pt x="1834176" y="2852863"/>
                </a:lnTo>
                <a:lnTo>
                  <a:pt x="1837370" y="2823687"/>
                </a:lnTo>
                <a:lnTo>
                  <a:pt x="1840551" y="2745922"/>
                </a:lnTo>
                <a:lnTo>
                  <a:pt x="1843731" y="2531937"/>
                </a:lnTo>
                <a:lnTo>
                  <a:pt x="1846912" y="2413143"/>
                </a:lnTo>
                <a:lnTo>
                  <a:pt x="1850106" y="2441091"/>
                </a:lnTo>
                <a:lnTo>
                  <a:pt x="1853286" y="2411332"/>
                </a:lnTo>
                <a:lnTo>
                  <a:pt x="1856467" y="2408787"/>
                </a:lnTo>
                <a:lnTo>
                  <a:pt x="1859661" y="2227752"/>
                </a:lnTo>
                <a:lnTo>
                  <a:pt x="1862841" y="2223219"/>
                </a:lnTo>
                <a:lnTo>
                  <a:pt x="1866022" y="2150012"/>
                </a:lnTo>
                <a:lnTo>
                  <a:pt x="1869203" y="2222282"/>
                </a:lnTo>
                <a:lnTo>
                  <a:pt x="1872396" y="2116265"/>
                </a:lnTo>
                <a:lnTo>
                  <a:pt x="1875577" y="2150063"/>
                </a:lnTo>
                <a:lnTo>
                  <a:pt x="1881951" y="2062433"/>
                </a:lnTo>
                <a:lnTo>
                  <a:pt x="1885132" y="2064294"/>
                </a:lnTo>
                <a:lnTo>
                  <a:pt x="1888313" y="2008247"/>
                </a:lnTo>
                <a:lnTo>
                  <a:pt x="1891494" y="2117493"/>
                </a:lnTo>
                <a:lnTo>
                  <a:pt x="1894687" y="1969054"/>
                </a:lnTo>
                <a:lnTo>
                  <a:pt x="1897868" y="2191307"/>
                </a:lnTo>
                <a:lnTo>
                  <a:pt x="1901049" y="2022658"/>
                </a:lnTo>
                <a:lnTo>
                  <a:pt x="1904242" y="2215988"/>
                </a:lnTo>
                <a:lnTo>
                  <a:pt x="1907423" y="1937218"/>
                </a:lnTo>
                <a:lnTo>
                  <a:pt x="1910604" y="2103057"/>
                </a:lnTo>
                <a:lnTo>
                  <a:pt x="1916978" y="2012235"/>
                </a:lnTo>
                <a:lnTo>
                  <a:pt x="1920159" y="2171464"/>
                </a:lnTo>
                <a:lnTo>
                  <a:pt x="1923340" y="1790210"/>
                </a:lnTo>
                <a:lnTo>
                  <a:pt x="1926520" y="2366187"/>
                </a:lnTo>
                <a:lnTo>
                  <a:pt x="1929714" y="1631476"/>
                </a:lnTo>
                <a:lnTo>
                  <a:pt x="1932895" y="2269149"/>
                </a:lnTo>
                <a:lnTo>
                  <a:pt x="1936075" y="1478655"/>
                </a:lnTo>
                <a:lnTo>
                  <a:pt x="1939269" y="1710608"/>
                </a:lnTo>
                <a:lnTo>
                  <a:pt x="1942450" y="1817107"/>
                </a:lnTo>
                <a:lnTo>
                  <a:pt x="1945631" y="1149561"/>
                </a:lnTo>
                <a:lnTo>
                  <a:pt x="1948811" y="2165955"/>
                </a:lnTo>
                <a:lnTo>
                  <a:pt x="1952005" y="846592"/>
                </a:lnTo>
                <a:lnTo>
                  <a:pt x="1955186" y="1950350"/>
                </a:lnTo>
                <a:lnTo>
                  <a:pt x="1958366" y="864169"/>
                </a:lnTo>
                <a:lnTo>
                  <a:pt x="1961560" y="1399560"/>
                </a:lnTo>
                <a:lnTo>
                  <a:pt x="1964741" y="1303623"/>
                </a:lnTo>
                <a:lnTo>
                  <a:pt x="1967921" y="789202"/>
                </a:lnTo>
                <a:lnTo>
                  <a:pt x="1971102" y="1617673"/>
                </a:lnTo>
                <a:lnTo>
                  <a:pt x="1974296" y="501977"/>
                </a:lnTo>
                <a:lnTo>
                  <a:pt x="1977477" y="1724918"/>
                </a:lnTo>
                <a:lnTo>
                  <a:pt x="1980657" y="540785"/>
                </a:lnTo>
                <a:lnTo>
                  <a:pt x="1983851" y="1270926"/>
                </a:lnTo>
                <a:lnTo>
                  <a:pt x="1987032" y="845186"/>
                </a:lnTo>
                <a:lnTo>
                  <a:pt x="1993393" y="1188248"/>
                </a:lnTo>
                <a:lnTo>
                  <a:pt x="1996587" y="828990"/>
                </a:lnTo>
                <a:lnTo>
                  <a:pt x="1999767" y="1529232"/>
                </a:lnTo>
                <a:lnTo>
                  <a:pt x="2002948" y="867398"/>
                </a:lnTo>
                <a:lnTo>
                  <a:pt x="2006142" y="1526636"/>
                </a:lnTo>
                <a:lnTo>
                  <a:pt x="2009322" y="947050"/>
                </a:lnTo>
                <a:lnTo>
                  <a:pt x="2012503" y="1598918"/>
                </a:lnTo>
                <a:lnTo>
                  <a:pt x="2015684" y="1262733"/>
                </a:lnTo>
                <a:lnTo>
                  <a:pt x="2018877" y="1568362"/>
                </a:lnTo>
                <a:lnTo>
                  <a:pt x="2022058" y="1696438"/>
                </a:lnTo>
                <a:lnTo>
                  <a:pt x="2025239" y="1640530"/>
                </a:lnTo>
                <a:lnTo>
                  <a:pt x="2028420" y="1925378"/>
                </a:lnTo>
                <a:lnTo>
                  <a:pt x="2031613" y="1618471"/>
                </a:lnTo>
                <a:lnTo>
                  <a:pt x="2034794" y="2157408"/>
                </a:lnTo>
                <a:lnTo>
                  <a:pt x="2037975" y="1957366"/>
                </a:lnTo>
                <a:lnTo>
                  <a:pt x="2041168" y="2357956"/>
                </a:lnTo>
                <a:lnTo>
                  <a:pt x="2044349" y="2274214"/>
                </a:lnTo>
                <a:lnTo>
                  <a:pt x="2047530" y="2456160"/>
                </a:lnTo>
                <a:lnTo>
                  <a:pt x="2050711" y="2483753"/>
                </a:lnTo>
                <a:lnTo>
                  <a:pt x="2053904" y="2551363"/>
                </a:lnTo>
                <a:lnTo>
                  <a:pt x="2063459" y="2850027"/>
                </a:lnTo>
                <a:lnTo>
                  <a:pt x="2066640" y="2850698"/>
                </a:lnTo>
                <a:lnTo>
                  <a:pt x="2069821" y="2919308"/>
                </a:lnTo>
                <a:lnTo>
                  <a:pt x="2073001" y="2817925"/>
                </a:lnTo>
                <a:lnTo>
                  <a:pt x="2076195" y="2931122"/>
                </a:lnTo>
                <a:lnTo>
                  <a:pt x="2079376" y="2871744"/>
                </a:lnTo>
                <a:lnTo>
                  <a:pt x="2082556" y="2969986"/>
                </a:lnTo>
                <a:lnTo>
                  <a:pt x="2085750" y="2951561"/>
                </a:lnTo>
                <a:lnTo>
                  <a:pt x="2088931" y="2984789"/>
                </a:lnTo>
                <a:lnTo>
                  <a:pt x="2092111" y="2969315"/>
                </a:lnTo>
                <a:lnTo>
                  <a:pt x="2095292" y="2967314"/>
                </a:lnTo>
                <a:lnTo>
                  <a:pt x="2098486" y="2976229"/>
                </a:lnTo>
                <a:lnTo>
                  <a:pt x="2101666" y="2978280"/>
                </a:lnTo>
                <a:lnTo>
                  <a:pt x="2104847" y="2986499"/>
                </a:lnTo>
                <a:lnTo>
                  <a:pt x="2108028" y="2960919"/>
                </a:lnTo>
                <a:lnTo>
                  <a:pt x="2111222" y="2976609"/>
                </a:lnTo>
                <a:lnTo>
                  <a:pt x="2114402" y="2965301"/>
                </a:lnTo>
                <a:lnTo>
                  <a:pt x="2117583" y="3007077"/>
                </a:lnTo>
                <a:lnTo>
                  <a:pt x="2120777" y="2964338"/>
                </a:lnTo>
                <a:lnTo>
                  <a:pt x="2123957" y="2959425"/>
                </a:lnTo>
                <a:lnTo>
                  <a:pt x="2127138" y="2922904"/>
                </a:lnTo>
                <a:lnTo>
                  <a:pt x="2130319" y="2967719"/>
                </a:lnTo>
                <a:lnTo>
                  <a:pt x="2133512" y="2748100"/>
                </a:lnTo>
                <a:lnTo>
                  <a:pt x="2136693" y="2770425"/>
                </a:lnTo>
                <a:lnTo>
                  <a:pt x="2139874" y="2840744"/>
                </a:lnTo>
                <a:lnTo>
                  <a:pt x="2143068" y="2520490"/>
                </a:lnTo>
                <a:lnTo>
                  <a:pt x="2155803" y="2802843"/>
                </a:lnTo>
                <a:lnTo>
                  <a:pt x="2158984" y="2808542"/>
                </a:lnTo>
                <a:lnTo>
                  <a:pt x="2165358" y="2716695"/>
                </a:lnTo>
                <a:lnTo>
                  <a:pt x="2168539" y="2878050"/>
                </a:lnTo>
                <a:lnTo>
                  <a:pt x="2171720" y="2791725"/>
                </a:lnTo>
                <a:lnTo>
                  <a:pt x="2174901" y="2656911"/>
                </a:lnTo>
                <a:lnTo>
                  <a:pt x="2178094" y="2667789"/>
                </a:lnTo>
                <a:lnTo>
                  <a:pt x="2184456" y="2001358"/>
                </a:lnTo>
                <a:lnTo>
                  <a:pt x="2187649" y="2232932"/>
                </a:lnTo>
                <a:lnTo>
                  <a:pt x="2190830" y="2350396"/>
                </a:lnTo>
                <a:lnTo>
                  <a:pt x="2194011" y="2318029"/>
                </a:lnTo>
                <a:lnTo>
                  <a:pt x="2197192" y="2241720"/>
                </a:lnTo>
                <a:lnTo>
                  <a:pt x="2200385" y="2286801"/>
                </a:lnTo>
                <a:lnTo>
                  <a:pt x="2203566" y="2371265"/>
                </a:lnTo>
                <a:lnTo>
                  <a:pt x="2206747" y="2299768"/>
                </a:lnTo>
                <a:lnTo>
                  <a:pt x="2209927" y="2269744"/>
                </a:lnTo>
                <a:lnTo>
                  <a:pt x="2213121" y="2346103"/>
                </a:lnTo>
                <a:lnTo>
                  <a:pt x="2216302" y="2368999"/>
                </a:lnTo>
                <a:lnTo>
                  <a:pt x="2219482" y="2328628"/>
                </a:lnTo>
                <a:lnTo>
                  <a:pt x="2222676" y="2314243"/>
                </a:lnTo>
                <a:lnTo>
                  <a:pt x="2232218" y="1898848"/>
                </a:lnTo>
                <a:lnTo>
                  <a:pt x="2235412" y="1656663"/>
                </a:lnTo>
                <a:lnTo>
                  <a:pt x="2238592" y="1296050"/>
                </a:lnTo>
                <a:lnTo>
                  <a:pt x="2244967" y="875173"/>
                </a:lnTo>
                <a:lnTo>
                  <a:pt x="2248147" y="593693"/>
                </a:lnTo>
                <a:lnTo>
                  <a:pt x="2251328" y="644612"/>
                </a:lnTo>
                <a:lnTo>
                  <a:pt x="2254509" y="515406"/>
                </a:lnTo>
                <a:lnTo>
                  <a:pt x="2257702" y="504589"/>
                </a:lnTo>
                <a:lnTo>
                  <a:pt x="2260883" y="533884"/>
                </a:lnTo>
                <a:lnTo>
                  <a:pt x="2264064" y="440313"/>
                </a:lnTo>
                <a:lnTo>
                  <a:pt x="2267257" y="452684"/>
                </a:lnTo>
                <a:lnTo>
                  <a:pt x="2270438" y="500866"/>
                </a:lnTo>
                <a:lnTo>
                  <a:pt x="2273619" y="629986"/>
                </a:lnTo>
                <a:lnTo>
                  <a:pt x="2276800" y="641320"/>
                </a:lnTo>
                <a:lnTo>
                  <a:pt x="2283174" y="799763"/>
                </a:lnTo>
                <a:lnTo>
                  <a:pt x="2286355" y="849492"/>
                </a:lnTo>
                <a:lnTo>
                  <a:pt x="2295910" y="1157273"/>
                </a:lnTo>
                <a:lnTo>
                  <a:pt x="2299091" y="1247360"/>
                </a:lnTo>
                <a:lnTo>
                  <a:pt x="2305465" y="1627740"/>
                </a:lnTo>
                <a:lnTo>
                  <a:pt x="2327756" y="2527644"/>
                </a:lnTo>
                <a:lnTo>
                  <a:pt x="2330936" y="2536230"/>
                </a:lnTo>
                <a:lnTo>
                  <a:pt x="2334117" y="2575347"/>
                </a:lnTo>
                <a:lnTo>
                  <a:pt x="2337311" y="2567559"/>
                </a:lnTo>
                <a:lnTo>
                  <a:pt x="2340491" y="2657735"/>
                </a:lnTo>
                <a:lnTo>
                  <a:pt x="2343672" y="2677679"/>
                </a:lnTo>
                <a:lnTo>
                  <a:pt x="2346866" y="2676653"/>
                </a:lnTo>
                <a:lnTo>
                  <a:pt x="2350047" y="2718873"/>
                </a:lnTo>
                <a:lnTo>
                  <a:pt x="2353227" y="2727256"/>
                </a:lnTo>
                <a:lnTo>
                  <a:pt x="2359602" y="2758344"/>
                </a:lnTo>
                <a:lnTo>
                  <a:pt x="2362782" y="2709464"/>
                </a:lnTo>
                <a:lnTo>
                  <a:pt x="2365963" y="2701651"/>
                </a:lnTo>
                <a:lnTo>
                  <a:pt x="2369144" y="2749581"/>
                </a:lnTo>
                <a:lnTo>
                  <a:pt x="2372337" y="2738311"/>
                </a:lnTo>
                <a:lnTo>
                  <a:pt x="2375518" y="2683466"/>
                </a:lnTo>
                <a:lnTo>
                  <a:pt x="2381892" y="2760295"/>
                </a:lnTo>
                <a:lnTo>
                  <a:pt x="2385073" y="2736829"/>
                </a:lnTo>
                <a:lnTo>
                  <a:pt x="2388254" y="2701106"/>
                </a:lnTo>
                <a:lnTo>
                  <a:pt x="2391435" y="2683530"/>
                </a:lnTo>
                <a:lnTo>
                  <a:pt x="2394628" y="2730574"/>
                </a:lnTo>
                <a:lnTo>
                  <a:pt x="2397809" y="2662280"/>
                </a:lnTo>
                <a:lnTo>
                  <a:pt x="2400990" y="2633636"/>
                </a:lnTo>
                <a:lnTo>
                  <a:pt x="2404183" y="2647958"/>
                </a:lnTo>
                <a:lnTo>
                  <a:pt x="2407364" y="2741350"/>
                </a:lnTo>
                <a:lnTo>
                  <a:pt x="2410545" y="2674665"/>
                </a:lnTo>
                <a:lnTo>
                  <a:pt x="2413726" y="2647211"/>
                </a:lnTo>
                <a:lnTo>
                  <a:pt x="2416919" y="2707716"/>
                </a:lnTo>
                <a:lnTo>
                  <a:pt x="2420100" y="2636891"/>
                </a:lnTo>
                <a:lnTo>
                  <a:pt x="2423281" y="2730726"/>
                </a:lnTo>
                <a:lnTo>
                  <a:pt x="2426474" y="2679870"/>
                </a:lnTo>
                <a:lnTo>
                  <a:pt x="2429655" y="2703993"/>
                </a:lnTo>
                <a:lnTo>
                  <a:pt x="2432836" y="2809251"/>
                </a:lnTo>
                <a:lnTo>
                  <a:pt x="2436017" y="2763612"/>
                </a:lnTo>
                <a:lnTo>
                  <a:pt x="2439210" y="2782544"/>
                </a:lnTo>
                <a:lnTo>
                  <a:pt x="2442391" y="2865324"/>
                </a:lnTo>
                <a:lnTo>
                  <a:pt x="2445572" y="2880304"/>
                </a:lnTo>
                <a:lnTo>
                  <a:pt x="2448765" y="2785836"/>
                </a:lnTo>
                <a:lnTo>
                  <a:pt x="2451946" y="2807731"/>
                </a:lnTo>
                <a:lnTo>
                  <a:pt x="2455127" y="2849938"/>
                </a:lnTo>
                <a:lnTo>
                  <a:pt x="2458308" y="2849710"/>
                </a:lnTo>
                <a:lnTo>
                  <a:pt x="2461501" y="2889346"/>
                </a:lnTo>
                <a:lnTo>
                  <a:pt x="2464682" y="2898337"/>
                </a:lnTo>
                <a:lnTo>
                  <a:pt x="2467863" y="2934136"/>
                </a:lnTo>
                <a:lnTo>
                  <a:pt x="2477418" y="2787850"/>
                </a:lnTo>
                <a:lnTo>
                  <a:pt x="2480598" y="2852167"/>
                </a:lnTo>
                <a:lnTo>
                  <a:pt x="2483792" y="2877151"/>
                </a:lnTo>
                <a:lnTo>
                  <a:pt x="2486973" y="2878772"/>
                </a:lnTo>
                <a:lnTo>
                  <a:pt x="2490153" y="2869097"/>
                </a:lnTo>
                <a:lnTo>
                  <a:pt x="2493334" y="2704285"/>
                </a:lnTo>
                <a:lnTo>
                  <a:pt x="2496528" y="2715289"/>
                </a:lnTo>
                <a:lnTo>
                  <a:pt x="2499708" y="2345875"/>
                </a:lnTo>
                <a:lnTo>
                  <a:pt x="2502889" y="1782447"/>
                </a:lnTo>
                <a:lnTo>
                  <a:pt x="2506083" y="1608011"/>
                </a:lnTo>
                <a:lnTo>
                  <a:pt x="2509263" y="1562030"/>
                </a:lnTo>
                <a:lnTo>
                  <a:pt x="2512444" y="1481416"/>
                </a:lnTo>
                <a:lnTo>
                  <a:pt x="2518818" y="1498625"/>
                </a:lnTo>
                <a:lnTo>
                  <a:pt x="2521999" y="1532157"/>
                </a:lnTo>
                <a:lnTo>
                  <a:pt x="2525180" y="1514518"/>
                </a:lnTo>
                <a:lnTo>
                  <a:pt x="2528373" y="1432130"/>
                </a:lnTo>
                <a:lnTo>
                  <a:pt x="2531554" y="1431294"/>
                </a:lnTo>
                <a:lnTo>
                  <a:pt x="2534735" y="1413186"/>
                </a:lnTo>
                <a:lnTo>
                  <a:pt x="2537916" y="1511086"/>
                </a:lnTo>
                <a:lnTo>
                  <a:pt x="2541109" y="1427647"/>
                </a:lnTo>
                <a:lnTo>
                  <a:pt x="2544290" y="1460369"/>
                </a:lnTo>
                <a:lnTo>
                  <a:pt x="2550652" y="1651382"/>
                </a:lnTo>
                <a:lnTo>
                  <a:pt x="2553845" y="1886312"/>
                </a:lnTo>
                <a:lnTo>
                  <a:pt x="2560207" y="2090115"/>
                </a:lnTo>
                <a:lnTo>
                  <a:pt x="2563400" y="2090963"/>
                </a:lnTo>
                <a:lnTo>
                  <a:pt x="2566581" y="2006372"/>
                </a:lnTo>
                <a:lnTo>
                  <a:pt x="2569762" y="1971903"/>
                </a:lnTo>
                <a:lnTo>
                  <a:pt x="2572942" y="1987859"/>
                </a:lnTo>
                <a:lnTo>
                  <a:pt x="2579317" y="2167437"/>
                </a:lnTo>
                <a:lnTo>
                  <a:pt x="2582497" y="2167184"/>
                </a:lnTo>
                <a:lnTo>
                  <a:pt x="2588872" y="2209568"/>
                </a:lnTo>
                <a:lnTo>
                  <a:pt x="2598427" y="2462694"/>
                </a:lnTo>
                <a:lnTo>
                  <a:pt x="2601607" y="2500773"/>
                </a:lnTo>
                <a:lnTo>
                  <a:pt x="2611162" y="2806731"/>
                </a:lnTo>
                <a:lnTo>
                  <a:pt x="2614343" y="2888472"/>
                </a:lnTo>
                <a:lnTo>
                  <a:pt x="2617524" y="2880609"/>
                </a:lnTo>
                <a:lnTo>
                  <a:pt x="2620717" y="2920523"/>
                </a:lnTo>
                <a:lnTo>
                  <a:pt x="2623898" y="2910532"/>
                </a:lnTo>
                <a:lnTo>
                  <a:pt x="2627079" y="2940481"/>
                </a:lnTo>
                <a:lnTo>
                  <a:pt x="2633453" y="2957424"/>
                </a:lnTo>
                <a:lnTo>
                  <a:pt x="2636634" y="3004671"/>
                </a:lnTo>
                <a:lnTo>
                  <a:pt x="2639815" y="3009217"/>
                </a:lnTo>
                <a:lnTo>
                  <a:pt x="2643008" y="3025249"/>
                </a:lnTo>
                <a:lnTo>
                  <a:pt x="2646189" y="3020145"/>
                </a:lnTo>
                <a:lnTo>
                  <a:pt x="2649370" y="3036734"/>
                </a:lnTo>
                <a:lnTo>
                  <a:pt x="2652551" y="3017613"/>
                </a:lnTo>
                <a:lnTo>
                  <a:pt x="2655744" y="3025135"/>
                </a:lnTo>
                <a:lnTo>
                  <a:pt x="2658925" y="3026211"/>
                </a:lnTo>
                <a:lnTo>
                  <a:pt x="2662106" y="3043484"/>
                </a:lnTo>
                <a:lnTo>
                  <a:pt x="2665299" y="3041090"/>
                </a:lnTo>
                <a:lnTo>
                  <a:pt x="2668480" y="3036569"/>
                </a:lnTo>
                <a:lnTo>
                  <a:pt x="2671661" y="3044877"/>
                </a:lnTo>
                <a:lnTo>
                  <a:pt x="2674841" y="3032720"/>
                </a:lnTo>
                <a:lnTo>
                  <a:pt x="2678035" y="3051955"/>
                </a:lnTo>
                <a:lnTo>
                  <a:pt x="2681216" y="3027604"/>
                </a:lnTo>
                <a:lnTo>
                  <a:pt x="2684396" y="3063504"/>
                </a:lnTo>
                <a:lnTo>
                  <a:pt x="2687590" y="3027959"/>
                </a:lnTo>
                <a:lnTo>
                  <a:pt x="2690771" y="3063239"/>
                </a:lnTo>
                <a:lnTo>
                  <a:pt x="2693951" y="3022387"/>
                </a:lnTo>
                <a:lnTo>
                  <a:pt x="2697132" y="3055159"/>
                </a:lnTo>
                <a:lnTo>
                  <a:pt x="2700326" y="3015042"/>
                </a:lnTo>
                <a:lnTo>
                  <a:pt x="2703507" y="3029098"/>
                </a:lnTo>
                <a:lnTo>
                  <a:pt x="2706687" y="3023374"/>
                </a:lnTo>
                <a:lnTo>
                  <a:pt x="2709881" y="3009647"/>
                </a:lnTo>
                <a:lnTo>
                  <a:pt x="2713062" y="3033644"/>
                </a:lnTo>
                <a:lnTo>
                  <a:pt x="2716242" y="2920751"/>
                </a:lnTo>
                <a:lnTo>
                  <a:pt x="2719423" y="3048752"/>
                </a:lnTo>
                <a:lnTo>
                  <a:pt x="2722617" y="2843036"/>
                </a:lnTo>
                <a:lnTo>
                  <a:pt x="2725797" y="2786077"/>
                </a:lnTo>
                <a:lnTo>
                  <a:pt x="2728978" y="2556276"/>
                </a:lnTo>
                <a:lnTo>
                  <a:pt x="2732159" y="2734499"/>
                </a:lnTo>
                <a:lnTo>
                  <a:pt x="2735353" y="2543575"/>
                </a:lnTo>
                <a:lnTo>
                  <a:pt x="2738533" y="2707742"/>
                </a:lnTo>
                <a:lnTo>
                  <a:pt x="2741714" y="2453425"/>
                </a:lnTo>
                <a:lnTo>
                  <a:pt x="2744908" y="1655447"/>
                </a:lnTo>
                <a:lnTo>
                  <a:pt x="2748088" y="1718549"/>
                </a:lnTo>
                <a:lnTo>
                  <a:pt x="2751269" y="1458368"/>
                </a:lnTo>
                <a:lnTo>
                  <a:pt x="2754450" y="1717004"/>
                </a:lnTo>
                <a:lnTo>
                  <a:pt x="2757643" y="1229289"/>
                </a:lnTo>
                <a:lnTo>
                  <a:pt x="2760824" y="1562321"/>
                </a:lnTo>
                <a:lnTo>
                  <a:pt x="2764005" y="1551760"/>
                </a:lnTo>
                <a:lnTo>
                  <a:pt x="2767199" y="1347793"/>
                </a:lnTo>
                <a:lnTo>
                  <a:pt x="2770379" y="1343550"/>
                </a:lnTo>
                <a:lnTo>
                  <a:pt x="2773560" y="1304345"/>
                </a:lnTo>
                <a:lnTo>
                  <a:pt x="2776741" y="1548240"/>
                </a:lnTo>
                <a:lnTo>
                  <a:pt x="2779934" y="1319566"/>
                </a:lnTo>
                <a:lnTo>
                  <a:pt x="2783115" y="1482631"/>
                </a:lnTo>
                <a:lnTo>
                  <a:pt x="2786296" y="1443514"/>
                </a:lnTo>
                <a:lnTo>
                  <a:pt x="2789489" y="1552989"/>
                </a:lnTo>
                <a:lnTo>
                  <a:pt x="2792670" y="1539262"/>
                </a:lnTo>
                <a:lnTo>
                  <a:pt x="2795851" y="1809281"/>
                </a:lnTo>
                <a:lnTo>
                  <a:pt x="2799032" y="1595765"/>
                </a:lnTo>
                <a:lnTo>
                  <a:pt x="2802225" y="1867798"/>
                </a:lnTo>
                <a:lnTo>
                  <a:pt x="2805406" y="1864164"/>
                </a:lnTo>
                <a:lnTo>
                  <a:pt x="2808587" y="1906421"/>
                </a:lnTo>
                <a:lnTo>
                  <a:pt x="2811780" y="2144998"/>
                </a:lnTo>
                <a:lnTo>
                  <a:pt x="2814961" y="2067144"/>
                </a:lnTo>
                <a:lnTo>
                  <a:pt x="2818142" y="2270339"/>
                </a:lnTo>
                <a:lnTo>
                  <a:pt x="2821323" y="2064940"/>
                </a:lnTo>
                <a:lnTo>
                  <a:pt x="2824516" y="2089684"/>
                </a:lnTo>
                <a:lnTo>
                  <a:pt x="2827697" y="1934850"/>
                </a:lnTo>
                <a:lnTo>
                  <a:pt x="2830878" y="2050441"/>
                </a:lnTo>
                <a:lnTo>
                  <a:pt x="2834058" y="1936433"/>
                </a:lnTo>
                <a:lnTo>
                  <a:pt x="2837252" y="1983161"/>
                </a:lnTo>
                <a:lnTo>
                  <a:pt x="2840433" y="1981654"/>
                </a:lnTo>
                <a:lnTo>
                  <a:pt x="2843613" y="1923162"/>
                </a:lnTo>
                <a:lnTo>
                  <a:pt x="2846807" y="1949540"/>
                </a:lnTo>
                <a:lnTo>
                  <a:pt x="2849988" y="1890263"/>
                </a:lnTo>
                <a:lnTo>
                  <a:pt x="2853168" y="1943170"/>
                </a:lnTo>
                <a:lnTo>
                  <a:pt x="2856349" y="1903673"/>
                </a:lnTo>
                <a:lnTo>
                  <a:pt x="2859543" y="1948564"/>
                </a:lnTo>
                <a:lnTo>
                  <a:pt x="2862723" y="1935002"/>
                </a:lnTo>
                <a:lnTo>
                  <a:pt x="2865904" y="2011387"/>
                </a:lnTo>
                <a:lnTo>
                  <a:pt x="2869098" y="2005258"/>
                </a:lnTo>
                <a:lnTo>
                  <a:pt x="2872278" y="2058723"/>
                </a:lnTo>
                <a:lnTo>
                  <a:pt x="2875459" y="2025621"/>
                </a:lnTo>
                <a:lnTo>
                  <a:pt x="2878640" y="2106717"/>
                </a:lnTo>
                <a:lnTo>
                  <a:pt x="2885014" y="2094496"/>
                </a:lnTo>
                <a:lnTo>
                  <a:pt x="2888195" y="2130131"/>
                </a:lnTo>
                <a:lnTo>
                  <a:pt x="2891388" y="2116961"/>
                </a:lnTo>
                <a:lnTo>
                  <a:pt x="2894569" y="2158598"/>
                </a:lnTo>
                <a:lnTo>
                  <a:pt x="2897750" y="2139476"/>
                </a:lnTo>
                <a:lnTo>
                  <a:pt x="2900931" y="2179303"/>
                </a:lnTo>
                <a:lnTo>
                  <a:pt x="2904124" y="2123381"/>
                </a:lnTo>
                <a:lnTo>
                  <a:pt x="2907305" y="2153203"/>
                </a:lnTo>
                <a:lnTo>
                  <a:pt x="2910486" y="2118848"/>
                </a:lnTo>
                <a:lnTo>
                  <a:pt x="2913667" y="2124356"/>
                </a:lnTo>
                <a:lnTo>
                  <a:pt x="2916860" y="2111681"/>
                </a:lnTo>
                <a:lnTo>
                  <a:pt x="2920041" y="2118797"/>
                </a:lnTo>
                <a:lnTo>
                  <a:pt x="2926415" y="2074691"/>
                </a:lnTo>
                <a:lnTo>
                  <a:pt x="2929596" y="2081314"/>
                </a:lnTo>
                <a:lnTo>
                  <a:pt x="2932777" y="2075109"/>
                </a:lnTo>
                <a:lnTo>
                  <a:pt x="2935957" y="2102500"/>
                </a:lnTo>
                <a:lnTo>
                  <a:pt x="2939151" y="2076958"/>
                </a:lnTo>
                <a:lnTo>
                  <a:pt x="2942332" y="2124724"/>
                </a:lnTo>
                <a:lnTo>
                  <a:pt x="2945512" y="2110997"/>
                </a:lnTo>
                <a:lnTo>
                  <a:pt x="2948706" y="2173629"/>
                </a:lnTo>
                <a:lnTo>
                  <a:pt x="2951887" y="2166247"/>
                </a:lnTo>
                <a:lnTo>
                  <a:pt x="2955067" y="2198462"/>
                </a:lnTo>
                <a:lnTo>
                  <a:pt x="2958248" y="2174756"/>
                </a:lnTo>
                <a:lnTo>
                  <a:pt x="2961442" y="2233286"/>
                </a:lnTo>
                <a:lnTo>
                  <a:pt x="2964622" y="2253484"/>
                </a:lnTo>
                <a:lnTo>
                  <a:pt x="2967803" y="2300870"/>
                </a:lnTo>
                <a:lnTo>
                  <a:pt x="2974177" y="2461694"/>
                </a:lnTo>
                <a:lnTo>
                  <a:pt x="2977358" y="2547804"/>
                </a:lnTo>
                <a:lnTo>
                  <a:pt x="2980539" y="2549514"/>
                </a:lnTo>
                <a:lnTo>
                  <a:pt x="2983732" y="2586706"/>
                </a:lnTo>
                <a:lnTo>
                  <a:pt x="2986913" y="2362629"/>
                </a:lnTo>
                <a:lnTo>
                  <a:pt x="2990094" y="2527644"/>
                </a:lnTo>
                <a:lnTo>
                  <a:pt x="2993275" y="2429668"/>
                </a:lnTo>
                <a:lnTo>
                  <a:pt x="2996468" y="2387360"/>
                </a:lnTo>
                <a:lnTo>
                  <a:pt x="2999649" y="2296045"/>
                </a:lnTo>
                <a:lnTo>
                  <a:pt x="3002830" y="2136880"/>
                </a:lnTo>
                <a:lnTo>
                  <a:pt x="3006023" y="2097270"/>
                </a:lnTo>
                <a:lnTo>
                  <a:pt x="3009204" y="1934293"/>
                </a:lnTo>
                <a:lnTo>
                  <a:pt x="3012385" y="1944803"/>
                </a:lnTo>
                <a:lnTo>
                  <a:pt x="3015566" y="1826858"/>
                </a:lnTo>
                <a:lnTo>
                  <a:pt x="3018759" y="1821438"/>
                </a:lnTo>
                <a:lnTo>
                  <a:pt x="3021940" y="1704999"/>
                </a:lnTo>
                <a:lnTo>
                  <a:pt x="3025121" y="1738101"/>
                </a:lnTo>
                <a:lnTo>
                  <a:pt x="3028314" y="1638744"/>
                </a:lnTo>
                <a:lnTo>
                  <a:pt x="3031495" y="1634983"/>
                </a:lnTo>
                <a:lnTo>
                  <a:pt x="3034676" y="1617343"/>
                </a:lnTo>
                <a:lnTo>
                  <a:pt x="3044231" y="1465852"/>
                </a:lnTo>
                <a:lnTo>
                  <a:pt x="3047412" y="1387682"/>
                </a:lnTo>
                <a:lnTo>
                  <a:pt x="3050605" y="1255047"/>
                </a:lnTo>
                <a:lnTo>
                  <a:pt x="3053786" y="1385326"/>
                </a:lnTo>
                <a:lnTo>
                  <a:pt x="3060147" y="1201303"/>
                </a:lnTo>
                <a:lnTo>
                  <a:pt x="3063341" y="986889"/>
                </a:lnTo>
                <a:lnTo>
                  <a:pt x="3066522" y="983039"/>
                </a:lnTo>
                <a:lnTo>
                  <a:pt x="3072896" y="740486"/>
                </a:lnTo>
                <a:lnTo>
                  <a:pt x="3076077" y="756265"/>
                </a:lnTo>
                <a:lnTo>
                  <a:pt x="3079258" y="597188"/>
                </a:lnTo>
                <a:lnTo>
                  <a:pt x="3082438" y="606015"/>
                </a:lnTo>
                <a:lnTo>
                  <a:pt x="3085632" y="563436"/>
                </a:lnTo>
                <a:lnTo>
                  <a:pt x="3088813" y="771093"/>
                </a:lnTo>
                <a:lnTo>
                  <a:pt x="3091993" y="702648"/>
                </a:lnTo>
                <a:lnTo>
                  <a:pt x="3095174" y="812667"/>
                </a:lnTo>
                <a:lnTo>
                  <a:pt x="3098368" y="764027"/>
                </a:lnTo>
                <a:lnTo>
                  <a:pt x="3101548" y="850391"/>
                </a:lnTo>
                <a:lnTo>
                  <a:pt x="3104729" y="1024498"/>
                </a:lnTo>
                <a:lnTo>
                  <a:pt x="3107923" y="875312"/>
                </a:lnTo>
                <a:lnTo>
                  <a:pt x="3111104" y="1035668"/>
                </a:lnTo>
                <a:lnTo>
                  <a:pt x="3114284" y="755631"/>
                </a:lnTo>
                <a:lnTo>
                  <a:pt x="3117465" y="845427"/>
                </a:lnTo>
                <a:lnTo>
                  <a:pt x="3120659" y="820835"/>
                </a:lnTo>
                <a:lnTo>
                  <a:pt x="3123839" y="778641"/>
                </a:lnTo>
                <a:lnTo>
                  <a:pt x="3127020" y="687858"/>
                </a:lnTo>
                <a:lnTo>
                  <a:pt x="3136575" y="544626"/>
                </a:lnTo>
                <a:lnTo>
                  <a:pt x="3139756" y="540338"/>
                </a:lnTo>
                <a:lnTo>
                  <a:pt x="3142949" y="586466"/>
                </a:lnTo>
                <a:lnTo>
                  <a:pt x="3146130" y="531934"/>
                </a:lnTo>
                <a:lnTo>
                  <a:pt x="3149311" y="439962"/>
                </a:lnTo>
                <a:lnTo>
                  <a:pt x="3152504" y="685933"/>
                </a:lnTo>
                <a:lnTo>
                  <a:pt x="3155685" y="603786"/>
                </a:lnTo>
                <a:lnTo>
                  <a:pt x="3158866" y="880048"/>
                </a:lnTo>
                <a:lnTo>
                  <a:pt x="3162047" y="735864"/>
                </a:lnTo>
                <a:lnTo>
                  <a:pt x="3165240" y="1040834"/>
                </a:lnTo>
                <a:lnTo>
                  <a:pt x="3168421" y="1045887"/>
                </a:lnTo>
                <a:lnTo>
                  <a:pt x="3177976" y="1555116"/>
                </a:lnTo>
                <a:lnTo>
                  <a:pt x="3181157" y="2063661"/>
                </a:lnTo>
                <a:lnTo>
                  <a:pt x="3184338" y="1967458"/>
                </a:lnTo>
                <a:lnTo>
                  <a:pt x="3187531" y="2374621"/>
                </a:lnTo>
                <a:lnTo>
                  <a:pt x="3190712" y="2156078"/>
                </a:lnTo>
                <a:lnTo>
                  <a:pt x="3193893" y="2192067"/>
                </a:lnTo>
                <a:lnTo>
                  <a:pt x="3197073" y="2181557"/>
                </a:lnTo>
                <a:lnTo>
                  <a:pt x="3203448" y="2290309"/>
                </a:lnTo>
                <a:lnTo>
                  <a:pt x="3209822" y="2370734"/>
                </a:lnTo>
                <a:lnTo>
                  <a:pt x="3213003" y="2327096"/>
                </a:lnTo>
                <a:lnTo>
                  <a:pt x="3216183" y="2420678"/>
                </a:lnTo>
                <a:lnTo>
                  <a:pt x="3219364" y="2347496"/>
                </a:lnTo>
                <a:lnTo>
                  <a:pt x="3222558" y="2439052"/>
                </a:lnTo>
                <a:lnTo>
                  <a:pt x="3225738" y="2402126"/>
                </a:lnTo>
                <a:lnTo>
                  <a:pt x="3228919" y="2502153"/>
                </a:lnTo>
                <a:lnTo>
                  <a:pt x="3232113" y="2495999"/>
                </a:lnTo>
                <a:lnTo>
                  <a:pt x="3235293" y="2558556"/>
                </a:lnTo>
                <a:lnTo>
                  <a:pt x="3238474" y="2504724"/>
                </a:lnTo>
                <a:lnTo>
                  <a:pt x="3241655" y="2609677"/>
                </a:lnTo>
                <a:lnTo>
                  <a:pt x="3244848" y="2621226"/>
                </a:lnTo>
                <a:lnTo>
                  <a:pt x="3248029" y="2674222"/>
                </a:lnTo>
                <a:lnTo>
                  <a:pt x="3251210" y="2633877"/>
                </a:lnTo>
                <a:lnTo>
                  <a:pt x="3254403" y="2615439"/>
                </a:lnTo>
                <a:lnTo>
                  <a:pt x="3257584" y="2757141"/>
                </a:lnTo>
                <a:lnTo>
                  <a:pt x="3260765" y="2567610"/>
                </a:lnTo>
                <a:lnTo>
                  <a:pt x="3263946" y="2710008"/>
                </a:lnTo>
                <a:lnTo>
                  <a:pt x="3267139" y="2669208"/>
                </a:lnTo>
                <a:lnTo>
                  <a:pt x="3270320" y="2695661"/>
                </a:lnTo>
                <a:lnTo>
                  <a:pt x="3273501" y="2276063"/>
                </a:lnTo>
                <a:lnTo>
                  <a:pt x="3276682" y="2686240"/>
                </a:lnTo>
                <a:lnTo>
                  <a:pt x="3279875" y="2095079"/>
                </a:lnTo>
                <a:lnTo>
                  <a:pt x="3283056" y="2249913"/>
                </a:lnTo>
                <a:lnTo>
                  <a:pt x="3286237" y="2228297"/>
                </a:lnTo>
                <a:lnTo>
                  <a:pt x="3289430" y="1724716"/>
                </a:lnTo>
                <a:lnTo>
                  <a:pt x="3292611" y="2246519"/>
                </a:lnTo>
                <a:lnTo>
                  <a:pt x="3295792" y="1117675"/>
                </a:lnTo>
                <a:lnTo>
                  <a:pt x="3298972" y="1902217"/>
                </a:lnTo>
                <a:lnTo>
                  <a:pt x="3302166" y="998602"/>
                </a:lnTo>
                <a:lnTo>
                  <a:pt x="3305347" y="1384200"/>
                </a:lnTo>
                <a:lnTo>
                  <a:pt x="3311721" y="1143306"/>
                </a:lnTo>
                <a:lnTo>
                  <a:pt x="3314902" y="1440931"/>
                </a:lnTo>
                <a:lnTo>
                  <a:pt x="3318082" y="986699"/>
                </a:lnTo>
                <a:lnTo>
                  <a:pt x="3321263" y="1526978"/>
                </a:lnTo>
                <a:lnTo>
                  <a:pt x="3324457" y="669318"/>
                </a:lnTo>
                <a:lnTo>
                  <a:pt x="3327637" y="1522749"/>
                </a:lnTo>
                <a:lnTo>
                  <a:pt x="3330818" y="778805"/>
                </a:lnTo>
                <a:lnTo>
                  <a:pt x="3334012" y="1461661"/>
                </a:lnTo>
                <a:lnTo>
                  <a:pt x="3337192" y="1018433"/>
                </a:lnTo>
                <a:lnTo>
                  <a:pt x="3340373" y="1152145"/>
                </a:lnTo>
                <a:lnTo>
                  <a:pt x="3343554" y="1199189"/>
                </a:lnTo>
                <a:lnTo>
                  <a:pt x="3346747" y="938857"/>
                </a:lnTo>
                <a:lnTo>
                  <a:pt x="3349928" y="1449960"/>
                </a:lnTo>
                <a:lnTo>
                  <a:pt x="3353109" y="991207"/>
                </a:lnTo>
                <a:lnTo>
                  <a:pt x="3356290" y="1534323"/>
                </a:lnTo>
                <a:lnTo>
                  <a:pt x="3359483" y="992764"/>
                </a:lnTo>
                <a:lnTo>
                  <a:pt x="3362664" y="1638175"/>
                </a:lnTo>
                <a:lnTo>
                  <a:pt x="3365845" y="1054815"/>
                </a:lnTo>
                <a:lnTo>
                  <a:pt x="3369038" y="1484012"/>
                </a:lnTo>
                <a:lnTo>
                  <a:pt x="3372219" y="1191667"/>
                </a:lnTo>
                <a:lnTo>
                  <a:pt x="3375400" y="1379400"/>
                </a:lnTo>
                <a:lnTo>
                  <a:pt x="3378581" y="1440830"/>
                </a:lnTo>
                <a:lnTo>
                  <a:pt x="3381774" y="1218399"/>
                </a:lnTo>
                <a:lnTo>
                  <a:pt x="3384955" y="1640973"/>
                </a:lnTo>
                <a:lnTo>
                  <a:pt x="3388136" y="1208357"/>
                </a:lnTo>
                <a:lnTo>
                  <a:pt x="3391329" y="1712268"/>
                </a:lnTo>
                <a:lnTo>
                  <a:pt x="3394510" y="1348160"/>
                </a:lnTo>
                <a:lnTo>
                  <a:pt x="3397691" y="1739924"/>
                </a:lnTo>
                <a:lnTo>
                  <a:pt x="3400872" y="1630944"/>
                </a:lnTo>
                <a:lnTo>
                  <a:pt x="3404065" y="1785157"/>
                </a:lnTo>
                <a:lnTo>
                  <a:pt x="3407246" y="1755209"/>
                </a:lnTo>
                <a:lnTo>
                  <a:pt x="3410427" y="1707126"/>
                </a:lnTo>
                <a:lnTo>
                  <a:pt x="3413620" y="1782245"/>
                </a:lnTo>
                <a:lnTo>
                  <a:pt x="3416801" y="1690828"/>
                </a:lnTo>
                <a:lnTo>
                  <a:pt x="3419982" y="1891162"/>
                </a:lnTo>
                <a:lnTo>
                  <a:pt x="3423163" y="1842978"/>
                </a:lnTo>
                <a:lnTo>
                  <a:pt x="3426356" y="1883285"/>
                </a:lnTo>
                <a:lnTo>
                  <a:pt x="3429537" y="1830568"/>
                </a:lnTo>
                <a:lnTo>
                  <a:pt x="3432718" y="1925125"/>
                </a:lnTo>
                <a:lnTo>
                  <a:pt x="3435911" y="1861568"/>
                </a:lnTo>
                <a:lnTo>
                  <a:pt x="3439092" y="1992468"/>
                </a:lnTo>
                <a:lnTo>
                  <a:pt x="3442273" y="2001750"/>
                </a:lnTo>
                <a:lnTo>
                  <a:pt x="3445453" y="2021037"/>
                </a:lnTo>
                <a:lnTo>
                  <a:pt x="3448647" y="2079414"/>
                </a:lnTo>
                <a:lnTo>
                  <a:pt x="3451828" y="2093572"/>
                </a:lnTo>
                <a:lnTo>
                  <a:pt x="3455008" y="2090090"/>
                </a:lnTo>
                <a:lnTo>
                  <a:pt x="3458189" y="2207643"/>
                </a:lnTo>
                <a:lnTo>
                  <a:pt x="3461383" y="2216786"/>
                </a:lnTo>
                <a:lnTo>
                  <a:pt x="3464564" y="2214658"/>
                </a:lnTo>
                <a:lnTo>
                  <a:pt x="3467744" y="2342254"/>
                </a:lnTo>
                <a:lnTo>
                  <a:pt x="3470938" y="2375812"/>
                </a:lnTo>
                <a:lnTo>
                  <a:pt x="3474119" y="2456072"/>
                </a:lnTo>
                <a:lnTo>
                  <a:pt x="3477299" y="2484488"/>
                </a:lnTo>
                <a:lnTo>
                  <a:pt x="3490035" y="2697003"/>
                </a:lnTo>
                <a:lnTo>
                  <a:pt x="3502771" y="2946762"/>
                </a:lnTo>
                <a:lnTo>
                  <a:pt x="3509145" y="2842758"/>
                </a:lnTo>
                <a:lnTo>
                  <a:pt x="3515519" y="2807795"/>
                </a:lnTo>
                <a:lnTo>
                  <a:pt x="3518700" y="2760370"/>
                </a:lnTo>
                <a:lnTo>
                  <a:pt x="3525062" y="2827879"/>
                </a:lnTo>
                <a:lnTo>
                  <a:pt x="3528255" y="2815861"/>
                </a:lnTo>
                <a:lnTo>
                  <a:pt x="3534617" y="2864374"/>
                </a:lnTo>
                <a:lnTo>
                  <a:pt x="3537797" y="2863842"/>
                </a:lnTo>
                <a:lnTo>
                  <a:pt x="3540991" y="2847051"/>
                </a:lnTo>
                <a:lnTo>
                  <a:pt x="3544172" y="2881533"/>
                </a:lnTo>
                <a:lnTo>
                  <a:pt x="3547353" y="2860664"/>
                </a:lnTo>
                <a:lnTo>
                  <a:pt x="3550546" y="2801830"/>
                </a:lnTo>
                <a:lnTo>
                  <a:pt x="3556908" y="2785457"/>
                </a:lnTo>
                <a:lnTo>
                  <a:pt x="3563282" y="2861702"/>
                </a:lnTo>
                <a:lnTo>
                  <a:pt x="3566463" y="2837224"/>
                </a:lnTo>
                <a:lnTo>
                  <a:pt x="3569643" y="2846405"/>
                </a:lnTo>
                <a:lnTo>
                  <a:pt x="3572837" y="2897451"/>
                </a:lnTo>
                <a:lnTo>
                  <a:pt x="3576018" y="2891106"/>
                </a:lnTo>
                <a:lnTo>
                  <a:pt x="3579198" y="2858840"/>
                </a:lnTo>
                <a:lnTo>
                  <a:pt x="3582379" y="2854142"/>
                </a:lnTo>
                <a:lnTo>
                  <a:pt x="3585573" y="2862563"/>
                </a:lnTo>
                <a:lnTo>
                  <a:pt x="3588753" y="2841251"/>
                </a:lnTo>
                <a:lnTo>
                  <a:pt x="3591934" y="2856143"/>
                </a:lnTo>
                <a:lnTo>
                  <a:pt x="3595128" y="2894513"/>
                </a:lnTo>
                <a:lnTo>
                  <a:pt x="3598308" y="2846874"/>
                </a:lnTo>
                <a:lnTo>
                  <a:pt x="3601489" y="2829601"/>
                </a:lnTo>
                <a:lnTo>
                  <a:pt x="3604670" y="2915762"/>
                </a:lnTo>
                <a:lnTo>
                  <a:pt x="3607863" y="2844974"/>
                </a:lnTo>
                <a:lnTo>
                  <a:pt x="3611044" y="2836692"/>
                </a:lnTo>
                <a:lnTo>
                  <a:pt x="3614225" y="2856814"/>
                </a:lnTo>
                <a:lnTo>
                  <a:pt x="3623780" y="2745098"/>
                </a:lnTo>
                <a:lnTo>
                  <a:pt x="3626961" y="2773946"/>
                </a:lnTo>
                <a:lnTo>
                  <a:pt x="3630154" y="2601041"/>
                </a:lnTo>
                <a:lnTo>
                  <a:pt x="3639696" y="1685459"/>
                </a:lnTo>
                <a:lnTo>
                  <a:pt x="3646071" y="1252805"/>
                </a:lnTo>
                <a:lnTo>
                  <a:pt x="3649251" y="1297684"/>
                </a:lnTo>
                <a:lnTo>
                  <a:pt x="3652445" y="1489330"/>
                </a:lnTo>
                <a:lnTo>
                  <a:pt x="3655626" y="1397306"/>
                </a:lnTo>
                <a:lnTo>
                  <a:pt x="3661987" y="1027373"/>
                </a:lnTo>
                <a:lnTo>
                  <a:pt x="3668362" y="1159591"/>
                </a:lnTo>
                <a:lnTo>
                  <a:pt x="3671542" y="1120410"/>
                </a:lnTo>
                <a:lnTo>
                  <a:pt x="3674736" y="1104315"/>
                </a:lnTo>
                <a:lnTo>
                  <a:pt x="3677917" y="928815"/>
                </a:lnTo>
                <a:lnTo>
                  <a:pt x="3681097" y="979164"/>
                </a:lnTo>
                <a:lnTo>
                  <a:pt x="3684278" y="1608973"/>
                </a:lnTo>
                <a:lnTo>
                  <a:pt x="3687472" y="1528004"/>
                </a:lnTo>
                <a:lnTo>
                  <a:pt x="3690652" y="1090728"/>
                </a:lnTo>
                <a:lnTo>
                  <a:pt x="3693833" y="1363026"/>
                </a:lnTo>
                <a:lnTo>
                  <a:pt x="3697027" y="987306"/>
                </a:lnTo>
                <a:lnTo>
                  <a:pt x="3700208" y="1009771"/>
                </a:lnTo>
                <a:lnTo>
                  <a:pt x="3703388" y="947987"/>
                </a:lnTo>
                <a:lnTo>
                  <a:pt x="3706569" y="857457"/>
                </a:lnTo>
                <a:lnTo>
                  <a:pt x="3709763" y="935526"/>
                </a:lnTo>
                <a:lnTo>
                  <a:pt x="3712943" y="766028"/>
                </a:lnTo>
                <a:lnTo>
                  <a:pt x="3716124" y="800105"/>
                </a:lnTo>
                <a:lnTo>
                  <a:pt x="3719305" y="617374"/>
                </a:lnTo>
                <a:lnTo>
                  <a:pt x="3722498" y="765281"/>
                </a:lnTo>
                <a:lnTo>
                  <a:pt x="3728860" y="399180"/>
                </a:lnTo>
                <a:lnTo>
                  <a:pt x="3732054" y="403989"/>
                </a:lnTo>
                <a:lnTo>
                  <a:pt x="3735234" y="485506"/>
                </a:lnTo>
                <a:lnTo>
                  <a:pt x="3738415" y="374250"/>
                </a:lnTo>
                <a:lnTo>
                  <a:pt x="3741596" y="371702"/>
                </a:lnTo>
                <a:lnTo>
                  <a:pt x="3744789" y="344610"/>
                </a:lnTo>
                <a:lnTo>
                  <a:pt x="3747970" y="394226"/>
                </a:lnTo>
                <a:lnTo>
                  <a:pt x="3751151" y="353527"/>
                </a:lnTo>
                <a:lnTo>
                  <a:pt x="3754344" y="147922"/>
                </a:lnTo>
                <a:lnTo>
                  <a:pt x="3757525" y="391444"/>
                </a:lnTo>
                <a:lnTo>
                  <a:pt x="3760706" y="334550"/>
                </a:lnTo>
                <a:lnTo>
                  <a:pt x="3763887" y="426961"/>
                </a:lnTo>
                <a:lnTo>
                  <a:pt x="3767080" y="423509"/>
                </a:lnTo>
                <a:lnTo>
                  <a:pt x="3770261" y="573155"/>
                </a:lnTo>
                <a:lnTo>
                  <a:pt x="3773442" y="291831"/>
                </a:lnTo>
                <a:lnTo>
                  <a:pt x="3776635" y="574040"/>
                </a:lnTo>
                <a:lnTo>
                  <a:pt x="3779816" y="325796"/>
                </a:lnTo>
                <a:lnTo>
                  <a:pt x="3789371" y="598531"/>
                </a:lnTo>
                <a:lnTo>
                  <a:pt x="3792552" y="638724"/>
                </a:lnTo>
                <a:lnTo>
                  <a:pt x="3795733" y="414247"/>
                </a:lnTo>
                <a:lnTo>
                  <a:pt x="3798926" y="773740"/>
                </a:lnTo>
                <a:lnTo>
                  <a:pt x="3802107" y="351274"/>
                </a:lnTo>
                <a:lnTo>
                  <a:pt x="3805288" y="953837"/>
                </a:lnTo>
                <a:lnTo>
                  <a:pt x="3808468" y="601380"/>
                </a:lnTo>
                <a:lnTo>
                  <a:pt x="3811662" y="1166239"/>
                </a:lnTo>
                <a:lnTo>
                  <a:pt x="3814843" y="433804"/>
                </a:lnTo>
                <a:lnTo>
                  <a:pt x="3821204" y="948835"/>
                </a:lnTo>
                <a:lnTo>
                  <a:pt x="3824398" y="1039530"/>
                </a:lnTo>
                <a:lnTo>
                  <a:pt x="3827578" y="1196960"/>
                </a:lnTo>
                <a:lnTo>
                  <a:pt x="3830759" y="700078"/>
                </a:lnTo>
                <a:lnTo>
                  <a:pt x="3833953" y="1226605"/>
                </a:lnTo>
                <a:lnTo>
                  <a:pt x="3837133" y="724087"/>
                </a:lnTo>
                <a:lnTo>
                  <a:pt x="3840314" y="1564575"/>
                </a:lnTo>
                <a:lnTo>
                  <a:pt x="3843495" y="762824"/>
                </a:lnTo>
                <a:lnTo>
                  <a:pt x="3846688" y="1385998"/>
                </a:lnTo>
                <a:lnTo>
                  <a:pt x="3849869" y="804512"/>
                </a:lnTo>
                <a:lnTo>
                  <a:pt x="3853050" y="1263164"/>
                </a:lnTo>
                <a:lnTo>
                  <a:pt x="3859424" y="894776"/>
                </a:lnTo>
                <a:lnTo>
                  <a:pt x="3862605" y="1361760"/>
                </a:lnTo>
                <a:lnTo>
                  <a:pt x="3865786" y="1035364"/>
                </a:lnTo>
                <a:lnTo>
                  <a:pt x="3868979" y="1779180"/>
                </a:lnTo>
                <a:lnTo>
                  <a:pt x="3872160" y="997564"/>
                </a:lnTo>
                <a:lnTo>
                  <a:pt x="3875341" y="1754107"/>
                </a:lnTo>
                <a:lnTo>
                  <a:pt x="3878534" y="930360"/>
                </a:lnTo>
                <a:lnTo>
                  <a:pt x="3881715" y="1633527"/>
                </a:lnTo>
                <a:lnTo>
                  <a:pt x="3884896" y="988142"/>
                </a:lnTo>
                <a:lnTo>
                  <a:pt x="3888077" y="1470095"/>
                </a:lnTo>
                <a:lnTo>
                  <a:pt x="3891270" y="1700756"/>
                </a:lnTo>
                <a:lnTo>
                  <a:pt x="3894451" y="1503323"/>
                </a:lnTo>
                <a:lnTo>
                  <a:pt x="3897632" y="1666895"/>
                </a:lnTo>
                <a:lnTo>
                  <a:pt x="3900812" y="882860"/>
                </a:lnTo>
                <a:lnTo>
                  <a:pt x="3904006" y="1935433"/>
                </a:lnTo>
                <a:lnTo>
                  <a:pt x="3907187" y="1273079"/>
                </a:lnTo>
                <a:lnTo>
                  <a:pt x="3910367" y="1932976"/>
                </a:lnTo>
                <a:lnTo>
                  <a:pt x="3913561" y="1237913"/>
                </a:lnTo>
                <a:lnTo>
                  <a:pt x="3916742" y="1646178"/>
                </a:lnTo>
                <a:lnTo>
                  <a:pt x="3919922" y="1386137"/>
                </a:lnTo>
                <a:lnTo>
                  <a:pt x="3923103" y="1405689"/>
                </a:lnTo>
                <a:lnTo>
                  <a:pt x="3926297" y="1721436"/>
                </a:lnTo>
                <a:lnTo>
                  <a:pt x="3929477" y="1256174"/>
                </a:lnTo>
                <a:lnTo>
                  <a:pt x="3932658" y="1840585"/>
                </a:lnTo>
                <a:lnTo>
                  <a:pt x="3935852" y="1233937"/>
                </a:lnTo>
                <a:lnTo>
                  <a:pt x="3939032" y="1818360"/>
                </a:lnTo>
                <a:lnTo>
                  <a:pt x="3942213" y="1246410"/>
                </a:lnTo>
                <a:lnTo>
                  <a:pt x="3945394" y="1695641"/>
                </a:lnTo>
                <a:lnTo>
                  <a:pt x="3948587" y="1438360"/>
                </a:lnTo>
                <a:lnTo>
                  <a:pt x="3951768" y="1533031"/>
                </a:lnTo>
                <a:lnTo>
                  <a:pt x="3954949" y="1689461"/>
                </a:lnTo>
                <a:lnTo>
                  <a:pt x="3958142" y="1465219"/>
                </a:lnTo>
                <a:lnTo>
                  <a:pt x="3961323" y="1874066"/>
                </a:lnTo>
                <a:lnTo>
                  <a:pt x="3964504" y="1503627"/>
                </a:lnTo>
                <a:lnTo>
                  <a:pt x="3967685" y="2051517"/>
                </a:lnTo>
                <a:lnTo>
                  <a:pt x="3970878" y="1635844"/>
                </a:lnTo>
                <a:lnTo>
                  <a:pt x="3974059" y="2140755"/>
                </a:lnTo>
                <a:lnTo>
                  <a:pt x="3977240" y="1949362"/>
                </a:lnTo>
                <a:lnTo>
                  <a:pt x="3983614" y="2083910"/>
                </a:lnTo>
                <a:lnTo>
                  <a:pt x="3986795" y="1880221"/>
                </a:lnTo>
                <a:lnTo>
                  <a:pt x="3989976" y="2092382"/>
                </a:lnTo>
                <a:lnTo>
                  <a:pt x="3993169" y="1831037"/>
                </a:lnTo>
                <a:lnTo>
                  <a:pt x="3996350" y="2108350"/>
                </a:lnTo>
                <a:lnTo>
                  <a:pt x="3999531" y="1816626"/>
                </a:lnTo>
                <a:lnTo>
                  <a:pt x="4002711" y="2082669"/>
                </a:lnTo>
                <a:lnTo>
                  <a:pt x="4005905" y="1911816"/>
                </a:lnTo>
                <a:lnTo>
                  <a:pt x="4009086" y="2012299"/>
                </a:lnTo>
                <a:lnTo>
                  <a:pt x="4012267" y="1951654"/>
                </a:lnTo>
                <a:lnTo>
                  <a:pt x="4015460" y="1921731"/>
                </a:lnTo>
                <a:lnTo>
                  <a:pt x="4018641" y="2068055"/>
                </a:lnTo>
                <a:lnTo>
                  <a:pt x="4021822" y="1909688"/>
                </a:lnTo>
                <a:lnTo>
                  <a:pt x="4025002" y="2091584"/>
                </a:lnTo>
                <a:lnTo>
                  <a:pt x="4028196" y="1924200"/>
                </a:lnTo>
                <a:lnTo>
                  <a:pt x="4031377" y="2070753"/>
                </a:lnTo>
                <a:lnTo>
                  <a:pt x="4034557" y="2000851"/>
                </a:lnTo>
                <a:lnTo>
                  <a:pt x="4037751" y="2039310"/>
                </a:lnTo>
                <a:lnTo>
                  <a:pt x="4040932" y="1984123"/>
                </a:lnTo>
                <a:lnTo>
                  <a:pt x="4047293" y="2012995"/>
                </a:lnTo>
                <a:lnTo>
                  <a:pt x="4050487" y="1977234"/>
                </a:lnTo>
                <a:lnTo>
                  <a:pt x="4053668" y="2025342"/>
                </a:lnTo>
                <a:lnTo>
                  <a:pt x="4056848" y="1987023"/>
                </a:lnTo>
                <a:lnTo>
                  <a:pt x="4060042" y="2085683"/>
                </a:lnTo>
                <a:lnTo>
                  <a:pt x="4063223" y="2002561"/>
                </a:lnTo>
                <a:lnTo>
                  <a:pt x="4066403" y="2077059"/>
                </a:lnTo>
                <a:lnTo>
                  <a:pt x="4069584" y="2024430"/>
                </a:lnTo>
                <a:lnTo>
                  <a:pt x="4072778" y="2099233"/>
                </a:lnTo>
                <a:lnTo>
                  <a:pt x="4075958" y="2070398"/>
                </a:lnTo>
                <a:lnTo>
                  <a:pt x="4079139" y="2073184"/>
                </a:lnTo>
                <a:lnTo>
                  <a:pt x="4082320" y="2178036"/>
                </a:lnTo>
                <a:lnTo>
                  <a:pt x="4085514" y="2086721"/>
                </a:lnTo>
                <a:lnTo>
                  <a:pt x="4088694" y="2211505"/>
                </a:lnTo>
                <a:lnTo>
                  <a:pt x="4091875" y="2096092"/>
                </a:lnTo>
                <a:lnTo>
                  <a:pt x="4095069" y="2309392"/>
                </a:lnTo>
                <a:lnTo>
                  <a:pt x="4098249" y="2293994"/>
                </a:lnTo>
                <a:lnTo>
                  <a:pt x="4101430" y="2474357"/>
                </a:lnTo>
                <a:lnTo>
                  <a:pt x="4104611" y="2520604"/>
                </a:lnTo>
                <a:lnTo>
                  <a:pt x="4107804" y="2511904"/>
                </a:lnTo>
                <a:lnTo>
                  <a:pt x="4110985" y="2735398"/>
                </a:lnTo>
                <a:lnTo>
                  <a:pt x="4114166" y="2546905"/>
                </a:lnTo>
                <a:lnTo>
                  <a:pt x="4114166" y="2546905"/>
                </a:lnTo>
              </a:path>
            </a:pathLst>
          </a:custGeom>
          <a:noFill/>
          <a:ln w="6350" cap="sq">
            <a:solidFill>
              <a:srgbClr val="7F7F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E563637-81F7-B336-5DD1-5112D959BE0A}"/>
              </a:ext>
            </a:extLst>
          </p:cNvPr>
          <p:cNvCxnSpPr>
            <a:cxnSpLocks/>
            <a:stCxn id="4" idx="0"/>
            <a:endCxn id="18" idx="1"/>
          </p:cNvCxnSpPr>
          <p:nvPr/>
        </p:nvCxnSpPr>
        <p:spPr>
          <a:xfrm flipH="1" flipV="1">
            <a:off x="4665458" y="5352697"/>
            <a:ext cx="6472" cy="357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27AA324-340B-533F-776E-06658D6949E6}"/>
              </a:ext>
            </a:extLst>
          </p:cNvPr>
          <p:cNvSpPr txBox="1"/>
          <p:nvPr/>
        </p:nvSpPr>
        <p:spPr>
          <a:xfrm>
            <a:off x="5368125" y="5506559"/>
            <a:ext cx="6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Brain</a:t>
            </a:r>
          </a:p>
        </p:txBody>
      </p:sp>
      <p:sp>
        <p:nvSpPr>
          <p:cNvPr id="18" name="Ritardo 17">
            <a:extLst>
              <a:ext uri="{FF2B5EF4-FFF2-40B4-BE49-F238E27FC236}">
                <a16:creationId xmlns:a16="http://schemas.microsoft.com/office/drawing/2014/main" id="{E6AB0016-961A-FD6C-B887-52FEED5116FF}"/>
              </a:ext>
            </a:extLst>
          </p:cNvPr>
          <p:cNvSpPr/>
          <p:nvPr/>
        </p:nvSpPr>
        <p:spPr>
          <a:xfrm rot="16200000">
            <a:off x="4040938" y="4421853"/>
            <a:ext cx="1249039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E6FBFC9-CD7F-9D59-4036-42D5F55DFE49}"/>
              </a:ext>
            </a:extLst>
          </p:cNvPr>
          <p:cNvSpPr txBox="1"/>
          <p:nvPr/>
        </p:nvSpPr>
        <p:spPr>
          <a:xfrm rot="16200000">
            <a:off x="4010421" y="4568094"/>
            <a:ext cx="1297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Brain Module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FEF5D34-1E52-CA13-C392-2E2DD1F5C281}"/>
              </a:ext>
            </a:extLst>
          </p:cNvPr>
          <p:cNvCxnSpPr>
            <a:cxnSpLocks/>
            <a:stCxn id="18" idx="3"/>
            <a:endCxn id="22" idx="4"/>
          </p:cNvCxnSpPr>
          <p:nvPr/>
        </p:nvCxnSpPr>
        <p:spPr>
          <a:xfrm flipV="1">
            <a:off x="4665458" y="3756449"/>
            <a:ext cx="6472" cy="347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2" name="Ovale 21">
            <a:extLst>
              <a:ext uri="{FF2B5EF4-FFF2-40B4-BE49-F238E27FC236}">
                <a16:creationId xmlns:a16="http://schemas.microsoft.com/office/drawing/2014/main" id="{4A443213-1585-8979-4E54-D893798E99C5}"/>
              </a:ext>
            </a:extLst>
          </p:cNvPr>
          <p:cNvSpPr/>
          <p:nvPr/>
        </p:nvSpPr>
        <p:spPr>
          <a:xfrm>
            <a:off x="4378015" y="3168620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BBEF798C-B618-5C1A-60EB-250A1CA28A76}"/>
                  </a:ext>
                </a:extLst>
              </p:cNvPr>
              <p:cNvSpPr txBox="1"/>
              <p:nvPr/>
            </p:nvSpPr>
            <p:spPr>
              <a:xfrm>
                <a:off x="4483704" y="3277868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BBEF798C-B618-5C1A-60EB-250A1CA28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704" y="3277868"/>
                <a:ext cx="3764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uppo 23">
            <a:extLst>
              <a:ext uri="{FF2B5EF4-FFF2-40B4-BE49-F238E27FC236}">
                <a16:creationId xmlns:a16="http://schemas.microsoft.com/office/drawing/2014/main" id="{01B397AA-2E65-F296-C419-1A25AB733BD3}"/>
              </a:ext>
            </a:extLst>
          </p:cNvPr>
          <p:cNvGrpSpPr/>
          <p:nvPr/>
        </p:nvGrpSpPr>
        <p:grpSpPr>
          <a:xfrm>
            <a:off x="4828658" y="3094391"/>
            <a:ext cx="1031026" cy="889454"/>
            <a:chOff x="9015499" y="761216"/>
            <a:chExt cx="1537294" cy="1412853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65D5E523-5C07-B4DD-A41C-387EB2B2BF4F}"/>
                </a:ext>
              </a:extLst>
            </p:cNvPr>
            <p:cNvSpPr/>
            <p:nvPr/>
          </p:nvSpPr>
          <p:spPr>
            <a:xfrm>
              <a:off x="10319687" y="135095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D212813C-1766-8141-5DA8-A26684E81624}"/>
                </a:ext>
              </a:extLst>
            </p:cNvPr>
            <p:cNvSpPr/>
            <p:nvPr/>
          </p:nvSpPr>
          <p:spPr>
            <a:xfrm>
              <a:off x="9936442" y="1597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0A8E50DA-04C0-02C1-5AF1-14C6CEC8EA69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A78136FE-332A-C6AA-CEBD-6849798D13BB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3A9A4E0A-943A-97A8-8C09-C556F4D957DE}"/>
                </a:ext>
              </a:extLst>
            </p:cNvPr>
            <p:cNvSpPr txBox="1"/>
            <p:nvPr/>
          </p:nvSpPr>
          <p:spPr>
            <a:xfrm>
              <a:off x="9794444" y="1258243"/>
              <a:ext cx="4267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706EA1C2-B137-EF76-F866-22AC3390C47D}"/>
                </a:ext>
              </a:extLst>
            </p:cNvPr>
            <p:cNvSpPr txBox="1"/>
            <p:nvPr/>
          </p:nvSpPr>
          <p:spPr>
            <a:xfrm>
              <a:off x="10189360" y="1023137"/>
              <a:ext cx="363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9DAE189A-D30E-A2EE-86D2-70BF64F956ED}"/>
                </a:ext>
              </a:extLst>
            </p:cNvPr>
            <p:cNvSpPr/>
            <p:nvPr/>
          </p:nvSpPr>
          <p:spPr>
            <a:xfrm>
              <a:off x="9920426" y="76121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A6F448CF-7072-521D-BF94-D90E144AFA82}"/>
                </a:ext>
              </a:extLst>
            </p:cNvPr>
            <p:cNvSpPr/>
            <p:nvPr/>
          </p:nvSpPr>
          <p:spPr>
            <a:xfrm>
              <a:off x="9779704" y="181854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33" name="Figura a mano libera 32">
              <a:extLst>
                <a:ext uri="{FF2B5EF4-FFF2-40B4-BE49-F238E27FC236}">
                  <a16:creationId xmlns:a16="http://schemas.microsoft.com/office/drawing/2014/main" id="{774CC10F-87FC-7CF8-44F6-EB99D21384AC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E08DD2F1-40AE-2F86-9370-E69D57C18132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4671930" y="2859285"/>
            <a:ext cx="0" cy="309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5" name="Ovale 34">
            <a:extLst>
              <a:ext uri="{FF2B5EF4-FFF2-40B4-BE49-F238E27FC236}">
                <a16:creationId xmlns:a16="http://schemas.microsoft.com/office/drawing/2014/main" id="{0F29CF9A-2377-245E-4EC1-A853D05094B3}"/>
              </a:ext>
            </a:extLst>
          </p:cNvPr>
          <p:cNvSpPr/>
          <p:nvPr/>
        </p:nvSpPr>
        <p:spPr>
          <a:xfrm>
            <a:off x="4365072" y="668221"/>
            <a:ext cx="587829" cy="587829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EA116FC5-5B20-C405-94E0-3A890ECD55FF}"/>
                  </a:ext>
                </a:extLst>
              </p:cNvPr>
              <p:cNvSpPr txBox="1"/>
              <p:nvPr/>
            </p:nvSpPr>
            <p:spPr>
              <a:xfrm>
                <a:off x="4474993" y="77746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EA116FC5-5B20-C405-94E0-3A890ECD5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993" y="777469"/>
                <a:ext cx="371384" cy="369332"/>
              </a:xfrm>
              <a:prstGeom prst="rect">
                <a:avLst/>
              </a:prstGeom>
              <a:blipFill>
                <a:blip r:embed="rId5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igura a mano libera 36">
            <a:extLst>
              <a:ext uri="{FF2B5EF4-FFF2-40B4-BE49-F238E27FC236}">
                <a16:creationId xmlns:a16="http://schemas.microsoft.com/office/drawing/2014/main" id="{DCCDFADB-B95B-78AF-0CC8-E2ACD45645BE}"/>
              </a:ext>
            </a:extLst>
          </p:cNvPr>
          <p:cNvSpPr/>
          <p:nvPr/>
        </p:nvSpPr>
        <p:spPr>
          <a:xfrm>
            <a:off x="5204788" y="808088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rgbClr val="7F7F7F"/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8" name="Ritardo 37">
            <a:extLst>
              <a:ext uri="{FF2B5EF4-FFF2-40B4-BE49-F238E27FC236}">
                <a16:creationId xmlns:a16="http://schemas.microsoft.com/office/drawing/2014/main" id="{25460FDB-7418-47FE-9EB0-B78913817C88}"/>
              </a:ext>
            </a:extLst>
          </p:cNvPr>
          <p:cNvSpPr/>
          <p:nvPr/>
        </p:nvSpPr>
        <p:spPr>
          <a:xfrm rot="16200000">
            <a:off x="4035001" y="1906087"/>
            <a:ext cx="1249039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D179A19-56B9-1C01-180A-7BF91C9C44A3}"/>
              </a:ext>
            </a:extLst>
          </p:cNvPr>
          <p:cNvSpPr txBox="1"/>
          <p:nvPr/>
        </p:nvSpPr>
        <p:spPr>
          <a:xfrm rot="16200000">
            <a:off x="4004484" y="2052328"/>
            <a:ext cx="1297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Brain Module</a:t>
            </a: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00887757-4956-124D-92FA-EEF7AF284E8D}"/>
              </a:ext>
            </a:extLst>
          </p:cNvPr>
          <p:cNvCxnSpPr>
            <a:cxnSpLocks/>
            <a:stCxn id="39" idx="3"/>
            <a:endCxn id="35" idx="4"/>
          </p:cNvCxnSpPr>
          <p:nvPr/>
        </p:nvCxnSpPr>
        <p:spPr>
          <a:xfrm flipV="1">
            <a:off x="4653444" y="1256050"/>
            <a:ext cx="5543" cy="3165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itardo 41">
            <a:extLst>
              <a:ext uri="{FF2B5EF4-FFF2-40B4-BE49-F238E27FC236}">
                <a16:creationId xmlns:a16="http://schemas.microsoft.com/office/drawing/2014/main" id="{F7D93250-EF48-6B1A-D00E-AFA894EEEDB3}"/>
              </a:ext>
            </a:extLst>
          </p:cNvPr>
          <p:cNvSpPr/>
          <p:nvPr/>
        </p:nvSpPr>
        <p:spPr>
          <a:xfrm rot="16200000">
            <a:off x="7184224" y="1171058"/>
            <a:ext cx="4374737" cy="4264980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CA03734-6331-43C5-A3B0-A8957D14C7C6}"/>
              </a:ext>
            </a:extLst>
          </p:cNvPr>
          <p:cNvSpPr txBox="1"/>
          <p:nvPr/>
        </p:nvSpPr>
        <p:spPr>
          <a:xfrm>
            <a:off x="10950813" y="5464128"/>
            <a:ext cx="6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Brain</a:t>
            </a:r>
          </a:p>
        </p:txBody>
      </p:sp>
      <p:sp>
        <p:nvSpPr>
          <p:cNvPr id="44" name="Ritardo 43">
            <a:extLst>
              <a:ext uri="{FF2B5EF4-FFF2-40B4-BE49-F238E27FC236}">
                <a16:creationId xmlns:a16="http://schemas.microsoft.com/office/drawing/2014/main" id="{D80B2108-E449-D0EE-DAE8-26493354AD3D}"/>
              </a:ext>
            </a:extLst>
          </p:cNvPr>
          <p:cNvSpPr/>
          <p:nvPr/>
        </p:nvSpPr>
        <p:spPr>
          <a:xfrm rot="10800000">
            <a:off x="8122842" y="4810074"/>
            <a:ext cx="1366231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5C46433D-5E5D-01CB-2002-9B769200C26B}"/>
              </a:ext>
            </a:extLst>
          </p:cNvPr>
          <p:cNvSpPr txBox="1"/>
          <p:nvPr/>
        </p:nvSpPr>
        <p:spPr>
          <a:xfrm>
            <a:off x="8184682" y="4941413"/>
            <a:ext cx="1297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Brain Module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CD7184AE-FD2C-0C83-FF93-AC7462B4B3F0}"/>
              </a:ext>
            </a:extLst>
          </p:cNvPr>
          <p:cNvCxnSpPr>
            <a:cxnSpLocks/>
            <a:endCxn id="44" idx="1"/>
          </p:cNvCxnSpPr>
          <p:nvPr/>
        </p:nvCxnSpPr>
        <p:spPr>
          <a:xfrm flipH="1">
            <a:off x="9489073" y="5116398"/>
            <a:ext cx="10609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74C49959-4269-9181-79D7-D91EDBDB2E80}"/>
              </a:ext>
            </a:extLst>
          </p:cNvPr>
          <p:cNvSpPr/>
          <p:nvPr/>
        </p:nvSpPr>
        <p:spPr>
          <a:xfrm>
            <a:off x="7695593" y="2755642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31A2CC9F-3091-A7A3-AFA3-942EA9E5D28C}"/>
                  </a:ext>
                </a:extLst>
              </p:cNvPr>
              <p:cNvSpPr txBox="1"/>
              <p:nvPr/>
            </p:nvSpPr>
            <p:spPr>
              <a:xfrm>
                <a:off x="7790756" y="2864890"/>
                <a:ext cx="3764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31A2CC9F-3091-A7A3-AFA3-942EA9E5D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756" y="2864890"/>
                <a:ext cx="3764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uppo 48">
            <a:extLst>
              <a:ext uri="{FF2B5EF4-FFF2-40B4-BE49-F238E27FC236}">
                <a16:creationId xmlns:a16="http://schemas.microsoft.com/office/drawing/2014/main" id="{D840E5D3-C999-3F30-C2FA-4E65AAAFEF6D}"/>
              </a:ext>
            </a:extLst>
          </p:cNvPr>
          <p:cNvGrpSpPr/>
          <p:nvPr/>
        </p:nvGrpSpPr>
        <p:grpSpPr>
          <a:xfrm>
            <a:off x="8146236" y="3007992"/>
            <a:ext cx="1031026" cy="889454"/>
            <a:chOff x="9015499" y="761216"/>
            <a:chExt cx="1537294" cy="1412853"/>
          </a:xfrm>
        </p:grpSpPr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75EF776A-3D95-EF05-D6D3-D447825C0033}"/>
                </a:ext>
              </a:extLst>
            </p:cNvPr>
            <p:cNvSpPr/>
            <p:nvPr/>
          </p:nvSpPr>
          <p:spPr>
            <a:xfrm>
              <a:off x="10319687" y="135095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118899B3-DE90-340A-A729-DE3D3481BE10}"/>
                </a:ext>
              </a:extLst>
            </p:cNvPr>
            <p:cNvSpPr/>
            <p:nvPr/>
          </p:nvSpPr>
          <p:spPr>
            <a:xfrm>
              <a:off x="9936442" y="1597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52" name="Ovale 51">
              <a:extLst>
                <a:ext uri="{FF2B5EF4-FFF2-40B4-BE49-F238E27FC236}">
                  <a16:creationId xmlns:a16="http://schemas.microsoft.com/office/drawing/2014/main" id="{041553E5-14FF-DD9E-C463-D2544CBB5FEA}"/>
                </a:ext>
              </a:extLst>
            </p:cNvPr>
            <p:cNvSpPr/>
            <p:nvPr/>
          </p:nvSpPr>
          <p:spPr>
            <a:xfrm>
              <a:off x="9424064" y="166985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3D099A3B-2067-AD2F-30F8-8477F6693297}"/>
                </a:ext>
              </a:extLst>
            </p:cNvPr>
            <p:cNvSpPr txBox="1"/>
            <p:nvPr/>
          </p:nvSpPr>
          <p:spPr>
            <a:xfrm>
              <a:off x="9246360" y="130964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5990824E-5BFE-E175-8C2E-08A7AB3E5429}"/>
                </a:ext>
              </a:extLst>
            </p:cNvPr>
            <p:cNvSpPr txBox="1"/>
            <p:nvPr/>
          </p:nvSpPr>
          <p:spPr>
            <a:xfrm>
              <a:off x="9794444" y="1258243"/>
              <a:ext cx="4267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55" name="CasellaDiTesto 54">
              <a:extLst>
                <a:ext uri="{FF2B5EF4-FFF2-40B4-BE49-F238E27FC236}">
                  <a16:creationId xmlns:a16="http://schemas.microsoft.com/office/drawing/2014/main" id="{F8B22A6B-2953-CC68-C985-04C5E83872F9}"/>
                </a:ext>
              </a:extLst>
            </p:cNvPr>
            <p:cNvSpPr txBox="1"/>
            <p:nvPr/>
          </p:nvSpPr>
          <p:spPr>
            <a:xfrm>
              <a:off x="10189360" y="1023137"/>
              <a:ext cx="363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56" name="Figura a mano libera 55">
              <a:extLst>
                <a:ext uri="{FF2B5EF4-FFF2-40B4-BE49-F238E27FC236}">
                  <a16:creationId xmlns:a16="http://schemas.microsoft.com/office/drawing/2014/main" id="{86512E81-A7A5-FFBB-ED9B-75F942C02915}"/>
                </a:ext>
              </a:extLst>
            </p:cNvPr>
            <p:cNvSpPr/>
            <p:nvPr/>
          </p:nvSpPr>
          <p:spPr>
            <a:xfrm>
              <a:off x="9920426" y="76121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57" name="Figura a mano libera 56">
              <a:extLst>
                <a:ext uri="{FF2B5EF4-FFF2-40B4-BE49-F238E27FC236}">
                  <a16:creationId xmlns:a16="http://schemas.microsoft.com/office/drawing/2014/main" id="{C2C1F75C-4C13-065C-3A9D-058F33F2C118}"/>
                </a:ext>
              </a:extLst>
            </p:cNvPr>
            <p:cNvSpPr/>
            <p:nvPr/>
          </p:nvSpPr>
          <p:spPr>
            <a:xfrm>
              <a:off x="9779704" y="181854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58" name="Figura a mano libera 57">
              <a:extLst>
                <a:ext uri="{FF2B5EF4-FFF2-40B4-BE49-F238E27FC236}">
                  <a16:creationId xmlns:a16="http://schemas.microsoft.com/office/drawing/2014/main" id="{5AF20C37-6243-52EE-C691-2337BE7D34A5}"/>
                </a:ext>
              </a:extLst>
            </p:cNvPr>
            <p:cNvSpPr/>
            <p:nvPr/>
          </p:nvSpPr>
          <p:spPr>
            <a:xfrm>
              <a:off x="9015499" y="186629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59" name="Ovale 58">
            <a:extLst>
              <a:ext uri="{FF2B5EF4-FFF2-40B4-BE49-F238E27FC236}">
                <a16:creationId xmlns:a16="http://schemas.microsoft.com/office/drawing/2014/main" id="{F92E27C3-B23E-1E0F-AB41-FA51F492EB0D}"/>
              </a:ext>
            </a:extLst>
          </p:cNvPr>
          <p:cNvSpPr/>
          <p:nvPr/>
        </p:nvSpPr>
        <p:spPr>
          <a:xfrm>
            <a:off x="9104276" y="342074"/>
            <a:ext cx="587829" cy="587829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F8A1176-E923-8FBC-65FD-00493A4D6FD1}"/>
                  </a:ext>
                </a:extLst>
              </p:cNvPr>
              <p:cNvSpPr txBox="1"/>
              <p:nvPr/>
            </p:nvSpPr>
            <p:spPr>
              <a:xfrm>
                <a:off x="9228436" y="451913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2F8A1176-E923-8FBC-65FD-00493A4D6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436" y="451913"/>
                <a:ext cx="371384" cy="369332"/>
              </a:xfrm>
              <a:prstGeom prst="rect">
                <a:avLst/>
              </a:prstGeom>
              <a:blipFill>
                <a:blip r:embed="rId7"/>
                <a:stretch>
                  <a:fillRect t="-1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Figura a mano libera 60">
            <a:extLst>
              <a:ext uri="{FF2B5EF4-FFF2-40B4-BE49-F238E27FC236}">
                <a16:creationId xmlns:a16="http://schemas.microsoft.com/office/drawing/2014/main" id="{36079E9B-D0E8-8C49-55F9-88FED228FE91}"/>
              </a:ext>
            </a:extLst>
          </p:cNvPr>
          <p:cNvSpPr/>
          <p:nvPr/>
        </p:nvSpPr>
        <p:spPr>
          <a:xfrm>
            <a:off x="9814047" y="481941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rgbClr val="7F7F7F"/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B3079D22-9966-4B1D-8510-592F53D13A13}"/>
              </a:ext>
            </a:extLst>
          </p:cNvPr>
          <p:cNvSpPr/>
          <p:nvPr/>
        </p:nvSpPr>
        <p:spPr>
          <a:xfrm>
            <a:off x="10268530" y="5782430"/>
            <a:ext cx="587829" cy="587829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7A88C423-0D27-1157-499A-292AF0AB364A}"/>
                  </a:ext>
                </a:extLst>
              </p:cNvPr>
              <p:cNvSpPr txBox="1"/>
              <p:nvPr/>
            </p:nvSpPr>
            <p:spPr>
              <a:xfrm>
                <a:off x="10366575" y="5891678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7A88C423-0D27-1157-499A-292AF0AB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6575" y="5891678"/>
                <a:ext cx="367986" cy="369332"/>
              </a:xfrm>
              <a:prstGeom prst="rect">
                <a:avLst/>
              </a:prstGeom>
              <a:blipFill>
                <a:blip r:embed="rId8"/>
                <a:stretch>
                  <a:fillRect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igura a mano libera 63">
            <a:extLst>
              <a:ext uri="{FF2B5EF4-FFF2-40B4-BE49-F238E27FC236}">
                <a16:creationId xmlns:a16="http://schemas.microsoft.com/office/drawing/2014/main" id="{68E36EEE-A821-B092-E2F3-8248C07EB407}"/>
              </a:ext>
            </a:extLst>
          </p:cNvPr>
          <p:cNvSpPr/>
          <p:nvPr/>
        </p:nvSpPr>
        <p:spPr>
          <a:xfrm>
            <a:off x="9845326" y="6402315"/>
            <a:ext cx="1434235" cy="308093"/>
          </a:xfrm>
          <a:custGeom>
            <a:avLst/>
            <a:gdLst>
              <a:gd name="connsiteX0" fmla="*/ 0 w 4114165"/>
              <a:gd name="connsiteY0" fmla="*/ 3011446 h 3063504"/>
              <a:gd name="connsiteX1" fmla="*/ 3185 w 4114165"/>
              <a:gd name="connsiteY1" fmla="*/ 3013332 h 3063504"/>
              <a:gd name="connsiteX2" fmla="*/ 9554 w 4114165"/>
              <a:gd name="connsiteY2" fmla="*/ 2826245 h 3063504"/>
              <a:gd name="connsiteX3" fmla="*/ 12738 w 4114165"/>
              <a:gd name="connsiteY3" fmla="*/ 2838655 h 3063504"/>
              <a:gd name="connsiteX4" fmla="*/ 15922 w 4114165"/>
              <a:gd name="connsiteY4" fmla="*/ 2924828 h 3063504"/>
              <a:gd name="connsiteX5" fmla="*/ 19106 w 4114165"/>
              <a:gd name="connsiteY5" fmla="*/ 2725369 h 3063504"/>
              <a:gd name="connsiteX6" fmla="*/ 22291 w 4114165"/>
              <a:gd name="connsiteY6" fmla="*/ 2641399 h 3063504"/>
              <a:gd name="connsiteX7" fmla="*/ 25475 w 4114165"/>
              <a:gd name="connsiteY7" fmla="*/ 2821179 h 3063504"/>
              <a:gd name="connsiteX8" fmla="*/ 28660 w 4114165"/>
              <a:gd name="connsiteY8" fmla="*/ 2514627 h 3063504"/>
              <a:gd name="connsiteX9" fmla="*/ 31843 w 4114165"/>
              <a:gd name="connsiteY9" fmla="*/ 2618250 h 3063504"/>
              <a:gd name="connsiteX10" fmla="*/ 35028 w 4114165"/>
              <a:gd name="connsiteY10" fmla="*/ 2254674 h 3063504"/>
              <a:gd name="connsiteX11" fmla="*/ 38212 w 4114165"/>
              <a:gd name="connsiteY11" fmla="*/ 2269567 h 3063504"/>
              <a:gd name="connsiteX12" fmla="*/ 44582 w 4114165"/>
              <a:gd name="connsiteY12" fmla="*/ 1843155 h 3063504"/>
              <a:gd name="connsiteX13" fmla="*/ 47765 w 4114165"/>
              <a:gd name="connsiteY13" fmla="*/ 1889465 h 3063504"/>
              <a:gd name="connsiteX14" fmla="*/ 50950 w 4114165"/>
              <a:gd name="connsiteY14" fmla="*/ 1451074 h 3063504"/>
              <a:gd name="connsiteX15" fmla="*/ 54134 w 4114165"/>
              <a:gd name="connsiteY15" fmla="*/ 1745876 h 3063504"/>
              <a:gd name="connsiteX16" fmla="*/ 57319 w 4114165"/>
              <a:gd name="connsiteY16" fmla="*/ 1707861 h 3063504"/>
              <a:gd name="connsiteX17" fmla="*/ 60503 w 4114165"/>
              <a:gd name="connsiteY17" fmla="*/ 1736163 h 3063504"/>
              <a:gd name="connsiteX18" fmla="*/ 66871 w 4114165"/>
              <a:gd name="connsiteY18" fmla="*/ 1595803 h 3063504"/>
              <a:gd name="connsiteX19" fmla="*/ 70056 w 4114165"/>
              <a:gd name="connsiteY19" fmla="*/ 1611164 h 3063504"/>
              <a:gd name="connsiteX20" fmla="*/ 73240 w 4114165"/>
              <a:gd name="connsiteY20" fmla="*/ 1610809 h 3063504"/>
              <a:gd name="connsiteX21" fmla="*/ 76425 w 4114165"/>
              <a:gd name="connsiteY21" fmla="*/ 1814308 h 3063504"/>
              <a:gd name="connsiteX22" fmla="*/ 79608 w 4114165"/>
              <a:gd name="connsiteY22" fmla="*/ 1666945 h 3063504"/>
              <a:gd name="connsiteX23" fmla="*/ 82793 w 4114165"/>
              <a:gd name="connsiteY23" fmla="*/ 1683737 h 3063504"/>
              <a:gd name="connsiteX24" fmla="*/ 85978 w 4114165"/>
              <a:gd name="connsiteY24" fmla="*/ 1724374 h 3063504"/>
              <a:gd name="connsiteX25" fmla="*/ 89162 w 4114165"/>
              <a:gd name="connsiteY25" fmla="*/ 1786398 h 3063504"/>
              <a:gd name="connsiteX26" fmla="*/ 92347 w 4114165"/>
              <a:gd name="connsiteY26" fmla="*/ 1745293 h 3063504"/>
              <a:gd name="connsiteX27" fmla="*/ 95530 w 4114165"/>
              <a:gd name="connsiteY27" fmla="*/ 1727286 h 3063504"/>
              <a:gd name="connsiteX28" fmla="*/ 98715 w 4114165"/>
              <a:gd name="connsiteY28" fmla="*/ 1781827 h 3063504"/>
              <a:gd name="connsiteX29" fmla="*/ 101899 w 4114165"/>
              <a:gd name="connsiteY29" fmla="*/ 1772203 h 3063504"/>
              <a:gd name="connsiteX30" fmla="*/ 105084 w 4114165"/>
              <a:gd name="connsiteY30" fmla="*/ 1830365 h 3063504"/>
              <a:gd name="connsiteX31" fmla="*/ 108268 w 4114165"/>
              <a:gd name="connsiteY31" fmla="*/ 1860162 h 3063504"/>
              <a:gd name="connsiteX32" fmla="*/ 111452 w 4114165"/>
              <a:gd name="connsiteY32" fmla="*/ 1854540 h 3063504"/>
              <a:gd name="connsiteX33" fmla="*/ 124190 w 4114165"/>
              <a:gd name="connsiteY33" fmla="*/ 2026178 h 3063504"/>
              <a:gd name="connsiteX34" fmla="*/ 127373 w 4114165"/>
              <a:gd name="connsiteY34" fmla="*/ 1988302 h 3063504"/>
              <a:gd name="connsiteX35" fmla="*/ 133742 w 4114165"/>
              <a:gd name="connsiteY35" fmla="*/ 1778623 h 3063504"/>
              <a:gd name="connsiteX36" fmla="*/ 136927 w 4114165"/>
              <a:gd name="connsiteY36" fmla="*/ 1775546 h 3063504"/>
              <a:gd name="connsiteX37" fmla="*/ 140112 w 4114165"/>
              <a:gd name="connsiteY37" fmla="*/ 1739620 h 3063504"/>
              <a:gd name="connsiteX38" fmla="*/ 143296 w 4114165"/>
              <a:gd name="connsiteY38" fmla="*/ 1765352 h 3063504"/>
              <a:gd name="connsiteX39" fmla="*/ 146480 w 4114165"/>
              <a:gd name="connsiteY39" fmla="*/ 1810927 h 3063504"/>
              <a:gd name="connsiteX40" fmla="*/ 152849 w 4114165"/>
              <a:gd name="connsiteY40" fmla="*/ 1709469 h 3063504"/>
              <a:gd name="connsiteX41" fmla="*/ 156033 w 4114165"/>
              <a:gd name="connsiteY41" fmla="*/ 1680153 h 3063504"/>
              <a:gd name="connsiteX42" fmla="*/ 159218 w 4114165"/>
              <a:gd name="connsiteY42" fmla="*/ 1678089 h 3063504"/>
              <a:gd name="connsiteX43" fmla="*/ 162401 w 4114165"/>
              <a:gd name="connsiteY43" fmla="*/ 1664945 h 3063504"/>
              <a:gd name="connsiteX44" fmla="*/ 165586 w 4114165"/>
              <a:gd name="connsiteY44" fmla="*/ 1675164 h 3063504"/>
              <a:gd name="connsiteX45" fmla="*/ 168770 w 4114165"/>
              <a:gd name="connsiteY45" fmla="*/ 1620218 h 3063504"/>
              <a:gd name="connsiteX46" fmla="*/ 171955 w 4114165"/>
              <a:gd name="connsiteY46" fmla="*/ 1594144 h 3063504"/>
              <a:gd name="connsiteX47" fmla="*/ 175140 w 4114165"/>
              <a:gd name="connsiteY47" fmla="*/ 1608986 h 3063504"/>
              <a:gd name="connsiteX48" fmla="*/ 178323 w 4114165"/>
              <a:gd name="connsiteY48" fmla="*/ 1606884 h 3063504"/>
              <a:gd name="connsiteX49" fmla="*/ 181508 w 4114165"/>
              <a:gd name="connsiteY49" fmla="*/ 1608441 h 3063504"/>
              <a:gd name="connsiteX50" fmla="*/ 184692 w 4114165"/>
              <a:gd name="connsiteY50" fmla="*/ 1602160 h 3063504"/>
              <a:gd name="connsiteX51" fmla="*/ 187877 w 4114165"/>
              <a:gd name="connsiteY51" fmla="*/ 1607871 h 3063504"/>
              <a:gd name="connsiteX52" fmla="*/ 191061 w 4114165"/>
              <a:gd name="connsiteY52" fmla="*/ 1561270 h 3063504"/>
              <a:gd name="connsiteX53" fmla="*/ 194245 w 4114165"/>
              <a:gd name="connsiteY53" fmla="*/ 1591447 h 3063504"/>
              <a:gd name="connsiteX54" fmla="*/ 200614 w 4114165"/>
              <a:gd name="connsiteY54" fmla="*/ 1561156 h 3063504"/>
              <a:gd name="connsiteX55" fmla="*/ 206983 w 4114165"/>
              <a:gd name="connsiteY55" fmla="*/ 1586116 h 3063504"/>
              <a:gd name="connsiteX56" fmla="*/ 210166 w 4114165"/>
              <a:gd name="connsiteY56" fmla="*/ 1617799 h 3063504"/>
              <a:gd name="connsiteX57" fmla="*/ 213351 w 4114165"/>
              <a:gd name="connsiteY57" fmla="*/ 1602755 h 3063504"/>
              <a:gd name="connsiteX58" fmla="*/ 216535 w 4114165"/>
              <a:gd name="connsiteY58" fmla="*/ 1596981 h 3063504"/>
              <a:gd name="connsiteX59" fmla="*/ 219720 w 4114165"/>
              <a:gd name="connsiteY59" fmla="*/ 1570641 h 3063504"/>
              <a:gd name="connsiteX60" fmla="*/ 222905 w 4114165"/>
              <a:gd name="connsiteY60" fmla="*/ 1594195 h 3063504"/>
              <a:gd name="connsiteX61" fmla="*/ 226089 w 4114165"/>
              <a:gd name="connsiteY61" fmla="*/ 1556180 h 3063504"/>
              <a:gd name="connsiteX62" fmla="*/ 229272 w 4114165"/>
              <a:gd name="connsiteY62" fmla="*/ 1552989 h 3063504"/>
              <a:gd name="connsiteX63" fmla="*/ 232457 w 4114165"/>
              <a:gd name="connsiteY63" fmla="*/ 1561714 h 3063504"/>
              <a:gd name="connsiteX64" fmla="*/ 238826 w 4114165"/>
              <a:gd name="connsiteY64" fmla="*/ 1454734 h 3063504"/>
              <a:gd name="connsiteX65" fmla="*/ 248379 w 4114165"/>
              <a:gd name="connsiteY65" fmla="*/ 1211852 h 3063504"/>
              <a:gd name="connsiteX66" fmla="*/ 251563 w 4114165"/>
              <a:gd name="connsiteY66" fmla="*/ 1302015 h 3063504"/>
              <a:gd name="connsiteX67" fmla="*/ 254748 w 4114165"/>
              <a:gd name="connsiteY67" fmla="*/ 1329861 h 3063504"/>
              <a:gd name="connsiteX68" fmla="*/ 257933 w 4114165"/>
              <a:gd name="connsiteY68" fmla="*/ 1292593 h 3063504"/>
              <a:gd name="connsiteX69" fmla="*/ 261116 w 4114165"/>
              <a:gd name="connsiteY69" fmla="*/ 1329114 h 3063504"/>
              <a:gd name="connsiteX70" fmla="*/ 264300 w 4114165"/>
              <a:gd name="connsiteY70" fmla="*/ 1279094 h 3063504"/>
              <a:gd name="connsiteX71" fmla="*/ 267485 w 4114165"/>
              <a:gd name="connsiteY71" fmla="*/ 1355023 h 3063504"/>
              <a:gd name="connsiteX72" fmla="*/ 270670 w 4114165"/>
              <a:gd name="connsiteY72" fmla="*/ 1329405 h 3063504"/>
              <a:gd name="connsiteX73" fmla="*/ 273854 w 4114165"/>
              <a:gd name="connsiteY73" fmla="*/ 1335243 h 3063504"/>
              <a:gd name="connsiteX74" fmla="*/ 277037 w 4114165"/>
              <a:gd name="connsiteY74" fmla="*/ 1297063 h 3063504"/>
              <a:gd name="connsiteX75" fmla="*/ 280222 w 4114165"/>
              <a:gd name="connsiteY75" fmla="*/ 1222008 h 3063504"/>
              <a:gd name="connsiteX76" fmla="*/ 283407 w 4114165"/>
              <a:gd name="connsiteY76" fmla="*/ 1184943 h 3063504"/>
              <a:gd name="connsiteX77" fmla="*/ 286591 w 4114165"/>
              <a:gd name="connsiteY77" fmla="*/ 1180510 h 3063504"/>
              <a:gd name="connsiteX78" fmla="*/ 289776 w 4114165"/>
              <a:gd name="connsiteY78" fmla="*/ 1181283 h 3063504"/>
              <a:gd name="connsiteX79" fmla="*/ 292959 w 4114165"/>
              <a:gd name="connsiteY79" fmla="*/ 1142799 h 3063504"/>
              <a:gd name="connsiteX80" fmla="*/ 296144 w 4114165"/>
              <a:gd name="connsiteY80" fmla="*/ 1200240 h 3063504"/>
              <a:gd name="connsiteX81" fmla="*/ 302513 w 4114165"/>
              <a:gd name="connsiteY81" fmla="*/ 1061286 h 3063504"/>
              <a:gd name="connsiteX82" fmla="*/ 305698 w 4114165"/>
              <a:gd name="connsiteY82" fmla="*/ 1043367 h 3063504"/>
              <a:gd name="connsiteX83" fmla="*/ 308881 w 4114165"/>
              <a:gd name="connsiteY83" fmla="*/ 1015761 h 3063504"/>
              <a:gd name="connsiteX84" fmla="*/ 312065 w 4114165"/>
              <a:gd name="connsiteY84" fmla="*/ 1020636 h 3063504"/>
              <a:gd name="connsiteX85" fmla="*/ 315250 w 4114165"/>
              <a:gd name="connsiteY85" fmla="*/ 995728 h 3063504"/>
              <a:gd name="connsiteX86" fmla="*/ 324803 w 4114165"/>
              <a:gd name="connsiteY86" fmla="*/ 1044659 h 3063504"/>
              <a:gd name="connsiteX87" fmla="*/ 327987 w 4114165"/>
              <a:gd name="connsiteY87" fmla="*/ 1045304 h 3063504"/>
              <a:gd name="connsiteX88" fmla="*/ 331172 w 4114165"/>
              <a:gd name="connsiteY88" fmla="*/ 978037 h 3063504"/>
              <a:gd name="connsiteX89" fmla="*/ 334354 w 4114165"/>
              <a:gd name="connsiteY89" fmla="*/ 967488 h 3063504"/>
              <a:gd name="connsiteX90" fmla="*/ 337535 w 4114165"/>
              <a:gd name="connsiteY90" fmla="*/ 942922 h 3063504"/>
              <a:gd name="connsiteX91" fmla="*/ 343909 w 4114165"/>
              <a:gd name="connsiteY91" fmla="*/ 1069605 h 3063504"/>
              <a:gd name="connsiteX92" fmla="*/ 347090 w 4114165"/>
              <a:gd name="connsiteY92" fmla="*/ 1001996 h 3063504"/>
              <a:gd name="connsiteX93" fmla="*/ 350283 w 4114165"/>
              <a:gd name="connsiteY93" fmla="*/ 1035959 h 3063504"/>
              <a:gd name="connsiteX94" fmla="*/ 353464 w 4114165"/>
              <a:gd name="connsiteY94" fmla="*/ 1037035 h 3063504"/>
              <a:gd name="connsiteX95" fmla="*/ 356645 w 4114165"/>
              <a:gd name="connsiteY95" fmla="*/ 1209180 h 3063504"/>
              <a:gd name="connsiteX96" fmla="*/ 359825 w 4114165"/>
              <a:gd name="connsiteY96" fmla="*/ 1224300 h 3063504"/>
              <a:gd name="connsiteX97" fmla="*/ 366200 w 4114165"/>
              <a:gd name="connsiteY97" fmla="*/ 1319275 h 3063504"/>
              <a:gd name="connsiteX98" fmla="*/ 369380 w 4114165"/>
              <a:gd name="connsiteY98" fmla="*/ 1254337 h 3063504"/>
              <a:gd name="connsiteX99" fmla="*/ 372574 w 4114165"/>
              <a:gd name="connsiteY99" fmla="*/ 1298140 h 3063504"/>
              <a:gd name="connsiteX100" fmla="*/ 375755 w 4114165"/>
              <a:gd name="connsiteY100" fmla="*/ 1247778 h 3063504"/>
              <a:gd name="connsiteX101" fmla="*/ 378935 w 4114165"/>
              <a:gd name="connsiteY101" fmla="*/ 1301951 h 3063504"/>
              <a:gd name="connsiteX102" fmla="*/ 382116 w 4114165"/>
              <a:gd name="connsiteY102" fmla="*/ 1294214 h 3063504"/>
              <a:gd name="connsiteX103" fmla="*/ 385310 w 4114165"/>
              <a:gd name="connsiteY103" fmla="*/ 1319591 h 3063504"/>
              <a:gd name="connsiteX104" fmla="*/ 388490 w 4114165"/>
              <a:gd name="connsiteY104" fmla="*/ 1313690 h 3063504"/>
              <a:gd name="connsiteX105" fmla="*/ 391671 w 4114165"/>
              <a:gd name="connsiteY105" fmla="*/ 1316970 h 3063504"/>
              <a:gd name="connsiteX106" fmla="*/ 394865 w 4114165"/>
              <a:gd name="connsiteY106" fmla="*/ 1262986 h 3063504"/>
              <a:gd name="connsiteX107" fmla="*/ 401226 w 4114165"/>
              <a:gd name="connsiteY107" fmla="*/ 1288414 h 3063504"/>
              <a:gd name="connsiteX108" fmla="*/ 404407 w 4114165"/>
              <a:gd name="connsiteY108" fmla="*/ 1275067 h 3063504"/>
              <a:gd name="connsiteX109" fmla="*/ 407601 w 4114165"/>
              <a:gd name="connsiteY109" fmla="*/ 1332723 h 3063504"/>
              <a:gd name="connsiteX110" fmla="*/ 413962 w 4114165"/>
              <a:gd name="connsiteY110" fmla="*/ 1099706 h 3063504"/>
              <a:gd name="connsiteX111" fmla="*/ 426698 w 4114165"/>
              <a:gd name="connsiteY111" fmla="*/ 106593 h 3063504"/>
              <a:gd name="connsiteX112" fmla="*/ 429891 w 4114165"/>
              <a:gd name="connsiteY112" fmla="*/ 163744 h 3063504"/>
              <a:gd name="connsiteX113" fmla="*/ 433072 w 4114165"/>
              <a:gd name="connsiteY113" fmla="*/ 272852 h 3063504"/>
              <a:gd name="connsiteX114" fmla="*/ 436253 w 4114165"/>
              <a:gd name="connsiteY114" fmla="*/ 264073 h 3063504"/>
              <a:gd name="connsiteX115" fmla="*/ 442627 w 4114165"/>
              <a:gd name="connsiteY115" fmla="*/ 0 h 3063504"/>
              <a:gd name="connsiteX116" fmla="*/ 448989 w 4114165"/>
              <a:gd name="connsiteY116" fmla="*/ 212600 h 3063504"/>
              <a:gd name="connsiteX117" fmla="*/ 452182 w 4114165"/>
              <a:gd name="connsiteY117" fmla="*/ 53217 h 3063504"/>
              <a:gd name="connsiteX118" fmla="*/ 455363 w 4114165"/>
              <a:gd name="connsiteY118" fmla="*/ 35493 h 3063504"/>
              <a:gd name="connsiteX119" fmla="*/ 458544 w 4114165"/>
              <a:gd name="connsiteY119" fmla="*/ 61732 h 3063504"/>
              <a:gd name="connsiteX120" fmla="*/ 468099 w 4114165"/>
              <a:gd name="connsiteY120" fmla="*/ 648880 h 3063504"/>
              <a:gd name="connsiteX121" fmla="*/ 474473 w 4114165"/>
              <a:gd name="connsiteY121" fmla="*/ 828686 h 3063504"/>
              <a:gd name="connsiteX122" fmla="*/ 477654 w 4114165"/>
              <a:gd name="connsiteY122" fmla="*/ 981747 h 3063504"/>
              <a:gd name="connsiteX123" fmla="*/ 480835 w 4114165"/>
              <a:gd name="connsiteY123" fmla="*/ 1056676 h 3063504"/>
              <a:gd name="connsiteX124" fmla="*/ 499945 w 4114165"/>
              <a:gd name="connsiteY124" fmla="*/ 1995963 h 3063504"/>
              <a:gd name="connsiteX125" fmla="*/ 506306 w 4114165"/>
              <a:gd name="connsiteY125" fmla="*/ 2089444 h 3063504"/>
              <a:gd name="connsiteX126" fmla="*/ 515861 w 4114165"/>
              <a:gd name="connsiteY126" fmla="*/ 2169159 h 3063504"/>
              <a:gd name="connsiteX127" fmla="*/ 519042 w 4114165"/>
              <a:gd name="connsiteY127" fmla="*/ 2238212 h 3063504"/>
              <a:gd name="connsiteX128" fmla="*/ 522235 w 4114165"/>
              <a:gd name="connsiteY128" fmla="*/ 2227980 h 3063504"/>
              <a:gd name="connsiteX129" fmla="*/ 525416 w 4114165"/>
              <a:gd name="connsiteY129" fmla="*/ 2306214 h 3063504"/>
              <a:gd name="connsiteX130" fmla="*/ 528597 w 4114165"/>
              <a:gd name="connsiteY130" fmla="*/ 2337277 h 3063504"/>
              <a:gd name="connsiteX131" fmla="*/ 531791 w 4114165"/>
              <a:gd name="connsiteY131" fmla="*/ 2346281 h 3063504"/>
              <a:gd name="connsiteX132" fmla="*/ 538152 w 4114165"/>
              <a:gd name="connsiteY132" fmla="*/ 2373532 h 3063504"/>
              <a:gd name="connsiteX133" fmla="*/ 541333 w 4114165"/>
              <a:gd name="connsiteY133" fmla="*/ 2419740 h 3063504"/>
              <a:gd name="connsiteX134" fmla="*/ 544526 w 4114165"/>
              <a:gd name="connsiteY134" fmla="*/ 2436253 h 3063504"/>
              <a:gd name="connsiteX135" fmla="*/ 550888 w 4114165"/>
              <a:gd name="connsiteY135" fmla="*/ 2604245 h 3063504"/>
              <a:gd name="connsiteX136" fmla="*/ 557262 w 4114165"/>
              <a:gd name="connsiteY136" fmla="*/ 2762219 h 3063504"/>
              <a:gd name="connsiteX137" fmla="*/ 563624 w 4114165"/>
              <a:gd name="connsiteY137" fmla="*/ 2916876 h 3063504"/>
              <a:gd name="connsiteX138" fmla="*/ 566817 w 4114165"/>
              <a:gd name="connsiteY138" fmla="*/ 2948433 h 3063504"/>
              <a:gd name="connsiteX139" fmla="*/ 569998 w 4114165"/>
              <a:gd name="connsiteY139" fmla="*/ 2949953 h 3063504"/>
              <a:gd name="connsiteX140" fmla="*/ 579553 w 4114165"/>
              <a:gd name="connsiteY140" fmla="*/ 2905732 h 3063504"/>
              <a:gd name="connsiteX141" fmla="*/ 585915 w 4114165"/>
              <a:gd name="connsiteY141" fmla="*/ 2936086 h 3063504"/>
              <a:gd name="connsiteX142" fmla="*/ 589108 w 4114165"/>
              <a:gd name="connsiteY142" fmla="*/ 2986638 h 3063504"/>
              <a:gd name="connsiteX143" fmla="*/ 592289 w 4114165"/>
              <a:gd name="connsiteY143" fmla="*/ 2980851 h 3063504"/>
              <a:gd name="connsiteX144" fmla="*/ 595470 w 4114165"/>
              <a:gd name="connsiteY144" fmla="*/ 3017587 h 3063504"/>
              <a:gd name="connsiteX145" fmla="*/ 598650 w 4114165"/>
              <a:gd name="connsiteY145" fmla="*/ 3005962 h 3063504"/>
              <a:gd name="connsiteX146" fmla="*/ 601844 w 4114165"/>
              <a:gd name="connsiteY146" fmla="*/ 3021335 h 3063504"/>
              <a:gd name="connsiteX147" fmla="*/ 605025 w 4114165"/>
              <a:gd name="connsiteY147" fmla="*/ 3001467 h 3063504"/>
              <a:gd name="connsiteX148" fmla="*/ 608205 w 4114165"/>
              <a:gd name="connsiteY148" fmla="*/ 2999694 h 3063504"/>
              <a:gd name="connsiteX149" fmla="*/ 611399 w 4114165"/>
              <a:gd name="connsiteY149" fmla="*/ 3008976 h 3063504"/>
              <a:gd name="connsiteX150" fmla="*/ 614580 w 4114165"/>
              <a:gd name="connsiteY150" fmla="*/ 2974747 h 3063504"/>
              <a:gd name="connsiteX151" fmla="*/ 617760 w 4114165"/>
              <a:gd name="connsiteY151" fmla="*/ 2990247 h 3063504"/>
              <a:gd name="connsiteX152" fmla="*/ 620941 w 4114165"/>
              <a:gd name="connsiteY152" fmla="*/ 2914571 h 3063504"/>
              <a:gd name="connsiteX153" fmla="*/ 624135 w 4114165"/>
              <a:gd name="connsiteY153" fmla="*/ 2993438 h 3063504"/>
              <a:gd name="connsiteX154" fmla="*/ 627315 w 4114165"/>
              <a:gd name="connsiteY154" fmla="*/ 2906277 h 3063504"/>
              <a:gd name="connsiteX155" fmla="*/ 630496 w 4114165"/>
              <a:gd name="connsiteY155" fmla="*/ 2932984 h 3063504"/>
              <a:gd name="connsiteX156" fmla="*/ 633690 w 4114165"/>
              <a:gd name="connsiteY156" fmla="*/ 2767576 h 3063504"/>
              <a:gd name="connsiteX157" fmla="*/ 636870 w 4114165"/>
              <a:gd name="connsiteY157" fmla="*/ 2826485 h 3063504"/>
              <a:gd name="connsiteX158" fmla="*/ 640051 w 4114165"/>
              <a:gd name="connsiteY158" fmla="*/ 2799196 h 3063504"/>
              <a:gd name="connsiteX159" fmla="*/ 643232 w 4114165"/>
              <a:gd name="connsiteY159" fmla="*/ 2831943 h 3063504"/>
              <a:gd name="connsiteX160" fmla="*/ 646426 w 4114165"/>
              <a:gd name="connsiteY160" fmla="*/ 2681453 h 3063504"/>
              <a:gd name="connsiteX161" fmla="*/ 649606 w 4114165"/>
              <a:gd name="connsiteY161" fmla="*/ 2708654 h 3063504"/>
              <a:gd name="connsiteX162" fmla="*/ 652787 w 4114165"/>
              <a:gd name="connsiteY162" fmla="*/ 2870946 h 3063504"/>
              <a:gd name="connsiteX163" fmla="*/ 655981 w 4114165"/>
              <a:gd name="connsiteY163" fmla="*/ 2515703 h 3063504"/>
              <a:gd name="connsiteX164" fmla="*/ 659161 w 4114165"/>
              <a:gd name="connsiteY164" fmla="*/ 2685087 h 3063504"/>
              <a:gd name="connsiteX165" fmla="*/ 662342 w 4114165"/>
              <a:gd name="connsiteY165" fmla="*/ 1744647 h 3063504"/>
              <a:gd name="connsiteX166" fmla="*/ 668716 w 4114165"/>
              <a:gd name="connsiteY166" fmla="*/ 1481428 h 3063504"/>
              <a:gd name="connsiteX167" fmla="*/ 671897 w 4114165"/>
              <a:gd name="connsiteY167" fmla="*/ 1603059 h 3063504"/>
              <a:gd name="connsiteX168" fmla="*/ 675078 w 4114165"/>
              <a:gd name="connsiteY168" fmla="*/ 1584469 h 3063504"/>
              <a:gd name="connsiteX169" fmla="*/ 678259 w 4114165"/>
              <a:gd name="connsiteY169" fmla="*/ 1607631 h 3063504"/>
              <a:gd name="connsiteX170" fmla="*/ 681452 w 4114165"/>
              <a:gd name="connsiteY170" fmla="*/ 1604680 h 3063504"/>
              <a:gd name="connsiteX171" fmla="*/ 684633 w 4114165"/>
              <a:gd name="connsiteY171" fmla="*/ 1275637 h 3063504"/>
              <a:gd name="connsiteX172" fmla="*/ 687814 w 4114165"/>
              <a:gd name="connsiteY172" fmla="*/ 1501386 h 3063504"/>
              <a:gd name="connsiteX173" fmla="*/ 691007 w 4114165"/>
              <a:gd name="connsiteY173" fmla="*/ 1211206 h 3063504"/>
              <a:gd name="connsiteX174" fmla="*/ 694188 w 4114165"/>
              <a:gd name="connsiteY174" fmla="*/ 1600970 h 3063504"/>
              <a:gd name="connsiteX175" fmla="*/ 697369 w 4114165"/>
              <a:gd name="connsiteY175" fmla="*/ 1080141 h 3063504"/>
              <a:gd name="connsiteX176" fmla="*/ 700550 w 4114165"/>
              <a:gd name="connsiteY176" fmla="*/ 1550570 h 3063504"/>
              <a:gd name="connsiteX177" fmla="*/ 703743 w 4114165"/>
              <a:gd name="connsiteY177" fmla="*/ 1284008 h 3063504"/>
              <a:gd name="connsiteX178" fmla="*/ 706924 w 4114165"/>
              <a:gd name="connsiteY178" fmla="*/ 1613367 h 3063504"/>
              <a:gd name="connsiteX179" fmla="*/ 710105 w 4114165"/>
              <a:gd name="connsiteY179" fmla="*/ 1411489 h 3063504"/>
              <a:gd name="connsiteX180" fmla="*/ 713298 w 4114165"/>
              <a:gd name="connsiteY180" fmla="*/ 1407690 h 3063504"/>
              <a:gd name="connsiteX181" fmla="*/ 716479 w 4114165"/>
              <a:gd name="connsiteY181" fmla="*/ 1894404 h 3063504"/>
              <a:gd name="connsiteX182" fmla="*/ 719660 w 4114165"/>
              <a:gd name="connsiteY182" fmla="*/ 1220412 h 3063504"/>
              <a:gd name="connsiteX183" fmla="*/ 722840 w 4114165"/>
              <a:gd name="connsiteY183" fmla="*/ 1962405 h 3063504"/>
              <a:gd name="connsiteX184" fmla="*/ 726034 w 4114165"/>
              <a:gd name="connsiteY184" fmla="*/ 1431066 h 3063504"/>
              <a:gd name="connsiteX185" fmla="*/ 729215 w 4114165"/>
              <a:gd name="connsiteY185" fmla="*/ 2100461 h 3063504"/>
              <a:gd name="connsiteX186" fmla="*/ 732395 w 4114165"/>
              <a:gd name="connsiteY186" fmla="*/ 1845042 h 3063504"/>
              <a:gd name="connsiteX187" fmla="*/ 735589 w 4114165"/>
              <a:gd name="connsiteY187" fmla="*/ 2177327 h 3063504"/>
              <a:gd name="connsiteX188" fmla="*/ 738770 w 4114165"/>
              <a:gd name="connsiteY188" fmla="*/ 2353549 h 3063504"/>
              <a:gd name="connsiteX189" fmla="*/ 741950 w 4114165"/>
              <a:gd name="connsiteY189" fmla="*/ 2300896 h 3063504"/>
              <a:gd name="connsiteX190" fmla="*/ 745131 w 4114165"/>
              <a:gd name="connsiteY190" fmla="*/ 2571371 h 3063504"/>
              <a:gd name="connsiteX191" fmla="*/ 748325 w 4114165"/>
              <a:gd name="connsiteY191" fmla="*/ 2227879 h 3063504"/>
              <a:gd name="connsiteX192" fmla="*/ 751505 w 4114165"/>
              <a:gd name="connsiteY192" fmla="*/ 2581793 h 3063504"/>
              <a:gd name="connsiteX193" fmla="*/ 754686 w 4114165"/>
              <a:gd name="connsiteY193" fmla="*/ 2147214 h 3063504"/>
              <a:gd name="connsiteX194" fmla="*/ 757880 w 4114165"/>
              <a:gd name="connsiteY194" fmla="*/ 2506915 h 3063504"/>
              <a:gd name="connsiteX195" fmla="*/ 761061 w 4114165"/>
              <a:gd name="connsiteY195" fmla="*/ 2098713 h 3063504"/>
              <a:gd name="connsiteX196" fmla="*/ 764241 w 4114165"/>
              <a:gd name="connsiteY196" fmla="*/ 2375698 h 3063504"/>
              <a:gd name="connsiteX197" fmla="*/ 767422 w 4114165"/>
              <a:gd name="connsiteY197" fmla="*/ 2074754 h 3063504"/>
              <a:gd name="connsiteX198" fmla="*/ 770616 w 4114165"/>
              <a:gd name="connsiteY198" fmla="*/ 2073589 h 3063504"/>
              <a:gd name="connsiteX199" fmla="*/ 773796 w 4114165"/>
              <a:gd name="connsiteY199" fmla="*/ 2025519 h 3063504"/>
              <a:gd name="connsiteX200" fmla="*/ 776977 w 4114165"/>
              <a:gd name="connsiteY200" fmla="*/ 1733998 h 3063504"/>
              <a:gd name="connsiteX201" fmla="*/ 780158 w 4114165"/>
              <a:gd name="connsiteY201" fmla="*/ 2112238 h 3063504"/>
              <a:gd name="connsiteX202" fmla="*/ 783351 w 4114165"/>
              <a:gd name="connsiteY202" fmla="*/ 1632742 h 3063504"/>
              <a:gd name="connsiteX203" fmla="*/ 786532 w 4114165"/>
              <a:gd name="connsiteY203" fmla="*/ 1981907 h 3063504"/>
              <a:gd name="connsiteX204" fmla="*/ 789713 w 4114165"/>
              <a:gd name="connsiteY204" fmla="*/ 1791514 h 3063504"/>
              <a:gd name="connsiteX205" fmla="*/ 796087 w 4114165"/>
              <a:gd name="connsiteY205" fmla="*/ 2454476 h 3063504"/>
              <a:gd name="connsiteX206" fmla="*/ 802449 w 4114165"/>
              <a:gd name="connsiteY206" fmla="*/ 2696243 h 3063504"/>
              <a:gd name="connsiteX207" fmla="*/ 805642 w 4114165"/>
              <a:gd name="connsiteY207" fmla="*/ 2628356 h 3063504"/>
              <a:gd name="connsiteX208" fmla="*/ 808823 w 4114165"/>
              <a:gd name="connsiteY208" fmla="*/ 2769881 h 3063504"/>
              <a:gd name="connsiteX209" fmla="*/ 812004 w 4114165"/>
              <a:gd name="connsiteY209" fmla="*/ 2580539 h 3063504"/>
              <a:gd name="connsiteX210" fmla="*/ 815197 w 4114165"/>
              <a:gd name="connsiteY210" fmla="*/ 2709971 h 3063504"/>
              <a:gd name="connsiteX211" fmla="*/ 818378 w 4114165"/>
              <a:gd name="connsiteY211" fmla="*/ 2534571 h 3063504"/>
              <a:gd name="connsiteX212" fmla="*/ 821559 w 4114165"/>
              <a:gd name="connsiteY212" fmla="*/ 2621429 h 3063504"/>
              <a:gd name="connsiteX213" fmla="*/ 824740 w 4114165"/>
              <a:gd name="connsiteY213" fmla="*/ 2635802 h 3063504"/>
              <a:gd name="connsiteX214" fmla="*/ 827933 w 4114165"/>
              <a:gd name="connsiteY214" fmla="*/ 2639259 h 3063504"/>
              <a:gd name="connsiteX215" fmla="*/ 831114 w 4114165"/>
              <a:gd name="connsiteY215" fmla="*/ 2616376 h 3063504"/>
              <a:gd name="connsiteX216" fmla="*/ 834295 w 4114165"/>
              <a:gd name="connsiteY216" fmla="*/ 2571029 h 3063504"/>
              <a:gd name="connsiteX217" fmla="*/ 837488 w 4114165"/>
              <a:gd name="connsiteY217" fmla="*/ 2589986 h 3063504"/>
              <a:gd name="connsiteX218" fmla="*/ 840669 w 4114165"/>
              <a:gd name="connsiteY218" fmla="*/ 2514221 h 3063504"/>
              <a:gd name="connsiteX219" fmla="*/ 843850 w 4114165"/>
              <a:gd name="connsiteY219" fmla="*/ 2581413 h 3063504"/>
              <a:gd name="connsiteX220" fmla="*/ 847030 w 4114165"/>
              <a:gd name="connsiteY220" fmla="*/ 2497746 h 3063504"/>
              <a:gd name="connsiteX221" fmla="*/ 850224 w 4114165"/>
              <a:gd name="connsiteY221" fmla="*/ 2528885 h 3063504"/>
              <a:gd name="connsiteX222" fmla="*/ 853405 w 4114165"/>
              <a:gd name="connsiteY222" fmla="*/ 2497772 h 3063504"/>
              <a:gd name="connsiteX223" fmla="*/ 856585 w 4114165"/>
              <a:gd name="connsiteY223" fmla="*/ 2518577 h 3063504"/>
              <a:gd name="connsiteX224" fmla="*/ 859766 w 4114165"/>
              <a:gd name="connsiteY224" fmla="*/ 2520110 h 3063504"/>
              <a:gd name="connsiteX225" fmla="*/ 862960 w 4114165"/>
              <a:gd name="connsiteY225" fmla="*/ 2511511 h 3063504"/>
              <a:gd name="connsiteX226" fmla="*/ 866140 w 4114165"/>
              <a:gd name="connsiteY226" fmla="*/ 2537446 h 3063504"/>
              <a:gd name="connsiteX227" fmla="*/ 869321 w 4114165"/>
              <a:gd name="connsiteY227" fmla="*/ 2525023 h 3063504"/>
              <a:gd name="connsiteX228" fmla="*/ 872515 w 4114165"/>
              <a:gd name="connsiteY228" fmla="*/ 2567850 h 3063504"/>
              <a:gd name="connsiteX229" fmla="*/ 875695 w 4114165"/>
              <a:gd name="connsiteY229" fmla="*/ 2560379 h 3063504"/>
              <a:gd name="connsiteX230" fmla="*/ 878876 w 4114165"/>
              <a:gd name="connsiteY230" fmla="*/ 2622214 h 3063504"/>
              <a:gd name="connsiteX231" fmla="*/ 882057 w 4114165"/>
              <a:gd name="connsiteY231" fmla="*/ 2628989 h 3063504"/>
              <a:gd name="connsiteX232" fmla="*/ 885250 w 4114165"/>
              <a:gd name="connsiteY232" fmla="*/ 2672475 h 3063504"/>
              <a:gd name="connsiteX233" fmla="*/ 888431 w 4114165"/>
              <a:gd name="connsiteY233" fmla="*/ 2665966 h 3063504"/>
              <a:gd name="connsiteX234" fmla="*/ 894805 w 4114165"/>
              <a:gd name="connsiteY234" fmla="*/ 2728117 h 3063504"/>
              <a:gd name="connsiteX235" fmla="*/ 897986 w 4114165"/>
              <a:gd name="connsiteY235" fmla="*/ 2743997 h 3063504"/>
              <a:gd name="connsiteX236" fmla="*/ 901167 w 4114165"/>
              <a:gd name="connsiteY236" fmla="*/ 2781999 h 3063504"/>
              <a:gd name="connsiteX237" fmla="*/ 904348 w 4114165"/>
              <a:gd name="connsiteY237" fmla="*/ 2768082 h 3063504"/>
              <a:gd name="connsiteX238" fmla="*/ 907541 w 4114165"/>
              <a:gd name="connsiteY238" fmla="*/ 2802248 h 3063504"/>
              <a:gd name="connsiteX239" fmla="*/ 910722 w 4114165"/>
              <a:gd name="connsiteY239" fmla="*/ 2763574 h 3063504"/>
              <a:gd name="connsiteX240" fmla="*/ 913903 w 4114165"/>
              <a:gd name="connsiteY240" fmla="*/ 2755774 h 3063504"/>
              <a:gd name="connsiteX241" fmla="*/ 917096 w 4114165"/>
              <a:gd name="connsiteY241" fmla="*/ 2743604 h 3063504"/>
              <a:gd name="connsiteX242" fmla="*/ 920277 w 4114165"/>
              <a:gd name="connsiteY242" fmla="*/ 2747112 h 3063504"/>
              <a:gd name="connsiteX243" fmla="*/ 929832 w 4114165"/>
              <a:gd name="connsiteY243" fmla="*/ 2494492 h 3063504"/>
              <a:gd name="connsiteX244" fmla="*/ 945749 w 4114165"/>
              <a:gd name="connsiteY244" fmla="*/ 1907485 h 3063504"/>
              <a:gd name="connsiteX245" fmla="*/ 952123 w 4114165"/>
              <a:gd name="connsiteY245" fmla="*/ 1838229 h 3063504"/>
              <a:gd name="connsiteX246" fmla="*/ 955304 w 4114165"/>
              <a:gd name="connsiteY246" fmla="*/ 1782612 h 3063504"/>
              <a:gd name="connsiteX247" fmla="*/ 958485 w 4114165"/>
              <a:gd name="connsiteY247" fmla="*/ 1689372 h 3063504"/>
              <a:gd name="connsiteX248" fmla="*/ 961665 w 4114165"/>
              <a:gd name="connsiteY248" fmla="*/ 1657030 h 3063504"/>
              <a:gd name="connsiteX249" fmla="*/ 964859 w 4114165"/>
              <a:gd name="connsiteY249" fmla="*/ 1549747 h 3063504"/>
              <a:gd name="connsiteX250" fmla="*/ 968040 w 4114165"/>
              <a:gd name="connsiteY250" fmla="*/ 1500284 h 3063504"/>
              <a:gd name="connsiteX251" fmla="*/ 974414 w 4114165"/>
              <a:gd name="connsiteY251" fmla="*/ 1298000 h 3063504"/>
              <a:gd name="connsiteX252" fmla="*/ 980776 w 4114165"/>
              <a:gd name="connsiteY252" fmla="*/ 1110786 h 3063504"/>
              <a:gd name="connsiteX253" fmla="*/ 987150 w 4114165"/>
              <a:gd name="connsiteY253" fmla="*/ 823912 h 3063504"/>
              <a:gd name="connsiteX254" fmla="*/ 990331 w 4114165"/>
              <a:gd name="connsiteY254" fmla="*/ 704864 h 3063504"/>
              <a:gd name="connsiteX255" fmla="*/ 993511 w 4114165"/>
              <a:gd name="connsiteY255" fmla="*/ 662873 h 3063504"/>
              <a:gd name="connsiteX256" fmla="*/ 996705 w 4114165"/>
              <a:gd name="connsiteY256" fmla="*/ 671053 h 3063504"/>
              <a:gd name="connsiteX257" fmla="*/ 999886 w 4114165"/>
              <a:gd name="connsiteY257" fmla="*/ 570015 h 3063504"/>
              <a:gd name="connsiteX258" fmla="*/ 1006247 w 4114165"/>
              <a:gd name="connsiteY258" fmla="*/ 530037 h 3063504"/>
              <a:gd name="connsiteX259" fmla="*/ 1009441 w 4114165"/>
              <a:gd name="connsiteY259" fmla="*/ 603419 h 3063504"/>
              <a:gd name="connsiteX260" fmla="*/ 1012621 w 4114165"/>
              <a:gd name="connsiteY260" fmla="*/ 548202 h 3063504"/>
              <a:gd name="connsiteX261" fmla="*/ 1015802 w 4114165"/>
              <a:gd name="connsiteY261" fmla="*/ 568308 h 3063504"/>
              <a:gd name="connsiteX262" fmla="*/ 1022176 w 4114165"/>
              <a:gd name="connsiteY262" fmla="*/ 655566 h 3063504"/>
              <a:gd name="connsiteX263" fmla="*/ 1025357 w 4114165"/>
              <a:gd name="connsiteY263" fmla="*/ 612777 h 3063504"/>
              <a:gd name="connsiteX264" fmla="*/ 1028538 w 4114165"/>
              <a:gd name="connsiteY264" fmla="*/ 618653 h 3063504"/>
              <a:gd name="connsiteX265" fmla="*/ 1031731 w 4114165"/>
              <a:gd name="connsiteY265" fmla="*/ 556261 h 3063504"/>
              <a:gd name="connsiteX266" fmla="*/ 1034912 w 4114165"/>
              <a:gd name="connsiteY266" fmla="*/ 562606 h 3063504"/>
              <a:gd name="connsiteX267" fmla="*/ 1038093 w 4114165"/>
              <a:gd name="connsiteY267" fmla="*/ 590553 h 3063504"/>
              <a:gd name="connsiteX268" fmla="*/ 1041274 w 4114165"/>
              <a:gd name="connsiteY268" fmla="*/ 574483 h 3063504"/>
              <a:gd name="connsiteX269" fmla="*/ 1044467 w 4114165"/>
              <a:gd name="connsiteY269" fmla="*/ 675701 h 3063504"/>
              <a:gd name="connsiteX270" fmla="*/ 1047648 w 4114165"/>
              <a:gd name="connsiteY270" fmla="*/ 698381 h 3063504"/>
              <a:gd name="connsiteX271" fmla="*/ 1050829 w 4114165"/>
              <a:gd name="connsiteY271" fmla="*/ 809577 h 3063504"/>
              <a:gd name="connsiteX272" fmla="*/ 1054022 w 4114165"/>
              <a:gd name="connsiteY272" fmla="*/ 769941 h 3063504"/>
              <a:gd name="connsiteX273" fmla="*/ 1057203 w 4114165"/>
              <a:gd name="connsiteY273" fmla="*/ 800903 h 3063504"/>
              <a:gd name="connsiteX274" fmla="*/ 1060384 w 4114165"/>
              <a:gd name="connsiteY274" fmla="*/ 932880 h 3063504"/>
              <a:gd name="connsiteX275" fmla="*/ 1063565 w 4114165"/>
              <a:gd name="connsiteY275" fmla="*/ 1147700 h 3063504"/>
              <a:gd name="connsiteX276" fmla="*/ 1066758 w 4114165"/>
              <a:gd name="connsiteY276" fmla="*/ 1071745 h 3063504"/>
              <a:gd name="connsiteX277" fmla="*/ 1069939 w 4114165"/>
              <a:gd name="connsiteY277" fmla="*/ 1202304 h 3063504"/>
              <a:gd name="connsiteX278" fmla="*/ 1073120 w 4114165"/>
              <a:gd name="connsiteY278" fmla="*/ 1529979 h 3063504"/>
              <a:gd name="connsiteX279" fmla="*/ 1076313 w 4114165"/>
              <a:gd name="connsiteY279" fmla="*/ 1482593 h 3063504"/>
              <a:gd name="connsiteX280" fmla="*/ 1082675 w 4114165"/>
              <a:gd name="connsiteY280" fmla="*/ 2071639 h 3063504"/>
              <a:gd name="connsiteX281" fmla="*/ 1098604 w 4114165"/>
              <a:gd name="connsiteY281" fmla="*/ 2722254 h 3063504"/>
              <a:gd name="connsiteX282" fmla="*/ 1101785 w 4114165"/>
              <a:gd name="connsiteY282" fmla="*/ 2668372 h 3063504"/>
              <a:gd name="connsiteX283" fmla="*/ 1104965 w 4114165"/>
              <a:gd name="connsiteY283" fmla="*/ 2693027 h 3063504"/>
              <a:gd name="connsiteX284" fmla="*/ 1108146 w 4114165"/>
              <a:gd name="connsiteY284" fmla="*/ 2737741 h 3063504"/>
              <a:gd name="connsiteX285" fmla="*/ 1111340 w 4114165"/>
              <a:gd name="connsiteY285" fmla="*/ 2813645 h 3063504"/>
              <a:gd name="connsiteX286" fmla="*/ 1117701 w 4114165"/>
              <a:gd name="connsiteY286" fmla="*/ 2823890 h 3063504"/>
              <a:gd name="connsiteX287" fmla="*/ 1120895 w 4114165"/>
              <a:gd name="connsiteY287" fmla="*/ 2892626 h 3063504"/>
              <a:gd name="connsiteX288" fmla="*/ 1124076 w 4114165"/>
              <a:gd name="connsiteY288" fmla="*/ 2892752 h 3063504"/>
              <a:gd name="connsiteX289" fmla="*/ 1127256 w 4114165"/>
              <a:gd name="connsiteY289" fmla="*/ 2909152 h 3063504"/>
              <a:gd name="connsiteX290" fmla="*/ 1130437 w 4114165"/>
              <a:gd name="connsiteY290" fmla="*/ 2907847 h 3063504"/>
              <a:gd name="connsiteX291" fmla="*/ 1133631 w 4114165"/>
              <a:gd name="connsiteY291" fmla="*/ 2903187 h 3063504"/>
              <a:gd name="connsiteX292" fmla="*/ 1136811 w 4114165"/>
              <a:gd name="connsiteY292" fmla="*/ 2901452 h 3063504"/>
              <a:gd name="connsiteX293" fmla="*/ 1139992 w 4114165"/>
              <a:gd name="connsiteY293" fmla="*/ 2903719 h 3063504"/>
              <a:gd name="connsiteX294" fmla="*/ 1143173 w 4114165"/>
              <a:gd name="connsiteY294" fmla="*/ 2875973 h 3063504"/>
              <a:gd name="connsiteX295" fmla="*/ 1146367 w 4114165"/>
              <a:gd name="connsiteY295" fmla="*/ 2829348 h 3063504"/>
              <a:gd name="connsiteX296" fmla="*/ 1149547 w 4114165"/>
              <a:gd name="connsiteY296" fmla="*/ 2875822 h 3063504"/>
              <a:gd name="connsiteX297" fmla="*/ 1152728 w 4114165"/>
              <a:gd name="connsiteY297" fmla="*/ 2885281 h 3063504"/>
              <a:gd name="connsiteX298" fmla="*/ 1155922 w 4114165"/>
              <a:gd name="connsiteY298" fmla="*/ 2836110 h 3063504"/>
              <a:gd name="connsiteX299" fmla="*/ 1159102 w 4114165"/>
              <a:gd name="connsiteY299" fmla="*/ 2830234 h 3063504"/>
              <a:gd name="connsiteX300" fmla="*/ 1165464 w 4114165"/>
              <a:gd name="connsiteY300" fmla="*/ 2770020 h 3063504"/>
              <a:gd name="connsiteX301" fmla="*/ 1168657 w 4114165"/>
              <a:gd name="connsiteY301" fmla="*/ 2684568 h 3063504"/>
              <a:gd name="connsiteX302" fmla="*/ 1171838 w 4114165"/>
              <a:gd name="connsiteY302" fmla="*/ 2705792 h 3063504"/>
              <a:gd name="connsiteX303" fmla="*/ 1175019 w 4114165"/>
              <a:gd name="connsiteY303" fmla="*/ 2747188 h 3063504"/>
              <a:gd name="connsiteX304" fmla="*/ 1178212 w 4114165"/>
              <a:gd name="connsiteY304" fmla="*/ 2624379 h 3063504"/>
              <a:gd name="connsiteX305" fmla="*/ 1181393 w 4114165"/>
              <a:gd name="connsiteY305" fmla="*/ 2615464 h 3063504"/>
              <a:gd name="connsiteX306" fmla="*/ 1184574 w 4114165"/>
              <a:gd name="connsiteY306" fmla="*/ 2621023 h 3063504"/>
              <a:gd name="connsiteX307" fmla="*/ 1187755 w 4114165"/>
              <a:gd name="connsiteY307" fmla="*/ 2640588 h 3063504"/>
              <a:gd name="connsiteX308" fmla="*/ 1194129 w 4114165"/>
              <a:gd name="connsiteY308" fmla="*/ 2445852 h 3063504"/>
              <a:gd name="connsiteX309" fmla="*/ 1197310 w 4114165"/>
              <a:gd name="connsiteY309" fmla="*/ 2619871 h 3063504"/>
              <a:gd name="connsiteX310" fmla="*/ 1200503 w 4114165"/>
              <a:gd name="connsiteY310" fmla="*/ 2622759 h 3063504"/>
              <a:gd name="connsiteX311" fmla="*/ 1203684 w 4114165"/>
              <a:gd name="connsiteY311" fmla="*/ 2517843 h 3063504"/>
              <a:gd name="connsiteX312" fmla="*/ 1206865 w 4114165"/>
              <a:gd name="connsiteY312" fmla="*/ 2481955 h 3063504"/>
              <a:gd name="connsiteX313" fmla="*/ 1210046 w 4114165"/>
              <a:gd name="connsiteY313" fmla="*/ 2505610 h 3063504"/>
              <a:gd name="connsiteX314" fmla="*/ 1216420 w 4114165"/>
              <a:gd name="connsiteY314" fmla="*/ 2610057 h 3063504"/>
              <a:gd name="connsiteX315" fmla="*/ 1219601 w 4114165"/>
              <a:gd name="connsiteY315" fmla="*/ 2630876 h 3063504"/>
              <a:gd name="connsiteX316" fmla="*/ 1225975 w 4114165"/>
              <a:gd name="connsiteY316" fmla="*/ 2720164 h 3063504"/>
              <a:gd name="connsiteX317" fmla="*/ 1229156 w 4114165"/>
              <a:gd name="connsiteY317" fmla="*/ 2747276 h 3063504"/>
              <a:gd name="connsiteX318" fmla="*/ 1232336 w 4114165"/>
              <a:gd name="connsiteY318" fmla="*/ 2713162 h 3063504"/>
              <a:gd name="connsiteX319" fmla="*/ 1235530 w 4114165"/>
              <a:gd name="connsiteY319" fmla="*/ 2730206 h 3063504"/>
              <a:gd name="connsiteX320" fmla="*/ 1238711 w 4114165"/>
              <a:gd name="connsiteY320" fmla="*/ 2842694 h 3063504"/>
              <a:gd name="connsiteX321" fmla="*/ 1241891 w 4114165"/>
              <a:gd name="connsiteY321" fmla="*/ 2837477 h 3063504"/>
              <a:gd name="connsiteX322" fmla="*/ 1245072 w 4114165"/>
              <a:gd name="connsiteY322" fmla="*/ 2805173 h 3063504"/>
              <a:gd name="connsiteX323" fmla="*/ 1248266 w 4114165"/>
              <a:gd name="connsiteY323" fmla="*/ 2791092 h 3063504"/>
              <a:gd name="connsiteX324" fmla="*/ 1251446 w 4114165"/>
              <a:gd name="connsiteY324" fmla="*/ 2825131 h 3063504"/>
              <a:gd name="connsiteX325" fmla="*/ 1254627 w 4114165"/>
              <a:gd name="connsiteY325" fmla="*/ 2843416 h 3063504"/>
              <a:gd name="connsiteX326" fmla="*/ 1257821 w 4114165"/>
              <a:gd name="connsiteY326" fmla="*/ 2842099 h 3063504"/>
              <a:gd name="connsiteX327" fmla="*/ 1261001 w 4114165"/>
              <a:gd name="connsiteY327" fmla="*/ 2824738 h 3063504"/>
              <a:gd name="connsiteX328" fmla="*/ 1267363 w 4114165"/>
              <a:gd name="connsiteY328" fmla="*/ 2890840 h 3063504"/>
              <a:gd name="connsiteX329" fmla="*/ 1270556 w 4114165"/>
              <a:gd name="connsiteY329" fmla="*/ 2845405 h 3063504"/>
              <a:gd name="connsiteX330" fmla="*/ 1273737 w 4114165"/>
              <a:gd name="connsiteY330" fmla="*/ 2841314 h 3063504"/>
              <a:gd name="connsiteX331" fmla="*/ 1280112 w 4114165"/>
              <a:gd name="connsiteY331" fmla="*/ 2472635 h 3063504"/>
              <a:gd name="connsiteX332" fmla="*/ 1286473 w 4114165"/>
              <a:gd name="connsiteY332" fmla="*/ 2380472 h 3063504"/>
              <a:gd name="connsiteX333" fmla="*/ 1289654 w 4114165"/>
              <a:gd name="connsiteY333" fmla="*/ 2486590 h 3063504"/>
              <a:gd name="connsiteX334" fmla="*/ 1292847 w 4114165"/>
              <a:gd name="connsiteY334" fmla="*/ 2640094 h 3063504"/>
              <a:gd name="connsiteX335" fmla="*/ 1296028 w 4114165"/>
              <a:gd name="connsiteY335" fmla="*/ 2663939 h 3063504"/>
              <a:gd name="connsiteX336" fmla="*/ 1299209 w 4114165"/>
              <a:gd name="connsiteY336" fmla="*/ 2713833 h 3063504"/>
              <a:gd name="connsiteX337" fmla="*/ 1302390 w 4114165"/>
              <a:gd name="connsiteY337" fmla="*/ 2711756 h 3063504"/>
              <a:gd name="connsiteX338" fmla="*/ 1305583 w 4114165"/>
              <a:gd name="connsiteY338" fmla="*/ 2728814 h 3063504"/>
              <a:gd name="connsiteX339" fmla="*/ 1308764 w 4114165"/>
              <a:gd name="connsiteY339" fmla="*/ 2734373 h 3063504"/>
              <a:gd name="connsiteX340" fmla="*/ 1311945 w 4114165"/>
              <a:gd name="connsiteY340" fmla="*/ 2716518 h 3063504"/>
              <a:gd name="connsiteX341" fmla="*/ 1315138 w 4114165"/>
              <a:gd name="connsiteY341" fmla="*/ 2738083 h 3063504"/>
              <a:gd name="connsiteX342" fmla="*/ 1318319 w 4114165"/>
              <a:gd name="connsiteY342" fmla="*/ 2716441 h 3063504"/>
              <a:gd name="connsiteX343" fmla="*/ 1321500 w 4114165"/>
              <a:gd name="connsiteY343" fmla="*/ 2764334 h 3063504"/>
              <a:gd name="connsiteX344" fmla="*/ 1324681 w 4114165"/>
              <a:gd name="connsiteY344" fmla="*/ 2723583 h 3063504"/>
              <a:gd name="connsiteX345" fmla="*/ 1327874 w 4114165"/>
              <a:gd name="connsiteY345" fmla="*/ 2779049 h 3063504"/>
              <a:gd name="connsiteX346" fmla="*/ 1331055 w 4114165"/>
              <a:gd name="connsiteY346" fmla="*/ 2687734 h 3063504"/>
              <a:gd name="connsiteX347" fmla="*/ 1334236 w 4114165"/>
              <a:gd name="connsiteY347" fmla="*/ 2754279 h 3063504"/>
              <a:gd name="connsiteX348" fmla="*/ 1337429 w 4114165"/>
              <a:gd name="connsiteY348" fmla="*/ 2645856 h 3063504"/>
              <a:gd name="connsiteX349" fmla="*/ 1340610 w 4114165"/>
              <a:gd name="connsiteY349" fmla="*/ 2717936 h 3063504"/>
              <a:gd name="connsiteX350" fmla="*/ 1343791 w 4114165"/>
              <a:gd name="connsiteY350" fmla="*/ 2672234 h 3063504"/>
              <a:gd name="connsiteX351" fmla="*/ 1346971 w 4114165"/>
              <a:gd name="connsiteY351" fmla="*/ 2745010 h 3063504"/>
              <a:gd name="connsiteX352" fmla="*/ 1353346 w 4114165"/>
              <a:gd name="connsiteY352" fmla="*/ 2678490 h 3063504"/>
              <a:gd name="connsiteX353" fmla="*/ 1356526 w 4114165"/>
              <a:gd name="connsiteY353" fmla="*/ 2667181 h 3063504"/>
              <a:gd name="connsiteX354" fmla="*/ 1359720 w 4114165"/>
              <a:gd name="connsiteY354" fmla="*/ 2358653 h 3063504"/>
              <a:gd name="connsiteX355" fmla="*/ 1362901 w 4114165"/>
              <a:gd name="connsiteY355" fmla="*/ 2541485 h 3063504"/>
              <a:gd name="connsiteX356" fmla="*/ 1366081 w 4114165"/>
              <a:gd name="connsiteY356" fmla="*/ 2069018 h 3063504"/>
              <a:gd name="connsiteX357" fmla="*/ 1369262 w 4114165"/>
              <a:gd name="connsiteY357" fmla="*/ 2275810 h 3063504"/>
              <a:gd name="connsiteX358" fmla="*/ 1372456 w 4114165"/>
              <a:gd name="connsiteY358" fmla="*/ 1632742 h 3063504"/>
              <a:gd name="connsiteX359" fmla="*/ 1375636 w 4114165"/>
              <a:gd name="connsiteY359" fmla="*/ 1659791 h 3063504"/>
              <a:gd name="connsiteX360" fmla="*/ 1378817 w 4114165"/>
              <a:gd name="connsiteY360" fmla="*/ 1076456 h 3063504"/>
              <a:gd name="connsiteX361" fmla="*/ 1382011 w 4114165"/>
              <a:gd name="connsiteY361" fmla="*/ 926282 h 3063504"/>
              <a:gd name="connsiteX362" fmla="*/ 1385191 w 4114165"/>
              <a:gd name="connsiteY362" fmla="*/ 1092615 h 3063504"/>
              <a:gd name="connsiteX363" fmla="*/ 1388372 w 4114165"/>
              <a:gd name="connsiteY363" fmla="*/ 918089 h 3063504"/>
              <a:gd name="connsiteX364" fmla="*/ 1391553 w 4114165"/>
              <a:gd name="connsiteY364" fmla="*/ 1138709 h 3063504"/>
              <a:gd name="connsiteX365" fmla="*/ 1394746 w 4114165"/>
              <a:gd name="connsiteY365" fmla="*/ 571059 h 3063504"/>
              <a:gd name="connsiteX366" fmla="*/ 1397927 w 4114165"/>
              <a:gd name="connsiteY366" fmla="*/ 1172520 h 3063504"/>
              <a:gd name="connsiteX367" fmla="*/ 1401108 w 4114165"/>
              <a:gd name="connsiteY367" fmla="*/ 478485 h 3063504"/>
              <a:gd name="connsiteX368" fmla="*/ 1404289 w 4114165"/>
              <a:gd name="connsiteY368" fmla="*/ 1044773 h 3063504"/>
              <a:gd name="connsiteX369" fmla="*/ 1407482 w 4114165"/>
              <a:gd name="connsiteY369" fmla="*/ 527467 h 3063504"/>
              <a:gd name="connsiteX370" fmla="*/ 1410663 w 4114165"/>
              <a:gd name="connsiteY370" fmla="*/ 1033793 h 3063504"/>
              <a:gd name="connsiteX371" fmla="*/ 1413844 w 4114165"/>
              <a:gd name="connsiteY371" fmla="*/ 568747 h 3063504"/>
              <a:gd name="connsiteX372" fmla="*/ 1417037 w 4114165"/>
              <a:gd name="connsiteY372" fmla="*/ 612435 h 3063504"/>
              <a:gd name="connsiteX373" fmla="*/ 1420218 w 4114165"/>
              <a:gd name="connsiteY373" fmla="*/ 780857 h 3063504"/>
              <a:gd name="connsiteX374" fmla="*/ 1423399 w 4114165"/>
              <a:gd name="connsiteY374" fmla="*/ 331837 h 3063504"/>
              <a:gd name="connsiteX375" fmla="*/ 1426580 w 4114165"/>
              <a:gd name="connsiteY375" fmla="*/ 1069694 h 3063504"/>
              <a:gd name="connsiteX376" fmla="*/ 1429773 w 4114165"/>
              <a:gd name="connsiteY376" fmla="*/ 329314 h 3063504"/>
              <a:gd name="connsiteX377" fmla="*/ 1432954 w 4114165"/>
              <a:gd name="connsiteY377" fmla="*/ 1268508 h 3063504"/>
              <a:gd name="connsiteX378" fmla="*/ 1436135 w 4114165"/>
              <a:gd name="connsiteY378" fmla="*/ 267892 h 3063504"/>
              <a:gd name="connsiteX379" fmla="*/ 1439328 w 4114165"/>
              <a:gd name="connsiteY379" fmla="*/ 1156007 h 3063504"/>
              <a:gd name="connsiteX380" fmla="*/ 1442509 w 4114165"/>
              <a:gd name="connsiteY380" fmla="*/ 613055 h 3063504"/>
              <a:gd name="connsiteX381" fmla="*/ 1445690 w 4114165"/>
              <a:gd name="connsiteY381" fmla="*/ 957396 h 3063504"/>
              <a:gd name="connsiteX382" fmla="*/ 1448870 w 4114165"/>
              <a:gd name="connsiteY382" fmla="*/ 1082800 h 3063504"/>
              <a:gd name="connsiteX383" fmla="*/ 1452064 w 4114165"/>
              <a:gd name="connsiteY383" fmla="*/ 832776 h 3063504"/>
              <a:gd name="connsiteX384" fmla="*/ 1455245 w 4114165"/>
              <a:gd name="connsiteY384" fmla="*/ 1393304 h 3063504"/>
              <a:gd name="connsiteX385" fmla="*/ 1458426 w 4114165"/>
              <a:gd name="connsiteY385" fmla="*/ 752149 h 3063504"/>
              <a:gd name="connsiteX386" fmla="*/ 1461619 w 4114165"/>
              <a:gd name="connsiteY386" fmla="*/ 1571984 h 3063504"/>
              <a:gd name="connsiteX387" fmla="*/ 1464800 w 4114165"/>
              <a:gd name="connsiteY387" fmla="*/ 775424 h 3063504"/>
              <a:gd name="connsiteX388" fmla="*/ 1467981 w 4114165"/>
              <a:gd name="connsiteY388" fmla="*/ 1737379 h 3063504"/>
              <a:gd name="connsiteX389" fmla="*/ 1471161 w 4114165"/>
              <a:gd name="connsiteY389" fmla="*/ 1500018 h 3063504"/>
              <a:gd name="connsiteX390" fmla="*/ 1477536 w 4114165"/>
              <a:gd name="connsiteY390" fmla="*/ 2132524 h 3063504"/>
              <a:gd name="connsiteX391" fmla="*/ 1480716 w 4114165"/>
              <a:gd name="connsiteY391" fmla="*/ 2150050 h 3063504"/>
              <a:gd name="connsiteX392" fmla="*/ 1483897 w 4114165"/>
              <a:gd name="connsiteY392" fmla="*/ 2514753 h 3063504"/>
              <a:gd name="connsiteX393" fmla="*/ 1487091 w 4114165"/>
              <a:gd name="connsiteY393" fmla="*/ 2296058 h 3063504"/>
              <a:gd name="connsiteX394" fmla="*/ 1490272 w 4114165"/>
              <a:gd name="connsiteY394" fmla="*/ 2543157 h 3063504"/>
              <a:gd name="connsiteX395" fmla="*/ 1493452 w 4114165"/>
              <a:gd name="connsiteY395" fmla="*/ 2427820 h 3063504"/>
              <a:gd name="connsiteX396" fmla="*/ 1496646 w 4114165"/>
              <a:gd name="connsiteY396" fmla="*/ 2618643 h 3063504"/>
              <a:gd name="connsiteX397" fmla="*/ 1499827 w 4114165"/>
              <a:gd name="connsiteY397" fmla="*/ 2483373 h 3063504"/>
              <a:gd name="connsiteX398" fmla="*/ 1503007 w 4114165"/>
              <a:gd name="connsiteY398" fmla="*/ 2647819 h 3063504"/>
              <a:gd name="connsiteX399" fmla="*/ 1506188 w 4114165"/>
              <a:gd name="connsiteY399" fmla="*/ 2560176 h 3063504"/>
              <a:gd name="connsiteX400" fmla="*/ 1509382 w 4114165"/>
              <a:gd name="connsiteY400" fmla="*/ 2679579 h 3063504"/>
              <a:gd name="connsiteX401" fmla="*/ 1512562 w 4114165"/>
              <a:gd name="connsiteY401" fmla="*/ 2647591 h 3063504"/>
              <a:gd name="connsiteX402" fmla="*/ 1515743 w 4114165"/>
              <a:gd name="connsiteY402" fmla="*/ 2665915 h 3063504"/>
              <a:gd name="connsiteX403" fmla="*/ 1518937 w 4114165"/>
              <a:gd name="connsiteY403" fmla="*/ 2695813 h 3063504"/>
              <a:gd name="connsiteX404" fmla="*/ 1522117 w 4114165"/>
              <a:gd name="connsiteY404" fmla="*/ 2660267 h 3063504"/>
              <a:gd name="connsiteX405" fmla="*/ 1528479 w 4114165"/>
              <a:gd name="connsiteY405" fmla="*/ 2815810 h 3063504"/>
              <a:gd name="connsiteX406" fmla="*/ 1531672 w 4114165"/>
              <a:gd name="connsiteY406" fmla="*/ 2780721 h 3063504"/>
              <a:gd name="connsiteX407" fmla="*/ 1534853 w 4114165"/>
              <a:gd name="connsiteY407" fmla="*/ 2686594 h 3063504"/>
              <a:gd name="connsiteX408" fmla="*/ 1538034 w 4114165"/>
              <a:gd name="connsiteY408" fmla="*/ 2519654 h 3063504"/>
              <a:gd name="connsiteX409" fmla="*/ 1544408 w 4114165"/>
              <a:gd name="connsiteY409" fmla="*/ 2791294 h 3063504"/>
              <a:gd name="connsiteX410" fmla="*/ 1550770 w 4114165"/>
              <a:gd name="connsiteY410" fmla="*/ 2490326 h 3063504"/>
              <a:gd name="connsiteX411" fmla="*/ 1553963 w 4114165"/>
              <a:gd name="connsiteY411" fmla="*/ 2036739 h 3063504"/>
              <a:gd name="connsiteX412" fmla="*/ 1557144 w 4114165"/>
              <a:gd name="connsiteY412" fmla="*/ 2266755 h 3063504"/>
              <a:gd name="connsiteX413" fmla="*/ 1560325 w 4114165"/>
              <a:gd name="connsiteY413" fmla="*/ 2047921 h 3063504"/>
              <a:gd name="connsiteX414" fmla="*/ 1563518 w 4114165"/>
              <a:gd name="connsiteY414" fmla="*/ 1945791 h 3063504"/>
              <a:gd name="connsiteX415" fmla="*/ 1569880 w 4114165"/>
              <a:gd name="connsiteY415" fmla="*/ 1585407 h 3063504"/>
              <a:gd name="connsiteX416" fmla="*/ 1573060 w 4114165"/>
              <a:gd name="connsiteY416" fmla="*/ 1686422 h 3063504"/>
              <a:gd name="connsiteX417" fmla="*/ 1576254 w 4114165"/>
              <a:gd name="connsiteY417" fmla="*/ 1572490 h 3063504"/>
              <a:gd name="connsiteX418" fmla="*/ 1579435 w 4114165"/>
              <a:gd name="connsiteY418" fmla="*/ 1699313 h 3063504"/>
              <a:gd name="connsiteX419" fmla="*/ 1582615 w 4114165"/>
              <a:gd name="connsiteY419" fmla="*/ 1615393 h 3063504"/>
              <a:gd name="connsiteX420" fmla="*/ 1585796 w 4114165"/>
              <a:gd name="connsiteY420" fmla="*/ 1656422 h 3063504"/>
              <a:gd name="connsiteX421" fmla="*/ 1588990 w 4114165"/>
              <a:gd name="connsiteY421" fmla="*/ 1489685 h 3063504"/>
              <a:gd name="connsiteX422" fmla="*/ 1592171 w 4114165"/>
              <a:gd name="connsiteY422" fmla="*/ 1543377 h 3063504"/>
              <a:gd name="connsiteX423" fmla="*/ 1598545 w 4114165"/>
              <a:gd name="connsiteY423" fmla="*/ 1738708 h 3063504"/>
              <a:gd name="connsiteX424" fmla="*/ 1601726 w 4114165"/>
              <a:gd name="connsiteY424" fmla="*/ 1743761 h 3063504"/>
              <a:gd name="connsiteX425" fmla="*/ 1604906 w 4114165"/>
              <a:gd name="connsiteY425" fmla="*/ 1826984 h 3063504"/>
              <a:gd name="connsiteX426" fmla="*/ 1608087 w 4114165"/>
              <a:gd name="connsiteY426" fmla="*/ 2031826 h 3063504"/>
              <a:gd name="connsiteX427" fmla="*/ 1611281 w 4114165"/>
              <a:gd name="connsiteY427" fmla="*/ 1971080 h 3063504"/>
              <a:gd name="connsiteX428" fmla="*/ 1614461 w 4114165"/>
              <a:gd name="connsiteY428" fmla="*/ 1988834 h 3063504"/>
              <a:gd name="connsiteX429" fmla="*/ 1617642 w 4114165"/>
              <a:gd name="connsiteY429" fmla="*/ 2065611 h 3063504"/>
              <a:gd name="connsiteX430" fmla="*/ 1627197 w 4114165"/>
              <a:gd name="connsiteY430" fmla="*/ 2478245 h 3063504"/>
              <a:gd name="connsiteX431" fmla="*/ 1630378 w 4114165"/>
              <a:gd name="connsiteY431" fmla="*/ 2545436 h 3063504"/>
              <a:gd name="connsiteX432" fmla="*/ 1633572 w 4114165"/>
              <a:gd name="connsiteY432" fmla="*/ 2507510 h 3063504"/>
              <a:gd name="connsiteX433" fmla="*/ 1636752 w 4114165"/>
              <a:gd name="connsiteY433" fmla="*/ 2489857 h 3063504"/>
              <a:gd name="connsiteX434" fmla="*/ 1639933 w 4114165"/>
              <a:gd name="connsiteY434" fmla="*/ 2558036 h 3063504"/>
              <a:gd name="connsiteX435" fmla="*/ 1643127 w 4114165"/>
              <a:gd name="connsiteY435" fmla="*/ 2591797 h 3063504"/>
              <a:gd name="connsiteX436" fmla="*/ 1646307 w 4114165"/>
              <a:gd name="connsiteY436" fmla="*/ 2720000 h 3063504"/>
              <a:gd name="connsiteX437" fmla="*/ 1649488 w 4114165"/>
              <a:gd name="connsiteY437" fmla="*/ 2720418 h 3063504"/>
              <a:gd name="connsiteX438" fmla="*/ 1652669 w 4114165"/>
              <a:gd name="connsiteY438" fmla="*/ 2679692 h 3063504"/>
              <a:gd name="connsiteX439" fmla="*/ 1655862 w 4114165"/>
              <a:gd name="connsiteY439" fmla="*/ 2800564 h 3063504"/>
              <a:gd name="connsiteX440" fmla="*/ 1659043 w 4114165"/>
              <a:gd name="connsiteY440" fmla="*/ 2775731 h 3063504"/>
              <a:gd name="connsiteX441" fmla="*/ 1662224 w 4114165"/>
              <a:gd name="connsiteY441" fmla="*/ 2796486 h 3063504"/>
              <a:gd name="connsiteX442" fmla="*/ 1665405 w 4114165"/>
              <a:gd name="connsiteY442" fmla="*/ 2764663 h 3063504"/>
              <a:gd name="connsiteX443" fmla="*/ 1668598 w 4114165"/>
              <a:gd name="connsiteY443" fmla="*/ 2795676 h 3063504"/>
              <a:gd name="connsiteX444" fmla="*/ 1671779 w 4114165"/>
              <a:gd name="connsiteY444" fmla="*/ 2795372 h 3063504"/>
              <a:gd name="connsiteX445" fmla="*/ 1674960 w 4114165"/>
              <a:gd name="connsiteY445" fmla="*/ 2791826 h 3063504"/>
              <a:gd name="connsiteX446" fmla="*/ 1678153 w 4114165"/>
              <a:gd name="connsiteY446" fmla="*/ 2833222 h 3063504"/>
              <a:gd name="connsiteX447" fmla="*/ 1681334 w 4114165"/>
              <a:gd name="connsiteY447" fmla="*/ 2751645 h 3063504"/>
              <a:gd name="connsiteX448" fmla="*/ 1684515 w 4114165"/>
              <a:gd name="connsiteY448" fmla="*/ 2737437 h 3063504"/>
              <a:gd name="connsiteX449" fmla="*/ 1687696 w 4114165"/>
              <a:gd name="connsiteY449" fmla="*/ 2806186 h 3063504"/>
              <a:gd name="connsiteX450" fmla="*/ 1690889 w 4114165"/>
              <a:gd name="connsiteY450" fmla="*/ 2761612 h 3063504"/>
              <a:gd name="connsiteX451" fmla="*/ 1694070 w 4114165"/>
              <a:gd name="connsiteY451" fmla="*/ 2644071 h 3063504"/>
              <a:gd name="connsiteX452" fmla="*/ 1697251 w 4114165"/>
              <a:gd name="connsiteY452" fmla="*/ 2695459 h 3063504"/>
              <a:gd name="connsiteX453" fmla="*/ 1700444 w 4114165"/>
              <a:gd name="connsiteY453" fmla="*/ 2683517 h 3063504"/>
              <a:gd name="connsiteX454" fmla="*/ 1706806 w 4114165"/>
              <a:gd name="connsiteY454" fmla="*/ 2640462 h 3063504"/>
              <a:gd name="connsiteX455" fmla="*/ 1709986 w 4114165"/>
              <a:gd name="connsiteY455" fmla="*/ 2655480 h 3063504"/>
              <a:gd name="connsiteX456" fmla="*/ 1713180 w 4114165"/>
              <a:gd name="connsiteY456" fmla="*/ 2678148 h 3063504"/>
              <a:gd name="connsiteX457" fmla="*/ 1716361 w 4114165"/>
              <a:gd name="connsiteY457" fmla="*/ 2671221 h 3063504"/>
              <a:gd name="connsiteX458" fmla="*/ 1719541 w 4114165"/>
              <a:gd name="connsiteY458" fmla="*/ 2705336 h 3063504"/>
              <a:gd name="connsiteX459" fmla="*/ 1722735 w 4114165"/>
              <a:gd name="connsiteY459" fmla="*/ 2649782 h 3063504"/>
              <a:gd name="connsiteX460" fmla="*/ 1725916 w 4114165"/>
              <a:gd name="connsiteY460" fmla="*/ 2660444 h 3063504"/>
              <a:gd name="connsiteX461" fmla="*/ 1729096 w 4114165"/>
              <a:gd name="connsiteY461" fmla="*/ 2640867 h 3063504"/>
              <a:gd name="connsiteX462" fmla="*/ 1732277 w 4114165"/>
              <a:gd name="connsiteY462" fmla="*/ 2689697 h 3063504"/>
              <a:gd name="connsiteX463" fmla="*/ 1735471 w 4114165"/>
              <a:gd name="connsiteY463" fmla="*/ 2630825 h 3063504"/>
              <a:gd name="connsiteX464" fmla="*/ 1738651 w 4114165"/>
              <a:gd name="connsiteY464" fmla="*/ 2511283 h 3063504"/>
              <a:gd name="connsiteX465" fmla="*/ 1741832 w 4114165"/>
              <a:gd name="connsiteY465" fmla="*/ 2552756 h 3063504"/>
              <a:gd name="connsiteX466" fmla="*/ 1745026 w 4114165"/>
              <a:gd name="connsiteY466" fmla="*/ 2638752 h 3063504"/>
              <a:gd name="connsiteX467" fmla="*/ 1748206 w 4114165"/>
              <a:gd name="connsiteY467" fmla="*/ 2672449 h 3063504"/>
              <a:gd name="connsiteX468" fmla="*/ 1751387 w 4114165"/>
              <a:gd name="connsiteY468" fmla="*/ 2600699 h 3063504"/>
              <a:gd name="connsiteX469" fmla="*/ 1754568 w 4114165"/>
              <a:gd name="connsiteY469" fmla="*/ 2607854 h 3063504"/>
              <a:gd name="connsiteX470" fmla="*/ 1757761 w 4114165"/>
              <a:gd name="connsiteY470" fmla="*/ 2554174 h 3063504"/>
              <a:gd name="connsiteX471" fmla="*/ 1764123 w 4114165"/>
              <a:gd name="connsiteY471" fmla="*/ 2656861 h 3063504"/>
              <a:gd name="connsiteX472" fmla="*/ 1767304 w 4114165"/>
              <a:gd name="connsiteY472" fmla="*/ 2637182 h 3063504"/>
              <a:gd name="connsiteX473" fmla="*/ 1770497 w 4114165"/>
              <a:gd name="connsiteY473" fmla="*/ 2647009 h 3063504"/>
              <a:gd name="connsiteX474" fmla="*/ 1773678 w 4114165"/>
              <a:gd name="connsiteY474" fmla="*/ 2689266 h 3063504"/>
              <a:gd name="connsiteX475" fmla="*/ 1776859 w 4114165"/>
              <a:gd name="connsiteY475" fmla="*/ 2796423 h 3063504"/>
              <a:gd name="connsiteX476" fmla="*/ 1783233 w 4114165"/>
              <a:gd name="connsiteY476" fmla="*/ 2736867 h 3063504"/>
              <a:gd name="connsiteX477" fmla="*/ 1786414 w 4114165"/>
              <a:gd name="connsiteY477" fmla="*/ 2744237 h 3063504"/>
              <a:gd name="connsiteX478" fmla="*/ 1789595 w 4114165"/>
              <a:gd name="connsiteY478" fmla="*/ 2723951 h 3063504"/>
              <a:gd name="connsiteX479" fmla="*/ 1792788 w 4114165"/>
              <a:gd name="connsiteY479" fmla="*/ 2755419 h 3063504"/>
              <a:gd name="connsiteX480" fmla="*/ 1795969 w 4114165"/>
              <a:gd name="connsiteY480" fmla="*/ 2804439 h 3063504"/>
              <a:gd name="connsiteX481" fmla="*/ 1799150 w 4114165"/>
              <a:gd name="connsiteY481" fmla="*/ 2831171 h 3063504"/>
              <a:gd name="connsiteX482" fmla="*/ 1802343 w 4114165"/>
              <a:gd name="connsiteY482" fmla="*/ 2718619 h 3063504"/>
              <a:gd name="connsiteX483" fmla="*/ 1805524 w 4114165"/>
              <a:gd name="connsiteY483" fmla="*/ 2766943 h 3063504"/>
              <a:gd name="connsiteX484" fmla="*/ 1808705 w 4114165"/>
              <a:gd name="connsiteY484" fmla="*/ 2691204 h 3063504"/>
              <a:gd name="connsiteX485" fmla="*/ 1815079 w 4114165"/>
              <a:gd name="connsiteY485" fmla="*/ 2299819 h 3063504"/>
              <a:gd name="connsiteX486" fmla="*/ 1818260 w 4114165"/>
              <a:gd name="connsiteY486" fmla="*/ 2202730 h 3063504"/>
              <a:gd name="connsiteX487" fmla="*/ 1821441 w 4114165"/>
              <a:gd name="connsiteY487" fmla="*/ 2325386 h 3063504"/>
              <a:gd name="connsiteX488" fmla="*/ 1824634 w 4114165"/>
              <a:gd name="connsiteY488" fmla="*/ 2331300 h 3063504"/>
              <a:gd name="connsiteX489" fmla="*/ 1827815 w 4114165"/>
              <a:gd name="connsiteY489" fmla="*/ 2431821 h 3063504"/>
              <a:gd name="connsiteX490" fmla="*/ 1834176 w 4114165"/>
              <a:gd name="connsiteY490" fmla="*/ 2852863 h 3063504"/>
              <a:gd name="connsiteX491" fmla="*/ 1837370 w 4114165"/>
              <a:gd name="connsiteY491" fmla="*/ 2823687 h 3063504"/>
              <a:gd name="connsiteX492" fmla="*/ 1840551 w 4114165"/>
              <a:gd name="connsiteY492" fmla="*/ 2745922 h 3063504"/>
              <a:gd name="connsiteX493" fmla="*/ 1843731 w 4114165"/>
              <a:gd name="connsiteY493" fmla="*/ 2531937 h 3063504"/>
              <a:gd name="connsiteX494" fmla="*/ 1846912 w 4114165"/>
              <a:gd name="connsiteY494" fmla="*/ 2413143 h 3063504"/>
              <a:gd name="connsiteX495" fmla="*/ 1850106 w 4114165"/>
              <a:gd name="connsiteY495" fmla="*/ 2441091 h 3063504"/>
              <a:gd name="connsiteX496" fmla="*/ 1853286 w 4114165"/>
              <a:gd name="connsiteY496" fmla="*/ 2411332 h 3063504"/>
              <a:gd name="connsiteX497" fmla="*/ 1856467 w 4114165"/>
              <a:gd name="connsiteY497" fmla="*/ 2408787 h 3063504"/>
              <a:gd name="connsiteX498" fmla="*/ 1859661 w 4114165"/>
              <a:gd name="connsiteY498" fmla="*/ 2227752 h 3063504"/>
              <a:gd name="connsiteX499" fmla="*/ 1862841 w 4114165"/>
              <a:gd name="connsiteY499" fmla="*/ 2223219 h 3063504"/>
              <a:gd name="connsiteX500" fmla="*/ 1866022 w 4114165"/>
              <a:gd name="connsiteY500" fmla="*/ 2150012 h 3063504"/>
              <a:gd name="connsiteX501" fmla="*/ 1869203 w 4114165"/>
              <a:gd name="connsiteY501" fmla="*/ 2222282 h 3063504"/>
              <a:gd name="connsiteX502" fmla="*/ 1872396 w 4114165"/>
              <a:gd name="connsiteY502" fmla="*/ 2116265 h 3063504"/>
              <a:gd name="connsiteX503" fmla="*/ 1875577 w 4114165"/>
              <a:gd name="connsiteY503" fmla="*/ 2150063 h 3063504"/>
              <a:gd name="connsiteX504" fmla="*/ 1881951 w 4114165"/>
              <a:gd name="connsiteY504" fmla="*/ 2062433 h 3063504"/>
              <a:gd name="connsiteX505" fmla="*/ 1885132 w 4114165"/>
              <a:gd name="connsiteY505" fmla="*/ 2064294 h 3063504"/>
              <a:gd name="connsiteX506" fmla="*/ 1888313 w 4114165"/>
              <a:gd name="connsiteY506" fmla="*/ 2008247 h 3063504"/>
              <a:gd name="connsiteX507" fmla="*/ 1891494 w 4114165"/>
              <a:gd name="connsiteY507" fmla="*/ 2117493 h 3063504"/>
              <a:gd name="connsiteX508" fmla="*/ 1894687 w 4114165"/>
              <a:gd name="connsiteY508" fmla="*/ 1969054 h 3063504"/>
              <a:gd name="connsiteX509" fmla="*/ 1897868 w 4114165"/>
              <a:gd name="connsiteY509" fmla="*/ 2191307 h 3063504"/>
              <a:gd name="connsiteX510" fmla="*/ 1901049 w 4114165"/>
              <a:gd name="connsiteY510" fmla="*/ 2022658 h 3063504"/>
              <a:gd name="connsiteX511" fmla="*/ 1904242 w 4114165"/>
              <a:gd name="connsiteY511" fmla="*/ 2215988 h 3063504"/>
              <a:gd name="connsiteX512" fmla="*/ 1907423 w 4114165"/>
              <a:gd name="connsiteY512" fmla="*/ 1937218 h 3063504"/>
              <a:gd name="connsiteX513" fmla="*/ 1910604 w 4114165"/>
              <a:gd name="connsiteY513" fmla="*/ 2103057 h 3063504"/>
              <a:gd name="connsiteX514" fmla="*/ 1916978 w 4114165"/>
              <a:gd name="connsiteY514" fmla="*/ 2012235 h 3063504"/>
              <a:gd name="connsiteX515" fmla="*/ 1920159 w 4114165"/>
              <a:gd name="connsiteY515" fmla="*/ 2171464 h 3063504"/>
              <a:gd name="connsiteX516" fmla="*/ 1923340 w 4114165"/>
              <a:gd name="connsiteY516" fmla="*/ 1790210 h 3063504"/>
              <a:gd name="connsiteX517" fmla="*/ 1926520 w 4114165"/>
              <a:gd name="connsiteY517" fmla="*/ 2366187 h 3063504"/>
              <a:gd name="connsiteX518" fmla="*/ 1929714 w 4114165"/>
              <a:gd name="connsiteY518" fmla="*/ 1631476 h 3063504"/>
              <a:gd name="connsiteX519" fmla="*/ 1932895 w 4114165"/>
              <a:gd name="connsiteY519" fmla="*/ 2269149 h 3063504"/>
              <a:gd name="connsiteX520" fmla="*/ 1936075 w 4114165"/>
              <a:gd name="connsiteY520" fmla="*/ 1478655 h 3063504"/>
              <a:gd name="connsiteX521" fmla="*/ 1939269 w 4114165"/>
              <a:gd name="connsiteY521" fmla="*/ 1710608 h 3063504"/>
              <a:gd name="connsiteX522" fmla="*/ 1942450 w 4114165"/>
              <a:gd name="connsiteY522" fmla="*/ 1817107 h 3063504"/>
              <a:gd name="connsiteX523" fmla="*/ 1945631 w 4114165"/>
              <a:gd name="connsiteY523" fmla="*/ 1149561 h 3063504"/>
              <a:gd name="connsiteX524" fmla="*/ 1948811 w 4114165"/>
              <a:gd name="connsiteY524" fmla="*/ 2165955 h 3063504"/>
              <a:gd name="connsiteX525" fmla="*/ 1952005 w 4114165"/>
              <a:gd name="connsiteY525" fmla="*/ 846592 h 3063504"/>
              <a:gd name="connsiteX526" fmla="*/ 1955186 w 4114165"/>
              <a:gd name="connsiteY526" fmla="*/ 1950350 h 3063504"/>
              <a:gd name="connsiteX527" fmla="*/ 1958366 w 4114165"/>
              <a:gd name="connsiteY527" fmla="*/ 864169 h 3063504"/>
              <a:gd name="connsiteX528" fmla="*/ 1961560 w 4114165"/>
              <a:gd name="connsiteY528" fmla="*/ 1399560 h 3063504"/>
              <a:gd name="connsiteX529" fmla="*/ 1964741 w 4114165"/>
              <a:gd name="connsiteY529" fmla="*/ 1303623 h 3063504"/>
              <a:gd name="connsiteX530" fmla="*/ 1967921 w 4114165"/>
              <a:gd name="connsiteY530" fmla="*/ 789202 h 3063504"/>
              <a:gd name="connsiteX531" fmla="*/ 1971102 w 4114165"/>
              <a:gd name="connsiteY531" fmla="*/ 1617673 h 3063504"/>
              <a:gd name="connsiteX532" fmla="*/ 1974296 w 4114165"/>
              <a:gd name="connsiteY532" fmla="*/ 501977 h 3063504"/>
              <a:gd name="connsiteX533" fmla="*/ 1977477 w 4114165"/>
              <a:gd name="connsiteY533" fmla="*/ 1724918 h 3063504"/>
              <a:gd name="connsiteX534" fmla="*/ 1980657 w 4114165"/>
              <a:gd name="connsiteY534" fmla="*/ 540785 h 3063504"/>
              <a:gd name="connsiteX535" fmla="*/ 1983851 w 4114165"/>
              <a:gd name="connsiteY535" fmla="*/ 1270926 h 3063504"/>
              <a:gd name="connsiteX536" fmla="*/ 1987032 w 4114165"/>
              <a:gd name="connsiteY536" fmla="*/ 845186 h 3063504"/>
              <a:gd name="connsiteX537" fmla="*/ 1993393 w 4114165"/>
              <a:gd name="connsiteY537" fmla="*/ 1188248 h 3063504"/>
              <a:gd name="connsiteX538" fmla="*/ 1996587 w 4114165"/>
              <a:gd name="connsiteY538" fmla="*/ 828990 h 3063504"/>
              <a:gd name="connsiteX539" fmla="*/ 1999767 w 4114165"/>
              <a:gd name="connsiteY539" fmla="*/ 1529232 h 3063504"/>
              <a:gd name="connsiteX540" fmla="*/ 2002948 w 4114165"/>
              <a:gd name="connsiteY540" fmla="*/ 867398 h 3063504"/>
              <a:gd name="connsiteX541" fmla="*/ 2006142 w 4114165"/>
              <a:gd name="connsiteY541" fmla="*/ 1526636 h 3063504"/>
              <a:gd name="connsiteX542" fmla="*/ 2009322 w 4114165"/>
              <a:gd name="connsiteY542" fmla="*/ 947050 h 3063504"/>
              <a:gd name="connsiteX543" fmla="*/ 2012503 w 4114165"/>
              <a:gd name="connsiteY543" fmla="*/ 1598918 h 3063504"/>
              <a:gd name="connsiteX544" fmla="*/ 2015684 w 4114165"/>
              <a:gd name="connsiteY544" fmla="*/ 1262733 h 3063504"/>
              <a:gd name="connsiteX545" fmla="*/ 2018877 w 4114165"/>
              <a:gd name="connsiteY545" fmla="*/ 1568362 h 3063504"/>
              <a:gd name="connsiteX546" fmla="*/ 2022058 w 4114165"/>
              <a:gd name="connsiteY546" fmla="*/ 1696438 h 3063504"/>
              <a:gd name="connsiteX547" fmla="*/ 2025239 w 4114165"/>
              <a:gd name="connsiteY547" fmla="*/ 1640530 h 3063504"/>
              <a:gd name="connsiteX548" fmla="*/ 2028420 w 4114165"/>
              <a:gd name="connsiteY548" fmla="*/ 1925378 h 3063504"/>
              <a:gd name="connsiteX549" fmla="*/ 2031613 w 4114165"/>
              <a:gd name="connsiteY549" fmla="*/ 1618471 h 3063504"/>
              <a:gd name="connsiteX550" fmla="*/ 2034794 w 4114165"/>
              <a:gd name="connsiteY550" fmla="*/ 2157408 h 3063504"/>
              <a:gd name="connsiteX551" fmla="*/ 2037975 w 4114165"/>
              <a:gd name="connsiteY551" fmla="*/ 1957366 h 3063504"/>
              <a:gd name="connsiteX552" fmla="*/ 2041168 w 4114165"/>
              <a:gd name="connsiteY552" fmla="*/ 2357956 h 3063504"/>
              <a:gd name="connsiteX553" fmla="*/ 2044349 w 4114165"/>
              <a:gd name="connsiteY553" fmla="*/ 2274214 h 3063504"/>
              <a:gd name="connsiteX554" fmla="*/ 2047530 w 4114165"/>
              <a:gd name="connsiteY554" fmla="*/ 2456160 h 3063504"/>
              <a:gd name="connsiteX555" fmla="*/ 2050711 w 4114165"/>
              <a:gd name="connsiteY555" fmla="*/ 2483753 h 3063504"/>
              <a:gd name="connsiteX556" fmla="*/ 2053904 w 4114165"/>
              <a:gd name="connsiteY556" fmla="*/ 2551363 h 3063504"/>
              <a:gd name="connsiteX557" fmla="*/ 2063459 w 4114165"/>
              <a:gd name="connsiteY557" fmla="*/ 2850027 h 3063504"/>
              <a:gd name="connsiteX558" fmla="*/ 2066640 w 4114165"/>
              <a:gd name="connsiteY558" fmla="*/ 2850698 h 3063504"/>
              <a:gd name="connsiteX559" fmla="*/ 2069821 w 4114165"/>
              <a:gd name="connsiteY559" fmla="*/ 2919308 h 3063504"/>
              <a:gd name="connsiteX560" fmla="*/ 2073001 w 4114165"/>
              <a:gd name="connsiteY560" fmla="*/ 2817925 h 3063504"/>
              <a:gd name="connsiteX561" fmla="*/ 2076195 w 4114165"/>
              <a:gd name="connsiteY561" fmla="*/ 2931122 h 3063504"/>
              <a:gd name="connsiteX562" fmla="*/ 2079376 w 4114165"/>
              <a:gd name="connsiteY562" fmla="*/ 2871744 h 3063504"/>
              <a:gd name="connsiteX563" fmla="*/ 2082556 w 4114165"/>
              <a:gd name="connsiteY563" fmla="*/ 2969986 h 3063504"/>
              <a:gd name="connsiteX564" fmla="*/ 2085750 w 4114165"/>
              <a:gd name="connsiteY564" fmla="*/ 2951561 h 3063504"/>
              <a:gd name="connsiteX565" fmla="*/ 2088931 w 4114165"/>
              <a:gd name="connsiteY565" fmla="*/ 2984789 h 3063504"/>
              <a:gd name="connsiteX566" fmla="*/ 2092111 w 4114165"/>
              <a:gd name="connsiteY566" fmla="*/ 2969315 h 3063504"/>
              <a:gd name="connsiteX567" fmla="*/ 2095292 w 4114165"/>
              <a:gd name="connsiteY567" fmla="*/ 2967314 h 3063504"/>
              <a:gd name="connsiteX568" fmla="*/ 2098486 w 4114165"/>
              <a:gd name="connsiteY568" fmla="*/ 2976229 h 3063504"/>
              <a:gd name="connsiteX569" fmla="*/ 2101666 w 4114165"/>
              <a:gd name="connsiteY569" fmla="*/ 2978280 h 3063504"/>
              <a:gd name="connsiteX570" fmla="*/ 2104847 w 4114165"/>
              <a:gd name="connsiteY570" fmla="*/ 2986499 h 3063504"/>
              <a:gd name="connsiteX571" fmla="*/ 2108028 w 4114165"/>
              <a:gd name="connsiteY571" fmla="*/ 2960919 h 3063504"/>
              <a:gd name="connsiteX572" fmla="*/ 2111222 w 4114165"/>
              <a:gd name="connsiteY572" fmla="*/ 2976609 h 3063504"/>
              <a:gd name="connsiteX573" fmla="*/ 2114402 w 4114165"/>
              <a:gd name="connsiteY573" fmla="*/ 2965301 h 3063504"/>
              <a:gd name="connsiteX574" fmla="*/ 2117583 w 4114165"/>
              <a:gd name="connsiteY574" fmla="*/ 3007077 h 3063504"/>
              <a:gd name="connsiteX575" fmla="*/ 2120777 w 4114165"/>
              <a:gd name="connsiteY575" fmla="*/ 2964338 h 3063504"/>
              <a:gd name="connsiteX576" fmla="*/ 2123957 w 4114165"/>
              <a:gd name="connsiteY576" fmla="*/ 2959425 h 3063504"/>
              <a:gd name="connsiteX577" fmla="*/ 2127138 w 4114165"/>
              <a:gd name="connsiteY577" fmla="*/ 2922904 h 3063504"/>
              <a:gd name="connsiteX578" fmla="*/ 2130319 w 4114165"/>
              <a:gd name="connsiteY578" fmla="*/ 2967719 h 3063504"/>
              <a:gd name="connsiteX579" fmla="*/ 2133512 w 4114165"/>
              <a:gd name="connsiteY579" fmla="*/ 2748100 h 3063504"/>
              <a:gd name="connsiteX580" fmla="*/ 2136693 w 4114165"/>
              <a:gd name="connsiteY580" fmla="*/ 2770425 h 3063504"/>
              <a:gd name="connsiteX581" fmla="*/ 2139874 w 4114165"/>
              <a:gd name="connsiteY581" fmla="*/ 2840744 h 3063504"/>
              <a:gd name="connsiteX582" fmla="*/ 2143068 w 4114165"/>
              <a:gd name="connsiteY582" fmla="*/ 2520490 h 3063504"/>
              <a:gd name="connsiteX583" fmla="*/ 2155803 w 4114165"/>
              <a:gd name="connsiteY583" fmla="*/ 2802843 h 3063504"/>
              <a:gd name="connsiteX584" fmla="*/ 2158984 w 4114165"/>
              <a:gd name="connsiteY584" fmla="*/ 2808542 h 3063504"/>
              <a:gd name="connsiteX585" fmla="*/ 2165358 w 4114165"/>
              <a:gd name="connsiteY585" fmla="*/ 2716695 h 3063504"/>
              <a:gd name="connsiteX586" fmla="*/ 2168539 w 4114165"/>
              <a:gd name="connsiteY586" fmla="*/ 2878050 h 3063504"/>
              <a:gd name="connsiteX587" fmla="*/ 2171720 w 4114165"/>
              <a:gd name="connsiteY587" fmla="*/ 2791725 h 3063504"/>
              <a:gd name="connsiteX588" fmla="*/ 2174901 w 4114165"/>
              <a:gd name="connsiteY588" fmla="*/ 2656911 h 3063504"/>
              <a:gd name="connsiteX589" fmla="*/ 2178094 w 4114165"/>
              <a:gd name="connsiteY589" fmla="*/ 2667789 h 3063504"/>
              <a:gd name="connsiteX590" fmla="*/ 2184456 w 4114165"/>
              <a:gd name="connsiteY590" fmla="*/ 2001358 h 3063504"/>
              <a:gd name="connsiteX591" fmla="*/ 2187649 w 4114165"/>
              <a:gd name="connsiteY591" fmla="*/ 2232932 h 3063504"/>
              <a:gd name="connsiteX592" fmla="*/ 2190830 w 4114165"/>
              <a:gd name="connsiteY592" fmla="*/ 2350396 h 3063504"/>
              <a:gd name="connsiteX593" fmla="*/ 2194011 w 4114165"/>
              <a:gd name="connsiteY593" fmla="*/ 2318029 h 3063504"/>
              <a:gd name="connsiteX594" fmla="*/ 2197192 w 4114165"/>
              <a:gd name="connsiteY594" fmla="*/ 2241720 h 3063504"/>
              <a:gd name="connsiteX595" fmla="*/ 2200385 w 4114165"/>
              <a:gd name="connsiteY595" fmla="*/ 2286801 h 3063504"/>
              <a:gd name="connsiteX596" fmla="*/ 2203566 w 4114165"/>
              <a:gd name="connsiteY596" fmla="*/ 2371265 h 3063504"/>
              <a:gd name="connsiteX597" fmla="*/ 2206747 w 4114165"/>
              <a:gd name="connsiteY597" fmla="*/ 2299768 h 3063504"/>
              <a:gd name="connsiteX598" fmla="*/ 2209927 w 4114165"/>
              <a:gd name="connsiteY598" fmla="*/ 2269744 h 3063504"/>
              <a:gd name="connsiteX599" fmla="*/ 2213121 w 4114165"/>
              <a:gd name="connsiteY599" fmla="*/ 2346103 h 3063504"/>
              <a:gd name="connsiteX600" fmla="*/ 2216302 w 4114165"/>
              <a:gd name="connsiteY600" fmla="*/ 2368999 h 3063504"/>
              <a:gd name="connsiteX601" fmla="*/ 2219482 w 4114165"/>
              <a:gd name="connsiteY601" fmla="*/ 2328628 h 3063504"/>
              <a:gd name="connsiteX602" fmla="*/ 2222676 w 4114165"/>
              <a:gd name="connsiteY602" fmla="*/ 2314243 h 3063504"/>
              <a:gd name="connsiteX603" fmla="*/ 2232218 w 4114165"/>
              <a:gd name="connsiteY603" fmla="*/ 1898848 h 3063504"/>
              <a:gd name="connsiteX604" fmla="*/ 2235412 w 4114165"/>
              <a:gd name="connsiteY604" fmla="*/ 1656663 h 3063504"/>
              <a:gd name="connsiteX605" fmla="*/ 2238592 w 4114165"/>
              <a:gd name="connsiteY605" fmla="*/ 1296050 h 3063504"/>
              <a:gd name="connsiteX606" fmla="*/ 2244967 w 4114165"/>
              <a:gd name="connsiteY606" fmla="*/ 875173 h 3063504"/>
              <a:gd name="connsiteX607" fmla="*/ 2248147 w 4114165"/>
              <a:gd name="connsiteY607" fmla="*/ 593693 h 3063504"/>
              <a:gd name="connsiteX608" fmla="*/ 2251328 w 4114165"/>
              <a:gd name="connsiteY608" fmla="*/ 644612 h 3063504"/>
              <a:gd name="connsiteX609" fmla="*/ 2254509 w 4114165"/>
              <a:gd name="connsiteY609" fmla="*/ 515406 h 3063504"/>
              <a:gd name="connsiteX610" fmla="*/ 2257702 w 4114165"/>
              <a:gd name="connsiteY610" fmla="*/ 504589 h 3063504"/>
              <a:gd name="connsiteX611" fmla="*/ 2260883 w 4114165"/>
              <a:gd name="connsiteY611" fmla="*/ 533884 h 3063504"/>
              <a:gd name="connsiteX612" fmla="*/ 2264064 w 4114165"/>
              <a:gd name="connsiteY612" fmla="*/ 440313 h 3063504"/>
              <a:gd name="connsiteX613" fmla="*/ 2267257 w 4114165"/>
              <a:gd name="connsiteY613" fmla="*/ 452684 h 3063504"/>
              <a:gd name="connsiteX614" fmla="*/ 2270438 w 4114165"/>
              <a:gd name="connsiteY614" fmla="*/ 500866 h 3063504"/>
              <a:gd name="connsiteX615" fmla="*/ 2273619 w 4114165"/>
              <a:gd name="connsiteY615" fmla="*/ 629986 h 3063504"/>
              <a:gd name="connsiteX616" fmla="*/ 2276800 w 4114165"/>
              <a:gd name="connsiteY616" fmla="*/ 641320 h 3063504"/>
              <a:gd name="connsiteX617" fmla="*/ 2283174 w 4114165"/>
              <a:gd name="connsiteY617" fmla="*/ 799763 h 3063504"/>
              <a:gd name="connsiteX618" fmla="*/ 2286355 w 4114165"/>
              <a:gd name="connsiteY618" fmla="*/ 849492 h 3063504"/>
              <a:gd name="connsiteX619" fmla="*/ 2295910 w 4114165"/>
              <a:gd name="connsiteY619" fmla="*/ 1157273 h 3063504"/>
              <a:gd name="connsiteX620" fmla="*/ 2299091 w 4114165"/>
              <a:gd name="connsiteY620" fmla="*/ 1247360 h 3063504"/>
              <a:gd name="connsiteX621" fmla="*/ 2305465 w 4114165"/>
              <a:gd name="connsiteY621" fmla="*/ 1627740 h 3063504"/>
              <a:gd name="connsiteX622" fmla="*/ 2327756 w 4114165"/>
              <a:gd name="connsiteY622" fmla="*/ 2527644 h 3063504"/>
              <a:gd name="connsiteX623" fmla="*/ 2330936 w 4114165"/>
              <a:gd name="connsiteY623" fmla="*/ 2536230 h 3063504"/>
              <a:gd name="connsiteX624" fmla="*/ 2334117 w 4114165"/>
              <a:gd name="connsiteY624" fmla="*/ 2575347 h 3063504"/>
              <a:gd name="connsiteX625" fmla="*/ 2337311 w 4114165"/>
              <a:gd name="connsiteY625" fmla="*/ 2567559 h 3063504"/>
              <a:gd name="connsiteX626" fmla="*/ 2340491 w 4114165"/>
              <a:gd name="connsiteY626" fmla="*/ 2657735 h 3063504"/>
              <a:gd name="connsiteX627" fmla="*/ 2343672 w 4114165"/>
              <a:gd name="connsiteY627" fmla="*/ 2677679 h 3063504"/>
              <a:gd name="connsiteX628" fmla="*/ 2346866 w 4114165"/>
              <a:gd name="connsiteY628" fmla="*/ 2676653 h 3063504"/>
              <a:gd name="connsiteX629" fmla="*/ 2350047 w 4114165"/>
              <a:gd name="connsiteY629" fmla="*/ 2718873 h 3063504"/>
              <a:gd name="connsiteX630" fmla="*/ 2353227 w 4114165"/>
              <a:gd name="connsiteY630" fmla="*/ 2727256 h 3063504"/>
              <a:gd name="connsiteX631" fmla="*/ 2359602 w 4114165"/>
              <a:gd name="connsiteY631" fmla="*/ 2758344 h 3063504"/>
              <a:gd name="connsiteX632" fmla="*/ 2362782 w 4114165"/>
              <a:gd name="connsiteY632" fmla="*/ 2709464 h 3063504"/>
              <a:gd name="connsiteX633" fmla="*/ 2365963 w 4114165"/>
              <a:gd name="connsiteY633" fmla="*/ 2701651 h 3063504"/>
              <a:gd name="connsiteX634" fmla="*/ 2369144 w 4114165"/>
              <a:gd name="connsiteY634" fmla="*/ 2749581 h 3063504"/>
              <a:gd name="connsiteX635" fmla="*/ 2372337 w 4114165"/>
              <a:gd name="connsiteY635" fmla="*/ 2738311 h 3063504"/>
              <a:gd name="connsiteX636" fmla="*/ 2375518 w 4114165"/>
              <a:gd name="connsiteY636" fmla="*/ 2683466 h 3063504"/>
              <a:gd name="connsiteX637" fmla="*/ 2381892 w 4114165"/>
              <a:gd name="connsiteY637" fmla="*/ 2760295 h 3063504"/>
              <a:gd name="connsiteX638" fmla="*/ 2385073 w 4114165"/>
              <a:gd name="connsiteY638" fmla="*/ 2736829 h 3063504"/>
              <a:gd name="connsiteX639" fmla="*/ 2388254 w 4114165"/>
              <a:gd name="connsiteY639" fmla="*/ 2701106 h 3063504"/>
              <a:gd name="connsiteX640" fmla="*/ 2391435 w 4114165"/>
              <a:gd name="connsiteY640" fmla="*/ 2683530 h 3063504"/>
              <a:gd name="connsiteX641" fmla="*/ 2394628 w 4114165"/>
              <a:gd name="connsiteY641" fmla="*/ 2730574 h 3063504"/>
              <a:gd name="connsiteX642" fmla="*/ 2397809 w 4114165"/>
              <a:gd name="connsiteY642" fmla="*/ 2662280 h 3063504"/>
              <a:gd name="connsiteX643" fmla="*/ 2400990 w 4114165"/>
              <a:gd name="connsiteY643" fmla="*/ 2633636 h 3063504"/>
              <a:gd name="connsiteX644" fmla="*/ 2404183 w 4114165"/>
              <a:gd name="connsiteY644" fmla="*/ 2647958 h 3063504"/>
              <a:gd name="connsiteX645" fmla="*/ 2407364 w 4114165"/>
              <a:gd name="connsiteY645" fmla="*/ 2741350 h 3063504"/>
              <a:gd name="connsiteX646" fmla="*/ 2410545 w 4114165"/>
              <a:gd name="connsiteY646" fmla="*/ 2674665 h 3063504"/>
              <a:gd name="connsiteX647" fmla="*/ 2413726 w 4114165"/>
              <a:gd name="connsiteY647" fmla="*/ 2647211 h 3063504"/>
              <a:gd name="connsiteX648" fmla="*/ 2416919 w 4114165"/>
              <a:gd name="connsiteY648" fmla="*/ 2707716 h 3063504"/>
              <a:gd name="connsiteX649" fmla="*/ 2420100 w 4114165"/>
              <a:gd name="connsiteY649" fmla="*/ 2636891 h 3063504"/>
              <a:gd name="connsiteX650" fmla="*/ 2423281 w 4114165"/>
              <a:gd name="connsiteY650" fmla="*/ 2730726 h 3063504"/>
              <a:gd name="connsiteX651" fmla="*/ 2426474 w 4114165"/>
              <a:gd name="connsiteY651" fmla="*/ 2679870 h 3063504"/>
              <a:gd name="connsiteX652" fmla="*/ 2429655 w 4114165"/>
              <a:gd name="connsiteY652" fmla="*/ 2703993 h 3063504"/>
              <a:gd name="connsiteX653" fmla="*/ 2432836 w 4114165"/>
              <a:gd name="connsiteY653" fmla="*/ 2809251 h 3063504"/>
              <a:gd name="connsiteX654" fmla="*/ 2436017 w 4114165"/>
              <a:gd name="connsiteY654" fmla="*/ 2763612 h 3063504"/>
              <a:gd name="connsiteX655" fmla="*/ 2439210 w 4114165"/>
              <a:gd name="connsiteY655" fmla="*/ 2782544 h 3063504"/>
              <a:gd name="connsiteX656" fmla="*/ 2442391 w 4114165"/>
              <a:gd name="connsiteY656" fmla="*/ 2865324 h 3063504"/>
              <a:gd name="connsiteX657" fmla="*/ 2445572 w 4114165"/>
              <a:gd name="connsiteY657" fmla="*/ 2880304 h 3063504"/>
              <a:gd name="connsiteX658" fmla="*/ 2448765 w 4114165"/>
              <a:gd name="connsiteY658" fmla="*/ 2785836 h 3063504"/>
              <a:gd name="connsiteX659" fmla="*/ 2451946 w 4114165"/>
              <a:gd name="connsiteY659" fmla="*/ 2807731 h 3063504"/>
              <a:gd name="connsiteX660" fmla="*/ 2455127 w 4114165"/>
              <a:gd name="connsiteY660" fmla="*/ 2849938 h 3063504"/>
              <a:gd name="connsiteX661" fmla="*/ 2458308 w 4114165"/>
              <a:gd name="connsiteY661" fmla="*/ 2849710 h 3063504"/>
              <a:gd name="connsiteX662" fmla="*/ 2461501 w 4114165"/>
              <a:gd name="connsiteY662" fmla="*/ 2889346 h 3063504"/>
              <a:gd name="connsiteX663" fmla="*/ 2464682 w 4114165"/>
              <a:gd name="connsiteY663" fmla="*/ 2898337 h 3063504"/>
              <a:gd name="connsiteX664" fmla="*/ 2467863 w 4114165"/>
              <a:gd name="connsiteY664" fmla="*/ 2934136 h 3063504"/>
              <a:gd name="connsiteX665" fmla="*/ 2477418 w 4114165"/>
              <a:gd name="connsiteY665" fmla="*/ 2787850 h 3063504"/>
              <a:gd name="connsiteX666" fmla="*/ 2480598 w 4114165"/>
              <a:gd name="connsiteY666" fmla="*/ 2852167 h 3063504"/>
              <a:gd name="connsiteX667" fmla="*/ 2483792 w 4114165"/>
              <a:gd name="connsiteY667" fmla="*/ 2877151 h 3063504"/>
              <a:gd name="connsiteX668" fmla="*/ 2486973 w 4114165"/>
              <a:gd name="connsiteY668" fmla="*/ 2878772 h 3063504"/>
              <a:gd name="connsiteX669" fmla="*/ 2490153 w 4114165"/>
              <a:gd name="connsiteY669" fmla="*/ 2869097 h 3063504"/>
              <a:gd name="connsiteX670" fmla="*/ 2493334 w 4114165"/>
              <a:gd name="connsiteY670" fmla="*/ 2704285 h 3063504"/>
              <a:gd name="connsiteX671" fmla="*/ 2496528 w 4114165"/>
              <a:gd name="connsiteY671" fmla="*/ 2715289 h 3063504"/>
              <a:gd name="connsiteX672" fmla="*/ 2499708 w 4114165"/>
              <a:gd name="connsiteY672" fmla="*/ 2345875 h 3063504"/>
              <a:gd name="connsiteX673" fmla="*/ 2502889 w 4114165"/>
              <a:gd name="connsiteY673" fmla="*/ 1782447 h 3063504"/>
              <a:gd name="connsiteX674" fmla="*/ 2506083 w 4114165"/>
              <a:gd name="connsiteY674" fmla="*/ 1608011 h 3063504"/>
              <a:gd name="connsiteX675" fmla="*/ 2509263 w 4114165"/>
              <a:gd name="connsiteY675" fmla="*/ 1562030 h 3063504"/>
              <a:gd name="connsiteX676" fmla="*/ 2512444 w 4114165"/>
              <a:gd name="connsiteY676" fmla="*/ 1481416 h 3063504"/>
              <a:gd name="connsiteX677" fmla="*/ 2518818 w 4114165"/>
              <a:gd name="connsiteY677" fmla="*/ 1498625 h 3063504"/>
              <a:gd name="connsiteX678" fmla="*/ 2521999 w 4114165"/>
              <a:gd name="connsiteY678" fmla="*/ 1532157 h 3063504"/>
              <a:gd name="connsiteX679" fmla="*/ 2525180 w 4114165"/>
              <a:gd name="connsiteY679" fmla="*/ 1514518 h 3063504"/>
              <a:gd name="connsiteX680" fmla="*/ 2528373 w 4114165"/>
              <a:gd name="connsiteY680" fmla="*/ 1432130 h 3063504"/>
              <a:gd name="connsiteX681" fmla="*/ 2531554 w 4114165"/>
              <a:gd name="connsiteY681" fmla="*/ 1431294 h 3063504"/>
              <a:gd name="connsiteX682" fmla="*/ 2534735 w 4114165"/>
              <a:gd name="connsiteY682" fmla="*/ 1413186 h 3063504"/>
              <a:gd name="connsiteX683" fmla="*/ 2537916 w 4114165"/>
              <a:gd name="connsiteY683" fmla="*/ 1511086 h 3063504"/>
              <a:gd name="connsiteX684" fmla="*/ 2541109 w 4114165"/>
              <a:gd name="connsiteY684" fmla="*/ 1427647 h 3063504"/>
              <a:gd name="connsiteX685" fmla="*/ 2544290 w 4114165"/>
              <a:gd name="connsiteY685" fmla="*/ 1460369 h 3063504"/>
              <a:gd name="connsiteX686" fmla="*/ 2550652 w 4114165"/>
              <a:gd name="connsiteY686" fmla="*/ 1651382 h 3063504"/>
              <a:gd name="connsiteX687" fmla="*/ 2553845 w 4114165"/>
              <a:gd name="connsiteY687" fmla="*/ 1886312 h 3063504"/>
              <a:gd name="connsiteX688" fmla="*/ 2560207 w 4114165"/>
              <a:gd name="connsiteY688" fmla="*/ 2090115 h 3063504"/>
              <a:gd name="connsiteX689" fmla="*/ 2563400 w 4114165"/>
              <a:gd name="connsiteY689" fmla="*/ 2090963 h 3063504"/>
              <a:gd name="connsiteX690" fmla="*/ 2566581 w 4114165"/>
              <a:gd name="connsiteY690" fmla="*/ 2006372 h 3063504"/>
              <a:gd name="connsiteX691" fmla="*/ 2569762 w 4114165"/>
              <a:gd name="connsiteY691" fmla="*/ 1971903 h 3063504"/>
              <a:gd name="connsiteX692" fmla="*/ 2572942 w 4114165"/>
              <a:gd name="connsiteY692" fmla="*/ 1987859 h 3063504"/>
              <a:gd name="connsiteX693" fmla="*/ 2579317 w 4114165"/>
              <a:gd name="connsiteY693" fmla="*/ 2167437 h 3063504"/>
              <a:gd name="connsiteX694" fmla="*/ 2582497 w 4114165"/>
              <a:gd name="connsiteY694" fmla="*/ 2167184 h 3063504"/>
              <a:gd name="connsiteX695" fmla="*/ 2588872 w 4114165"/>
              <a:gd name="connsiteY695" fmla="*/ 2209568 h 3063504"/>
              <a:gd name="connsiteX696" fmla="*/ 2598427 w 4114165"/>
              <a:gd name="connsiteY696" fmla="*/ 2462694 h 3063504"/>
              <a:gd name="connsiteX697" fmla="*/ 2601607 w 4114165"/>
              <a:gd name="connsiteY697" fmla="*/ 2500773 h 3063504"/>
              <a:gd name="connsiteX698" fmla="*/ 2611162 w 4114165"/>
              <a:gd name="connsiteY698" fmla="*/ 2806731 h 3063504"/>
              <a:gd name="connsiteX699" fmla="*/ 2614343 w 4114165"/>
              <a:gd name="connsiteY699" fmla="*/ 2888472 h 3063504"/>
              <a:gd name="connsiteX700" fmla="*/ 2617524 w 4114165"/>
              <a:gd name="connsiteY700" fmla="*/ 2880609 h 3063504"/>
              <a:gd name="connsiteX701" fmla="*/ 2620717 w 4114165"/>
              <a:gd name="connsiteY701" fmla="*/ 2920523 h 3063504"/>
              <a:gd name="connsiteX702" fmla="*/ 2623898 w 4114165"/>
              <a:gd name="connsiteY702" fmla="*/ 2910532 h 3063504"/>
              <a:gd name="connsiteX703" fmla="*/ 2627079 w 4114165"/>
              <a:gd name="connsiteY703" fmla="*/ 2940481 h 3063504"/>
              <a:gd name="connsiteX704" fmla="*/ 2633453 w 4114165"/>
              <a:gd name="connsiteY704" fmla="*/ 2957424 h 3063504"/>
              <a:gd name="connsiteX705" fmla="*/ 2636634 w 4114165"/>
              <a:gd name="connsiteY705" fmla="*/ 3004671 h 3063504"/>
              <a:gd name="connsiteX706" fmla="*/ 2639815 w 4114165"/>
              <a:gd name="connsiteY706" fmla="*/ 3009217 h 3063504"/>
              <a:gd name="connsiteX707" fmla="*/ 2643008 w 4114165"/>
              <a:gd name="connsiteY707" fmla="*/ 3025249 h 3063504"/>
              <a:gd name="connsiteX708" fmla="*/ 2646189 w 4114165"/>
              <a:gd name="connsiteY708" fmla="*/ 3020145 h 3063504"/>
              <a:gd name="connsiteX709" fmla="*/ 2649370 w 4114165"/>
              <a:gd name="connsiteY709" fmla="*/ 3036734 h 3063504"/>
              <a:gd name="connsiteX710" fmla="*/ 2652551 w 4114165"/>
              <a:gd name="connsiteY710" fmla="*/ 3017613 h 3063504"/>
              <a:gd name="connsiteX711" fmla="*/ 2655744 w 4114165"/>
              <a:gd name="connsiteY711" fmla="*/ 3025135 h 3063504"/>
              <a:gd name="connsiteX712" fmla="*/ 2658925 w 4114165"/>
              <a:gd name="connsiteY712" fmla="*/ 3026211 h 3063504"/>
              <a:gd name="connsiteX713" fmla="*/ 2662106 w 4114165"/>
              <a:gd name="connsiteY713" fmla="*/ 3043484 h 3063504"/>
              <a:gd name="connsiteX714" fmla="*/ 2665299 w 4114165"/>
              <a:gd name="connsiteY714" fmla="*/ 3041090 h 3063504"/>
              <a:gd name="connsiteX715" fmla="*/ 2668480 w 4114165"/>
              <a:gd name="connsiteY715" fmla="*/ 3036569 h 3063504"/>
              <a:gd name="connsiteX716" fmla="*/ 2671661 w 4114165"/>
              <a:gd name="connsiteY716" fmla="*/ 3044877 h 3063504"/>
              <a:gd name="connsiteX717" fmla="*/ 2674841 w 4114165"/>
              <a:gd name="connsiteY717" fmla="*/ 3032720 h 3063504"/>
              <a:gd name="connsiteX718" fmla="*/ 2678035 w 4114165"/>
              <a:gd name="connsiteY718" fmla="*/ 3051955 h 3063504"/>
              <a:gd name="connsiteX719" fmla="*/ 2681216 w 4114165"/>
              <a:gd name="connsiteY719" fmla="*/ 3027604 h 3063504"/>
              <a:gd name="connsiteX720" fmla="*/ 2684396 w 4114165"/>
              <a:gd name="connsiteY720" fmla="*/ 3063504 h 3063504"/>
              <a:gd name="connsiteX721" fmla="*/ 2687590 w 4114165"/>
              <a:gd name="connsiteY721" fmla="*/ 3027959 h 3063504"/>
              <a:gd name="connsiteX722" fmla="*/ 2690771 w 4114165"/>
              <a:gd name="connsiteY722" fmla="*/ 3063239 h 3063504"/>
              <a:gd name="connsiteX723" fmla="*/ 2693951 w 4114165"/>
              <a:gd name="connsiteY723" fmla="*/ 3022387 h 3063504"/>
              <a:gd name="connsiteX724" fmla="*/ 2697132 w 4114165"/>
              <a:gd name="connsiteY724" fmla="*/ 3055159 h 3063504"/>
              <a:gd name="connsiteX725" fmla="*/ 2700326 w 4114165"/>
              <a:gd name="connsiteY725" fmla="*/ 3015042 h 3063504"/>
              <a:gd name="connsiteX726" fmla="*/ 2703507 w 4114165"/>
              <a:gd name="connsiteY726" fmla="*/ 3029098 h 3063504"/>
              <a:gd name="connsiteX727" fmla="*/ 2706687 w 4114165"/>
              <a:gd name="connsiteY727" fmla="*/ 3023374 h 3063504"/>
              <a:gd name="connsiteX728" fmla="*/ 2709881 w 4114165"/>
              <a:gd name="connsiteY728" fmla="*/ 3009647 h 3063504"/>
              <a:gd name="connsiteX729" fmla="*/ 2713062 w 4114165"/>
              <a:gd name="connsiteY729" fmla="*/ 3033644 h 3063504"/>
              <a:gd name="connsiteX730" fmla="*/ 2716242 w 4114165"/>
              <a:gd name="connsiteY730" fmla="*/ 2920751 h 3063504"/>
              <a:gd name="connsiteX731" fmla="*/ 2719423 w 4114165"/>
              <a:gd name="connsiteY731" fmla="*/ 3048752 h 3063504"/>
              <a:gd name="connsiteX732" fmla="*/ 2722617 w 4114165"/>
              <a:gd name="connsiteY732" fmla="*/ 2843036 h 3063504"/>
              <a:gd name="connsiteX733" fmla="*/ 2725797 w 4114165"/>
              <a:gd name="connsiteY733" fmla="*/ 2786077 h 3063504"/>
              <a:gd name="connsiteX734" fmla="*/ 2728978 w 4114165"/>
              <a:gd name="connsiteY734" fmla="*/ 2556276 h 3063504"/>
              <a:gd name="connsiteX735" fmla="*/ 2732159 w 4114165"/>
              <a:gd name="connsiteY735" fmla="*/ 2734499 h 3063504"/>
              <a:gd name="connsiteX736" fmla="*/ 2735353 w 4114165"/>
              <a:gd name="connsiteY736" fmla="*/ 2543575 h 3063504"/>
              <a:gd name="connsiteX737" fmla="*/ 2738533 w 4114165"/>
              <a:gd name="connsiteY737" fmla="*/ 2707742 h 3063504"/>
              <a:gd name="connsiteX738" fmla="*/ 2741714 w 4114165"/>
              <a:gd name="connsiteY738" fmla="*/ 2453425 h 3063504"/>
              <a:gd name="connsiteX739" fmla="*/ 2744908 w 4114165"/>
              <a:gd name="connsiteY739" fmla="*/ 1655447 h 3063504"/>
              <a:gd name="connsiteX740" fmla="*/ 2748088 w 4114165"/>
              <a:gd name="connsiteY740" fmla="*/ 1718549 h 3063504"/>
              <a:gd name="connsiteX741" fmla="*/ 2751269 w 4114165"/>
              <a:gd name="connsiteY741" fmla="*/ 1458368 h 3063504"/>
              <a:gd name="connsiteX742" fmla="*/ 2754450 w 4114165"/>
              <a:gd name="connsiteY742" fmla="*/ 1717004 h 3063504"/>
              <a:gd name="connsiteX743" fmla="*/ 2757643 w 4114165"/>
              <a:gd name="connsiteY743" fmla="*/ 1229289 h 3063504"/>
              <a:gd name="connsiteX744" fmla="*/ 2760824 w 4114165"/>
              <a:gd name="connsiteY744" fmla="*/ 1562321 h 3063504"/>
              <a:gd name="connsiteX745" fmla="*/ 2764005 w 4114165"/>
              <a:gd name="connsiteY745" fmla="*/ 1551760 h 3063504"/>
              <a:gd name="connsiteX746" fmla="*/ 2767199 w 4114165"/>
              <a:gd name="connsiteY746" fmla="*/ 1347793 h 3063504"/>
              <a:gd name="connsiteX747" fmla="*/ 2770379 w 4114165"/>
              <a:gd name="connsiteY747" fmla="*/ 1343550 h 3063504"/>
              <a:gd name="connsiteX748" fmla="*/ 2773560 w 4114165"/>
              <a:gd name="connsiteY748" fmla="*/ 1304345 h 3063504"/>
              <a:gd name="connsiteX749" fmla="*/ 2776741 w 4114165"/>
              <a:gd name="connsiteY749" fmla="*/ 1548240 h 3063504"/>
              <a:gd name="connsiteX750" fmla="*/ 2779934 w 4114165"/>
              <a:gd name="connsiteY750" fmla="*/ 1319566 h 3063504"/>
              <a:gd name="connsiteX751" fmla="*/ 2783115 w 4114165"/>
              <a:gd name="connsiteY751" fmla="*/ 1482631 h 3063504"/>
              <a:gd name="connsiteX752" fmla="*/ 2786296 w 4114165"/>
              <a:gd name="connsiteY752" fmla="*/ 1443514 h 3063504"/>
              <a:gd name="connsiteX753" fmla="*/ 2789489 w 4114165"/>
              <a:gd name="connsiteY753" fmla="*/ 1552989 h 3063504"/>
              <a:gd name="connsiteX754" fmla="*/ 2792670 w 4114165"/>
              <a:gd name="connsiteY754" fmla="*/ 1539262 h 3063504"/>
              <a:gd name="connsiteX755" fmla="*/ 2795851 w 4114165"/>
              <a:gd name="connsiteY755" fmla="*/ 1809281 h 3063504"/>
              <a:gd name="connsiteX756" fmla="*/ 2799032 w 4114165"/>
              <a:gd name="connsiteY756" fmla="*/ 1595765 h 3063504"/>
              <a:gd name="connsiteX757" fmla="*/ 2802225 w 4114165"/>
              <a:gd name="connsiteY757" fmla="*/ 1867798 h 3063504"/>
              <a:gd name="connsiteX758" fmla="*/ 2805406 w 4114165"/>
              <a:gd name="connsiteY758" fmla="*/ 1864164 h 3063504"/>
              <a:gd name="connsiteX759" fmla="*/ 2808587 w 4114165"/>
              <a:gd name="connsiteY759" fmla="*/ 1906421 h 3063504"/>
              <a:gd name="connsiteX760" fmla="*/ 2811780 w 4114165"/>
              <a:gd name="connsiteY760" fmla="*/ 2144998 h 3063504"/>
              <a:gd name="connsiteX761" fmla="*/ 2814961 w 4114165"/>
              <a:gd name="connsiteY761" fmla="*/ 2067144 h 3063504"/>
              <a:gd name="connsiteX762" fmla="*/ 2818142 w 4114165"/>
              <a:gd name="connsiteY762" fmla="*/ 2270339 h 3063504"/>
              <a:gd name="connsiteX763" fmla="*/ 2821323 w 4114165"/>
              <a:gd name="connsiteY763" fmla="*/ 2064940 h 3063504"/>
              <a:gd name="connsiteX764" fmla="*/ 2824516 w 4114165"/>
              <a:gd name="connsiteY764" fmla="*/ 2089684 h 3063504"/>
              <a:gd name="connsiteX765" fmla="*/ 2827697 w 4114165"/>
              <a:gd name="connsiteY765" fmla="*/ 1934850 h 3063504"/>
              <a:gd name="connsiteX766" fmla="*/ 2830878 w 4114165"/>
              <a:gd name="connsiteY766" fmla="*/ 2050441 h 3063504"/>
              <a:gd name="connsiteX767" fmla="*/ 2834058 w 4114165"/>
              <a:gd name="connsiteY767" fmla="*/ 1936433 h 3063504"/>
              <a:gd name="connsiteX768" fmla="*/ 2837252 w 4114165"/>
              <a:gd name="connsiteY768" fmla="*/ 1983161 h 3063504"/>
              <a:gd name="connsiteX769" fmla="*/ 2840433 w 4114165"/>
              <a:gd name="connsiteY769" fmla="*/ 1981654 h 3063504"/>
              <a:gd name="connsiteX770" fmla="*/ 2843613 w 4114165"/>
              <a:gd name="connsiteY770" fmla="*/ 1923162 h 3063504"/>
              <a:gd name="connsiteX771" fmla="*/ 2846807 w 4114165"/>
              <a:gd name="connsiteY771" fmla="*/ 1949540 h 3063504"/>
              <a:gd name="connsiteX772" fmla="*/ 2849988 w 4114165"/>
              <a:gd name="connsiteY772" fmla="*/ 1890263 h 3063504"/>
              <a:gd name="connsiteX773" fmla="*/ 2853168 w 4114165"/>
              <a:gd name="connsiteY773" fmla="*/ 1943170 h 3063504"/>
              <a:gd name="connsiteX774" fmla="*/ 2856349 w 4114165"/>
              <a:gd name="connsiteY774" fmla="*/ 1903673 h 3063504"/>
              <a:gd name="connsiteX775" fmla="*/ 2859543 w 4114165"/>
              <a:gd name="connsiteY775" fmla="*/ 1948564 h 3063504"/>
              <a:gd name="connsiteX776" fmla="*/ 2862723 w 4114165"/>
              <a:gd name="connsiteY776" fmla="*/ 1935002 h 3063504"/>
              <a:gd name="connsiteX777" fmla="*/ 2865904 w 4114165"/>
              <a:gd name="connsiteY777" fmla="*/ 2011387 h 3063504"/>
              <a:gd name="connsiteX778" fmla="*/ 2869098 w 4114165"/>
              <a:gd name="connsiteY778" fmla="*/ 2005258 h 3063504"/>
              <a:gd name="connsiteX779" fmla="*/ 2872278 w 4114165"/>
              <a:gd name="connsiteY779" fmla="*/ 2058723 h 3063504"/>
              <a:gd name="connsiteX780" fmla="*/ 2875459 w 4114165"/>
              <a:gd name="connsiteY780" fmla="*/ 2025621 h 3063504"/>
              <a:gd name="connsiteX781" fmla="*/ 2878640 w 4114165"/>
              <a:gd name="connsiteY781" fmla="*/ 2106717 h 3063504"/>
              <a:gd name="connsiteX782" fmla="*/ 2885014 w 4114165"/>
              <a:gd name="connsiteY782" fmla="*/ 2094496 h 3063504"/>
              <a:gd name="connsiteX783" fmla="*/ 2888195 w 4114165"/>
              <a:gd name="connsiteY783" fmla="*/ 2130131 h 3063504"/>
              <a:gd name="connsiteX784" fmla="*/ 2891388 w 4114165"/>
              <a:gd name="connsiteY784" fmla="*/ 2116961 h 3063504"/>
              <a:gd name="connsiteX785" fmla="*/ 2894569 w 4114165"/>
              <a:gd name="connsiteY785" fmla="*/ 2158598 h 3063504"/>
              <a:gd name="connsiteX786" fmla="*/ 2897750 w 4114165"/>
              <a:gd name="connsiteY786" fmla="*/ 2139476 h 3063504"/>
              <a:gd name="connsiteX787" fmla="*/ 2900931 w 4114165"/>
              <a:gd name="connsiteY787" fmla="*/ 2179303 h 3063504"/>
              <a:gd name="connsiteX788" fmla="*/ 2904124 w 4114165"/>
              <a:gd name="connsiteY788" fmla="*/ 2123381 h 3063504"/>
              <a:gd name="connsiteX789" fmla="*/ 2907305 w 4114165"/>
              <a:gd name="connsiteY789" fmla="*/ 2153203 h 3063504"/>
              <a:gd name="connsiteX790" fmla="*/ 2910486 w 4114165"/>
              <a:gd name="connsiteY790" fmla="*/ 2118848 h 3063504"/>
              <a:gd name="connsiteX791" fmla="*/ 2913667 w 4114165"/>
              <a:gd name="connsiteY791" fmla="*/ 2124356 h 3063504"/>
              <a:gd name="connsiteX792" fmla="*/ 2916860 w 4114165"/>
              <a:gd name="connsiteY792" fmla="*/ 2111681 h 3063504"/>
              <a:gd name="connsiteX793" fmla="*/ 2920041 w 4114165"/>
              <a:gd name="connsiteY793" fmla="*/ 2118797 h 3063504"/>
              <a:gd name="connsiteX794" fmla="*/ 2926415 w 4114165"/>
              <a:gd name="connsiteY794" fmla="*/ 2074691 h 3063504"/>
              <a:gd name="connsiteX795" fmla="*/ 2929596 w 4114165"/>
              <a:gd name="connsiteY795" fmla="*/ 2081314 h 3063504"/>
              <a:gd name="connsiteX796" fmla="*/ 2932777 w 4114165"/>
              <a:gd name="connsiteY796" fmla="*/ 2075109 h 3063504"/>
              <a:gd name="connsiteX797" fmla="*/ 2935957 w 4114165"/>
              <a:gd name="connsiteY797" fmla="*/ 2102500 h 3063504"/>
              <a:gd name="connsiteX798" fmla="*/ 2939151 w 4114165"/>
              <a:gd name="connsiteY798" fmla="*/ 2076958 h 3063504"/>
              <a:gd name="connsiteX799" fmla="*/ 2942332 w 4114165"/>
              <a:gd name="connsiteY799" fmla="*/ 2124724 h 3063504"/>
              <a:gd name="connsiteX800" fmla="*/ 2945512 w 4114165"/>
              <a:gd name="connsiteY800" fmla="*/ 2110997 h 3063504"/>
              <a:gd name="connsiteX801" fmla="*/ 2948706 w 4114165"/>
              <a:gd name="connsiteY801" fmla="*/ 2173629 h 3063504"/>
              <a:gd name="connsiteX802" fmla="*/ 2951887 w 4114165"/>
              <a:gd name="connsiteY802" fmla="*/ 2166247 h 3063504"/>
              <a:gd name="connsiteX803" fmla="*/ 2955067 w 4114165"/>
              <a:gd name="connsiteY803" fmla="*/ 2198462 h 3063504"/>
              <a:gd name="connsiteX804" fmla="*/ 2958248 w 4114165"/>
              <a:gd name="connsiteY804" fmla="*/ 2174756 h 3063504"/>
              <a:gd name="connsiteX805" fmla="*/ 2961442 w 4114165"/>
              <a:gd name="connsiteY805" fmla="*/ 2233286 h 3063504"/>
              <a:gd name="connsiteX806" fmla="*/ 2964622 w 4114165"/>
              <a:gd name="connsiteY806" fmla="*/ 2253484 h 3063504"/>
              <a:gd name="connsiteX807" fmla="*/ 2967803 w 4114165"/>
              <a:gd name="connsiteY807" fmla="*/ 2300870 h 3063504"/>
              <a:gd name="connsiteX808" fmla="*/ 2974177 w 4114165"/>
              <a:gd name="connsiteY808" fmla="*/ 2461694 h 3063504"/>
              <a:gd name="connsiteX809" fmla="*/ 2977358 w 4114165"/>
              <a:gd name="connsiteY809" fmla="*/ 2547804 h 3063504"/>
              <a:gd name="connsiteX810" fmla="*/ 2980539 w 4114165"/>
              <a:gd name="connsiteY810" fmla="*/ 2549514 h 3063504"/>
              <a:gd name="connsiteX811" fmla="*/ 2983732 w 4114165"/>
              <a:gd name="connsiteY811" fmla="*/ 2586706 h 3063504"/>
              <a:gd name="connsiteX812" fmla="*/ 2986913 w 4114165"/>
              <a:gd name="connsiteY812" fmla="*/ 2362629 h 3063504"/>
              <a:gd name="connsiteX813" fmla="*/ 2990094 w 4114165"/>
              <a:gd name="connsiteY813" fmla="*/ 2527644 h 3063504"/>
              <a:gd name="connsiteX814" fmla="*/ 2993275 w 4114165"/>
              <a:gd name="connsiteY814" fmla="*/ 2429668 h 3063504"/>
              <a:gd name="connsiteX815" fmla="*/ 2996468 w 4114165"/>
              <a:gd name="connsiteY815" fmla="*/ 2387360 h 3063504"/>
              <a:gd name="connsiteX816" fmla="*/ 2999649 w 4114165"/>
              <a:gd name="connsiteY816" fmla="*/ 2296045 h 3063504"/>
              <a:gd name="connsiteX817" fmla="*/ 3002830 w 4114165"/>
              <a:gd name="connsiteY817" fmla="*/ 2136880 h 3063504"/>
              <a:gd name="connsiteX818" fmla="*/ 3006023 w 4114165"/>
              <a:gd name="connsiteY818" fmla="*/ 2097270 h 3063504"/>
              <a:gd name="connsiteX819" fmla="*/ 3009204 w 4114165"/>
              <a:gd name="connsiteY819" fmla="*/ 1934293 h 3063504"/>
              <a:gd name="connsiteX820" fmla="*/ 3012385 w 4114165"/>
              <a:gd name="connsiteY820" fmla="*/ 1944803 h 3063504"/>
              <a:gd name="connsiteX821" fmla="*/ 3015566 w 4114165"/>
              <a:gd name="connsiteY821" fmla="*/ 1826858 h 3063504"/>
              <a:gd name="connsiteX822" fmla="*/ 3018759 w 4114165"/>
              <a:gd name="connsiteY822" fmla="*/ 1821438 h 3063504"/>
              <a:gd name="connsiteX823" fmla="*/ 3021940 w 4114165"/>
              <a:gd name="connsiteY823" fmla="*/ 1704999 h 3063504"/>
              <a:gd name="connsiteX824" fmla="*/ 3025121 w 4114165"/>
              <a:gd name="connsiteY824" fmla="*/ 1738101 h 3063504"/>
              <a:gd name="connsiteX825" fmla="*/ 3028314 w 4114165"/>
              <a:gd name="connsiteY825" fmla="*/ 1638744 h 3063504"/>
              <a:gd name="connsiteX826" fmla="*/ 3031495 w 4114165"/>
              <a:gd name="connsiteY826" fmla="*/ 1634983 h 3063504"/>
              <a:gd name="connsiteX827" fmla="*/ 3034676 w 4114165"/>
              <a:gd name="connsiteY827" fmla="*/ 1617343 h 3063504"/>
              <a:gd name="connsiteX828" fmla="*/ 3044231 w 4114165"/>
              <a:gd name="connsiteY828" fmla="*/ 1465852 h 3063504"/>
              <a:gd name="connsiteX829" fmla="*/ 3047412 w 4114165"/>
              <a:gd name="connsiteY829" fmla="*/ 1387682 h 3063504"/>
              <a:gd name="connsiteX830" fmla="*/ 3050605 w 4114165"/>
              <a:gd name="connsiteY830" fmla="*/ 1255047 h 3063504"/>
              <a:gd name="connsiteX831" fmla="*/ 3053786 w 4114165"/>
              <a:gd name="connsiteY831" fmla="*/ 1385326 h 3063504"/>
              <a:gd name="connsiteX832" fmla="*/ 3060147 w 4114165"/>
              <a:gd name="connsiteY832" fmla="*/ 1201303 h 3063504"/>
              <a:gd name="connsiteX833" fmla="*/ 3063341 w 4114165"/>
              <a:gd name="connsiteY833" fmla="*/ 986889 h 3063504"/>
              <a:gd name="connsiteX834" fmla="*/ 3066522 w 4114165"/>
              <a:gd name="connsiteY834" fmla="*/ 983039 h 3063504"/>
              <a:gd name="connsiteX835" fmla="*/ 3072896 w 4114165"/>
              <a:gd name="connsiteY835" fmla="*/ 740486 h 3063504"/>
              <a:gd name="connsiteX836" fmla="*/ 3076077 w 4114165"/>
              <a:gd name="connsiteY836" fmla="*/ 756265 h 3063504"/>
              <a:gd name="connsiteX837" fmla="*/ 3079258 w 4114165"/>
              <a:gd name="connsiteY837" fmla="*/ 597188 h 3063504"/>
              <a:gd name="connsiteX838" fmla="*/ 3082438 w 4114165"/>
              <a:gd name="connsiteY838" fmla="*/ 606015 h 3063504"/>
              <a:gd name="connsiteX839" fmla="*/ 3085632 w 4114165"/>
              <a:gd name="connsiteY839" fmla="*/ 563436 h 3063504"/>
              <a:gd name="connsiteX840" fmla="*/ 3088813 w 4114165"/>
              <a:gd name="connsiteY840" fmla="*/ 771093 h 3063504"/>
              <a:gd name="connsiteX841" fmla="*/ 3091993 w 4114165"/>
              <a:gd name="connsiteY841" fmla="*/ 702648 h 3063504"/>
              <a:gd name="connsiteX842" fmla="*/ 3095174 w 4114165"/>
              <a:gd name="connsiteY842" fmla="*/ 812667 h 3063504"/>
              <a:gd name="connsiteX843" fmla="*/ 3098368 w 4114165"/>
              <a:gd name="connsiteY843" fmla="*/ 764027 h 3063504"/>
              <a:gd name="connsiteX844" fmla="*/ 3101548 w 4114165"/>
              <a:gd name="connsiteY844" fmla="*/ 850391 h 3063504"/>
              <a:gd name="connsiteX845" fmla="*/ 3104729 w 4114165"/>
              <a:gd name="connsiteY845" fmla="*/ 1024498 h 3063504"/>
              <a:gd name="connsiteX846" fmla="*/ 3107923 w 4114165"/>
              <a:gd name="connsiteY846" fmla="*/ 875312 h 3063504"/>
              <a:gd name="connsiteX847" fmla="*/ 3111104 w 4114165"/>
              <a:gd name="connsiteY847" fmla="*/ 1035668 h 3063504"/>
              <a:gd name="connsiteX848" fmla="*/ 3114284 w 4114165"/>
              <a:gd name="connsiteY848" fmla="*/ 755631 h 3063504"/>
              <a:gd name="connsiteX849" fmla="*/ 3117465 w 4114165"/>
              <a:gd name="connsiteY849" fmla="*/ 845427 h 3063504"/>
              <a:gd name="connsiteX850" fmla="*/ 3120659 w 4114165"/>
              <a:gd name="connsiteY850" fmla="*/ 820835 h 3063504"/>
              <a:gd name="connsiteX851" fmla="*/ 3123839 w 4114165"/>
              <a:gd name="connsiteY851" fmla="*/ 778641 h 3063504"/>
              <a:gd name="connsiteX852" fmla="*/ 3127020 w 4114165"/>
              <a:gd name="connsiteY852" fmla="*/ 687858 h 3063504"/>
              <a:gd name="connsiteX853" fmla="*/ 3136575 w 4114165"/>
              <a:gd name="connsiteY853" fmla="*/ 544626 h 3063504"/>
              <a:gd name="connsiteX854" fmla="*/ 3139756 w 4114165"/>
              <a:gd name="connsiteY854" fmla="*/ 540338 h 3063504"/>
              <a:gd name="connsiteX855" fmla="*/ 3142949 w 4114165"/>
              <a:gd name="connsiteY855" fmla="*/ 586466 h 3063504"/>
              <a:gd name="connsiteX856" fmla="*/ 3146130 w 4114165"/>
              <a:gd name="connsiteY856" fmla="*/ 531934 h 3063504"/>
              <a:gd name="connsiteX857" fmla="*/ 3149311 w 4114165"/>
              <a:gd name="connsiteY857" fmla="*/ 439962 h 3063504"/>
              <a:gd name="connsiteX858" fmla="*/ 3152504 w 4114165"/>
              <a:gd name="connsiteY858" fmla="*/ 685933 h 3063504"/>
              <a:gd name="connsiteX859" fmla="*/ 3155685 w 4114165"/>
              <a:gd name="connsiteY859" fmla="*/ 603786 h 3063504"/>
              <a:gd name="connsiteX860" fmla="*/ 3158866 w 4114165"/>
              <a:gd name="connsiteY860" fmla="*/ 880048 h 3063504"/>
              <a:gd name="connsiteX861" fmla="*/ 3162047 w 4114165"/>
              <a:gd name="connsiteY861" fmla="*/ 735864 h 3063504"/>
              <a:gd name="connsiteX862" fmla="*/ 3165240 w 4114165"/>
              <a:gd name="connsiteY862" fmla="*/ 1040834 h 3063504"/>
              <a:gd name="connsiteX863" fmla="*/ 3168421 w 4114165"/>
              <a:gd name="connsiteY863" fmla="*/ 1045887 h 3063504"/>
              <a:gd name="connsiteX864" fmla="*/ 3177976 w 4114165"/>
              <a:gd name="connsiteY864" fmla="*/ 1555116 h 3063504"/>
              <a:gd name="connsiteX865" fmla="*/ 3181157 w 4114165"/>
              <a:gd name="connsiteY865" fmla="*/ 2063661 h 3063504"/>
              <a:gd name="connsiteX866" fmla="*/ 3184338 w 4114165"/>
              <a:gd name="connsiteY866" fmla="*/ 1967458 h 3063504"/>
              <a:gd name="connsiteX867" fmla="*/ 3187531 w 4114165"/>
              <a:gd name="connsiteY867" fmla="*/ 2374621 h 3063504"/>
              <a:gd name="connsiteX868" fmla="*/ 3190712 w 4114165"/>
              <a:gd name="connsiteY868" fmla="*/ 2156078 h 3063504"/>
              <a:gd name="connsiteX869" fmla="*/ 3193893 w 4114165"/>
              <a:gd name="connsiteY869" fmla="*/ 2192067 h 3063504"/>
              <a:gd name="connsiteX870" fmla="*/ 3197073 w 4114165"/>
              <a:gd name="connsiteY870" fmla="*/ 2181557 h 3063504"/>
              <a:gd name="connsiteX871" fmla="*/ 3203448 w 4114165"/>
              <a:gd name="connsiteY871" fmla="*/ 2290309 h 3063504"/>
              <a:gd name="connsiteX872" fmla="*/ 3209822 w 4114165"/>
              <a:gd name="connsiteY872" fmla="*/ 2370734 h 3063504"/>
              <a:gd name="connsiteX873" fmla="*/ 3213003 w 4114165"/>
              <a:gd name="connsiteY873" fmla="*/ 2327096 h 3063504"/>
              <a:gd name="connsiteX874" fmla="*/ 3216183 w 4114165"/>
              <a:gd name="connsiteY874" fmla="*/ 2420678 h 3063504"/>
              <a:gd name="connsiteX875" fmla="*/ 3219364 w 4114165"/>
              <a:gd name="connsiteY875" fmla="*/ 2347496 h 3063504"/>
              <a:gd name="connsiteX876" fmla="*/ 3222558 w 4114165"/>
              <a:gd name="connsiteY876" fmla="*/ 2439052 h 3063504"/>
              <a:gd name="connsiteX877" fmla="*/ 3225738 w 4114165"/>
              <a:gd name="connsiteY877" fmla="*/ 2402126 h 3063504"/>
              <a:gd name="connsiteX878" fmla="*/ 3228919 w 4114165"/>
              <a:gd name="connsiteY878" fmla="*/ 2502153 h 3063504"/>
              <a:gd name="connsiteX879" fmla="*/ 3232113 w 4114165"/>
              <a:gd name="connsiteY879" fmla="*/ 2495999 h 3063504"/>
              <a:gd name="connsiteX880" fmla="*/ 3235293 w 4114165"/>
              <a:gd name="connsiteY880" fmla="*/ 2558556 h 3063504"/>
              <a:gd name="connsiteX881" fmla="*/ 3238474 w 4114165"/>
              <a:gd name="connsiteY881" fmla="*/ 2504724 h 3063504"/>
              <a:gd name="connsiteX882" fmla="*/ 3241655 w 4114165"/>
              <a:gd name="connsiteY882" fmla="*/ 2609677 h 3063504"/>
              <a:gd name="connsiteX883" fmla="*/ 3244848 w 4114165"/>
              <a:gd name="connsiteY883" fmla="*/ 2621226 h 3063504"/>
              <a:gd name="connsiteX884" fmla="*/ 3248029 w 4114165"/>
              <a:gd name="connsiteY884" fmla="*/ 2674222 h 3063504"/>
              <a:gd name="connsiteX885" fmla="*/ 3251210 w 4114165"/>
              <a:gd name="connsiteY885" fmla="*/ 2633877 h 3063504"/>
              <a:gd name="connsiteX886" fmla="*/ 3254403 w 4114165"/>
              <a:gd name="connsiteY886" fmla="*/ 2615439 h 3063504"/>
              <a:gd name="connsiteX887" fmla="*/ 3257584 w 4114165"/>
              <a:gd name="connsiteY887" fmla="*/ 2757141 h 3063504"/>
              <a:gd name="connsiteX888" fmla="*/ 3260765 w 4114165"/>
              <a:gd name="connsiteY888" fmla="*/ 2567610 h 3063504"/>
              <a:gd name="connsiteX889" fmla="*/ 3263946 w 4114165"/>
              <a:gd name="connsiteY889" fmla="*/ 2710008 h 3063504"/>
              <a:gd name="connsiteX890" fmla="*/ 3267139 w 4114165"/>
              <a:gd name="connsiteY890" fmla="*/ 2669208 h 3063504"/>
              <a:gd name="connsiteX891" fmla="*/ 3270320 w 4114165"/>
              <a:gd name="connsiteY891" fmla="*/ 2695661 h 3063504"/>
              <a:gd name="connsiteX892" fmla="*/ 3273501 w 4114165"/>
              <a:gd name="connsiteY892" fmla="*/ 2276063 h 3063504"/>
              <a:gd name="connsiteX893" fmla="*/ 3276682 w 4114165"/>
              <a:gd name="connsiteY893" fmla="*/ 2686240 h 3063504"/>
              <a:gd name="connsiteX894" fmla="*/ 3279875 w 4114165"/>
              <a:gd name="connsiteY894" fmla="*/ 2095079 h 3063504"/>
              <a:gd name="connsiteX895" fmla="*/ 3283056 w 4114165"/>
              <a:gd name="connsiteY895" fmla="*/ 2249913 h 3063504"/>
              <a:gd name="connsiteX896" fmla="*/ 3286237 w 4114165"/>
              <a:gd name="connsiteY896" fmla="*/ 2228297 h 3063504"/>
              <a:gd name="connsiteX897" fmla="*/ 3289430 w 4114165"/>
              <a:gd name="connsiteY897" fmla="*/ 1724716 h 3063504"/>
              <a:gd name="connsiteX898" fmla="*/ 3292611 w 4114165"/>
              <a:gd name="connsiteY898" fmla="*/ 2246519 h 3063504"/>
              <a:gd name="connsiteX899" fmla="*/ 3295792 w 4114165"/>
              <a:gd name="connsiteY899" fmla="*/ 1117675 h 3063504"/>
              <a:gd name="connsiteX900" fmla="*/ 3298972 w 4114165"/>
              <a:gd name="connsiteY900" fmla="*/ 1902217 h 3063504"/>
              <a:gd name="connsiteX901" fmla="*/ 3302166 w 4114165"/>
              <a:gd name="connsiteY901" fmla="*/ 998602 h 3063504"/>
              <a:gd name="connsiteX902" fmla="*/ 3305347 w 4114165"/>
              <a:gd name="connsiteY902" fmla="*/ 1384200 h 3063504"/>
              <a:gd name="connsiteX903" fmla="*/ 3311721 w 4114165"/>
              <a:gd name="connsiteY903" fmla="*/ 1143306 h 3063504"/>
              <a:gd name="connsiteX904" fmla="*/ 3314902 w 4114165"/>
              <a:gd name="connsiteY904" fmla="*/ 1440931 h 3063504"/>
              <a:gd name="connsiteX905" fmla="*/ 3318082 w 4114165"/>
              <a:gd name="connsiteY905" fmla="*/ 986699 h 3063504"/>
              <a:gd name="connsiteX906" fmla="*/ 3321263 w 4114165"/>
              <a:gd name="connsiteY906" fmla="*/ 1526978 h 3063504"/>
              <a:gd name="connsiteX907" fmla="*/ 3324457 w 4114165"/>
              <a:gd name="connsiteY907" fmla="*/ 669318 h 3063504"/>
              <a:gd name="connsiteX908" fmla="*/ 3327637 w 4114165"/>
              <a:gd name="connsiteY908" fmla="*/ 1522749 h 3063504"/>
              <a:gd name="connsiteX909" fmla="*/ 3330818 w 4114165"/>
              <a:gd name="connsiteY909" fmla="*/ 778805 h 3063504"/>
              <a:gd name="connsiteX910" fmla="*/ 3334012 w 4114165"/>
              <a:gd name="connsiteY910" fmla="*/ 1461661 h 3063504"/>
              <a:gd name="connsiteX911" fmla="*/ 3337192 w 4114165"/>
              <a:gd name="connsiteY911" fmla="*/ 1018433 h 3063504"/>
              <a:gd name="connsiteX912" fmla="*/ 3340373 w 4114165"/>
              <a:gd name="connsiteY912" fmla="*/ 1152145 h 3063504"/>
              <a:gd name="connsiteX913" fmla="*/ 3343554 w 4114165"/>
              <a:gd name="connsiteY913" fmla="*/ 1199189 h 3063504"/>
              <a:gd name="connsiteX914" fmla="*/ 3346747 w 4114165"/>
              <a:gd name="connsiteY914" fmla="*/ 938857 h 3063504"/>
              <a:gd name="connsiteX915" fmla="*/ 3349928 w 4114165"/>
              <a:gd name="connsiteY915" fmla="*/ 1449960 h 3063504"/>
              <a:gd name="connsiteX916" fmla="*/ 3353109 w 4114165"/>
              <a:gd name="connsiteY916" fmla="*/ 991207 h 3063504"/>
              <a:gd name="connsiteX917" fmla="*/ 3356290 w 4114165"/>
              <a:gd name="connsiteY917" fmla="*/ 1534323 h 3063504"/>
              <a:gd name="connsiteX918" fmla="*/ 3359483 w 4114165"/>
              <a:gd name="connsiteY918" fmla="*/ 992764 h 3063504"/>
              <a:gd name="connsiteX919" fmla="*/ 3362664 w 4114165"/>
              <a:gd name="connsiteY919" fmla="*/ 1638175 h 3063504"/>
              <a:gd name="connsiteX920" fmla="*/ 3365845 w 4114165"/>
              <a:gd name="connsiteY920" fmla="*/ 1054815 h 3063504"/>
              <a:gd name="connsiteX921" fmla="*/ 3369038 w 4114165"/>
              <a:gd name="connsiteY921" fmla="*/ 1484012 h 3063504"/>
              <a:gd name="connsiteX922" fmla="*/ 3372219 w 4114165"/>
              <a:gd name="connsiteY922" fmla="*/ 1191667 h 3063504"/>
              <a:gd name="connsiteX923" fmla="*/ 3375400 w 4114165"/>
              <a:gd name="connsiteY923" fmla="*/ 1379400 h 3063504"/>
              <a:gd name="connsiteX924" fmla="*/ 3378581 w 4114165"/>
              <a:gd name="connsiteY924" fmla="*/ 1440830 h 3063504"/>
              <a:gd name="connsiteX925" fmla="*/ 3381774 w 4114165"/>
              <a:gd name="connsiteY925" fmla="*/ 1218399 h 3063504"/>
              <a:gd name="connsiteX926" fmla="*/ 3384955 w 4114165"/>
              <a:gd name="connsiteY926" fmla="*/ 1640973 h 3063504"/>
              <a:gd name="connsiteX927" fmla="*/ 3388136 w 4114165"/>
              <a:gd name="connsiteY927" fmla="*/ 1208357 h 3063504"/>
              <a:gd name="connsiteX928" fmla="*/ 3391329 w 4114165"/>
              <a:gd name="connsiteY928" fmla="*/ 1712268 h 3063504"/>
              <a:gd name="connsiteX929" fmla="*/ 3394510 w 4114165"/>
              <a:gd name="connsiteY929" fmla="*/ 1348160 h 3063504"/>
              <a:gd name="connsiteX930" fmla="*/ 3397691 w 4114165"/>
              <a:gd name="connsiteY930" fmla="*/ 1739924 h 3063504"/>
              <a:gd name="connsiteX931" fmla="*/ 3400872 w 4114165"/>
              <a:gd name="connsiteY931" fmla="*/ 1630944 h 3063504"/>
              <a:gd name="connsiteX932" fmla="*/ 3404065 w 4114165"/>
              <a:gd name="connsiteY932" fmla="*/ 1785157 h 3063504"/>
              <a:gd name="connsiteX933" fmla="*/ 3407246 w 4114165"/>
              <a:gd name="connsiteY933" fmla="*/ 1755209 h 3063504"/>
              <a:gd name="connsiteX934" fmla="*/ 3410427 w 4114165"/>
              <a:gd name="connsiteY934" fmla="*/ 1707126 h 3063504"/>
              <a:gd name="connsiteX935" fmla="*/ 3413620 w 4114165"/>
              <a:gd name="connsiteY935" fmla="*/ 1782245 h 3063504"/>
              <a:gd name="connsiteX936" fmla="*/ 3416801 w 4114165"/>
              <a:gd name="connsiteY936" fmla="*/ 1690828 h 3063504"/>
              <a:gd name="connsiteX937" fmla="*/ 3419982 w 4114165"/>
              <a:gd name="connsiteY937" fmla="*/ 1891162 h 3063504"/>
              <a:gd name="connsiteX938" fmla="*/ 3423163 w 4114165"/>
              <a:gd name="connsiteY938" fmla="*/ 1842978 h 3063504"/>
              <a:gd name="connsiteX939" fmla="*/ 3426356 w 4114165"/>
              <a:gd name="connsiteY939" fmla="*/ 1883285 h 3063504"/>
              <a:gd name="connsiteX940" fmla="*/ 3429537 w 4114165"/>
              <a:gd name="connsiteY940" fmla="*/ 1830568 h 3063504"/>
              <a:gd name="connsiteX941" fmla="*/ 3432718 w 4114165"/>
              <a:gd name="connsiteY941" fmla="*/ 1925125 h 3063504"/>
              <a:gd name="connsiteX942" fmla="*/ 3435911 w 4114165"/>
              <a:gd name="connsiteY942" fmla="*/ 1861568 h 3063504"/>
              <a:gd name="connsiteX943" fmla="*/ 3439092 w 4114165"/>
              <a:gd name="connsiteY943" fmla="*/ 1992468 h 3063504"/>
              <a:gd name="connsiteX944" fmla="*/ 3442273 w 4114165"/>
              <a:gd name="connsiteY944" fmla="*/ 2001750 h 3063504"/>
              <a:gd name="connsiteX945" fmla="*/ 3445453 w 4114165"/>
              <a:gd name="connsiteY945" fmla="*/ 2021037 h 3063504"/>
              <a:gd name="connsiteX946" fmla="*/ 3448647 w 4114165"/>
              <a:gd name="connsiteY946" fmla="*/ 2079414 h 3063504"/>
              <a:gd name="connsiteX947" fmla="*/ 3451828 w 4114165"/>
              <a:gd name="connsiteY947" fmla="*/ 2093572 h 3063504"/>
              <a:gd name="connsiteX948" fmla="*/ 3455008 w 4114165"/>
              <a:gd name="connsiteY948" fmla="*/ 2090090 h 3063504"/>
              <a:gd name="connsiteX949" fmla="*/ 3458189 w 4114165"/>
              <a:gd name="connsiteY949" fmla="*/ 2207643 h 3063504"/>
              <a:gd name="connsiteX950" fmla="*/ 3461383 w 4114165"/>
              <a:gd name="connsiteY950" fmla="*/ 2216786 h 3063504"/>
              <a:gd name="connsiteX951" fmla="*/ 3464564 w 4114165"/>
              <a:gd name="connsiteY951" fmla="*/ 2214658 h 3063504"/>
              <a:gd name="connsiteX952" fmla="*/ 3467744 w 4114165"/>
              <a:gd name="connsiteY952" fmla="*/ 2342254 h 3063504"/>
              <a:gd name="connsiteX953" fmla="*/ 3470938 w 4114165"/>
              <a:gd name="connsiteY953" fmla="*/ 2375812 h 3063504"/>
              <a:gd name="connsiteX954" fmla="*/ 3474119 w 4114165"/>
              <a:gd name="connsiteY954" fmla="*/ 2456072 h 3063504"/>
              <a:gd name="connsiteX955" fmla="*/ 3477299 w 4114165"/>
              <a:gd name="connsiteY955" fmla="*/ 2484488 h 3063504"/>
              <a:gd name="connsiteX956" fmla="*/ 3490035 w 4114165"/>
              <a:gd name="connsiteY956" fmla="*/ 2697003 h 3063504"/>
              <a:gd name="connsiteX957" fmla="*/ 3502771 w 4114165"/>
              <a:gd name="connsiteY957" fmla="*/ 2946762 h 3063504"/>
              <a:gd name="connsiteX958" fmla="*/ 3509145 w 4114165"/>
              <a:gd name="connsiteY958" fmla="*/ 2842758 h 3063504"/>
              <a:gd name="connsiteX959" fmla="*/ 3515519 w 4114165"/>
              <a:gd name="connsiteY959" fmla="*/ 2807795 h 3063504"/>
              <a:gd name="connsiteX960" fmla="*/ 3518700 w 4114165"/>
              <a:gd name="connsiteY960" fmla="*/ 2760370 h 3063504"/>
              <a:gd name="connsiteX961" fmla="*/ 3525062 w 4114165"/>
              <a:gd name="connsiteY961" fmla="*/ 2827879 h 3063504"/>
              <a:gd name="connsiteX962" fmla="*/ 3528255 w 4114165"/>
              <a:gd name="connsiteY962" fmla="*/ 2815861 h 3063504"/>
              <a:gd name="connsiteX963" fmla="*/ 3534617 w 4114165"/>
              <a:gd name="connsiteY963" fmla="*/ 2864374 h 3063504"/>
              <a:gd name="connsiteX964" fmla="*/ 3537797 w 4114165"/>
              <a:gd name="connsiteY964" fmla="*/ 2863842 h 3063504"/>
              <a:gd name="connsiteX965" fmla="*/ 3540991 w 4114165"/>
              <a:gd name="connsiteY965" fmla="*/ 2847051 h 3063504"/>
              <a:gd name="connsiteX966" fmla="*/ 3544172 w 4114165"/>
              <a:gd name="connsiteY966" fmla="*/ 2881533 h 3063504"/>
              <a:gd name="connsiteX967" fmla="*/ 3547353 w 4114165"/>
              <a:gd name="connsiteY967" fmla="*/ 2860664 h 3063504"/>
              <a:gd name="connsiteX968" fmla="*/ 3550546 w 4114165"/>
              <a:gd name="connsiteY968" fmla="*/ 2801830 h 3063504"/>
              <a:gd name="connsiteX969" fmla="*/ 3556908 w 4114165"/>
              <a:gd name="connsiteY969" fmla="*/ 2785457 h 3063504"/>
              <a:gd name="connsiteX970" fmla="*/ 3563282 w 4114165"/>
              <a:gd name="connsiteY970" fmla="*/ 2861702 h 3063504"/>
              <a:gd name="connsiteX971" fmla="*/ 3566463 w 4114165"/>
              <a:gd name="connsiteY971" fmla="*/ 2837224 h 3063504"/>
              <a:gd name="connsiteX972" fmla="*/ 3569643 w 4114165"/>
              <a:gd name="connsiteY972" fmla="*/ 2846405 h 3063504"/>
              <a:gd name="connsiteX973" fmla="*/ 3572837 w 4114165"/>
              <a:gd name="connsiteY973" fmla="*/ 2897451 h 3063504"/>
              <a:gd name="connsiteX974" fmla="*/ 3576018 w 4114165"/>
              <a:gd name="connsiteY974" fmla="*/ 2891106 h 3063504"/>
              <a:gd name="connsiteX975" fmla="*/ 3579198 w 4114165"/>
              <a:gd name="connsiteY975" fmla="*/ 2858840 h 3063504"/>
              <a:gd name="connsiteX976" fmla="*/ 3582379 w 4114165"/>
              <a:gd name="connsiteY976" fmla="*/ 2854142 h 3063504"/>
              <a:gd name="connsiteX977" fmla="*/ 3585573 w 4114165"/>
              <a:gd name="connsiteY977" fmla="*/ 2862563 h 3063504"/>
              <a:gd name="connsiteX978" fmla="*/ 3588753 w 4114165"/>
              <a:gd name="connsiteY978" fmla="*/ 2841251 h 3063504"/>
              <a:gd name="connsiteX979" fmla="*/ 3591934 w 4114165"/>
              <a:gd name="connsiteY979" fmla="*/ 2856143 h 3063504"/>
              <a:gd name="connsiteX980" fmla="*/ 3595128 w 4114165"/>
              <a:gd name="connsiteY980" fmla="*/ 2894513 h 3063504"/>
              <a:gd name="connsiteX981" fmla="*/ 3598308 w 4114165"/>
              <a:gd name="connsiteY981" fmla="*/ 2846874 h 3063504"/>
              <a:gd name="connsiteX982" fmla="*/ 3601489 w 4114165"/>
              <a:gd name="connsiteY982" fmla="*/ 2829601 h 3063504"/>
              <a:gd name="connsiteX983" fmla="*/ 3604670 w 4114165"/>
              <a:gd name="connsiteY983" fmla="*/ 2915762 h 3063504"/>
              <a:gd name="connsiteX984" fmla="*/ 3607863 w 4114165"/>
              <a:gd name="connsiteY984" fmla="*/ 2844974 h 3063504"/>
              <a:gd name="connsiteX985" fmla="*/ 3611044 w 4114165"/>
              <a:gd name="connsiteY985" fmla="*/ 2836692 h 3063504"/>
              <a:gd name="connsiteX986" fmla="*/ 3614225 w 4114165"/>
              <a:gd name="connsiteY986" fmla="*/ 2856814 h 3063504"/>
              <a:gd name="connsiteX987" fmla="*/ 3623780 w 4114165"/>
              <a:gd name="connsiteY987" fmla="*/ 2745098 h 3063504"/>
              <a:gd name="connsiteX988" fmla="*/ 3626961 w 4114165"/>
              <a:gd name="connsiteY988" fmla="*/ 2773946 h 3063504"/>
              <a:gd name="connsiteX989" fmla="*/ 3630154 w 4114165"/>
              <a:gd name="connsiteY989" fmla="*/ 2601041 h 3063504"/>
              <a:gd name="connsiteX990" fmla="*/ 3639696 w 4114165"/>
              <a:gd name="connsiteY990" fmla="*/ 1685459 h 3063504"/>
              <a:gd name="connsiteX991" fmla="*/ 3646071 w 4114165"/>
              <a:gd name="connsiteY991" fmla="*/ 1252805 h 3063504"/>
              <a:gd name="connsiteX992" fmla="*/ 3649251 w 4114165"/>
              <a:gd name="connsiteY992" fmla="*/ 1297684 h 3063504"/>
              <a:gd name="connsiteX993" fmla="*/ 3652445 w 4114165"/>
              <a:gd name="connsiteY993" fmla="*/ 1489330 h 3063504"/>
              <a:gd name="connsiteX994" fmla="*/ 3655626 w 4114165"/>
              <a:gd name="connsiteY994" fmla="*/ 1397306 h 3063504"/>
              <a:gd name="connsiteX995" fmla="*/ 3661987 w 4114165"/>
              <a:gd name="connsiteY995" fmla="*/ 1027373 h 3063504"/>
              <a:gd name="connsiteX996" fmla="*/ 3668362 w 4114165"/>
              <a:gd name="connsiteY996" fmla="*/ 1159591 h 3063504"/>
              <a:gd name="connsiteX997" fmla="*/ 3671542 w 4114165"/>
              <a:gd name="connsiteY997" fmla="*/ 1120410 h 3063504"/>
              <a:gd name="connsiteX998" fmla="*/ 3674736 w 4114165"/>
              <a:gd name="connsiteY998" fmla="*/ 1104315 h 3063504"/>
              <a:gd name="connsiteX999" fmla="*/ 3677917 w 4114165"/>
              <a:gd name="connsiteY999" fmla="*/ 928815 h 3063504"/>
              <a:gd name="connsiteX1000" fmla="*/ 3681097 w 4114165"/>
              <a:gd name="connsiteY1000" fmla="*/ 979164 h 3063504"/>
              <a:gd name="connsiteX1001" fmla="*/ 3684278 w 4114165"/>
              <a:gd name="connsiteY1001" fmla="*/ 1608973 h 3063504"/>
              <a:gd name="connsiteX1002" fmla="*/ 3687472 w 4114165"/>
              <a:gd name="connsiteY1002" fmla="*/ 1528004 h 3063504"/>
              <a:gd name="connsiteX1003" fmla="*/ 3690652 w 4114165"/>
              <a:gd name="connsiteY1003" fmla="*/ 1090728 h 3063504"/>
              <a:gd name="connsiteX1004" fmla="*/ 3693833 w 4114165"/>
              <a:gd name="connsiteY1004" fmla="*/ 1363026 h 3063504"/>
              <a:gd name="connsiteX1005" fmla="*/ 3697027 w 4114165"/>
              <a:gd name="connsiteY1005" fmla="*/ 987306 h 3063504"/>
              <a:gd name="connsiteX1006" fmla="*/ 3700208 w 4114165"/>
              <a:gd name="connsiteY1006" fmla="*/ 1009771 h 3063504"/>
              <a:gd name="connsiteX1007" fmla="*/ 3703388 w 4114165"/>
              <a:gd name="connsiteY1007" fmla="*/ 947987 h 3063504"/>
              <a:gd name="connsiteX1008" fmla="*/ 3706569 w 4114165"/>
              <a:gd name="connsiteY1008" fmla="*/ 857457 h 3063504"/>
              <a:gd name="connsiteX1009" fmla="*/ 3709763 w 4114165"/>
              <a:gd name="connsiteY1009" fmla="*/ 935526 h 3063504"/>
              <a:gd name="connsiteX1010" fmla="*/ 3712943 w 4114165"/>
              <a:gd name="connsiteY1010" fmla="*/ 766028 h 3063504"/>
              <a:gd name="connsiteX1011" fmla="*/ 3716124 w 4114165"/>
              <a:gd name="connsiteY1011" fmla="*/ 800105 h 3063504"/>
              <a:gd name="connsiteX1012" fmla="*/ 3719305 w 4114165"/>
              <a:gd name="connsiteY1012" fmla="*/ 617374 h 3063504"/>
              <a:gd name="connsiteX1013" fmla="*/ 3722498 w 4114165"/>
              <a:gd name="connsiteY1013" fmla="*/ 765281 h 3063504"/>
              <a:gd name="connsiteX1014" fmla="*/ 3728860 w 4114165"/>
              <a:gd name="connsiteY1014" fmla="*/ 399180 h 3063504"/>
              <a:gd name="connsiteX1015" fmla="*/ 3732054 w 4114165"/>
              <a:gd name="connsiteY1015" fmla="*/ 403989 h 3063504"/>
              <a:gd name="connsiteX1016" fmla="*/ 3735234 w 4114165"/>
              <a:gd name="connsiteY1016" fmla="*/ 485506 h 3063504"/>
              <a:gd name="connsiteX1017" fmla="*/ 3738415 w 4114165"/>
              <a:gd name="connsiteY1017" fmla="*/ 374250 h 3063504"/>
              <a:gd name="connsiteX1018" fmla="*/ 3741596 w 4114165"/>
              <a:gd name="connsiteY1018" fmla="*/ 371702 h 3063504"/>
              <a:gd name="connsiteX1019" fmla="*/ 3744789 w 4114165"/>
              <a:gd name="connsiteY1019" fmla="*/ 344610 h 3063504"/>
              <a:gd name="connsiteX1020" fmla="*/ 3747970 w 4114165"/>
              <a:gd name="connsiteY1020" fmla="*/ 394226 h 3063504"/>
              <a:gd name="connsiteX1021" fmla="*/ 3751151 w 4114165"/>
              <a:gd name="connsiteY1021" fmla="*/ 353527 h 3063504"/>
              <a:gd name="connsiteX1022" fmla="*/ 3754344 w 4114165"/>
              <a:gd name="connsiteY1022" fmla="*/ 147922 h 3063504"/>
              <a:gd name="connsiteX1023" fmla="*/ 3757525 w 4114165"/>
              <a:gd name="connsiteY1023" fmla="*/ 391444 h 3063504"/>
              <a:gd name="connsiteX1024" fmla="*/ 3760706 w 4114165"/>
              <a:gd name="connsiteY1024" fmla="*/ 334550 h 3063504"/>
              <a:gd name="connsiteX1025" fmla="*/ 3763887 w 4114165"/>
              <a:gd name="connsiteY1025" fmla="*/ 426961 h 3063504"/>
              <a:gd name="connsiteX1026" fmla="*/ 3767080 w 4114165"/>
              <a:gd name="connsiteY1026" fmla="*/ 423509 h 3063504"/>
              <a:gd name="connsiteX1027" fmla="*/ 3770261 w 4114165"/>
              <a:gd name="connsiteY1027" fmla="*/ 573155 h 3063504"/>
              <a:gd name="connsiteX1028" fmla="*/ 3773442 w 4114165"/>
              <a:gd name="connsiteY1028" fmla="*/ 291831 h 3063504"/>
              <a:gd name="connsiteX1029" fmla="*/ 3776635 w 4114165"/>
              <a:gd name="connsiteY1029" fmla="*/ 574040 h 3063504"/>
              <a:gd name="connsiteX1030" fmla="*/ 3779816 w 4114165"/>
              <a:gd name="connsiteY1030" fmla="*/ 325796 h 3063504"/>
              <a:gd name="connsiteX1031" fmla="*/ 3789371 w 4114165"/>
              <a:gd name="connsiteY1031" fmla="*/ 598531 h 3063504"/>
              <a:gd name="connsiteX1032" fmla="*/ 3792552 w 4114165"/>
              <a:gd name="connsiteY1032" fmla="*/ 638724 h 3063504"/>
              <a:gd name="connsiteX1033" fmla="*/ 3795733 w 4114165"/>
              <a:gd name="connsiteY1033" fmla="*/ 414247 h 3063504"/>
              <a:gd name="connsiteX1034" fmla="*/ 3798926 w 4114165"/>
              <a:gd name="connsiteY1034" fmla="*/ 773740 h 3063504"/>
              <a:gd name="connsiteX1035" fmla="*/ 3802107 w 4114165"/>
              <a:gd name="connsiteY1035" fmla="*/ 351274 h 3063504"/>
              <a:gd name="connsiteX1036" fmla="*/ 3805288 w 4114165"/>
              <a:gd name="connsiteY1036" fmla="*/ 953837 h 3063504"/>
              <a:gd name="connsiteX1037" fmla="*/ 3808468 w 4114165"/>
              <a:gd name="connsiteY1037" fmla="*/ 601380 h 3063504"/>
              <a:gd name="connsiteX1038" fmla="*/ 3811662 w 4114165"/>
              <a:gd name="connsiteY1038" fmla="*/ 1166239 h 3063504"/>
              <a:gd name="connsiteX1039" fmla="*/ 3814843 w 4114165"/>
              <a:gd name="connsiteY1039" fmla="*/ 433804 h 3063504"/>
              <a:gd name="connsiteX1040" fmla="*/ 3821204 w 4114165"/>
              <a:gd name="connsiteY1040" fmla="*/ 948835 h 3063504"/>
              <a:gd name="connsiteX1041" fmla="*/ 3824398 w 4114165"/>
              <a:gd name="connsiteY1041" fmla="*/ 1039530 h 3063504"/>
              <a:gd name="connsiteX1042" fmla="*/ 3827578 w 4114165"/>
              <a:gd name="connsiteY1042" fmla="*/ 1196960 h 3063504"/>
              <a:gd name="connsiteX1043" fmla="*/ 3830759 w 4114165"/>
              <a:gd name="connsiteY1043" fmla="*/ 700078 h 3063504"/>
              <a:gd name="connsiteX1044" fmla="*/ 3833953 w 4114165"/>
              <a:gd name="connsiteY1044" fmla="*/ 1226605 h 3063504"/>
              <a:gd name="connsiteX1045" fmla="*/ 3837133 w 4114165"/>
              <a:gd name="connsiteY1045" fmla="*/ 724087 h 3063504"/>
              <a:gd name="connsiteX1046" fmla="*/ 3840314 w 4114165"/>
              <a:gd name="connsiteY1046" fmla="*/ 1564575 h 3063504"/>
              <a:gd name="connsiteX1047" fmla="*/ 3843495 w 4114165"/>
              <a:gd name="connsiteY1047" fmla="*/ 762824 h 3063504"/>
              <a:gd name="connsiteX1048" fmla="*/ 3846688 w 4114165"/>
              <a:gd name="connsiteY1048" fmla="*/ 1385998 h 3063504"/>
              <a:gd name="connsiteX1049" fmla="*/ 3849869 w 4114165"/>
              <a:gd name="connsiteY1049" fmla="*/ 804512 h 3063504"/>
              <a:gd name="connsiteX1050" fmla="*/ 3853050 w 4114165"/>
              <a:gd name="connsiteY1050" fmla="*/ 1263164 h 3063504"/>
              <a:gd name="connsiteX1051" fmla="*/ 3859424 w 4114165"/>
              <a:gd name="connsiteY1051" fmla="*/ 894776 h 3063504"/>
              <a:gd name="connsiteX1052" fmla="*/ 3862605 w 4114165"/>
              <a:gd name="connsiteY1052" fmla="*/ 1361760 h 3063504"/>
              <a:gd name="connsiteX1053" fmla="*/ 3865786 w 4114165"/>
              <a:gd name="connsiteY1053" fmla="*/ 1035364 h 3063504"/>
              <a:gd name="connsiteX1054" fmla="*/ 3868979 w 4114165"/>
              <a:gd name="connsiteY1054" fmla="*/ 1779180 h 3063504"/>
              <a:gd name="connsiteX1055" fmla="*/ 3872160 w 4114165"/>
              <a:gd name="connsiteY1055" fmla="*/ 997564 h 3063504"/>
              <a:gd name="connsiteX1056" fmla="*/ 3875341 w 4114165"/>
              <a:gd name="connsiteY1056" fmla="*/ 1754107 h 3063504"/>
              <a:gd name="connsiteX1057" fmla="*/ 3878534 w 4114165"/>
              <a:gd name="connsiteY1057" fmla="*/ 930360 h 3063504"/>
              <a:gd name="connsiteX1058" fmla="*/ 3881715 w 4114165"/>
              <a:gd name="connsiteY1058" fmla="*/ 1633527 h 3063504"/>
              <a:gd name="connsiteX1059" fmla="*/ 3884896 w 4114165"/>
              <a:gd name="connsiteY1059" fmla="*/ 988142 h 3063504"/>
              <a:gd name="connsiteX1060" fmla="*/ 3888077 w 4114165"/>
              <a:gd name="connsiteY1060" fmla="*/ 1470095 h 3063504"/>
              <a:gd name="connsiteX1061" fmla="*/ 3891270 w 4114165"/>
              <a:gd name="connsiteY1061" fmla="*/ 1700756 h 3063504"/>
              <a:gd name="connsiteX1062" fmla="*/ 3894451 w 4114165"/>
              <a:gd name="connsiteY1062" fmla="*/ 1503323 h 3063504"/>
              <a:gd name="connsiteX1063" fmla="*/ 3897632 w 4114165"/>
              <a:gd name="connsiteY1063" fmla="*/ 1666895 h 3063504"/>
              <a:gd name="connsiteX1064" fmla="*/ 3900812 w 4114165"/>
              <a:gd name="connsiteY1064" fmla="*/ 882860 h 3063504"/>
              <a:gd name="connsiteX1065" fmla="*/ 3904006 w 4114165"/>
              <a:gd name="connsiteY1065" fmla="*/ 1935433 h 3063504"/>
              <a:gd name="connsiteX1066" fmla="*/ 3907187 w 4114165"/>
              <a:gd name="connsiteY1066" fmla="*/ 1273079 h 3063504"/>
              <a:gd name="connsiteX1067" fmla="*/ 3910367 w 4114165"/>
              <a:gd name="connsiteY1067" fmla="*/ 1932976 h 3063504"/>
              <a:gd name="connsiteX1068" fmla="*/ 3913561 w 4114165"/>
              <a:gd name="connsiteY1068" fmla="*/ 1237913 h 3063504"/>
              <a:gd name="connsiteX1069" fmla="*/ 3916742 w 4114165"/>
              <a:gd name="connsiteY1069" fmla="*/ 1646178 h 3063504"/>
              <a:gd name="connsiteX1070" fmla="*/ 3919922 w 4114165"/>
              <a:gd name="connsiteY1070" fmla="*/ 1386137 h 3063504"/>
              <a:gd name="connsiteX1071" fmla="*/ 3923103 w 4114165"/>
              <a:gd name="connsiteY1071" fmla="*/ 1405689 h 3063504"/>
              <a:gd name="connsiteX1072" fmla="*/ 3926297 w 4114165"/>
              <a:gd name="connsiteY1072" fmla="*/ 1721436 h 3063504"/>
              <a:gd name="connsiteX1073" fmla="*/ 3929477 w 4114165"/>
              <a:gd name="connsiteY1073" fmla="*/ 1256174 h 3063504"/>
              <a:gd name="connsiteX1074" fmla="*/ 3932658 w 4114165"/>
              <a:gd name="connsiteY1074" fmla="*/ 1840585 h 3063504"/>
              <a:gd name="connsiteX1075" fmla="*/ 3935852 w 4114165"/>
              <a:gd name="connsiteY1075" fmla="*/ 1233937 h 3063504"/>
              <a:gd name="connsiteX1076" fmla="*/ 3939032 w 4114165"/>
              <a:gd name="connsiteY1076" fmla="*/ 1818360 h 3063504"/>
              <a:gd name="connsiteX1077" fmla="*/ 3942213 w 4114165"/>
              <a:gd name="connsiteY1077" fmla="*/ 1246410 h 3063504"/>
              <a:gd name="connsiteX1078" fmla="*/ 3945394 w 4114165"/>
              <a:gd name="connsiteY1078" fmla="*/ 1695641 h 3063504"/>
              <a:gd name="connsiteX1079" fmla="*/ 3948587 w 4114165"/>
              <a:gd name="connsiteY1079" fmla="*/ 1438360 h 3063504"/>
              <a:gd name="connsiteX1080" fmla="*/ 3951768 w 4114165"/>
              <a:gd name="connsiteY1080" fmla="*/ 1533031 h 3063504"/>
              <a:gd name="connsiteX1081" fmla="*/ 3954949 w 4114165"/>
              <a:gd name="connsiteY1081" fmla="*/ 1689461 h 3063504"/>
              <a:gd name="connsiteX1082" fmla="*/ 3958142 w 4114165"/>
              <a:gd name="connsiteY1082" fmla="*/ 1465219 h 3063504"/>
              <a:gd name="connsiteX1083" fmla="*/ 3961323 w 4114165"/>
              <a:gd name="connsiteY1083" fmla="*/ 1874066 h 3063504"/>
              <a:gd name="connsiteX1084" fmla="*/ 3964504 w 4114165"/>
              <a:gd name="connsiteY1084" fmla="*/ 1503627 h 3063504"/>
              <a:gd name="connsiteX1085" fmla="*/ 3967685 w 4114165"/>
              <a:gd name="connsiteY1085" fmla="*/ 2051517 h 3063504"/>
              <a:gd name="connsiteX1086" fmla="*/ 3970878 w 4114165"/>
              <a:gd name="connsiteY1086" fmla="*/ 1635844 h 3063504"/>
              <a:gd name="connsiteX1087" fmla="*/ 3974059 w 4114165"/>
              <a:gd name="connsiteY1087" fmla="*/ 2140755 h 3063504"/>
              <a:gd name="connsiteX1088" fmla="*/ 3977240 w 4114165"/>
              <a:gd name="connsiteY1088" fmla="*/ 1949362 h 3063504"/>
              <a:gd name="connsiteX1089" fmla="*/ 3983614 w 4114165"/>
              <a:gd name="connsiteY1089" fmla="*/ 2083910 h 3063504"/>
              <a:gd name="connsiteX1090" fmla="*/ 3986795 w 4114165"/>
              <a:gd name="connsiteY1090" fmla="*/ 1880221 h 3063504"/>
              <a:gd name="connsiteX1091" fmla="*/ 3989976 w 4114165"/>
              <a:gd name="connsiteY1091" fmla="*/ 2092382 h 3063504"/>
              <a:gd name="connsiteX1092" fmla="*/ 3993169 w 4114165"/>
              <a:gd name="connsiteY1092" fmla="*/ 1831037 h 3063504"/>
              <a:gd name="connsiteX1093" fmla="*/ 3996350 w 4114165"/>
              <a:gd name="connsiteY1093" fmla="*/ 2108350 h 3063504"/>
              <a:gd name="connsiteX1094" fmla="*/ 3999531 w 4114165"/>
              <a:gd name="connsiteY1094" fmla="*/ 1816626 h 3063504"/>
              <a:gd name="connsiteX1095" fmla="*/ 4002711 w 4114165"/>
              <a:gd name="connsiteY1095" fmla="*/ 2082669 h 3063504"/>
              <a:gd name="connsiteX1096" fmla="*/ 4005905 w 4114165"/>
              <a:gd name="connsiteY1096" fmla="*/ 1911816 h 3063504"/>
              <a:gd name="connsiteX1097" fmla="*/ 4009086 w 4114165"/>
              <a:gd name="connsiteY1097" fmla="*/ 2012299 h 3063504"/>
              <a:gd name="connsiteX1098" fmla="*/ 4012267 w 4114165"/>
              <a:gd name="connsiteY1098" fmla="*/ 1951654 h 3063504"/>
              <a:gd name="connsiteX1099" fmla="*/ 4015460 w 4114165"/>
              <a:gd name="connsiteY1099" fmla="*/ 1921731 h 3063504"/>
              <a:gd name="connsiteX1100" fmla="*/ 4018641 w 4114165"/>
              <a:gd name="connsiteY1100" fmla="*/ 2068055 h 3063504"/>
              <a:gd name="connsiteX1101" fmla="*/ 4021822 w 4114165"/>
              <a:gd name="connsiteY1101" fmla="*/ 1909688 h 3063504"/>
              <a:gd name="connsiteX1102" fmla="*/ 4025002 w 4114165"/>
              <a:gd name="connsiteY1102" fmla="*/ 2091584 h 3063504"/>
              <a:gd name="connsiteX1103" fmla="*/ 4028196 w 4114165"/>
              <a:gd name="connsiteY1103" fmla="*/ 1924200 h 3063504"/>
              <a:gd name="connsiteX1104" fmla="*/ 4031377 w 4114165"/>
              <a:gd name="connsiteY1104" fmla="*/ 2070753 h 3063504"/>
              <a:gd name="connsiteX1105" fmla="*/ 4034557 w 4114165"/>
              <a:gd name="connsiteY1105" fmla="*/ 2000851 h 3063504"/>
              <a:gd name="connsiteX1106" fmla="*/ 4037751 w 4114165"/>
              <a:gd name="connsiteY1106" fmla="*/ 2039310 h 3063504"/>
              <a:gd name="connsiteX1107" fmla="*/ 4040932 w 4114165"/>
              <a:gd name="connsiteY1107" fmla="*/ 1984123 h 3063504"/>
              <a:gd name="connsiteX1108" fmla="*/ 4047293 w 4114165"/>
              <a:gd name="connsiteY1108" fmla="*/ 2012995 h 3063504"/>
              <a:gd name="connsiteX1109" fmla="*/ 4050487 w 4114165"/>
              <a:gd name="connsiteY1109" fmla="*/ 1977234 h 3063504"/>
              <a:gd name="connsiteX1110" fmla="*/ 4053668 w 4114165"/>
              <a:gd name="connsiteY1110" fmla="*/ 2025342 h 3063504"/>
              <a:gd name="connsiteX1111" fmla="*/ 4056848 w 4114165"/>
              <a:gd name="connsiteY1111" fmla="*/ 1987023 h 3063504"/>
              <a:gd name="connsiteX1112" fmla="*/ 4060042 w 4114165"/>
              <a:gd name="connsiteY1112" fmla="*/ 2085683 h 3063504"/>
              <a:gd name="connsiteX1113" fmla="*/ 4063223 w 4114165"/>
              <a:gd name="connsiteY1113" fmla="*/ 2002561 h 3063504"/>
              <a:gd name="connsiteX1114" fmla="*/ 4066403 w 4114165"/>
              <a:gd name="connsiteY1114" fmla="*/ 2077059 h 3063504"/>
              <a:gd name="connsiteX1115" fmla="*/ 4069584 w 4114165"/>
              <a:gd name="connsiteY1115" fmla="*/ 2024430 h 3063504"/>
              <a:gd name="connsiteX1116" fmla="*/ 4072778 w 4114165"/>
              <a:gd name="connsiteY1116" fmla="*/ 2099233 h 3063504"/>
              <a:gd name="connsiteX1117" fmla="*/ 4075958 w 4114165"/>
              <a:gd name="connsiteY1117" fmla="*/ 2070398 h 3063504"/>
              <a:gd name="connsiteX1118" fmla="*/ 4079139 w 4114165"/>
              <a:gd name="connsiteY1118" fmla="*/ 2073184 h 3063504"/>
              <a:gd name="connsiteX1119" fmla="*/ 4082320 w 4114165"/>
              <a:gd name="connsiteY1119" fmla="*/ 2178036 h 3063504"/>
              <a:gd name="connsiteX1120" fmla="*/ 4085514 w 4114165"/>
              <a:gd name="connsiteY1120" fmla="*/ 2086721 h 3063504"/>
              <a:gd name="connsiteX1121" fmla="*/ 4088694 w 4114165"/>
              <a:gd name="connsiteY1121" fmla="*/ 2211505 h 3063504"/>
              <a:gd name="connsiteX1122" fmla="*/ 4091875 w 4114165"/>
              <a:gd name="connsiteY1122" fmla="*/ 2096092 h 3063504"/>
              <a:gd name="connsiteX1123" fmla="*/ 4095069 w 4114165"/>
              <a:gd name="connsiteY1123" fmla="*/ 2309392 h 3063504"/>
              <a:gd name="connsiteX1124" fmla="*/ 4098249 w 4114165"/>
              <a:gd name="connsiteY1124" fmla="*/ 2293994 h 3063504"/>
              <a:gd name="connsiteX1125" fmla="*/ 4101430 w 4114165"/>
              <a:gd name="connsiteY1125" fmla="*/ 2474357 h 3063504"/>
              <a:gd name="connsiteX1126" fmla="*/ 4104611 w 4114165"/>
              <a:gd name="connsiteY1126" fmla="*/ 2520604 h 3063504"/>
              <a:gd name="connsiteX1127" fmla="*/ 4107804 w 4114165"/>
              <a:gd name="connsiteY1127" fmla="*/ 2511904 h 3063504"/>
              <a:gd name="connsiteX1128" fmla="*/ 4110985 w 4114165"/>
              <a:gd name="connsiteY1128" fmla="*/ 2735398 h 3063504"/>
              <a:gd name="connsiteX1129" fmla="*/ 4114166 w 4114165"/>
              <a:gd name="connsiteY1129" fmla="*/ 2546905 h 3063504"/>
              <a:gd name="connsiteX1130" fmla="*/ 4114166 w 4114165"/>
              <a:gd name="connsiteY1130" fmla="*/ 2546905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</a:cxnLst>
            <a:rect l="l" t="t" r="r" b="b"/>
            <a:pathLst>
              <a:path w="4114165" h="3063504">
                <a:moveTo>
                  <a:pt x="0" y="3011446"/>
                </a:moveTo>
                <a:lnTo>
                  <a:pt x="3185" y="3013332"/>
                </a:lnTo>
                <a:lnTo>
                  <a:pt x="9554" y="2826245"/>
                </a:lnTo>
                <a:lnTo>
                  <a:pt x="12738" y="2838655"/>
                </a:lnTo>
                <a:lnTo>
                  <a:pt x="15922" y="2924828"/>
                </a:lnTo>
                <a:lnTo>
                  <a:pt x="19106" y="2725369"/>
                </a:lnTo>
                <a:lnTo>
                  <a:pt x="22291" y="2641399"/>
                </a:lnTo>
                <a:lnTo>
                  <a:pt x="25475" y="2821179"/>
                </a:lnTo>
                <a:lnTo>
                  <a:pt x="28660" y="2514627"/>
                </a:lnTo>
                <a:lnTo>
                  <a:pt x="31843" y="2618250"/>
                </a:lnTo>
                <a:lnTo>
                  <a:pt x="35028" y="2254674"/>
                </a:lnTo>
                <a:lnTo>
                  <a:pt x="38212" y="2269567"/>
                </a:lnTo>
                <a:lnTo>
                  <a:pt x="44582" y="1843155"/>
                </a:lnTo>
                <a:lnTo>
                  <a:pt x="47765" y="1889465"/>
                </a:lnTo>
                <a:lnTo>
                  <a:pt x="50950" y="1451074"/>
                </a:lnTo>
                <a:lnTo>
                  <a:pt x="54134" y="1745876"/>
                </a:lnTo>
                <a:lnTo>
                  <a:pt x="57319" y="1707861"/>
                </a:lnTo>
                <a:lnTo>
                  <a:pt x="60503" y="1736163"/>
                </a:lnTo>
                <a:lnTo>
                  <a:pt x="66871" y="1595803"/>
                </a:lnTo>
                <a:lnTo>
                  <a:pt x="70056" y="1611164"/>
                </a:lnTo>
                <a:lnTo>
                  <a:pt x="73240" y="1610809"/>
                </a:lnTo>
                <a:lnTo>
                  <a:pt x="76425" y="1814308"/>
                </a:lnTo>
                <a:lnTo>
                  <a:pt x="79608" y="1666945"/>
                </a:lnTo>
                <a:lnTo>
                  <a:pt x="82793" y="1683737"/>
                </a:lnTo>
                <a:lnTo>
                  <a:pt x="85978" y="1724374"/>
                </a:lnTo>
                <a:lnTo>
                  <a:pt x="89162" y="1786398"/>
                </a:lnTo>
                <a:lnTo>
                  <a:pt x="92347" y="1745293"/>
                </a:lnTo>
                <a:lnTo>
                  <a:pt x="95530" y="1727286"/>
                </a:lnTo>
                <a:lnTo>
                  <a:pt x="98715" y="1781827"/>
                </a:lnTo>
                <a:lnTo>
                  <a:pt x="101899" y="1772203"/>
                </a:lnTo>
                <a:lnTo>
                  <a:pt x="105084" y="1830365"/>
                </a:lnTo>
                <a:lnTo>
                  <a:pt x="108268" y="1860162"/>
                </a:lnTo>
                <a:lnTo>
                  <a:pt x="111452" y="1854540"/>
                </a:lnTo>
                <a:lnTo>
                  <a:pt x="124190" y="2026178"/>
                </a:lnTo>
                <a:lnTo>
                  <a:pt x="127373" y="1988302"/>
                </a:lnTo>
                <a:lnTo>
                  <a:pt x="133742" y="1778623"/>
                </a:lnTo>
                <a:lnTo>
                  <a:pt x="136927" y="1775546"/>
                </a:lnTo>
                <a:lnTo>
                  <a:pt x="140112" y="1739620"/>
                </a:lnTo>
                <a:lnTo>
                  <a:pt x="143296" y="1765352"/>
                </a:lnTo>
                <a:lnTo>
                  <a:pt x="146480" y="1810927"/>
                </a:lnTo>
                <a:lnTo>
                  <a:pt x="152849" y="1709469"/>
                </a:lnTo>
                <a:lnTo>
                  <a:pt x="156033" y="1680153"/>
                </a:lnTo>
                <a:lnTo>
                  <a:pt x="159218" y="1678089"/>
                </a:lnTo>
                <a:lnTo>
                  <a:pt x="162401" y="1664945"/>
                </a:lnTo>
                <a:lnTo>
                  <a:pt x="165586" y="1675164"/>
                </a:lnTo>
                <a:lnTo>
                  <a:pt x="168770" y="1620218"/>
                </a:lnTo>
                <a:lnTo>
                  <a:pt x="171955" y="1594144"/>
                </a:lnTo>
                <a:lnTo>
                  <a:pt x="175140" y="1608986"/>
                </a:lnTo>
                <a:lnTo>
                  <a:pt x="178323" y="1606884"/>
                </a:lnTo>
                <a:lnTo>
                  <a:pt x="181508" y="1608441"/>
                </a:lnTo>
                <a:lnTo>
                  <a:pt x="184692" y="1602160"/>
                </a:lnTo>
                <a:lnTo>
                  <a:pt x="187877" y="1607871"/>
                </a:lnTo>
                <a:lnTo>
                  <a:pt x="191061" y="1561270"/>
                </a:lnTo>
                <a:lnTo>
                  <a:pt x="194245" y="1591447"/>
                </a:lnTo>
                <a:lnTo>
                  <a:pt x="200614" y="1561156"/>
                </a:lnTo>
                <a:lnTo>
                  <a:pt x="206983" y="1586116"/>
                </a:lnTo>
                <a:lnTo>
                  <a:pt x="210166" y="1617799"/>
                </a:lnTo>
                <a:lnTo>
                  <a:pt x="213351" y="1602755"/>
                </a:lnTo>
                <a:lnTo>
                  <a:pt x="216535" y="1596981"/>
                </a:lnTo>
                <a:lnTo>
                  <a:pt x="219720" y="1570641"/>
                </a:lnTo>
                <a:lnTo>
                  <a:pt x="222905" y="1594195"/>
                </a:lnTo>
                <a:lnTo>
                  <a:pt x="226089" y="1556180"/>
                </a:lnTo>
                <a:lnTo>
                  <a:pt x="229272" y="1552989"/>
                </a:lnTo>
                <a:lnTo>
                  <a:pt x="232457" y="1561714"/>
                </a:lnTo>
                <a:lnTo>
                  <a:pt x="238826" y="1454734"/>
                </a:lnTo>
                <a:lnTo>
                  <a:pt x="248379" y="1211852"/>
                </a:lnTo>
                <a:lnTo>
                  <a:pt x="251563" y="1302015"/>
                </a:lnTo>
                <a:lnTo>
                  <a:pt x="254748" y="1329861"/>
                </a:lnTo>
                <a:lnTo>
                  <a:pt x="257933" y="1292593"/>
                </a:lnTo>
                <a:lnTo>
                  <a:pt x="261116" y="1329114"/>
                </a:lnTo>
                <a:lnTo>
                  <a:pt x="264300" y="1279094"/>
                </a:lnTo>
                <a:lnTo>
                  <a:pt x="267485" y="1355023"/>
                </a:lnTo>
                <a:lnTo>
                  <a:pt x="270670" y="1329405"/>
                </a:lnTo>
                <a:lnTo>
                  <a:pt x="273854" y="1335243"/>
                </a:lnTo>
                <a:lnTo>
                  <a:pt x="277037" y="1297063"/>
                </a:lnTo>
                <a:lnTo>
                  <a:pt x="280222" y="1222008"/>
                </a:lnTo>
                <a:lnTo>
                  <a:pt x="283407" y="1184943"/>
                </a:lnTo>
                <a:lnTo>
                  <a:pt x="286591" y="1180510"/>
                </a:lnTo>
                <a:lnTo>
                  <a:pt x="289776" y="1181283"/>
                </a:lnTo>
                <a:lnTo>
                  <a:pt x="292959" y="1142799"/>
                </a:lnTo>
                <a:lnTo>
                  <a:pt x="296144" y="1200240"/>
                </a:lnTo>
                <a:lnTo>
                  <a:pt x="302513" y="1061286"/>
                </a:lnTo>
                <a:lnTo>
                  <a:pt x="305698" y="1043367"/>
                </a:lnTo>
                <a:lnTo>
                  <a:pt x="308881" y="1015761"/>
                </a:lnTo>
                <a:lnTo>
                  <a:pt x="312065" y="1020636"/>
                </a:lnTo>
                <a:lnTo>
                  <a:pt x="315250" y="995728"/>
                </a:lnTo>
                <a:lnTo>
                  <a:pt x="324803" y="1044659"/>
                </a:lnTo>
                <a:lnTo>
                  <a:pt x="327987" y="1045304"/>
                </a:lnTo>
                <a:lnTo>
                  <a:pt x="331172" y="978037"/>
                </a:lnTo>
                <a:lnTo>
                  <a:pt x="334354" y="967488"/>
                </a:lnTo>
                <a:lnTo>
                  <a:pt x="337535" y="942922"/>
                </a:lnTo>
                <a:lnTo>
                  <a:pt x="343909" y="1069605"/>
                </a:lnTo>
                <a:lnTo>
                  <a:pt x="347090" y="1001996"/>
                </a:lnTo>
                <a:lnTo>
                  <a:pt x="350283" y="1035959"/>
                </a:lnTo>
                <a:lnTo>
                  <a:pt x="353464" y="1037035"/>
                </a:lnTo>
                <a:lnTo>
                  <a:pt x="356645" y="1209180"/>
                </a:lnTo>
                <a:lnTo>
                  <a:pt x="359825" y="1224300"/>
                </a:lnTo>
                <a:lnTo>
                  <a:pt x="366200" y="1319275"/>
                </a:lnTo>
                <a:lnTo>
                  <a:pt x="369380" y="1254337"/>
                </a:lnTo>
                <a:lnTo>
                  <a:pt x="372574" y="1298140"/>
                </a:lnTo>
                <a:lnTo>
                  <a:pt x="375755" y="1247778"/>
                </a:lnTo>
                <a:lnTo>
                  <a:pt x="378935" y="1301951"/>
                </a:lnTo>
                <a:lnTo>
                  <a:pt x="382116" y="1294214"/>
                </a:lnTo>
                <a:lnTo>
                  <a:pt x="385310" y="1319591"/>
                </a:lnTo>
                <a:lnTo>
                  <a:pt x="388490" y="1313690"/>
                </a:lnTo>
                <a:lnTo>
                  <a:pt x="391671" y="1316970"/>
                </a:lnTo>
                <a:lnTo>
                  <a:pt x="394865" y="1262986"/>
                </a:lnTo>
                <a:lnTo>
                  <a:pt x="401226" y="1288414"/>
                </a:lnTo>
                <a:lnTo>
                  <a:pt x="404407" y="1275067"/>
                </a:lnTo>
                <a:lnTo>
                  <a:pt x="407601" y="1332723"/>
                </a:lnTo>
                <a:lnTo>
                  <a:pt x="413962" y="1099706"/>
                </a:lnTo>
                <a:lnTo>
                  <a:pt x="426698" y="106593"/>
                </a:lnTo>
                <a:lnTo>
                  <a:pt x="429891" y="163744"/>
                </a:lnTo>
                <a:lnTo>
                  <a:pt x="433072" y="272852"/>
                </a:lnTo>
                <a:lnTo>
                  <a:pt x="436253" y="264073"/>
                </a:lnTo>
                <a:lnTo>
                  <a:pt x="442627" y="0"/>
                </a:lnTo>
                <a:lnTo>
                  <a:pt x="448989" y="212600"/>
                </a:lnTo>
                <a:lnTo>
                  <a:pt x="452182" y="53217"/>
                </a:lnTo>
                <a:lnTo>
                  <a:pt x="455363" y="35493"/>
                </a:lnTo>
                <a:lnTo>
                  <a:pt x="458544" y="61732"/>
                </a:lnTo>
                <a:lnTo>
                  <a:pt x="468099" y="648880"/>
                </a:lnTo>
                <a:lnTo>
                  <a:pt x="474473" y="828686"/>
                </a:lnTo>
                <a:lnTo>
                  <a:pt x="477654" y="981747"/>
                </a:lnTo>
                <a:lnTo>
                  <a:pt x="480835" y="1056676"/>
                </a:lnTo>
                <a:lnTo>
                  <a:pt x="499945" y="1995963"/>
                </a:lnTo>
                <a:lnTo>
                  <a:pt x="506306" y="2089444"/>
                </a:lnTo>
                <a:lnTo>
                  <a:pt x="515861" y="2169159"/>
                </a:lnTo>
                <a:lnTo>
                  <a:pt x="519042" y="2238212"/>
                </a:lnTo>
                <a:lnTo>
                  <a:pt x="522235" y="2227980"/>
                </a:lnTo>
                <a:lnTo>
                  <a:pt x="525416" y="2306214"/>
                </a:lnTo>
                <a:lnTo>
                  <a:pt x="528597" y="2337277"/>
                </a:lnTo>
                <a:lnTo>
                  <a:pt x="531791" y="2346281"/>
                </a:lnTo>
                <a:lnTo>
                  <a:pt x="538152" y="2373532"/>
                </a:lnTo>
                <a:lnTo>
                  <a:pt x="541333" y="2419740"/>
                </a:lnTo>
                <a:lnTo>
                  <a:pt x="544526" y="2436253"/>
                </a:lnTo>
                <a:lnTo>
                  <a:pt x="550888" y="2604245"/>
                </a:lnTo>
                <a:lnTo>
                  <a:pt x="557262" y="2762219"/>
                </a:lnTo>
                <a:lnTo>
                  <a:pt x="563624" y="2916876"/>
                </a:lnTo>
                <a:lnTo>
                  <a:pt x="566817" y="2948433"/>
                </a:lnTo>
                <a:lnTo>
                  <a:pt x="569998" y="2949953"/>
                </a:lnTo>
                <a:lnTo>
                  <a:pt x="579553" y="2905732"/>
                </a:lnTo>
                <a:lnTo>
                  <a:pt x="585915" y="2936086"/>
                </a:lnTo>
                <a:lnTo>
                  <a:pt x="589108" y="2986638"/>
                </a:lnTo>
                <a:lnTo>
                  <a:pt x="592289" y="2980851"/>
                </a:lnTo>
                <a:lnTo>
                  <a:pt x="595470" y="3017587"/>
                </a:lnTo>
                <a:lnTo>
                  <a:pt x="598650" y="3005962"/>
                </a:lnTo>
                <a:lnTo>
                  <a:pt x="601844" y="3021335"/>
                </a:lnTo>
                <a:lnTo>
                  <a:pt x="605025" y="3001467"/>
                </a:lnTo>
                <a:lnTo>
                  <a:pt x="608205" y="2999694"/>
                </a:lnTo>
                <a:lnTo>
                  <a:pt x="611399" y="3008976"/>
                </a:lnTo>
                <a:lnTo>
                  <a:pt x="614580" y="2974747"/>
                </a:lnTo>
                <a:lnTo>
                  <a:pt x="617760" y="2990247"/>
                </a:lnTo>
                <a:lnTo>
                  <a:pt x="620941" y="2914571"/>
                </a:lnTo>
                <a:lnTo>
                  <a:pt x="624135" y="2993438"/>
                </a:lnTo>
                <a:lnTo>
                  <a:pt x="627315" y="2906277"/>
                </a:lnTo>
                <a:lnTo>
                  <a:pt x="630496" y="2932984"/>
                </a:lnTo>
                <a:lnTo>
                  <a:pt x="633690" y="2767576"/>
                </a:lnTo>
                <a:lnTo>
                  <a:pt x="636870" y="2826485"/>
                </a:lnTo>
                <a:lnTo>
                  <a:pt x="640051" y="2799196"/>
                </a:lnTo>
                <a:lnTo>
                  <a:pt x="643232" y="2831943"/>
                </a:lnTo>
                <a:lnTo>
                  <a:pt x="646426" y="2681453"/>
                </a:lnTo>
                <a:lnTo>
                  <a:pt x="649606" y="2708654"/>
                </a:lnTo>
                <a:lnTo>
                  <a:pt x="652787" y="2870946"/>
                </a:lnTo>
                <a:lnTo>
                  <a:pt x="655981" y="2515703"/>
                </a:lnTo>
                <a:lnTo>
                  <a:pt x="659161" y="2685087"/>
                </a:lnTo>
                <a:lnTo>
                  <a:pt x="662342" y="1744647"/>
                </a:lnTo>
                <a:lnTo>
                  <a:pt x="668716" y="1481428"/>
                </a:lnTo>
                <a:lnTo>
                  <a:pt x="671897" y="1603059"/>
                </a:lnTo>
                <a:lnTo>
                  <a:pt x="675078" y="1584469"/>
                </a:lnTo>
                <a:lnTo>
                  <a:pt x="678259" y="1607631"/>
                </a:lnTo>
                <a:lnTo>
                  <a:pt x="681452" y="1604680"/>
                </a:lnTo>
                <a:lnTo>
                  <a:pt x="684633" y="1275637"/>
                </a:lnTo>
                <a:lnTo>
                  <a:pt x="687814" y="1501386"/>
                </a:lnTo>
                <a:lnTo>
                  <a:pt x="691007" y="1211206"/>
                </a:lnTo>
                <a:lnTo>
                  <a:pt x="694188" y="1600970"/>
                </a:lnTo>
                <a:lnTo>
                  <a:pt x="697369" y="1080141"/>
                </a:lnTo>
                <a:lnTo>
                  <a:pt x="700550" y="1550570"/>
                </a:lnTo>
                <a:lnTo>
                  <a:pt x="703743" y="1284008"/>
                </a:lnTo>
                <a:lnTo>
                  <a:pt x="706924" y="1613367"/>
                </a:lnTo>
                <a:lnTo>
                  <a:pt x="710105" y="1411489"/>
                </a:lnTo>
                <a:lnTo>
                  <a:pt x="713298" y="1407690"/>
                </a:lnTo>
                <a:lnTo>
                  <a:pt x="716479" y="1894404"/>
                </a:lnTo>
                <a:lnTo>
                  <a:pt x="719660" y="1220412"/>
                </a:lnTo>
                <a:lnTo>
                  <a:pt x="722840" y="1962405"/>
                </a:lnTo>
                <a:lnTo>
                  <a:pt x="726034" y="1431066"/>
                </a:lnTo>
                <a:lnTo>
                  <a:pt x="729215" y="2100461"/>
                </a:lnTo>
                <a:lnTo>
                  <a:pt x="732395" y="1845042"/>
                </a:lnTo>
                <a:lnTo>
                  <a:pt x="735589" y="2177327"/>
                </a:lnTo>
                <a:lnTo>
                  <a:pt x="738770" y="2353549"/>
                </a:lnTo>
                <a:lnTo>
                  <a:pt x="741950" y="2300896"/>
                </a:lnTo>
                <a:lnTo>
                  <a:pt x="745131" y="2571371"/>
                </a:lnTo>
                <a:lnTo>
                  <a:pt x="748325" y="2227879"/>
                </a:lnTo>
                <a:lnTo>
                  <a:pt x="751505" y="2581793"/>
                </a:lnTo>
                <a:lnTo>
                  <a:pt x="754686" y="2147214"/>
                </a:lnTo>
                <a:lnTo>
                  <a:pt x="757880" y="2506915"/>
                </a:lnTo>
                <a:lnTo>
                  <a:pt x="761061" y="2098713"/>
                </a:lnTo>
                <a:lnTo>
                  <a:pt x="764241" y="2375698"/>
                </a:lnTo>
                <a:lnTo>
                  <a:pt x="767422" y="2074754"/>
                </a:lnTo>
                <a:lnTo>
                  <a:pt x="770616" y="2073589"/>
                </a:lnTo>
                <a:lnTo>
                  <a:pt x="773796" y="2025519"/>
                </a:lnTo>
                <a:lnTo>
                  <a:pt x="776977" y="1733998"/>
                </a:lnTo>
                <a:lnTo>
                  <a:pt x="780158" y="2112238"/>
                </a:lnTo>
                <a:lnTo>
                  <a:pt x="783351" y="1632742"/>
                </a:lnTo>
                <a:lnTo>
                  <a:pt x="786532" y="1981907"/>
                </a:lnTo>
                <a:lnTo>
                  <a:pt x="789713" y="1791514"/>
                </a:lnTo>
                <a:lnTo>
                  <a:pt x="796087" y="2454476"/>
                </a:lnTo>
                <a:lnTo>
                  <a:pt x="802449" y="2696243"/>
                </a:lnTo>
                <a:lnTo>
                  <a:pt x="805642" y="2628356"/>
                </a:lnTo>
                <a:lnTo>
                  <a:pt x="808823" y="2769881"/>
                </a:lnTo>
                <a:lnTo>
                  <a:pt x="812004" y="2580539"/>
                </a:lnTo>
                <a:lnTo>
                  <a:pt x="815197" y="2709971"/>
                </a:lnTo>
                <a:lnTo>
                  <a:pt x="818378" y="2534571"/>
                </a:lnTo>
                <a:lnTo>
                  <a:pt x="821559" y="2621429"/>
                </a:lnTo>
                <a:lnTo>
                  <a:pt x="824740" y="2635802"/>
                </a:lnTo>
                <a:lnTo>
                  <a:pt x="827933" y="2639259"/>
                </a:lnTo>
                <a:lnTo>
                  <a:pt x="831114" y="2616376"/>
                </a:lnTo>
                <a:lnTo>
                  <a:pt x="834295" y="2571029"/>
                </a:lnTo>
                <a:lnTo>
                  <a:pt x="837488" y="2589986"/>
                </a:lnTo>
                <a:lnTo>
                  <a:pt x="840669" y="2514221"/>
                </a:lnTo>
                <a:lnTo>
                  <a:pt x="843850" y="2581413"/>
                </a:lnTo>
                <a:lnTo>
                  <a:pt x="847030" y="2497746"/>
                </a:lnTo>
                <a:lnTo>
                  <a:pt x="850224" y="2528885"/>
                </a:lnTo>
                <a:lnTo>
                  <a:pt x="853405" y="2497772"/>
                </a:lnTo>
                <a:lnTo>
                  <a:pt x="856585" y="2518577"/>
                </a:lnTo>
                <a:lnTo>
                  <a:pt x="859766" y="2520110"/>
                </a:lnTo>
                <a:lnTo>
                  <a:pt x="862960" y="2511511"/>
                </a:lnTo>
                <a:lnTo>
                  <a:pt x="866140" y="2537446"/>
                </a:lnTo>
                <a:lnTo>
                  <a:pt x="869321" y="2525023"/>
                </a:lnTo>
                <a:lnTo>
                  <a:pt x="872515" y="2567850"/>
                </a:lnTo>
                <a:lnTo>
                  <a:pt x="875695" y="2560379"/>
                </a:lnTo>
                <a:lnTo>
                  <a:pt x="878876" y="2622214"/>
                </a:lnTo>
                <a:lnTo>
                  <a:pt x="882057" y="2628989"/>
                </a:lnTo>
                <a:lnTo>
                  <a:pt x="885250" y="2672475"/>
                </a:lnTo>
                <a:lnTo>
                  <a:pt x="888431" y="2665966"/>
                </a:lnTo>
                <a:lnTo>
                  <a:pt x="894805" y="2728117"/>
                </a:lnTo>
                <a:lnTo>
                  <a:pt x="897986" y="2743997"/>
                </a:lnTo>
                <a:lnTo>
                  <a:pt x="901167" y="2781999"/>
                </a:lnTo>
                <a:lnTo>
                  <a:pt x="904348" y="2768082"/>
                </a:lnTo>
                <a:lnTo>
                  <a:pt x="907541" y="2802248"/>
                </a:lnTo>
                <a:lnTo>
                  <a:pt x="910722" y="2763574"/>
                </a:lnTo>
                <a:lnTo>
                  <a:pt x="913903" y="2755774"/>
                </a:lnTo>
                <a:lnTo>
                  <a:pt x="917096" y="2743604"/>
                </a:lnTo>
                <a:lnTo>
                  <a:pt x="920277" y="2747112"/>
                </a:lnTo>
                <a:lnTo>
                  <a:pt x="929832" y="2494492"/>
                </a:lnTo>
                <a:lnTo>
                  <a:pt x="945749" y="1907485"/>
                </a:lnTo>
                <a:lnTo>
                  <a:pt x="952123" y="1838229"/>
                </a:lnTo>
                <a:lnTo>
                  <a:pt x="955304" y="1782612"/>
                </a:lnTo>
                <a:lnTo>
                  <a:pt x="958485" y="1689372"/>
                </a:lnTo>
                <a:lnTo>
                  <a:pt x="961665" y="1657030"/>
                </a:lnTo>
                <a:lnTo>
                  <a:pt x="964859" y="1549747"/>
                </a:lnTo>
                <a:lnTo>
                  <a:pt x="968040" y="1500284"/>
                </a:lnTo>
                <a:lnTo>
                  <a:pt x="974414" y="1298000"/>
                </a:lnTo>
                <a:lnTo>
                  <a:pt x="980776" y="1110786"/>
                </a:lnTo>
                <a:lnTo>
                  <a:pt x="987150" y="823912"/>
                </a:lnTo>
                <a:lnTo>
                  <a:pt x="990331" y="704864"/>
                </a:lnTo>
                <a:lnTo>
                  <a:pt x="993511" y="662873"/>
                </a:lnTo>
                <a:lnTo>
                  <a:pt x="996705" y="671053"/>
                </a:lnTo>
                <a:lnTo>
                  <a:pt x="999886" y="570015"/>
                </a:lnTo>
                <a:lnTo>
                  <a:pt x="1006247" y="530037"/>
                </a:lnTo>
                <a:lnTo>
                  <a:pt x="1009441" y="603419"/>
                </a:lnTo>
                <a:lnTo>
                  <a:pt x="1012621" y="548202"/>
                </a:lnTo>
                <a:lnTo>
                  <a:pt x="1015802" y="568308"/>
                </a:lnTo>
                <a:lnTo>
                  <a:pt x="1022176" y="655566"/>
                </a:lnTo>
                <a:lnTo>
                  <a:pt x="1025357" y="612777"/>
                </a:lnTo>
                <a:lnTo>
                  <a:pt x="1028538" y="618653"/>
                </a:lnTo>
                <a:lnTo>
                  <a:pt x="1031731" y="556261"/>
                </a:lnTo>
                <a:lnTo>
                  <a:pt x="1034912" y="562606"/>
                </a:lnTo>
                <a:lnTo>
                  <a:pt x="1038093" y="590553"/>
                </a:lnTo>
                <a:lnTo>
                  <a:pt x="1041274" y="574483"/>
                </a:lnTo>
                <a:lnTo>
                  <a:pt x="1044467" y="675701"/>
                </a:lnTo>
                <a:lnTo>
                  <a:pt x="1047648" y="698381"/>
                </a:lnTo>
                <a:lnTo>
                  <a:pt x="1050829" y="809577"/>
                </a:lnTo>
                <a:lnTo>
                  <a:pt x="1054022" y="769941"/>
                </a:lnTo>
                <a:lnTo>
                  <a:pt x="1057203" y="800903"/>
                </a:lnTo>
                <a:lnTo>
                  <a:pt x="1060384" y="932880"/>
                </a:lnTo>
                <a:lnTo>
                  <a:pt x="1063565" y="1147700"/>
                </a:lnTo>
                <a:lnTo>
                  <a:pt x="1066758" y="1071745"/>
                </a:lnTo>
                <a:lnTo>
                  <a:pt x="1069939" y="1202304"/>
                </a:lnTo>
                <a:lnTo>
                  <a:pt x="1073120" y="1529979"/>
                </a:lnTo>
                <a:lnTo>
                  <a:pt x="1076313" y="1482593"/>
                </a:lnTo>
                <a:lnTo>
                  <a:pt x="1082675" y="2071639"/>
                </a:lnTo>
                <a:lnTo>
                  <a:pt x="1098604" y="2722254"/>
                </a:lnTo>
                <a:lnTo>
                  <a:pt x="1101785" y="2668372"/>
                </a:lnTo>
                <a:lnTo>
                  <a:pt x="1104965" y="2693027"/>
                </a:lnTo>
                <a:lnTo>
                  <a:pt x="1108146" y="2737741"/>
                </a:lnTo>
                <a:lnTo>
                  <a:pt x="1111340" y="2813645"/>
                </a:lnTo>
                <a:lnTo>
                  <a:pt x="1117701" y="2823890"/>
                </a:lnTo>
                <a:lnTo>
                  <a:pt x="1120895" y="2892626"/>
                </a:lnTo>
                <a:lnTo>
                  <a:pt x="1124076" y="2892752"/>
                </a:lnTo>
                <a:lnTo>
                  <a:pt x="1127256" y="2909152"/>
                </a:lnTo>
                <a:lnTo>
                  <a:pt x="1130437" y="2907847"/>
                </a:lnTo>
                <a:lnTo>
                  <a:pt x="1133631" y="2903187"/>
                </a:lnTo>
                <a:lnTo>
                  <a:pt x="1136811" y="2901452"/>
                </a:lnTo>
                <a:lnTo>
                  <a:pt x="1139992" y="2903719"/>
                </a:lnTo>
                <a:lnTo>
                  <a:pt x="1143173" y="2875973"/>
                </a:lnTo>
                <a:lnTo>
                  <a:pt x="1146367" y="2829348"/>
                </a:lnTo>
                <a:lnTo>
                  <a:pt x="1149547" y="2875822"/>
                </a:lnTo>
                <a:lnTo>
                  <a:pt x="1152728" y="2885281"/>
                </a:lnTo>
                <a:lnTo>
                  <a:pt x="1155922" y="2836110"/>
                </a:lnTo>
                <a:lnTo>
                  <a:pt x="1159102" y="2830234"/>
                </a:lnTo>
                <a:lnTo>
                  <a:pt x="1165464" y="2770020"/>
                </a:lnTo>
                <a:lnTo>
                  <a:pt x="1168657" y="2684568"/>
                </a:lnTo>
                <a:lnTo>
                  <a:pt x="1171838" y="2705792"/>
                </a:lnTo>
                <a:lnTo>
                  <a:pt x="1175019" y="2747188"/>
                </a:lnTo>
                <a:lnTo>
                  <a:pt x="1178212" y="2624379"/>
                </a:lnTo>
                <a:lnTo>
                  <a:pt x="1181393" y="2615464"/>
                </a:lnTo>
                <a:lnTo>
                  <a:pt x="1184574" y="2621023"/>
                </a:lnTo>
                <a:lnTo>
                  <a:pt x="1187755" y="2640588"/>
                </a:lnTo>
                <a:lnTo>
                  <a:pt x="1194129" y="2445852"/>
                </a:lnTo>
                <a:lnTo>
                  <a:pt x="1197310" y="2619871"/>
                </a:lnTo>
                <a:lnTo>
                  <a:pt x="1200503" y="2622759"/>
                </a:lnTo>
                <a:lnTo>
                  <a:pt x="1203684" y="2517843"/>
                </a:lnTo>
                <a:lnTo>
                  <a:pt x="1206865" y="2481955"/>
                </a:lnTo>
                <a:lnTo>
                  <a:pt x="1210046" y="2505610"/>
                </a:lnTo>
                <a:lnTo>
                  <a:pt x="1216420" y="2610057"/>
                </a:lnTo>
                <a:lnTo>
                  <a:pt x="1219601" y="2630876"/>
                </a:lnTo>
                <a:lnTo>
                  <a:pt x="1225975" y="2720164"/>
                </a:lnTo>
                <a:lnTo>
                  <a:pt x="1229156" y="2747276"/>
                </a:lnTo>
                <a:lnTo>
                  <a:pt x="1232336" y="2713162"/>
                </a:lnTo>
                <a:lnTo>
                  <a:pt x="1235530" y="2730206"/>
                </a:lnTo>
                <a:lnTo>
                  <a:pt x="1238711" y="2842694"/>
                </a:lnTo>
                <a:lnTo>
                  <a:pt x="1241891" y="2837477"/>
                </a:lnTo>
                <a:lnTo>
                  <a:pt x="1245072" y="2805173"/>
                </a:lnTo>
                <a:lnTo>
                  <a:pt x="1248266" y="2791092"/>
                </a:lnTo>
                <a:lnTo>
                  <a:pt x="1251446" y="2825131"/>
                </a:lnTo>
                <a:lnTo>
                  <a:pt x="1254627" y="2843416"/>
                </a:lnTo>
                <a:lnTo>
                  <a:pt x="1257821" y="2842099"/>
                </a:lnTo>
                <a:lnTo>
                  <a:pt x="1261001" y="2824738"/>
                </a:lnTo>
                <a:lnTo>
                  <a:pt x="1267363" y="2890840"/>
                </a:lnTo>
                <a:lnTo>
                  <a:pt x="1270556" y="2845405"/>
                </a:lnTo>
                <a:lnTo>
                  <a:pt x="1273737" y="2841314"/>
                </a:lnTo>
                <a:lnTo>
                  <a:pt x="1280112" y="2472635"/>
                </a:lnTo>
                <a:lnTo>
                  <a:pt x="1286473" y="2380472"/>
                </a:lnTo>
                <a:lnTo>
                  <a:pt x="1289654" y="2486590"/>
                </a:lnTo>
                <a:lnTo>
                  <a:pt x="1292847" y="2640094"/>
                </a:lnTo>
                <a:lnTo>
                  <a:pt x="1296028" y="2663939"/>
                </a:lnTo>
                <a:lnTo>
                  <a:pt x="1299209" y="2713833"/>
                </a:lnTo>
                <a:lnTo>
                  <a:pt x="1302390" y="2711756"/>
                </a:lnTo>
                <a:lnTo>
                  <a:pt x="1305583" y="2728814"/>
                </a:lnTo>
                <a:lnTo>
                  <a:pt x="1308764" y="2734373"/>
                </a:lnTo>
                <a:lnTo>
                  <a:pt x="1311945" y="2716518"/>
                </a:lnTo>
                <a:lnTo>
                  <a:pt x="1315138" y="2738083"/>
                </a:lnTo>
                <a:lnTo>
                  <a:pt x="1318319" y="2716441"/>
                </a:lnTo>
                <a:lnTo>
                  <a:pt x="1321500" y="2764334"/>
                </a:lnTo>
                <a:lnTo>
                  <a:pt x="1324681" y="2723583"/>
                </a:lnTo>
                <a:lnTo>
                  <a:pt x="1327874" y="2779049"/>
                </a:lnTo>
                <a:lnTo>
                  <a:pt x="1331055" y="2687734"/>
                </a:lnTo>
                <a:lnTo>
                  <a:pt x="1334236" y="2754279"/>
                </a:lnTo>
                <a:lnTo>
                  <a:pt x="1337429" y="2645856"/>
                </a:lnTo>
                <a:lnTo>
                  <a:pt x="1340610" y="2717936"/>
                </a:lnTo>
                <a:lnTo>
                  <a:pt x="1343791" y="2672234"/>
                </a:lnTo>
                <a:lnTo>
                  <a:pt x="1346971" y="2745010"/>
                </a:lnTo>
                <a:lnTo>
                  <a:pt x="1353346" y="2678490"/>
                </a:lnTo>
                <a:lnTo>
                  <a:pt x="1356526" y="2667181"/>
                </a:lnTo>
                <a:lnTo>
                  <a:pt x="1359720" y="2358653"/>
                </a:lnTo>
                <a:lnTo>
                  <a:pt x="1362901" y="2541485"/>
                </a:lnTo>
                <a:lnTo>
                  <a:pt x="1366081" y="2069018"/>
                </a:lnTo>
                <a:lnTo>
                  <a:pt x="1369262" y="2275810"/>
                </a:lnTo>
                <a:lnTo>
                  <a:pt x="1372456" y="1632742"/>
                </a:lnTo>
                <a:lnTo>
                  <a:pt x="1375636" y="1659791"/>
                </a:lnTo>
                <a:lnTo>
                  <a:pt x="1378817" y="1076456"/>
                </a:lnTo>
                <a:lnTo>
                  <a:pt x="1382011" y="926282"/>
                </a:lnTo>
                <a:lnTo>
                  <a:pt x="1385191" y="1092615"/>
                </a:lnTo>
                <a:lnTo>
                  <a:pt x="1388372" y="918089"/>
                </a:lnTo>
                <a:lnTo>
                  <a:pt x="1391553" y="1138709"/>
                </a:lnTo>
                <a:lnTo>
                  <a:pt x="1394746" y="571059"/>
                </a:lnTo>
                <a:lnTo>
                  <a:pt x="1397927" y="1172520"/>
                </a:lnTo>
                <a:lnTo>
                  <a:pt x="1401108" y="478485"/>
                </a:lnTo>
                <a:lnTo>
                  <a:pt x="1404289" y="1044773"/>
                </a:lnTo>
                <a:lnTo>
                  <a:pt x="1407482" y="527467"/>
                </a:lnTo>
                <a:lnTo>
                  <a:pt x="1410663" y="1033793"/>
                </a:lnTo>
                <a:lnTo>
                  <a:pt x="1413844" y="568747"/>
                </a:lnTo>
                <a:lnTo>
                  <a:pt x="1417037" y="612435"/>
                </a:lnTo>
                <a:lnTo>
                  <a:pt x="1420218" y="780857"/>
                </a:lnTo>
                <a:lnTo>
                  <a:pt x="1423399" y="331837"/>
                </a:lnTo>
                <a:lnTo>
                  <a:pt x="1426580" y="1069694"/>
                </a:lnTo>
                <a:lnTo>
                  <a:pt x="1429773" y="329314"/>
                </a:lnTo>
                <a:lnTo>
                  <a:pt x="1432954" y="1268508"/>
                </a:lnTo>
                <a:lnTo>
                  <a:pt x="1436135" y="267892"/>
                </a:lnTo>
                <a:lnTo>
                  <a:pt x="1439328" y="1156007"/>
                </a:lnTo>
                <a:lnTo>
                  <a:pt x="1442509" y="613055"/>
                </a:lnTo>
                <a:lnTo>
                  <a:pt x="1445690" y="957396"/>
                </a:lnTo>
                <a:lnTo>
                  <a:pt x="1448870" y="1082800"/>
                </a:lnTo>
                <a:lnTo>
                  <a:pt x="1452064" y="832776"/>
                </a:lnTo>
                <a:lnTo>
                  <a:pt x="1455245" y="1393304"/>
                </a:lnTo>
                <a:lnTo>
                  <a:pt x="1458426" y="752149"/>
                </a:lnTo>
                <a:lnTo>
                  <a:pt x="1461619" y="1571984"/>
                </a:lnTo>
                <a:lnTo>
                  <a:pt x="1464800" y="775424"/>
                </a:lnTo>
                <a:lnTo>
                  <a:pt x="1467981" y="1737379"/>
                </a:lnTo>
                <a:lnTo>
                  <a:pt x="1471161" y="1500018"/>
                </a:lnTo>
                <a:lnTo>
                  <a:pt x="1477536" y="2132524"/>
                </a:lnTo>
                <a:lnTo>
                  <a:pt x="1480716" y="2150050"/>
                </a:lnTo>
                <a:lnTo>
                  <a:pt x="1483897" y="2514753"/>
                </a:lnTo>
                <a:lnTo>
                  <a:pt x="1487091" y="2296058"/>
                </a:lnTo>
                <a:lnTo>
                  <a:pt x="1490272" y="2543157"/>
                </a:lnTo>
                <a:lnTo>
                  <a:pt x="1493452" y="2427820"/>
                </a:lnTo>
                <a:lnTo>
                  <a:pt x="1496646" y="2618643"/>
                </a:lnTo>
                <a:lnTo>
                  <a:pt x="1499827" y="2483373"/>
                </a:lnTo>
                <a:lnTo>
                  <a:pt x="1503007" y="2647819"/>
                </a:lnTo>
                <a:lnTo>
                  <a:pt x="1506188" y="2560176"/>
                </a:lnTo>
                <a:lnTo>
                  <a:pt x="1509382" y="2679579"/>
                </a:lnTo>
                <a:lnTo>
                  <a:pt x="1512562" y="2647591"/>
                </a:lnTo>
                <a:lnTo>
                  <a:pt x="1515743" y="2665915"/>
                </a:lnTo>
                <a:lnTo>
                  <a:pt x="1518937" y="2695813"/>
                </a:lnTo>
                <a:lnTo>
                  <a:pt x="1522117" y="2660267"/>
                </a:lnTo>
                <a:lnTo>
                  <a:pt x="1528479" y="2815810"/>
                </a:lnTo>
                <a:lnTo>
                  <a:pt x="1531672" y="2780721"/>
                </a:lnTo>
                <a:lnTo>
                  <a:pt x="1534853" y="2686594"/>
                </a:lnTo>
                <a:lnTo>
                  <a:pt x="1538034" y="2519654"/>
                </a:lnTo>
                <a:lnTo>
                  <a:pt x="1544408" y="2791294"/>
                </a:lnTo>
                <a:lnTo>
                  <a:pt x="1550770" y="2490326"/>
                </a:lnTo>
                <a:lnTo>
                  <a:pt x="1553963" y="2036739"/>
                </a:lnTo>
                <a:lnTo>
                  <a:pt x="1557144" y="2266755"/>
                </a:lnTo>
                <a:lnTo>
                  <a:pt x="1560325" y="2047921"/>
                </a:lnTo>
                <a:lnTo>
                  <a:pt x="1563518" y="1945791"/>
                </a:lnTo>
                <a:lnTo>
                  <a:pt x="1569880" y="1585407"/>
                </a:lnTo>
                <a:lnTo>
                  <a:pt x="1573060" y="1686422"/>
                </a:lnTo>
                <a:lnTo>
                  <a:pt x="1576254" y="1572490"/>
                </a:lnTo>
                <a:lnTo>
                  <a:pt x="1579435" y="1699313"/>
                </a:lnTo>
                <a:lnTo>
                  <a:pt x="1582615" y="1615393"/>
                </a:lnTo>
                <a:lnTo>
                  <a:pt x="1585796" y="1656422"/>
                </a:lnTo>
                <a:lnTo>
                  <a:pt x="1588990" y="1489685"/>
                </a:lnTo>
                <a:lnTo>
                  <a:pt x="1592171" y="1543377"/>
                </a:lnTo>
                <a:lnTo>
                  <a:pt x="1598545" y="1738708"/>
                </a:lnTo>
                <a:lnTo>
                  <a:pt x="1601726" y="1743761"/>
                </a:lnTo>
                <a:lnTo>
                  <a:pt x="1604906" y="1826984"/>
                </a:lnTo>
                <a:lnTo>
                  <a:pt x="1608087" y="2031826"/>
                </a:lnTo>
                <a:lnTo>
                  <a:pt x="1611281" y="1971080"/>
                </a:lnTo>
                <a:lnTo>
                  <a:pt x="1614461" y="1988834"/>
                </a:lnTo>
                <a:lnTo>
                  <a:pt x="1617642" y="2065611"/>
                </a:lnTo>
                <a:lnTo>
                  <a:pt x="1627197" y="2478245"/>
                </a:lnTo>
                <a:lnTo>
                  <a:pt x="1630378" y="2545436"/>
                </a:lnTo>
                <a:lnTo>
                  <a:pt x="1633572" y="2507510"/>
                </a:lnTo>
                <a:lnTo>
                  <a:pt x="1636752" y="2489857"/>
                </a:lnTo>
                <a:lnTo>
                  <a:pt x="1639933" y="2558036"/>
                </a:lnTo>
                <a:lnTo>
                  <a:pt x="1643127" y="2591797"/>
                </a:lnTo>
                <a:lnTo>
                  <a:pt x="1646307" y="2720000"/>
                </a:lnTo>
                <a:lnTo>
                  <a:pt x="1649488" y="2720418"/>
                </a:lnTo>
                <a:lnTo>
                  <a:pt x="1652669" y="2679692"/>
                </a:lnTo>
                <a:lnTo>
                  <a:pt x="1655862" y="2800564"/>
                </a:lnTo>
                <a:lnTo>
                  <a:pt x="1659043" y="2775731"/>
                </a:lnTo>
                <a:lnTo>
                  <a:pt x="1662224" y="2796486"/>
                </a:lnTo>
                <a:lnTo>
                  <a:pt x="1665405" y="2764663"/>
                </a:lnTo>
                <a:lnTo>
                  <a:pt x="1668598" y="2795676"/>
                </a:lnTo>
                <a:lnTo>
                  <a:pt x="1671779" y="2795372"/>
                </a:lnTo>
                <a:lnTo>
                  <a:pt x="1674960" y="2791826"/>
                </a:lnTo>
                <a:lnTo>
                  <a:pt x="1678153" y="2833222"/>
                </a:lnTo>
                <a:lnTo>
                  <a:pt x="1681334" y="2751645"/>
                </a:lnTo>
                <a:lnTo>
                  <a:pt x="1684515" y="2737437"/>
                </a:lnTo>
                <a:lnTo>
                  <a:pt x="1687696" y="2806186"/>
                </a:lnTo>
                <a:lnTo>
                  <a:pt x="1690889" y="2761612"/>
                </a:lnTo>
                <a:lnTo>
                  <a:pt x="1694070" y="2644071"/>
                </a:lnTo>
                <a:lnTo>
                  <a:pt x="1697251" y="2695459"/>
                </a:lnTo>
                <a:lnTo>
                  <a:pt x="1700444" y="2683517"/>
                </a:lnTo>
                <a:lnTo>
                  <a:pt x="1706806" y="2640462"/>
                </a:lnTo>
                <a:lnTo>
                  <a:pt x="1709986" y="2655480"/>
                </a:lnTo>
                <a:lnTo>
                  <a:pt x="1713180" y="2678148"/>
                </a:lnTo>
                <a:lnTo>
                  <a:pt x="1716361" y="2671221"/>
                </a:lnTo>
                <a:lnTo>
                  <a:pt x="1719541" y="2705336"/>
                </a:lnTo>
                <a:lnTo>
                  <a:pt x="1722735" y="2649782"/>
                </a:lnTo>
                <a:lnTo>
                  <a:pt x="1725916" y="2660444"/>
                </a:lnTo>
                <a:lnTo>
                  <a:pt x="1729096" y="2640867"/>
                </a:lnTo>
                <a:lnTo>
                  <a:pt x="1732277" y="2689697"/>
                </a:lnTo>
                <a:lnTo>
                  <a:pt x="1735471" y="2630825"/>
                </a:lnTo>
                <a:lnTo>
                  <a:pt x="1738651" y="2511283"/>
                </a:lnTo>
                <a:lnTo>
                  <a:pt x="1741832" y="2552756"/>
                </a:lnTo>
                <a:lnTo>
                  <a:pt x="1745026" y="2638752"/>
                </a:lnTo>
                <a:lnTo>
                  <a:pt x="1748206" y="2672449"/>
                </a:lnTo>
                <a:lnTo>
                  <a:pt x="1751387" y="2600699"/>
                </a:lnTo>
                <a:lnTo>
                  <a:pt x="1754568" y="2607854"/>
                </a:lnTo>
                <a:lnTo>
                  <a:pt x="1757761" y="2554174"/>
                </a:lnTo>
                <a:lnTo>
                  <a:pt x="1764123" y="2656861"/>
                </a:lnTo>
                <a:lnTo>
                  <a:pt x="1767304" y="2637182"/>
                </a:lnTo>
                <a:lnTo>
                  <a:pt x="1770497" y="2647009"/>
                </a:lnTo>
                <a:lnTo>
                  <a:pt x="1773678" y="2689266"/>
                </a:lnTo>
                <a:lnTo>
                  <a:pt x="1776859" y="2796423"/>
                </a:lnTo>
                <a:lnTo>
                  <a:pt x="1783233" y="2736867"/>
                </a:lnTo>
                <a:lnTo>
                  <a:pt x="1786414" y="2744237"/>
                </a:lnTo>
                <a:lnTo>
                  <a:pt x="1789595" y="2723951"/>
                </a:lnTo>
                <a:lnTo>
                  <a:pt x="1792788" y="2755419"/>
                </a:lnTo>
                <a:lnTo>
                  <a:pt x="1795969" y="2804439"/>
                </a:lnTo>
                <a:lnTo>
                  <a:pt x="1799150" y="2831171"/>
                </a:lnTo>
                <a:lnTo>
                  <a:pt x="1802343" y="2718619"/>
                </a:lnTo>
                <a:lnTo>
                  <a:pt x="1805524" y="2766943"/>
                </a:lnTo>
                <a:lnTo>
                  <a:pt x="1808705" y="2691204"/>
                </a:lnTo>
                <a:lnTo>
                  <a:pt x="1815079" y="2299819"/>
                </a:lnTo>
                <a:lnTo>
                  <a:pt x="1818260" y="2202730"/>
                </a:lnTo>
                <a:lnTo>
                  <a:pt x="1821441" y="2325386"/>
                </a:lnTo>
                <a:lnTo>
                  <a:pt x="1824634" y="2331300"/>
                </a:lnTo>
                <a:lnTo>
                  <a:pt x="1827815" y="2431821"/>
                </a:lnTo>
                <a:lnTo>
                  <a:pt x="1834176" y="2852863"/>
                </a:lnTo>
                <a:lnTo>
                  <a:pt x="1837370" y="2823687"/>
                </a:lnTo>
                <a:lnTo>
                  <a:pt x="1840551" y="2745922"/>
                </a:lnTo>
                <a:lnTo>
                  <a:pt x="1843731" y="2531937"/>
                </a:lnTo>
                <a:lnTo>
                  <a:pt x="1846912" y="2413143"/>
                </a:lnTo>
                <a:lnTo>
                  <a:pt x="1850106" y="2441091"/>
                </a:lnTo>
                <a:lnTo>
                  <a:pt x="1853286" y="2411332"/>
                </a:lnTo>
                <a:lnTo>
                  <a:pt x="1856467" y="2408787"/>
                </a:lnTo>
                <a:lnTo>
                  <a:pt x="1859661" y="2227752"/>
                </a:lnTo>
                <a:lnTo>
                  <a:pt x="1862841" y="2223219"/>
                </a:lnTo>
                <a:lnTo>
                  <a:pt x="1866022" y="2150012"/>
                </a:lnTo>
                <a:lnTo>
                  <a:pt x="1869203" y="2222282"/>
                </a:lnTo>
                <a:lnTo>
                  <a:pt x="1872396" y="2116265"/>
                </a:lnTo>
                <a:lnTo>
                  <a:pt x="1875577" y="2150063"/>
                </a:lnTo>
                <a:lnTo>
                  <a:pt x="1881951" y="2062433"/>
                </a:lnTo>
                <a:lnTo>
                  <a:pt x="1885132" y="2064294"/>
                </a:lnTo>
                <a:lnTo>
                  <a:pt x="1888313" y="2008247"/>
                </a:lnTo>
                <a:lnTo>
                  <a:pt x="1891494" y="2117493"/>
                </a:lnTo>
                <a:lnTo>
                  <a:pt x="1894687" y="1969054"/>
                </a:lnTo>
                <a:lnTo>
                  <a:pt x="1897868" y="2191307"/>
                </a:lnTo>
                <a:lnTo>
                  <a:pt x="1901049" y="2022658"/>
                </a:lnTo>
                <a:lnTo>
                  <a:pt x="1904242" y="2215988"/>
                </a:lnTo>
                <a:lnTo>
                  <a:pt x="1907423" y="1937218"/>
                </a:lnTo>
                <a:lnTo>
                  <a:pt x="1910604" y="2103057"/>
                </a:lnTo>
                <a:lnTo>
                  <a:pt x="1916978" y="2012235"/>
                </a:lnTo>
                <a:lnTo>
                  <a:pt x="1920159" y="2171464"/>
                </a:lnTo>
                <a:lnTo>
                  <a:pt x="1923340" y="1790210"/>
                </a:lnTo>
                <a:lnTo>
                  <a:pt x="1926520" y="2366187"/>
                </a:lnTo>
                <a:lnTo>
                  <a:pt x="1929714" y="1631476"/>
                </a:lnTo>
                <a:lnTo>
                  <a:pt x="1932895" y="2269149"/>
                </a:lnTo>
                <a:lnTo>
                  <a:pt x="1936075" y="1478655"/>
                </a:lnTo>
                <a:lnTo>
                  <a:pt x="1939269" y="1710608"/>
                </a:lnTo>
                <a:lnTo>
                  <a:pt x="1942450" y="1817107"/>
                </a:lnTo>
                <a:lnTo>
                  <a:pt x="1945631" y="1149561"/>
                </a:lnTo>
                <a:lnTo>
                  <a:pt x="1948811" y="2165955"/>
                </a:lnTo>
                <a:lnTo>
                  <a:pt x="1952005" y="846592"/>
                </a:lnTo>
                <a:lnTo>
                  <a:pt x="1955186" y="1950350"/>
                </a:lnTo>
                <a:lnTo>
                  <a:pt x="1958366" y="864169"/>
                </a:lnTo>
                <a:lnTo>
                  <a:pt x="1961560" y="1399560"/>
                </a:lnTo>
                <a:lnTo>
                  <a:pt x="1964741" y="1303623"/>
                </a:lnTo>
                <a:lnTo>
                  <a:pt x="1967921" y="789202"/>
                </a:lnTo>
                <a:lnTo>
                  <a:pt x="1971102" y="1617673"/>
                </a:lnTo>
                <a:lnTo>
                  <a:pt x="1974296" y="501977"/>
                </a:lnTo>
                <a:lnTo>
                  <a:pt x="1977477" y="1724918"/>
                </a:lnTo>
                <a:lnTo>
                  <a:pt x="1980657" y="540785"/>
                </a:lnTo>
                <a:lnTo>
                  <a:pt x="1983851" y="1270926"/>
                </a:lnTo>
                <a:lnTo>
                  <a:pt x="1987032" y="845186"/>
                </a:lnTo>
                <a:lnTo>
                  <a:pt x="1993393" y="1188248"/>
                </a:lnTo>
                <a:lnTo>
                  <a:pt x="1996587" y="828990"/>
                </a:lnTo>
                <a:lnTo>
                  <a:pt x="1999767" y="1529232"/>
                </a:lnTo>
                <a:lnTo>
                  <a:pt x="2002948" y="867398"/>
                </a:lnTo>
                <a:lnTo>
                  <a:pt x="2006142" y="1526636"/>
                </a:lnTo>
                <a:lnTo>
                  <a:pt x="2009322" y="947050"/>
                </a:lnTo>
                <a:lnTo>
                  <a:pt x="2012503" y="1598918"/>
                </a:lnTo>
                <a:lnTo>
                  <a:pt x="2015684" y="1262733"/>
                </a:lnTo>
                <a:lnTo>
                  <a:pt x="2018877" y="1568362"/>
                </a:lnTo>
                <a:lnTo>
                  <a:pt x="2022058" y="1696438"/>
                </a:lnTo>
                <a:lnTo>
                  <a:pt x="2025239" y="1640530"/>
                </a:lnTo>
                <a:lnTo>
                  <a:pt x="2028420" y="1925378"/>
                </a:lnTo>
                <a:lnTo>
                  <a:pt x="2031613" y="1618471"/>
                </a:lnTo>
                <a:lnTo>
                  <a:pt x="2034794" y="2157408"/>
                </a:lnTo>
                <a:lnTo>
                  <a:pt x="2037975" y="1957366"/>
                </a:lnTo>
                <a:lnTo>
                  <a:pt x="2041168" y="2357956"/>
                </a:lnTo>
                <a:lnTo>
                  <a:pt x="2044349" y="2274214"/>
                </a:lnTo>
                <a:lnTo>
                  <a:pt x="2047530" y="2456160"/>
                </a:lnTo>
                <a:lnTo>
                  <a:pt x="2050711" y="2483753"/>
                </a:lnTo>
                <a:lnTo>
                  <a:pt x="2053904" y="2551363"/>
                </a:lnTo>
                <a:lnTo>
                  <a:pt x="2063459" y="2850027"/>
                </a:lnTo>
                <a:lnTo>
                  <a:pt x="2066640" y="2850698"/>
                </a:lnTo>
                <a:lnTo>
                  <a:pt x="2069821" y="2919308"/>
                </a:lnTo>
                <a:lnTo>
                  <a:pt x="2073001" y="2817925"/>
                </a:lnTo>
                <a:lnTo>
                  <a:pt x="2076195" y="2931122"/>
                </a:lnTo>
                <a:lnTo>
                  <a:pt x="2079376" y="2871744"/>
                </a:lnTo>
                <a:lnTo>
                  <a:pt x="2082556" y="2969986"/>
                </a:lnTo>
                <a:lnTo>
                  <a:pt x="2085750" y="2951561"/>
                </a:lnTo>
                <a:lnTo>
                  <a:pt x="2088931" y="2984789"/>
                </a:lnTo>
                <a:lnTo>
                  <a:pt x="2092111" y="2969315"/>
                </a:lnTo>
                <a:lnTo>
                  <a:pt x="2095292" y="2967314"/>
                </a:lnTo>
                <a:lnTo>
                  <a:pt x="2098486" y="2976229"/>
                </a:lnTo>
                <a:lnTo>
                  <a:pt x="2101666" y="2978280"/>
                </a:lnTo>
                <a:lnTo>
                  <a:pt x="2104847" y="2986499"/>
                </a:lnTo>
                <a:lnTo>
                  <a:pt x="2108028" y="2960919"/>
                </a:lnTo>
                <a:lnTo>
                  <a:pt x="2111222" y="2976609"/>
                </a:lnTo>
                <a:lnTo>
                  <a:pt x="2114402" y="2965301"/>
                </a:lnTo>
                <a:lnTo>
                  <a:pt x="2117583" y="3007077"/>
                </a:lnTo>
                <a:lnTo>
                  <a:pt x="2120777" y="2964338"/>
                </a:lnTo>
                <a:lnTo>
                  <a:pt x="2123957" y="2959425"/>
                </a:lnTo>
                <a:lnTo>
                  <a:pt x="2127138" y="2922904"/>
                </a:lnTo>
                <a:lnTo>
                  <a:pt x="2130319" y="2967719"/>
                </a:lnTo>
                <a:lnTo>
                  <a:pt x="2133512" y="2748100"/>
                </a:lnTo>
                <a:lnTo>
                  <a:pt x="2136693" y="2770425"/>
                </a:lnTo>
                <a:lnTo>
                  <a:pt x="2139874" y="2840744"/>
                </a:lnTo>
                <a:lnTo>
                  <a:pt x="2143068" y="2520490"/>
                </a:lnTo>
                <a:lnTo>
                  <a:pt x="2155803" y="2802843"/>
                </a:lnTo>
                <a:lnTo>
                  <a:pt x="2158984" y="2808542"/>
                </a:lnTo>
                <a:lnTo>
                  <a:pt x="2165358" y="2716695"/>
                </a:lnTo>
                <a:lnTo>
                  <a:pt x="2168539" y="2878050"/>
                </a:lnTo>
                <a:lnTo>
                  <a:pt x="2171720" y="2791725"/>
                </a:lnTo>
                <a:lnTo>
                  <a:pt x="2174901" y="2656911"/>
                </a:lnTo>
                <a:lnTo>
                  <a:pt x="2178094" y="2667789"/>
                </a:lnTo>
                <a:lnTo>
                  <a:pt x="2184456" y="2001358"/>
                </a:lnTo>
                <a:lnTo>
                  <a:pt x="2187649" y="2232932"/>
                </a:lnTo>
                <a:lnTo>
                  <a:pt x="2190830" y="2350396"/>
                </a:lnTo>
                <a:lnTo>
                  <a:pt x="2194011" y="2318029"/>
                </a:lnTo>
                <a:lnTo>
                  <a:pt x="2197192" y="2241720"/>
                </a:lnTo>
                <a:lnTo>
                  <a:pt x="2200385" y="2286801"/>
                </a:lnTo>
                <a:lnTo>
                  <a:pt x="2203566" y="2371265"/>
                </a:lnTo>
                <a:lnTo>
                  <a:pt x="2206747" y="2299768"/>
                </a:lnTo>
                <a:lnTo>
                  <a:pt x="2209927" y="2269744"/>
                </a:lnTo>
                <a:lnTo>
                  <a:pt x="2213121" y="2346103"/>
                </a:lnTo>
                <a:lnTo>
                  <a:pt x="2216302" y="2368999"/>
                </a:lnTo>
                <a:lnTo>
                  <a:pt x="2219482" y="2328628"/>
                </a:lnTo>
                <a:lnTo>
                  <a:pt x="2222676" y="2314243"/>
                </a:lnTo>
                <a:lnTo>
                  <a:pt x="2232218" y="1898848"/>
                </a:lnTo>
                <a:lnTo>
                  <a:pt x="2235412" y="1656663"/>
                </a:lnTo>
                <a:lnTo>
                  <a:pt x="2238592" y="1296050"/>
                </a:lnTo>
                <a:lnTo>
                  <a:pt x="2244967" y="875173"/>
                </a:lnTo>
                <a:lnTo>
                  <a:pt x="2248147" y="593693"/>
                </a:lnTo>
                <a:lnTo>
                  <a:pt x="2251328" y="644612"/>
                </a:lnTo>
                <a:lnTo>
                  <a:pt x="2254509" y="515406"/>
                </a:lnTo>
                <a:lnTo>
                  <a:pt x="2257702" y="504589"/>
                </a:lnTo>
                <a:lnTo>
                  <a:pt x="2260883" y="533884"/>
                </a:lnTo>
                <a:lnTo>
                  <a:pt x="2264064" y="440313"/>
                </a:lnTo>
                <a:lnTo>
                  <a:pt x="2267257" y="452684"/>
                </a:lnTo>
                <a:lnTo>
                  <a:pt x="2270438" y="500866"/>
                </a:lnTo>
                <a:lnTo>
                  <a:pt x="2273619" y="629986"/>
                </a:lnTo>
                <a:lnTo>
                  <a:pt x="2276800" y="641320"/>
                </a:lnTo>
                <a:lnTo>
                  <a:pt x="2283174" y="799763"/>
                </a:lnTo>
                <a:lnTo>
                  <a:pt x="2286355" y="849492"/>
                </a:lnTo>
                <a:lnTo>
                  <a:pt x="2295910" y="1157273"/>
                </a:lnTo>
                <a:lnTo>
                  <a:pt x="2299091" y="1247360"/>
                </a:lnTo>
                <a:lnTo>
                  <a:pt x="2305465" y="1627740"/>
                </a:lnTo>
                <a:lnTo>
                  <a:pt x="2327756" y="2527644"/>
                </a:lnTo>
                <a:lnTo>
                  <a:pt x="2330936" y="2536230"/>
                </a:lnTo>
                <a:lnTo>
                  <a:pt x="2334117" y="2575347"/>
                </a:lnTo>
                <a:lnTo>
                  <a:pt x="2337311" y="2567559"/>
                </a:lnTo>
                <a:lnTo>
                  <a:pt x="2340491" y="2657735"/>
                </a:lnTo>
                <a:lnTo>
                  <a:pt x="2343672" y="2677679"/>
                </a:lnTo>
                <a:lnTo>
                  <a:pt x="2346866" y="2676653"/>
                </a:lnTo>
                <a:lnTo>
                  <a:pt x="2350047" y="2718873"/>
                </a:lnTo>
                <a:lnTo>
                  <a:pt x="2353227" y="2727256"/>
                </a:lnTo>
                <a:lnTo>
                  <a:pt x="2359602" y="2758344"/>
                </a:lnTo>
                <a:lnTo>
                  <a:pt x="2362782" y="2709464"/>
                </a:lnTo>
                <a:lnTo>
                  <a:pt x="2365963" y="2701651"/>
                </a:lnTo>
                <a:lnTo>
                  <a:pt x="2369144" y="2749581"/>
                </a:lnTo>
                <a:lnTo>
                  <a:pt x="2372337" y="2738311"/>
                </a:lnTo>
                <a:lnTo>
                  <a:pt x="2375518" y="2683466"/>
                </a:lnTo>
                <a:lnTo>
                  <a:pt x="2381892" y="2760295"/>
                </a:lnTo>
                <a:lnTo>
                  <a:pt x="2385073" y="2736829"/>
                </a:lnTo>
                <a:lnTo>
                  <a:pt x="2388254" y="2701106"/>
                </a:lnTo>
                <a:lnTo>
                  <a:pt x="2391435" y="2683530"/>
                </a:lnTo>
                <a:lnTo>
                  <a:pt x="2394628" y="2730574"/>
                </a:lnTo>
                <a:lnTo>
                  <a:pt x="2397809" y="2662280"/>
                </a:lnTo>
                <a:lnTo>
                  <a:pt x="2400990" y="2633636"/>
                </a:lnTo>
                <a:lnTo>
                  <a:pt x="2404183" y="2647958"/>
                </a:lnTo>
                <a:lnTo>
                  <a:pt x="2407364" y="2741350"/>
                </a:lnTo>
                <a:lnTo>
                  <a:pt x="2410545" y="2674665"/>
                </a:lnTo>
                <a:lnTo>
                  <a:pt x="2413726" y="2647211"/>
                </a:lnTo>
                <a:lnTo>
                  <a:pt x="2416919" y="2707716"/>
                </a:lnTo>
                <a:lnTo>
                  <a:pt x="2420100" y="2636891"/>
                </a:lnTo>
                <a:lnTo>
                  <a:pt x="2423281" y="2730726"/>
                </a:lnTo>
                <a:lnTo>
                  <a:pt x="2426474" y="2679870"/>
                </a:lnTo>
                <a:lnTo>
                  <a:pt x="2429655" y="2703993"/>
                </a:lnTo>
                <a:lnTo>
                  <a:pt x="2432836" y="2809251"/>
                </a:lnTo>
                <a:lnTo>
                  <a:pt x="2436017" y="2763612"/>
                </a:lnTo>
                <a:lnTo>
                  <a:pt x="2439210" y="2782544"/>
                </a:lnTo>
                <a:lnTo>
                  <a:pt x="2442391" y="2865324"/>
                </a:lnTo>
                <a:lnTo>
                  <a:pt x="2445572" y="2880304"/>
                </a:lnTo>
                <a:lnTo>
                  <a:pt x="2448765" y="2785836"/>
                </a:lnTo>
                <a:lnTo>
                  <a:pt x="2451946" y="2807731"/>
                </a:lnTo>
                <a:lnTo>
                  <a:pt x="2455127" y="2849938"/>
                </a:lnTo>
                <a:lnTo>
                  <a:pt x="2458308" y="2849710"/>
                </a:lnTo>
                <a:lnTo>
                  <a:pt x="2461501" y="2889346"/>
                </a:lnTo>
                <a:lnTo>
                  <a:pt x="2464682" y="2898337"/>
                </a:lnTo>
                <a:lnTo>
                  <a:pt x="2467863" y="2934136"/>
                </a:lnTo>
                <a:lnTo>
                  <a:pt x="2477418" y="2787850"/>
                </a:lnTo>
                <a:lnTo>
                  <a:pt x="2480598" y="2852167"/>
                </a:lnTo>
                <a:lnTo>
                  <a:pt x="2483792" y="2877151"/>
                </a:lnTo>
                <a:lnTo>
                  <a:pt x="2486973" y="2878772"/>
                </a:lnTo>
                <a:lnTo>
                  <a:pt x="2490153" y="2869097"/>
                </a:lnTo>
                <a:lnTo>
                  <a:pt x="2493334" y="2704285"/>
                </a:lnTo>
                <a:lnTo>
                  <a:pt x="2496528" y="2715289"/>
                </a:lnTo>
                <a:lnTo>
                  <a:pt x="2499708" y="2345875"/>
                </a:lnTo>
                <a:lnTo>
                  <a:pt x="2502889" y="1782447"/>
                </a:lnTo>
                <a:lnTo>
                  <a:pt x="2506083" y="1608011"/>
                </a:lnTo>
                <a:lnTo>
                  <a:pt x="2509263" y="1562030"/>
                </a:lnTo>
                <a:lnTo>
                  <a:pt x="2512444" y="1481416"/>
                </a:lnTo>
                <a:lnTo>
                  <a:pt x="2518818" y="1498625"/>
                </a:lnTo>
                <a:lnTo>
                  <a:pt x="2521999" y="1532157"/>
                </a:lnTo>
                <a:lnTo>
                  <a:pt x="2525180" y="1514518"/>
                </a:lnTo>
                <a:lnTo>
                  <a:pt x="2528373" y="1432130"/>
                </a:lnTo>
                <a:lnTo>
                  <a:pt x="2531554" y="1431294"/>
                </a:lnTo>
                <a:lnTo>
                  <a:pt x="2534735" y="1413186"/>
                </a:lnTo>
                <a:lnTo>
                  <a:pt x="2537916" y="1511086"/>
                </a:lnTo>
                <a:lnTo>
                  <a:pt x="2541109" y="1427647"/>
                </a:lnTo>
                <a:lnTo>
                  <a:pt x="2544290" y="1460369"/>
                </a:lnTo>
                <a:lnTo>
                  <a:pt x="2550652" y="1651382"/>
                </a:lnTo>
                <a:lnTo>
                  <a:pt x="2553845" y="1886312"/>
                </a:lnTo>
                <a:lnTo>
                  <a:pt x="2560207" y="2090115"/>
                </a:lnTo>
                <a:lnTo>
                  <a:pt x="2563400" y="2090963"/>
                </a:lnTo>
                <a:lnTo>
                  <a:pt x="2566581" y="2006372"/>
                </a:lnTo>
                <a:lnTo>
                  <a:pt x="2569762" y="1971903"/>
                </a:lnTo>
                <a:lnTo>
                  <a:pt x="2572942" y="1987859"/>
                </a:lnTo>
                <a:lnTo>
                  <a:pt x="2579317" y="2167437"/>
                </a:lnTo>
                <a:lnTo>
                  <a:pt x="2582497" y="2167184"/>
                </a:lnTo>
                <a:lnTo>
                  <a:pt x="2588872" y="2209568"/>
                </a:lnTo>
                <a:lnTo>
                  <a:pt x="2598427" y="2462694"/>
                </a:lnTo>
                <a:lnTo>
                  <a:pt x="2601607" y="2500773"/>
                </a:lnTo>
                <a:lnTo>
                  <a:pt x="2611162" y="2806731"/>
                </a:lnTo>
                <a:lnTo>
                  <a:pt x="2614343" y="2888472"/>
                </a:lnTo>
                <a:lnTo>
                  <a:pt x="2617524" y="2880609"/>
                </a:lnTo>
                <a:lnTo>
                  <a:pt x="2620717" y="2920523"/>
                </a:lnTo>
                <a:lnTo>
                  <a:pt x="2623898" y="2910532"/>
                </a:lnTo>
                <a:lnTo>
                  <a:pt x="2627079" y="2940481"/>
                </a:lnTo>
                <a:lnTo>
                  <a:pt x="2633453" y="2957424"/>
                </a:lnTo>
                <a:lnTo>
                  <a:pt x="2636634" y="3004671"/>
                </a:lnTo>
                <a:lnTo>
                  <a:pt x="2639815" y="3009217"/>
                </a:lnTo>
                <a:lnTo>
                  <a:pt x="2643008" y="3025249"/>
                </a:lnTo>
                <a:lnTo>
                  <a:pt x="2646189" y="3020145"/>
                </a:lnTo>
                <a:lnTo>
                  <a:pt x="2649370" y="3036734"/>
                </a:lnTo>
                <a:lnTo>
                  <a:pt x="2652551" y="3017613"/>
                </a:lnTo>
                <a:lnTo>
                  <a:pt x="2655744" y="3025135"/>
                </a:lnTo>
                <a:lnTo>
                  <a:pt x="2658925" y="3026211"/>
                </a:lnTo>
                <a:lnTo>
                  <a:pt x="2662106" y="3043484"/>
                </a:lnTo>
                <a:lnTo>
                  <a:pt x="2665299" y="3041090"/>
                </a:lnTo>
                <a:lnTo>
                  <a:pt x="2668480" y="3036569"/>
                </a:lnTo>
                <a:lnTo>
                  <a:pt x="2671661" y="3044877"/>
                </a:lnTo>
                <a:lnTo>
                  <a:pt x="2674841" y="3032720"/>
                </a:lnTo>
                <a:lnTo>
                  <a:pt x="2678035" y="3051955"/>
                </a:lnTo>
                <a:lnTo>
                  <a:pt x="2681216" y="3027604"/>
                </a:lnTo>
                <a:lnTo>
                  <a:pt x="2684396" y="3063504"/>
                </a:lnTo>
                <a:lnTo>
                  <a:pt x="2687590" y="3027959"/>
                </a:lnTo>
                <a:lnTo>
                  <a:pt x="2690771" y="3063239"/>
                </a:lnTo>
                <a:lnTo>
                  <a:pt x="2693951" y="3022387"/>
                </a:lnTo>
                <a:lnTo>
                  <a:pt x="2697132" y="3055159"/>
                </a:lnTo>
                <a:lnTo>
                  <a:pt x="2700326" y="3015042"/>
                </a:lnTo>
                <a:lnTo>
                  <a:pt x="2703507" y="3029098"/>
                </a:lnTo>
                <a:lnTo>
                  <a:pt x="2706687" y="3023374"/>
                </a:lnTo>
                <a:lnTo>
                  <a:pt x="2709881" y="3009647"/>
                </a:lnTo>
                <a:lnTo>
                  <a:pt x="2713062" y="3033644"/>
                </a:lnTo>
                <a:lnTo>
                  <a:pt x="2716242" y="2920751"/>
                </a:lnTo>
                <a:lnTo>
                  <a:pt x="2719423" y="3048752"/>
                </a:lnTo>
                <a:lnTo>
                  <a:pt x="2722617" y="2843036"/>
                </a:lnTo>
                <a:lnTo>
                  <a:pt x="2725797" y="2786077"/>
                </a:lnTo>
                <a:lnTo>
                  <a:pt x="2728978" y="2556276"/>
                </a:lnTo>
                <a:lnTo>
                  <a:pt x="2732159" y="2734499"/>
                </a:lnTo>
                <a:lnTo>
                  <a:pt x="2735353" y="2543575"/>
                </a:lnTo>
                <a:lnTo>
                  <a:pt x="2738533" y="2707742"/>
                </a:lnTo>
                <a:lnTo>
                  <a:pt x="2741714" y="2453425"/>
                </a:lnTo>
                <a:lnTo>
                  <a:pt x="2744908" y="1655447"/>
                </a:lnTo>
                <a:lnTo>
                  <a:pt x="2748088" y="1718549"/>
                </a:lnTo>
                <a:lnTo>
                  <a:pt x="2751269" y="1458368"/>
                </a:lnTo>
                <a:lnTo>
                  <a:pt x="2754450" y="1717004"/>
                </a:lnTo>
                <a:lnTo>
                  <a:pt x="2757643" y="1229289"/>
                </a:lnTo>
                <a:lnTo>
                  <a:pt x="2760824" y="1562321"/>
                </a:lnTo>
                <a:lnTo>
                  <a:pt x="2764005" y="1551760"/>
                </a:lnTo>
                <a:lnTo>
                  <a:pt x="2767199" y="1347793"/>
                </a:lnTo>
                <a:lnTo>
                  <a:pt x="2770379" y="1343550"/>
                </a:lnTo>
                <a:lnTo>
                  <a:pt x="2773560" y="1304345"/>
                </a:lnTo>
                <a:lnTo>
                  <a:pt x="2776741" y="1548240"/>
                </a:lnTo>
                <a:lnTo>
                  <a:pt x="2779934" y="1319566"/>
                </a:lnTo>
                <a:lnTo>
                  <a:pt x="2783115" y="1482631"/>
                </a:lnTo>
                <a:lnTo>
                  <a:pt x="2786296" y="1443514"/>
                </a:lnTo>
                <a:lnTo>
                  <a:pt x="2789489" y="1552989"/>
                </a:lnTo>
                <a:lnTo>
                  <a:pt x="2792670" y="1539262"/>
                </a:lnTo>
                <a:lnTo>
                  <a:pt x="2795851" y="1809281"/>
                </a:lnTo>
                <a:lnTo>
                  <a:pt x="2799032" y="1595765"/>
                </a:lnTo>
                <a:lnTo>
                  <a:pt x="2802225" y="1867798"/>
                </a:lnTo>
                <a:lnTo>
                  <a:pt x="2805406" y="1864164"/>
                </a:lnTo>
                <a:lnTo>
                  <a:pt x="2808587" y="1906421"/>
                </a:lnTo>
                <a:lnTo>
                  <a:pt x="2811780" y="2144998"/>
                </a:lnTo>
                <a:lnTo>
                  <a:pt x="2814961" y="2067144"/>
                </a:lnTo>
                <a:lnTo>
                  <a:pt x="2818142" y="2270339"/>
                </a:lnTo>
                <a:lnTo>
                  <a:pt x="2821323" y="2064940"/>
                </a:lnTo>
                <a:lnTo>
                  <a:pt x="2824516" y="2089684"/>
                </a:lnTo>
                <a:lnTo>
                  <a:pt x="2827697" y="1934850"/>
                </a:lnTo>
                <a:lnTo>
                  <a:pt x="2830878" y="2050441"/>
                </a:lnTo>
                <a:lnTo>
                  <a:pt x="2834058" y="1936433"/>
                </a:lnTo>
                <a:lnTo>
                  <a:pt x="2837252" y="1983161"/>
                </a:lnTo>
                <a:lnTo>
                  <a:pt x="2840433" y="1981654"/>
                </a:lnTo>
                <a:lnTo>
                  <a:pt x="2843613" y="1923162"/>
                </a:lnTo>
                <a:lnTo>
                  <a:pt x="2846807" y="1949540"/>
                </a:lnTo>
                <a:lnTo>
                  <a:pt x="2849988" y="1890263"/>
                </a:lnTo>
                <a:lnTo>
                  <a:pt x="2853168" y="1943170"/>
                </a:lnTo>
                <a:lnTo>
                  <a:pt x="2856349" y="1903673"/>
                </a:lnTo>
                <a:lnTo>
                  <a:pt x="2859543" y="1948564"/>
                </a:lnTo>
                <a:lnTo>
                  <a:pt x="2862723" y="1935002"/>
                </a:lnTo>
                <a:lnTo>
                  <a:pt x="2865904" y="2011387"/>
                </a:lnTo>
                <a:lnTo>
                  <a:pt x="2869098" y="2005258"/>
                </a:lnTo>
                <a:lnTo>
                  <a:pt x="2872278" y="2058723"/>
                </a:lnTo>
                <a:lnTo>
                  <a:pt x="2875459" y="2025621"/>
                </a:lnTo>
                <a:lnTo>
                  <a:pt x="2878640" y="2106717"/>
                </a:lnTo>
                <a:lnTo>
                  <a:pt x="2885014" y="2094496"/>
                </a:lnTo>
                <a:lnTo>
                  <a:pt x="2888195" y="2130131"/>
                </a:lnTo>
                <a:lnTo>
                  <a:pt x="2891388" y="2116961"/>
                </a:lnTo>
                <a:lnTo>
                  <a:pt x="2894569" y="2158598"/>
                </a:lnTo>
                <a:lnTo>
                  <a:pt x="2897750" y="2139476"/>
                </a:lnTo>
                <a:lnTo>
                  <a:pt x="2900931" y="2179303"/>
                </a:lnTo>
                <a:lnTo>
                  <a:pt x="2904124" y="2123381"/>
                </a:lnTo>
                <a:lnTo>
                  <a:pt x="2907305" y="2153203"/>
                </a:lnTo>
                <a:lnTo>
                  <a:pt x="2910486" y="2118848"/>
                </a:lnTo>
                <a:lnTo>
                  <a:pt x="2913667" y="2124356"/>
                </a:lnTo>
                <a:lnTo>
                  <a:pt x="2916860" y="2111681"/>
                </a:lnTo>
                <a:lnTo>
                  <a:pt x="2920041" y="2118797"/>
                </a:lnTo>
                <a:lnTo>
                  <a:pt x="2926415" y="2074691"/>
                </a:lnTo>
                <a:lnTo>
                  <a:pt x="2929596" y="2081314"/>
                </a:lnTo>
                <a:lnTo>
                  <a:pt x="2932777" y="2075109"/>
                </a:lnTo>
                <a:lnTo>
                  <a:pt x="2935957" y="2102500"/>
                </a:lnTo>
                <a:lnTo>
                  <a:pt x="2939151" y="2076958"/>
                </a:lnTo>
                <a:lnTo>
                  <a:pt x="2942332" y="2124724"/>
                </a:lnTo>
                <a:lnTo>
                  <a:pt x="2945512" y="2110997"/>
                </a:lnTo>
                <a:lnTo>
                  <a:pt x="2948706" y="2173629"/>
                </a:lnTo>
                <a:lnTo>
                  <a:pt x="2951887" y="2166247"/>
                </a:lnTo>
                <a:lnTo>
                  <a:pt x="2955067" y="2198462"/>
                </a:lnTo>
                <a:lnTo>
                  <a:pt x="2958248" y="2174756"/>
                </a:lnTo>
                <a:lnTo>
                  <a:pt x="2961442" y="2233286"/>
                </a:lnTo>
                <a:lnTo>
                  <a:pt x="2964622" y="2253484"/>
                </a:lnTo>
                <a:lnTo>
                  <a:pt x="2967803" y="2300870"/>
                </a:lnTo>
                <a:lnTo>
                  <a:pt x="2974177" y="2461694"/>
                </a:lnTo>
                <a:lnTo>
                  <a:pt x="2977358" y="2547804"/>
                </a:lnTo>
                <a:lnTo>
                  <a:pt x="2980539" y="2549514"/>
                </a:lnTo>
                <a:lnTo>
                  <a:pt x="2983732" y="2586706"/>
                </a:lnTo>
                <a:lnTo>
                  <a:pt x="2986913" y="2362629"/>
                </a:lnTo>
                <a:lnTo>
                  <a:pt x="2990094" y="2527644"/>
                </a:lnTo>
                <a:lnTo>
                  <a:pt x="2993275" y="2429668"/>
                </a:lnTo>
                <a:lnTo>
                  <a:pt x="2996468" y="2387360"/>
                </a:lnTo>
                <a:lnTo>
                  <a:pt x="2999649" y="2296045"/>
                </a:lnTo>
                <a:lnTo>
                  <a:pt x="3002830" y="2136880"/>
                </a:lnTo>
                <a:lnTo>
                  <a:pt x="3006023" y="2097270"/>
                </a:lnTo>
                <a:lnTo>
                  <a:pt x="3009204" y="1934293"/>
                </a:lnTo>
                <a:lnTo>
                  <a:pt x="3012385" y="1944803"/>
                </a:lnTo>
                <a:lnTo>
                  <a:pt x="3015566" y="1826858"/>
                </a:lnTo>
                <a:lnTo>
                  <a:pt x="3018759" y="1821438"/>
                </a:lnTo>
                <a:lnTo>
                  <a:pt x="3021940" y="1704999"/>
                </a:lnTo>
                <a:lnTo>
                  <a:pt x="3025121" y="1738101"/>
                </a:lnTo>
                <a:lnTo>
                  <a:pt x="3028314" y="1638744"/>
                </a:lnTo>
                <a:lnTo>
                  <a:pt x="3031495" y="1634983"/>
                </a:lnTo>
                <a:lnTo>
                  <a:pt x="3034676" y="1617343"/>
                </a:lnTo>
                <a:lnTo>
                  <a:pt x="3044231" y="1465852"/>
                </a:lnTo>
                <a:lnTo>
                  <a:pt x="3047412" y="1387682"/>
                </a:lnTo>
                <a:lnTo>
                  <a:pt x="3050605" y="1255047"/>
                </a:lnTo>
                <a:lnTo>
                  <a:pt x="3053786" y="1385326"/>
                </a:lnTo>
                <a:lnTo>
                  <a:pt x="3060147" y="1201303"/>
                </a:lnTo>
                <a:lnTo>
                  <a:pt x="3063341" y="986889"/>
                </a:lnTo>
                <a:lnTo>
                  <a:pt x="3066522" y="983039"/>
                </a:lnTo>
                <a:lnTo>
                  <a:pt x="3072896" y="740486"/>
                </a:lnTo>
                <a:lnTo>
                  <a:pt x="3076077" y="756265"/>
                </a:lnTo>
                <a:lnTo>
                  <a:pt x="3079258" y="597188"/>
                </a:lnTo>
                <a:lnTo>
                  <a:pt x="3082438" y="606015"/>
                </a:lnTo>
                <a:lnTo>
                  <a:pt x="3085632" y="563436"/>
                </a:lnTo>
                <a:lnTo>
                  <a:pt x="3088813" y="771093"/>
                </a:lnTo>
                <a:lnTo>
                  <a:pt x="3091993" y="702648"/>
                </a:lnTo>
                <a:lnTo>
                  <a:pt x="3095174" y="812667"/>
                </a:lnTo>
                <a:lnTo>
                  <a:pt x="3098368" y="764027"/>
                </a:lnTo>
                <a:lnTo>
                  <a:pt x="3101548" y="850391"/>
                </a:lnTo>
                <a:lnTo>
                  <a:pt x="3104729" y="1024498"/>
                </a:lnTo>
                <a:lnTo>
                  <a:pt x="3107923" y="875312"/>
                </a:lnTo>
                <a:lnTo>
                  <a:pt x="3111104" y="1035668"/>
                </a:lnTo>
                <a:lnTo>
                  <a:pt x="3114284" y="755631"/>
                </a:lnTo>
                <a:lnTo>
                  <a:pt x="3117465" y="845427"/>
                </a:lnTo>
                <a:lnTo>
                  <a:pt x="3120659" y="820835"/>
                </a:lnTo>
                <a:lnTo>
                  <a:pt x="3123839" y="778641"/>
                </a:lnTo>
                <a:lnTo>
                  <a:pt x="3127020" y="687858"/>
                </a:lnTo>
                <a:lnTo>
                  <a:pt x="3136575" y="544626"/>
                </a:lnTo>
                <a:lnTo>
                  <a:pt x="3139756" y="540338"/>
                </a:lnTo>
                <a:lnTo>
                  <a:pt x="3142949" y="586466"/>
                </a:lnTo>
                <a:lnTo>
                  <a:pt x="3146130" y="531934"/>
                </a:lnTo>
                <a:lnTo>
                  <a:pt x="3149311" y="439962"/>
                </a:lnTo>
                <a:lnTo>
                  <a:pt x="3152504" y="685933"/>
                </a:lnTo>
                <a:lnTo>
                  <a:pt x="3155685" y="603786"/>
                </a:lnTo>
                <a:lnTo>
                  <a:pt x="3158866" y="880048"/>
                </a:lnTo>
                <a:lnTo>
                  <a:pt x="3162047" y="735864"/>
                </a:lnTo>
                <a:lnTo>
                  <a:pt x="3165240" y="1040834"/>
                </a:lnTo>
                <a:lnTo>
                  <a:pt x="3168421" y="1045887"/>
                </a:lnTo>
                <a:lnTo>
                  <a:pt x="3177976" y="1555116"/>
                </a:lnTo>
                <a:lnTo>
                  <a:pt x="3181157" y="2063661"/>
                </a:lnTo>
                <a:lnTo>
                  <a:pt x="3184338" y="1967458"/>
                </a:lnTo>
                <a:lnTo>
                  <a:pt x="3187531" y="2374621"/>
                </a:lnTo>
                <a:lnTo>
                  <a:pt x="3190712" y="2156078"/>
                </a:lnTo>
                <a:lnTo>
                  <a:pt x="3193893" y="2192067"/>
                </a:lnTo>
                <a:lnTo>
                  <a:pt x="3197073" y="2181557"/>
                </a:lnTo>
                <a:lnTo>
                  <a:pt x="3203448" y="2290309"/>
                </a:lnTo>
                <a:lnTo>
                  <a:pt x="3209822" y="2370734"/>
                </a:lnTo>
                <a:lnTo>
                  <a:pt x="3213003" y="2327096"/>
                </a:lnTo>
                <a:lnTo>
                  <a:pt x="3216183" y="2420678"/>
                </a:lnTo>
                <a:lnTo>
                  <a:pt x="3219364" y="2347496"/>
                </a:lnTo>
                <a:lnTo>
                  <a:pt x="3222558" y="2439052"/>
                </a:lnTo>
                <a:lnTo>
                  <a:pt x="3225738" y="2402126"/>
                </a:lnTo>
                <a:lnTo>
                  <a:pt x="3228919" y="2502153"/>
                </a:lnTo>
                <a:lnTo>
                  <a:pt x="3232113" y="2495999"/>
                </a:lnTo>
                <a:lnTo>
                  <a:pt x="3235293" y="2558556"/>
                </a:lnTo>
                <a:lnTo>
                  <a:pt x="3238474" y="2504724"/>
                </a:lnTo>
                <a:lnTo>
                  <a:pt x="3241655" y="2609677"/>
                </a:lnTo>
                <a:lnTo>
                  <a:pt x="3244848" y="2621226"/>
                </a:lnTo>
                <a:lnTo>
                  <a:pt x="3248029" y="2674222"/>
                </a:lnTo>
                <a:lnTo>
                  <a:pt x="3251210" y="2633877"/>
                </a:lnTo>
                <a:lnTo>
                  <a:pt x="3254403" y="2615439"/>
                </a:lnTo>
                <a:lnTo>
                  <a:pt x="3257584" y="2757141"/>
                </a:lnTo>
                <a:lnTo>
                  <a:pt x="3260765" y="2567610"/>
                </a:lnTo>
                <a:lnTo>
                  <a:pt x="3263946" y="2710008"/>
                </a:lnTo>
                <a:lnTo>
                  <a:pt x="3267139" y="2669208"/>
                </a:lnTo>
                <a:lnTo>
                  <a:pt x="3270320" y="2695661"/>
                </a:lnTo>
                <a:lnTo>
                  <a:pt x="3273501" y="2276063"/>
                </a:lnTo>
                <a:lnTo>
                  <a:pt x="3276682" y="2686240"/>
                </a:lnTo>
                <a:lnTo>
                  <a:pt x="3279875" y="2095079"/>
                </a:lnTo>
                <a:lnTo>
                  <a:pt x="3283056" y="2249913"/>
                </a:lnTo>
                <a:lnTo>
                  <a:pt x="3286237" y="2228297"/>
                </a:lnTo>
                <a:lnTo>
                  <a:pt x="3289430" y="1724716"/>
                </a:lnTo>
                <a:lnTo>
                  <a:pt x="3292611" y="2246519"/>
                </a:lnTo>
                <a:lnTo>
                  <a:pt x="3295792" y="1117675"/>
                </a:lnTo>
                <a:lnTo>
                  <a:pt x="3298972" y="1902217"/>
                </a:lnTo>
                <a:lnTo>
                  <a:pt x="3302166" y="998602"/>
                </a:lnTo>
                <a:lnTo>
                  <a:pt x="3305347" y="1384200"/>
                </a:lnTo>
                <a:lnTo>
                  <a:pt x="3311721" y="1143306"/>
                </a:lnTo>
                <a:lnTo>
                  <a:pt x="3314902" y="1440931"/>
                </a:lnTo>
                <a:lnTo>
                  <a:pt x="3318082" y="986699"/>
                </a:lnTo>
                <a:lnTo>
                  <a:pt x="3321263" y="1526978"/>
                </a:lnTo>
                <a:lnTo>
                  <a:pt x="3324457" y="669318"/>
                </a:lnTo>
                <a:lnTo>
                  <a:pt x="3327637" y="1522749"/>
                </a:lnTo>
                <a:lnTo>
                  <a:pt x="3330818" y="778805"/>
                </a:lnTo>
                <a:lnTo>
                  <a:pt x="3334012" y="1461661"/>
                </a:lnTo>
                <a:lnTo>
                  <a:pt x="3337192" y="1018433"/>
                </a:lnTo>
                <a:lnTo>
                  <a:pt x="3340373" y="1152145"/>
                </a:lnTo>
                <a:lnTo>
                  <a:pt x="3343554" y="1199189"/>
                </a:lnTo>
                <a:lnTo>
                  <a:pt x="3346747" y="938857"/>
                </a:lnTo>
                <a:lnTo>
                  <a:pt x="3349928" y="1449960"/>
                </a:lnTo>
                <a:lnTo>
                  <a:pt x="3353109" y="991207"/>
                </a:lnTo>
                <a:lnTo>
                  <a:pt x="3356290" y="1534323"/>
                </a:lnTo>
                <a:lnTo>
                  <a:pt x="3359483" y="992764"/>
                </a:lnTo>
                <a:lnTo>
                  <a:pt x="3362664" y="1638175"/>
                </a:lnTo>
                <a:lnTo>
                  <a:pt x="3365845" y="1054815"/>
                </a:lnTo>
                <a:lnTo>
                  <a:pt x="3369038" y="1484012"/>
                </a:lnTo>
                <a:lnTo>
                  <a:pt x="3372219" y="1191667"/>
                </a:lnTo>
                <a:lnTo>
                  <a:pt x="3375400" y="1379400"/>
                </a:lnTo>
                <a:lnTo>
                  <a:pt x="3378581" y="1440830"/>
                </a:lnTo>
                <a:lnTo>
                  <a:pt x="3381774" y="1218399"/>
                </a:lnTo>
                <a:lnTo>
                  <a:pt x="3384955" y="1640973"/>
                </a:lnTo>
                <a:lnTo>
                  <a:pt x="3388136" y="1208357"/>
                </a:lnTo>
                <a:lnTo>
                  <a:pt x="3391329" y="1712268"/>
                </a:lnTo>
                <a:lnTo>
                  <a:pt x="3394510" y="1348160"/>
                </a:lnTo>
                <a:lnTo>
                  <a:pt x="3397691" y="1739924"/>
                </a:lnTo>
                <a:lnTo>
                  <a:pt x="3400872" y="1630944"/>
                </a:lnTo>
                <a:lnTo>
                  <a:pt x="3404065" y="1785157"/>
                </a:lnTo>
                <a:lnTo>
                  <a:pt x="3407246" y="1755209"/>
                </a:lnTo>
                <a:lnTo>
                  <a:pt x="3410427" y="1707126"/>
                </a:lnTo>
                <a:lnTo>
                  <a:pt x="3413620" y="1782245"/>
                </a:lnTo>
                <a:lnTo>
                  <a:pt x="3416801" y="1690828"/>
                </a:lnTo>
                <a:lnTo>
                  <a:pt x="3419982" y="1891162"/>
                </a:lnTo>
                <a:lnTo>
                  <a:pt x="3423163" y="1842978"/>
                </a:lnTo>
                <a:lnTo>
                  <a:pt x="3426356" y="1883285"/>
                </a:lnTo>
                <a:lnTo>
                  <a:pt x="3429537" y="1830568"/>
                </a:lnTo>
                <a:lnTo>
                  <a:pt x="3432718" y="1925125"/>
                </a:lnTo>
                <a:lnTo>
                  <a:pt x="3435911" y="1861568"/>
                </a:lnTo>
                <a:lnTo>
                  <a:pt x="3439092" y="1992468"/>
                </a:lnTo>
                <a:lnTo>
                  <a:pt x="3442273" y="2001750"/>
                </a:lnTo>
                <a:lnTo>
                  <a:pt x="3445453" y="2021037"/>
                </a:lnTo>
                <a:lnTo>
                  <a:pt x="3448647" y="2079414"/>
                </a:lnTo>
                <a:lnTo>
                  <a:pt x="3451828" y="2093572"/>
                </a:lnTo>
                <a:lnTo>
                  <a:pt x="3455008" y="2090090"/>
                </a:lnTo>
                <a:lnTo>
                  <a:pt x="3458189" y="2207643"/>
                </a:lnTo>
                <a:lnTo>
                  <a:pt x="3461383" y="2216786"/>
                </a:lnTo>
                <a:lnTo>
                  <a:pt x="3464564" y="2214658"/>
                </a:lnTo>
                <a:lnTo>
                  <a:pt x="3467744" y="2342254"/>
                </a:lnTo>
                <a:lnTo>
                  <a:pt x="3470938" y="2375812"/>
                </a:lnTo>
                <a:lnTo>
                  <a:pt x="3474119" y="2456072"/>
                </a:lnTo>
                <a:lnTo>
                  <a:pt x="3477299" y="2484488"/>
                </a:lnTo>
                <a:lnTo>
                  <a:pt x="3490035" y="2697003"/>
                </a:lnTo>
                <a:lnTo>
                  <a:pt x="3502771" y="2946762"/>
                </a:lnTo>
                <a:lnTo>
                  <a:pt x="3509145" y="2842758"/>
                </a:lnTo>
                <a:lnTo>
                  <a:pt x="3515519" y="2807795"/>
                </a:lnTo>
                <a:lnTo>
                  <a:pt x="3518700" y="2760370"/>
                </a:lnTo>
                <a:lnTo>
                  <a:pt x="3525062" y="2827879"/>
                </a:lnTo>
                <a:lnTo>
                  <a:pt x="3528255" y="2815861"/>
                </a:lnTo>
                <a:lnTo>
                  <a:pt x="3534617" y="2864374"/>
                </a:lnTo>
                <a:lnTo>
                  <a:pt x="3537797" y="2863842"/>
                </a:lnTo>
                <a:lnTo>
                  <a:pt x="3540991" y="2847051"/>
                </a:lnTo>
                <a:lnTo>
                  <a:pt x="3544172" y="2881533"/>
                </a:lnTo>
                <a:lnTo>
                  <a:pt x="3547353" y="2860664"/>
                </a:lnTo>
                <a:lnTo>
                  <a:pt x="3550546" y="2801830"/>
                </a:lnTo>
                <a:lnTo>
                  <a:pt x="3556908" y="2785457"/>
                </a:lnTo>
                <a:lnTo>
                  <a:pt x="3563282" y="2861702"/>
                </a:lnTo>
                <a:lnTo>
                  <a:pt x="3566463" y="2837224"/>
                </a:lnTo>
                <a:lnTo>
                  <a:pt x="3569643" y="2846405"/>
                </a:lnTo>
                <a:lnTo>
                  <a:pt x="3572837" y="2897451"/>
                </a:lnTo>
                <a:lnTo>
                  <a:pt x="3576018" y="2891106"/>
                </a:lnTo>
                <a:lnTo>
                  <a:pt x="3579198" y="2858840"/>
                </a:lnTo>
                <a:lnTo>
                  <a:pt x="3582379" y="2854142"/>
                </a:lnTo>
                <a:lnTo>
                  <a:pt x="3585573" y="2862563"/>
                </a:lnTo>
                <a:lnTo>
                  <a:pt x="3588753" y="2841251"/>
                </a:lnTo>
                <a:lnTo>
                  <a:pt x="3591934" y="2856143"/>
                </a:lnTo>
                <a:lnTo>
                  <a:pt x="3595128" y="2894513"/>
                </a:lnTo>
                <a:lnTo>
                  <a:pt x="3598308" y="2846874"/>
                </a:lnTo>
                <a:lnTo>
                  <a:pt x="3601489" y="2829601"/>
                </a:lnTo>
                <a:lnTo>
                  <a:pt x="3604670" y="2915762"/>
                </a:lnTo>
                <a:lnTo>
                  <a:pt x="3607863" y="2844974"/>
                </a:lnTo>
                <a:lnTo>
                  <a:pt x="3611044" y="2836692"/>
                </a:lnTo>
                <a:lnTo>
                  <a:pt x="3614225" y="2856814"/>
                </a:lnTo>
                <a:lnTo>
                  <a:pt x="3623780" y="2745098"/>
                </a:lnTo>
                <a:lnTo>
                  <a:pt x="3626961" y="2773946"/>
                </a:lnTo>
                <a:lnTo>
                  <a:pt x="3630154" y="2601041"/>
                </a:lnTo>
                <a:lnTo>
                  <a:pt x="3639696" y="1685459"/>
                </a:lnTo>
                <a:lnTo>
                  <a:pt x="3646071" y="1252805"/>
                </a:lnTo>
                <a:lnTo>
                  <a:pt x="3649251" y="1297684"/>
                </a:lnTo>
                <a:lnTo>
                  <a:pt x="3652445" y="1489330"/>
                </a:lnTo>
                <a:lnTo>
                  <a:pt x="3655626" y="1397306"/>
                </a:lnTo>
                <a:lnTo>
                  <a:pt x="3661987" y="1027373"/>
                </a:lnTo>
                <a:lnTo>
                  <a:pt x="3668362" y="1159591"/>
                </a:lnTo>
                <a:lnTo>
                  <a:pt x="3671542" y="1120410"/>
                </a:lnTo>
                <a:lnTo>
                  <a:pt x="3674736" y="1104315"/>
                </a:lnTo>
                <a:lnTo>
                  <a:pt x="3677917" y="928815"/>
                </a:lnTo>
                <a:lnTo>
                  <a:pt x="3681097" y="979164"/>
                </a:lnTo>
                <a:lnTo>
                  <a:pt x="3684278" y="1608973"/>
                </a:lnTo>
                <a:lnTo>
                  <a:pt x="3687472" y="1528004"/>
                </a:lnTo>
                <a:lnTo>
                  <a:pt x="3690652" y="1090728"/>
                </a:lnTo>
                <a:lnTo>
                  <a:pt x="3693833" y="1363026"/>
                </a:lnTo>
                <a:lnTo>
                  <a:pt x="3697027" y="987306"/>
                </a:lnTo>
                <a:lnTo>
                  <a:pt x="3700208" y="1009771"/>
                </a:lnTo>
                <a:lnTo>
                  <a:pt x="3703388" y="947987"/>
                </a:lnTo>
                <a:lnTo>
                  <a:pt x="3706569" y="857457"/>
                </a:lnTo>
                <a:lnTo>
                  <a:pt x="3709763" y="935526"/>
                </a:lnTo>
                <a:lnTo>
                  <a:pt x="3712943" y="766028"/>
                </a:lnTo>
                <a:lnTo>
                  <a:pt x="3716124" y="800105"/>
                </a:lnTo>
                <a:lnTo>
                  <a:pt x="3719305" y="617374"/>
                </a:lnTo>
                <a:lnTo>
                  <a:pt x="3722498" y="765281"/>
                </a:lnTo>
                <a:lnTo>
                  <a:pt x="3728860" y="399180"/>
                </a:lnTo>
                <a:lnTo>
                  <a:pt x="3732054" y="403989"/>
                </a:lnTo>
                <a:lnTo>
                  <a:pt x="3735234" y="485506"/>
                </a:lnTo>
                <a:lnTo>
                  <a:pt x="3738415" y="374250"/>
                </a:lnTo>
                <a:lnTo>
                  <a:pt x="3741596" y="371702"/>
                </a:lnTo>
                <a:lnTo>
                  <a:pt x="3744789" y="344610"/>
                </a:lnTo>
                <a:lnTo>
                  <a:pt x="3747970" y="394226"/>
                </a:lnTo>
                <a:lnTo>
                  <a:pt x="3751151" y="353527"/>
                </a:lnTo>
                <a:lnTo>
                  <a:pt x="3754344" y="147922"/>
                </a:lnTo>
                <a:lnTo>
                  <a:pt x="3757525" y="391444"/>
                </a:lnTo>
                <a:lnTo>
                  <a:pt x="3760706" y="334550"/>
                </a:lnTo>
                <a:lnTo>
                  <a:pt x="3763887" y="426961"/>
                </a:lnTo>
                <a:lnTo>
                  <a:pt x="3767080" y="423509"/>
                </a:lnTo>
                <a:lnTo>
                  <a:pt x="3770261" y="573155"/>
                </a:lnTo>
                <a:lnTo>
                  <a:pt x="3773442" y="291831"/>
                </a:lnTo>
                <a:lnTo>
                  <a:pt x="3776635" y="574040"/>
                </a:lnTo>
                <a:lnTo>
                  <a:pt x="3779816" y="325796"/>
                </a:lnTo>
                <a:lnTo>
                  <a:pt x="3789371" y="598531"/>
                </a:lnTo>
                <a:lnTo>
                  <a:pt x="3792552" y="638724"/>
                </a:lnTo>
                <a:lnTo>
                  <a:pt x="3795733" y="414247"/>
                </a:lnTo>
                <a:lnTo>
                  <a:pt x="3798926" y="773740"/>
                </a:lnTo>
                <a:lnTo>
                  <a:pt x="3802107" y="351274"/>
                </a:lnTo>
                <a:lnTo>
                  <a:pt x="3805288" y="953837"/>
                </a:lnTo>
                <a:lnTo>
                  <a:pt x="3808468" y="601380"/>
                </a:lnTo>
                <a:lnTo>
                  <a:pt x="3811662" y="1166239"/>
                </a:lnTo>
                <a:lnTo>
                  <a:pt x="3814843" y="433804"/>
                </a:lnTo>
                <a:lnTo>
                  <a:pt x="3821204" y="948835"/>
                </a:lnTo>
                <a:lnTo>
                  <a:pt x="3824398" y="1039530"/>
                </a:lnTo>
                <a:lnTo>
                  <a:pt x="3827578" y="1196960"/>
                </a:lnTo>
                <a:lnTo>
                  <a:pt x="3830759" y="700078"/>
                </a:lnTo>
                <a:lnTo>
                  <a:pt x="3833953" y="1226605"/>
                </a:lnTo>
                <a:lnTo>
                  <a:pt x="3837133" y="724087"/>
                </a:lnTo>
                <a:lnTo>
                  <a:pt x="3840314" y="1564575"/>
                </a:lnTo>
                <a:lnTo>
                  <a:pt x="3843495" y="762824"/>
                </a:lnTo>
                <a:lnTo>
                  <a:pt x="3846688" y="1385998"/>
                </a:lnTo>
                <a:lnTo>
                  <a:pt x="3849869" y="804512"/>
                </a:lnTo>
                <a:lnTo>
                  <a:pt x="3853050" y="1263164"/>
                </a:lnTo>
                <a:lnTo>
                  <a:pt x="3859424" y="894776"/>
                </a:lnTo>
                <a:lnTo>
                  <a:pt x="3862605" y="1361760"/>
                </a:lnTo>
                <a:lnTo>
                  <a:pt x="3865786" y="1035364"/>
                </a:lnTo>
                <a:lnTo>
                  <a:pt x="3868979" y="1779180"/>
                </a:lnTo>
                <a:lnTo>
                  <a:pt x="3872160" y="997564"/>
                </a:lnTo>
                <a:lnTo>
                  <a:pt x="3875341" y="1754107"/>
                </a:lnTo>
                <a:lnTo>
                  <a:pt x="3878534" y="930360"/>
                </a:lnTo>
                <a:lnTo>
                  <a:pt x="3881715" y="1633527"/>
                </a:lnTo>
                <a:lnTo>
                  <a:pt x="3884896" y="988142"/>
                </a:lnTo>
                <a:lnTo>
                  <a:pt x="3888077" y="1470095"/>
                </a:lnTo>
                <a:lnTo>
                  <a:pt x="3891270" y="1700756"/>
                </a:lnTo>
                <a:lnTo>
                  <a:pt x="3894451" y="1503323"/>
                </a:lnTo>
                <a:lnTo>
                  <a:pt x="3897632" y="1666895"/>
                </a:lnTo>
                <a:lnTo>
                  <a:pt x="3900812" y="882860"/>
                </a:lnTo>
                <a:lnTo>
                  <a:pt x="3904006" y="1935433"/>
                </a:lnTo>
                <a:lnTo>
                  <a:pt x="3907187" y="1273079"/>
                </a:lnTo>
                <a:lnTo>
                  <a:pt x="3910367" y="1932976"/>
                </a:lnTo>
                <a:lnTo>
                  <a:pt x="3913561" y="1237913"/>
                </a:lnTo>
                <a:lnTo>
                  <a:pt x="3916742" y="1646178"/>
                </a:lnTo>
                <a:lnTo>
                  <a:pt x="3919922" y="1386137"/>
                </a:lnTo>
                <a:lnTo>
                  <a:pt x="3923103" y="1405689"/>
                </a:lnTo>
                <a:lnTo>
                  <a:pt x="3926297" y="1721436"/>
                </a:lnTo>
                <a:lnTo>
                  <a:pt x="3929477" y="1256174"/>
                </a:lnTo>
                <a:lnTo>
                  <a:pt x="3932658" y="1840585"/>
                </a:lnTo>
                <a:lnTo>
                  <a:pt x="3935852" y="1233937"/>
                </a:lnTo>
                <a:lnTo>
                  <a:pt x="3939032" y="1818360"/>
                </a:lnTo>
                <a:lnTo>
                  <a:pt x="3942213" y="1246410"/>
                </a:lnTo>
                <a:lnTo>
                  <a:pt x="3945394" y="1695641"/>
                </a:lnTo>
                <a:lnTo>
                  <a:pt x="3948587" y="1438360"/>
                </a:lnTo>
                <a:lnTo>
                  <a:pt x="3951768" y="1533031"/>
                </a:lnTo>
                <a:lnTo>
                  <a:pt x="3954949" y="1689461"/>
                </a:lnTo>
                <a:lnTo>
                  <a:pt x="3958142" y="1465219"/>
                </a:lnTo>
                <a:lnTo>
                  <a:pt x="3961323" y="1874066"/>
                </a:lnTo>
                <a:lnTo>
                  <a:pt x="3964504" y="1503627"/>
                </a:lnTo>
                <a:lnTo>
                  <a:pt x="3967685" y="2051517"/>
                </a:lnTo>
                <a:lnTo>
                  <a:pt x="3970878" y="1635844"/>
                </a:lnTo>
                <a:lnTo>
                  <a:pt x="3974059" y="2140755"/>
                </a:lnTo>
                <a:lnTo>
                  <a:pt x="3977240" y="1949362"/>
                </a:lnTo>
                <a:lnTo>
                  <a:pt x="3983614" y="2083910"/>
                </a:lnTo>
                <a:lnTo>
                  <a:pt x="3986795" y="1880221"/>
                </a:lnTo>
                <a:lnTo>
                  <a:pt x="3989976" y="2092382"/>
                </a:lnTo>
                <a:lnTo>
                  <a:pt x="3993169" y="1831037"/>
                </a:lnTo>
                <a:lnTo>
                  <a:pt x="3996350" y="2108350"/>
                </a:lnTo>
                <a:lnTo>
                  <a:pt x="3999531" y="1816626"/>
                </a:lnTo>
                <a:lnTo>
                  <a:pt x="4002711" y="2082669"/>
                </a:lnTo>
                <a:lnTo>
                  <a:pt x="4005905" y="1911816"/>
                </a:lnTo>
                <a:lnTo>
                  <a:pt x="4009086" y="2012299"/>
                </a:lnTo>
                <a:lnTo>
                  <a:pt x="4012267" y="1951654"/>
                </a:lnTo>
                <a:lnTo>
                  <a:pt x="4015460" y="1921731"/>
                </a:lnTo>
                <a:lnTo>
                  <a:pt x="4018641" y="2068055"/>
                </a:lnTo>
                <a:lnTo>
                  <a:pt x="4021822" y="1909688"/>
                </a:lnTo>
                <a:lnTo>
                  <a:pt x="4025002" y="2091584"/>
                </a:lnTo>
                <a:lnTo>
                  <a:pt x="4028196" y="1924200"/>
                </a:lnTo>
                <a:lnTo>
                  <a:pt x="4031377" y="2070753"/>
                </a:lnTo>
                <a:lnTo>
                  <a:pt x="4034557" y="2000851"/>
                </a:lnTo>
                <a:lnTo>
                  <a:pt x="4037751" y="2039310"/>
                </a:lnTo>
                <a:lnTo>
                  <a:pt x="4040932" y="1984123"/>
                </a:lnTo>
                <a:lnTo>
                  <a:pt x="4047293" y="2012995"/>
                </a:lnTo>
                <a:lnTo>
                  <a:pt x="4050487" y="1977234"/>
                </a:lnTo>
                <a:lnTo>
                  <a:pt x="4053668" y="2025342"/>
                </a:lnTo>
                <a:lnTo>
                  <a:pt x="4056848" y="1987023"/>
                </a:lnTo>
                <a:lnTo>
                  <a:pt x="4060042" y="2085683"/>
                </a:lnTo>
                <a:lnTo>
                  <a:pt x="4063223" y="2002561"/>
                </a:lnTo>
                <a:lnTo>
                  <a:pt x="4066403" y="2077059"/>
                </a:lnTo>
                <a:lnTo>
                  <a:pt x="4069584" y="2024430"/>
                </a:lnTo>
                <a:lnTo>
                  <a:pt x="4072778" y="2099233"/>
                </a:lnTo>
                <a:lnTo>
                  <a:pt x="4075958" y="2070398"/>
                </a:lnTo>
                <a:lnTo>
                  <a:pt x="4079139" y="2073184"/>
                </a:lnTo>
                <a:lnTo>
                  <a:pt x="4082320" y="2178036"/>
                </a:lnTo>
                <a:lnTo>
                  <a:pt x="4085514" y="2086721"/>
                </a:lnTo>
                <a:lnTo>
                  <a:pt x="4088694" y="2211505"/>
                </a:lnTo>
                <a:lnTo>
                  <a:pt x="4091875" y="2096092"/>
                </a:lnTo>
                <a:lnTo>
                  <a:pt x="4095069" y="2309392"/>
                </a:lnTo>
                <a:lnTo>
                  <a:pt x="4098249" y="2293994"/>
                </a:lnTo>
                <a:lnTo>
                  <a:pt x="4101430" y="2474357"/>
                </a:lnTo>
                <a:lnTo>
                  <a:pt x="4104611" y="2520604"/>
                </a:lnTo>
                <a:lnTo>
                  <a:pt x="4107804" y="2511904"/>
                </a:lnTo>
                <a:lnTo>
                  <a:pt x="4110985" y="2735398"/>
                </a:lnTo>
                <a:lnTo>
                  <a:pt x="4114166" y="2546905"/>
                </a:lnTo>
                <a:lnTo>
                  <a:pt x="4114166" y="2546905"/>
                </a:lnTo>
              </a:path>
            </a:pathLst>
          </a:custGeom>
          <a:noFill/>
          <a:ln w="6350" cap="sq">
            <a:solidFill>
              <a:srgbClr val="7F7F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F167A8B0-B80F-3F17-2B26-8315F99D27B0}"/>
              </a:ext>
            </a:extLst>
          </p:cNvPr>
          <p:cNvCxnSpPr>
            <a:cxnSpLocks/>
            <a:stCxn id="62" idx="0"/>
            <a:endCxn id="66" idx="1"/>
          </p:cNvCxnSpPr>
          <p:nvPr/>
        </p:nvCxnSpPr>
        <p:spPr>
          <a:xfrm flipV="1">
            <a:off x="10562445" y="4962469"/>
            <a:ext cx="0" cy="8199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6" name="Ritardo 65">
            <a:extLst>
              <a:ext uri="{FF2B5EF4-FFF2-40B4-BE49-F238E27FC236}">
                <a16:creationId xmlns:a16="http://schemas.microsoft.com/office/drawing/2014/main" id="{2B9CFEB0-D39F-3B20-19B6-F53EE17621A8}"/>
              </a:ext>
            </a:extLst>
          </p:cNvPr>
          <p:cNvSpPr/>
          <p:nvPr/>
        </p:nvSpPr>
        <p:spPr>
          <a:xfrm rot="16200000">
            <a:off x="9879329" y="3973029"/>
            <a:ext cx="1366231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DD41A73F-147F-9672-30ED-566E55DD2367}"/>
              </a:ext>
            </a:extLst>
          </p:cNvPr>
          <p:cNvSpPr txBox="1"/>
          <p:nvPr/>
        </p:nvSpPr>
        <p:spPr>
          <a:xfrm rot="16200000">
            <a:off x="9907408" y="4142238"/>
            <a:ext cx="1297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Brain Module</a:t>
            </a:r>
          </a:p>
        </p:txBody>
      </p: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A3685D3E-3B71-B0B9-4EA0-15DC7FFFF810}"/>
              </a:ext>
            </a:extLst>
          </p:cNvPr>
          <p:cNvCxnSpPr>
            <a:cxnSpLocks/>
            <a:endCxn id="69" idx="4"/>
          </p:cNvCxnSpPr>
          <p:nvPr/>
        </p:nvCxnSpPr>
        <p:spPr>
          <a:xfrm flipV="1">
            <a:off x="10562445" y="3343471"/>
            <a:ext cx="6472" cy="2112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9" name="Ovale 68">
            <a:extLst>
              <a:ext uri="{FF2B5EF4-FFF2-40B4-BE49-F238E27FC236}">
                <a16:creationId xmlns:a16="http://schemas.microsoft.com/office/drawing/2014/main" id="{0344A11F-EE9E-BA87-49AC-A8FD591C015B}"/>
              </a:ext>
            </a:extLst>
          </p:cNvPr>
          <p:cNvSpPr/>
          <p:nvPr/>
        </p:nvSpPr>
        <p:spPr>
          <a:xfrm>
            <a:off x="10275002" y="2755642"/>
            <a:ext cx="587829" cy="587829"/>
          </a:xfrm>
          <a:prstGeom prst="ellipse">
            <a:avLst/>
          </a:prstGeom>
          <a:noFill/>
          <a:ln>
            <a:solidFill>
              <a:srgbClr val="ED7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asellaDiTesto 69">
                <a:extLst>
                  <a:ext uri="{FF2B5EF4-FFF2-40B4-BE49-F238E27FC236}">
                    <a16:creationId xmlns:a16="http://schemas.microsoft.com/office/drawing/2014/main" id="{96C4F6DE-57DA-8D12-D563-E000334082D7}"/>
                  </a:ext>
                </a:extLst>
              </p:cNvPr>
              <p:cNvSpPr txBox="1"/>
              <p:nvPr/>
            </p:nvSpPr>
            <p:spPr>
              <a:xfrm>
                <a:off x="10380691" y="2864890"/>
                <a:ext cx="3764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70" name="CasellaDiTesto 69">
                <a:extLst>
                  <a:ext uri="{FF2B5EF4-FFF2-40B4-BE49-F238E27FC236}">
                    <a16:creationId xmlns:a16="http://schemas.microsoft.com/office/drawing/2014/main" id="{96C4F6DE-57DA-8D12-D563-E00033408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691" y="2864890"/>
                <a:ext cx="376449" cy="369332"/>
              </a:xfrm>
              <a:prstGeom prst="rect">
                <a:avLst/>
              </a:prstGeom>
              <a:blipFill>
                <a:blip r:embed="rId9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ttore 4 70">
            <a:extLst>
              <a:ext uri="{FF2B5EF4-FFF2-40B4-BE49-F238E27FC236}">
                <a16:creationId xmlns:a16="http://schemas.microsoft.com/office/drawing/2014/main" id="{AB40D29D-4D8E-7CC0-7CEC-85AFD298A2E9}"/>
              </a:ext>
            </a:extLst>
          </p:cNvPr>
          <p:cNvCxnSpPr>
            <a:cxnSpLocks/>
          </p:cNvCxnSpPr>
          <p:nvPr/>
        </p:nvCxnSpPr>
        <p:spPr>
          <a:xfrm rot="10800000">
            <a:off x="7978982" y="3343472"/>
            <a:ext cx="133334" cy="1772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2" name="Ritardo 71">
            <a:extLst>
              <a:ext uri="{FF2B5EF4-FFF2-40B4-BE49-F238E27FC236}">
                <a16:creationId xmlns:a16="http://schemas.microsoft.com/office/drawing/2014/main" id="{DB6CE320-A808-7A42-9953-88A236703952}"/>
              </a:ext>
            </a:extLst>
          </p:cNvPr>
          <p:cNvSpPr/>
          <p:nvPr/>
        </p:nvSpPr>
        <p:spPr>
          <a:xfrm rot="16200000">
            <a:off x="8774361" y="1525115"/>
            <a:ext cx="1249039" cy="6126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DF0ADFFF-899F-CB7A-325D-C467B3206D54}"/>
              </a:ext>
            </a:extLst>
          </p:cNvPr>
          <p:cNvSpPr txBox="1"/>
          <p:nvPr/>
        </p:nvSpPr>
        <p:spPr>
          <a:xfrm rot="16200000">
            <a:off x="8748754" y="1686601"/>
            <a:ext cx="1297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Brain Module</a:t>
            </a:r>
          </a:p>
        </p:txBody>
      </p:sp>
      <p:cxnSp>
        <p:nvCxnSpPr>
          <p:cNvPr id="74" name="Connettore 2 73">
            <a:extLst>
              <a:ext uri="{FF2B5EF4-FFF2-40B4-BE49-F238E27FC236}">
                <a16:creationId xmlns:a16="http://schemas.microsoft.com/office/drawing/2014/main" id="{17B150B9-5C65-69C9-DC8C-20E256F8F564}"/>
              </a:ext>
            </a:extLst>
          </p:cNvPr>
          <p:cNvCxnSpPr>
            <a:cxnSpLocks/>
            <a:stCxn id="73" idx="3"/>
          </p:cNvCxnSpPr>
          <p:nvPr/>
        </p:nvCxnSpPr>
        <p:spPr>
          <a:xfrm flipV="1">
            <a:off x="9397714" y="890323"/>
            <a:ext cx="5543" cy="3165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5" name="Connettore 4 74">
            <a:extLst>
              <a:ext uri="{FF2B5EF4-FFF2-40B4-BE49-F238E27FC236}">
                <a16:creationId xmlns:a16="http://schemas.microsoft.com/office/drawing/2014/main" id="{6C641E8A-42C4-08A4-57AE-B98FE96F2BF7}"/>
              </a:ext>
            </a:extLst>
          </p:cNvPr>
          <p:cNvCxnSpPr>
            <a:cxnSpLocks/>
            <a:stCxn id="69" idx="0"/>
          </p:cNvCxnSpPr>
          <p:nvPr/>
        </p:nvCxnSpPr>
        <p:spPr>
          <a:xfrm rot="16200000" flipV="1">
            <a:off x="9838036" y="2024760"/>
            <a:ext cx="290560" cy="1171203"/>
          </a:xfrm>
          <a:prstGeom prst="bentConnector3">
            <a:avLst>
              <a:gd name="adj1" fmla="val 3160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6" name="Connettore 4 75">
            <a:extLst>
              <a:ext uri="{FF2B5EF4-FFF2-40B4-BE49-F238E27FC236}">
                <a16:creationId xmlns:a16="http://schemas.microsoft.com/office/drawing/2014/main" id="{8585E87B-38A6-04F2-BBFD-85C95A966D2F}"/>
              </a:ext>
            </a:extLst>
          </p:cNvPr>
          <p:cNvCxnSpPr>
            <a:cxnSpLocks/>
            <a:stCxn id="47" idx="0"/>
          </p:cNvCxnSpPr>
          <p:nvPr/>
        </p:nvCxnSpPr>
        <p:spPr>
          <a:xfrm rot="5400000" flipH="1" flipV="1">
            <a:off x="8548331" y="1906259"/>
            <a:ext cx="290560" cy="1408206"/>
          </a:xfrm>
          <a:prstGeom prst="bentConnector3">
            <a:avLst>
              <a:gd name="adj1" fmla="val 3160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821D1ED0-2DB6-3D1D-1FE7-25D9008FC9BB}"/>
              </a:ext>
            </a:extLst>
          </p:cNvPr>
          <p:cNvSpPr txBox="1"/>
          <p:nvPr/>
        </p:nvSpPr>
        <p:spPr>
          <a:xfrm>
            <a:off x="8741404" y="4568038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</a:rPr>
              <a:t>Generator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574D8436-08E8-D0F7-0925-86BFE5BAA88E}"/>
              </a:ext>
            </a:extLst>
          </p:cNvPr>
          <p:cNvSpPr txBox="1"/>
          <p:nvPr/>
        </p:nvSpPr>
        <p:spPr>
          <a:xfrm rot="16200000">
            <a:off x="8647148" y="2087404"/>
            <a:ext cx="663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</a:rPr>
              <a:t>Predictor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DFEF8047-6529-19D9-94CC-692BC9332E1A}"/>
              </a:ext>
            </a:extLst>
          </p:cNvPr>
          <p:cNvSpPr txBox="1"/>
          <p:nvPr/>
        </p:nvSpPr>
        <p:spPr>
          <a:xfrm>
            <a:off x="4239680" y="111165"/>
            <a:ext cx="3705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Observables and Latents</a:t>
            </a:r>
          </a:p>
        </p:txBody>
      </p:sp>
    </p:spTree>
    <p:extLst>
      <p:ext uri="{BB962C8B-B14F-4D97-AF65-F5344CB8AC3E}">
        <p14:creationId xmlns:p14="http://schemas.microsoft.com/office/powerpoint/2010/main" val="879806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921A2201-2BF7-AE12-D9C9-D3CEE1A1D993}"/>
              </a:ext>
            </a:extLst>
          </p:cNvPr>
          <p:cNvSpPr txBox="1"/>
          <p:nvPr/>
        </p:nvSpPr>
        <p:spPr>
          <a:xfrm>
            <a:off x="4516945" y="138601"/>
            <a:ext cx="3158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CEBRA: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DF7A42D-E202-5766-C047-0EED51EB29BE}"/>
                  </a:ext>
                </a:extLst>
              </p:cNvPr>
              <p:cNvSpPr txBox="1"/>
              <p:nvPr/>
            </p:nvSpPr>
            <p:spPr>
              <a:xfrm>
                <a:off x="915390" y="1031318"/>
                <a:ext cx="72855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+mj-lt"/>
                  </a:rPr>
                  <a:t>Assumption 1</a:t>
                </a:r>
                <a:r>
                  <a:rPr lang="en-US" dirty="0">
                    <a:latin typeface="+mj-lt"/>
                  </a:rPr>
                  <a:t>: the observable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depends on a latent variable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: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DF7A42D-E202-5766-C047-0EED51EB2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90" y="1031318"/>
                <a:ext cx="7285511" cy="369332"/>
              </a:xfrm>
              <a:prstGeom prst="rect">
                <a:avLst/>
              </a:prstGeom>
              <a:blipFill>
                <a:blip r:embed="rId2"/>
                <a:stretch>
                  <a:fillRect l="-697"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uppo 52">
            <a:extLst>
              <a:ext uri="{FF2B5EF4-FFF2-40B4-BE49-F238E27FC236}">
                <a16:creationId xmlns:a16="http://schemas.microsoft.com/office/drawing/2014/main" id="{0B98158E-1002-B58A-ED97-A457F3FAF2AE}"/>
              </a:ext>
            </a:extLst>
          </p:cNvPr>
          <p:cNvGrpSpPr/>
          <p:nvPr/>
        </p:nvGrpSpPr>
        <p:grpSpPr>
          <a:xfrm rot="16200000">
            <a:off x="4378535" y="908513"/>
            <a:ext cx="612648" cy="2495708"/>
            <a:chOff x="9436772" y="1150073"/>
            <a:chExt cx="612648" cy="2495708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3A38304E-5579-CF4F-A826-62498F6D8865}"/>
                </a:ext>
              </a:extLst>
            </p:cNvPr>
            <p:cNvSpPr/>
            <p:nvPr/>
          </p:nvSpPr>
          <p:spPr>
            <a:xfrm>
              <a:off x="9455653" y="3057952"/>
              <a:ext cx="587829" cy="58782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/>
                <p:nvPr/>
              </p:nvSpPr>
              <p:spPr>
                <a:xfrm rot="5400000">
                  <a:off x="9553698" y="3167200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39AFAACC-4EFA-9F7D-62E7-43ADA28F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53698" y="3167200"/>
                  <a:ext cx="367986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itardo 6">
              <a:extLst>
                <a:ext uri="{FF2B5EF4-FFF2-40B4-BE49-F238E27FC236}">
                  <a16:creationId xmlns:a16="http://schemas.microsoft.com/office/drawing/2014/main" id="{A48CA3EB-8B44-7319-E82B-972E49847CC1}"/>
                </a:ext>
              </a:extLst>
            </p:cNvPr>
            <p:cNvSpPr/>
            <p:nvPr/>
          </p:nvSpPr>
          <p:spPr>
            <a:xfrm rot="5400000">
              <a:off x="9449181" y="2100282"/>
              <a:ext cx="587829" cy="612648"/>
            </a:xfrm>
            <a:prstGeom prst="flowChartDelay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134CF434-88B6-8968-00CF-5CF770803C92}"/>
                </a:ext>
              </a:extLst>
            </p:cNvPr>
            <p:cNvSpPr txBox="1"/>
            <p:nvPr/>
          </p:nvSpPr>
          <p:spPr>
            <a:xfrm rot="5400000">
              <a:off x="9608127" y="2190341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g</a:t>
              </a:r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E9D6496D-D8DD-B01B-3F3B-ABA993166F27}"/>
                </a:ext>
              </a:extLst>
            </p:cNvPr>
            <p:cNvSpPr/>
            <p:nvPr/>
          </p:nvSpPr>
          <p:spPr>
            <a:xfrm>
              <a:off x="9450188" y="1150073"/>
              <a:ext cx="587829" cy="587829"/>
            </a:xfrm>
            <a:prstGeom prst="ellipse">
              <a:avLst/>
            </a:prstGeom>
            <a:noFill/>
            <a:ln>
              <a:solidFill>
                <a:srgbClr val="ED7D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0CC9BCFA-30D0-2D7F-9D68-7044D178C7D3}"/>
                    </a:ext>
                  </a:extLst>
                </p:cNvPr>
                <p:cNvSpPr txBox="1"/>
                <p:nvPr/>
              </p:nvSpPr>
              <p:spPr>
                <a:xfrm rot="5400000">
                  <a:off x="9555877" y="1259323"/>
                  <a:ext cx="3764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0CC9BCFA-30D0-2D7F-9D68-7044D178C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55877" y="1259323"/>
                  <a:ext cx="37644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Connettore 2 44">
              <a:extLst>
                <a:ext uri="{FF2B5EF4-FFF2-40B4-BE49-F238E27FC236}">
                  <a16:creationId xmlns:a16="http://schemas.microsoft.com/office/drawing/2014/main" id="{A4423CFF-318A-41F2-E51E-0ADF2374CFBA}"/>
                </a:ext>
              </a:extLst>
            </p:cNvPr>
            <p:cNvCxnSpPr>
              <a:cxnSpLocks/>
              <a:stCxn id="24" idx="4"/>
              <a:endCxn id="7" idx="1"/>
            </p:cNvCxnSpPr>
            <p:nvPr/>
          </p:nvCxnSpPr>
          <p:spPr>
            <a:xfrm flipH="1">
              <a:off x="9743096" y="1737902"/>
              <a:ext cx="1007" cy="3747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Connettore 2 47">
              <a:extLst>
                <a:ext uri="{FF2B5EF4-FFF2-40B4-BE49-F238E27FC236}">
                  <a16:creationId xmlns:a16="http://schemas.microsoft.com/office/drawing/2014/main" id="{14B8710B-9C70-49C9-7B77-97267DC132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3955" y="2700520"/>
              <a:ext cx="1007" cy="3747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DF8141D3-5FC5-4781-B8D8-D2B9CC9A37FD}"/>
                  </a:ext>
                </a:extLst>
              </p:cNvPr>
              <p:cNvSpPr txBox="1"/>
              <p:nvPr/>
            </p:nvSpPr>
            <p:spPr>
              <a:xfrm>
                <a:off x="1796142" y="1974071"/>
                <a:ext cx="13508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DF8141D3-5FC5-4781-B8D8-D2B9CC9A3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142" y="1974071"/>
                <a:ext cx="1350818" cy="369332"/>
              </a:xfrm>
              <a:prstGeom prst="rect">
                <a:avLst/>
              </a:prstGeom>
              <a:blipFill>
                <a:blip r:embed="rId6"/>
                <a:stretch>
                  <a:fillRect t="-1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Gruppo 92">
            <a:extLst>
              <a:ext uri="{FF2B5EF4-FFF2-40B4-BE49-F238E27FC236}">
                <a16:creationId xmlns:a16="http://schemas.microsoft.com/office/drawing/2014/main" id="{DBF7ECB5-AA64-6E56-EA07-A65ECA4261B6}"/>
              </a:ext>
            </a:extLst>
          </p:cNvPr>
          <p:cNvGrpSpPr/>
          <p:nvPr/>
        </p:nvGrpSpPr>
        <p:grpSpPr>
          <a:xfrm>
            <a:off x="2721394" y="2450283"/>
            <a:ext cx="1678229" cy="1300531"/>
            <a:chOff x="6771064" y="3857856"/>
            <a:chExt cx="2764821" cy="2128479"/>
          </a:xfrm>
        </p:grpSpPr>
        <p:sp>
          <p:nvSpPr>
            <p:cNvPr id="65" name="Ovale 64">
              <a:extLst>
                <a:ext uri="{FF2B5EF4-FFF2-40B4-BE49-F238E27FC236}">
                  <a16:creationId xmlns:a16="http://schemas.microsoft.com/office/drawing/2014/main" id="{CEFC7221-FA1F-E042-D9DC-4AECB0E8DD06}"/>
                </a:ext>
              </a:extLst>
            </p:cNvPr>
            <p:cNvSpPr/>
            <p:nvPr/>
          </p:nvSpPr>
          <p:spPr>
            <a:xfrm>
              <a:off x="8947026" y="465229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6" name="Ovale 65">
              <a:extLst>
                <a:ext uri="{FF2B5EF4-FFF2-40B4-BE49-F238E27FC236}">
                  <a16:creationId xmlns:a16="http://schemas.microsoft.com/office/drawing/2014/main" id="{0214B817-D468-38BC-D9BE-BAC6B40AC93C}"/>
                </a:ext>
              </a:extLst>
            </p:cNvPr>
            <p:cNvSpPr/>
            <p:nvPr/>
          </p:nvSpPr>
          <p:spPr>
            <a:xfrm>
              <a:off x="8841570" y="5291195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7" name="Ovale 66">
              <a:extLst>
                <a:ext uri="{FF2B5EF4-FFF2-40B4-BE49-F238E27FC236}">
                  <a16:creationId xmlns:a16="http://schemas.microsoft.com/office/drawing/2014/main" id="{3E9C0E33-F1E3-1907-51EF-563B8F6B87B3}"/>
                </a:ext>
              </a:extLst>
            </p:cNvPr>
            <p:cNvSpPr/>
            <p:nvPr/>
          </p:nvSpPr>
          <p:spPr>
            <a:xfrm>
              <a:off x="8363070" y="5308790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68" name="Ovale 67">
              <a:extLst>
                <a:ext uri="{FF2B5EF4-FFF2-40B4-BE49-F238E27FC236}">
                  <a16:creationId xmlns:a16="http://schemas.microsoft.com/office/drawing/2014/main" id="{2B7B9AAE-1C01-1A69-8552-22A4E7742210}"/>
                </a:ext>
              </a:extLst>
            </p:cNvPr>
            <p:cNvSpPr/>
            <p:nvPr/>
          </p:nvSpPr>
          <p:spPr>
            <a:xfrm>
              <a:off x="8075252" y="4447591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69" name="Ovale 68">
              <a:extLst>
                <a:ext uri="{FF2B5EF4-FFF2-40B4-BE49-F238E27FC236}">
                  <a16:creationId xmlns:a16="http://schemas.microsoft.com/office/drawing/2014/main" id="{BABC977B-B1D4-CB43-E881-22ED8A705F9A}"/>
                </a:ext>
              </a:extLst>
            </p:cNvPr>
            <p:cNvSpPr/>
            <p:nvPr/>
          </p:nvSpPr>
          <p:spPr>
            <a:xfrm>
              <a:off x="8529657" y="4518955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0" name="Ovale 69">
              <a:extLst>
                <a:ext uri="{FF2B5EF4-FFF2-40B4-BE49-F238E27FC236}">
                  <a16:creationId xmlns:a16="http://schemas.microsoft.com/office/drawing/2014/main" id="{604A3C0A-B646-D12A-FBC1-1BDADAE906F9}"/>
                </a:ext>
              </a:extLst>
            </p:cNvPr>
            <p:cNvSpPr/>
            <p:nvPr/>
          </p:nvSpPr>
          <p:spPr>
            <a:xfrm>
              <a:off x="7692007" y="469449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1" name="Ovale 70">
              <a:extLst>
                <a:ext uri="{FF2B5EF4-FFF2-40B4-BE49-F238E27FC236}">
                  <a16:creationId xmlns:a16="http://schemas.microsoft.com/office/drawing/2014/main" id="{7B6BA753-74EA-F82F-1BC1-0E8AEEBF0413}"/>
                </a:ext>
              </a:extLst>
            </p:cNvPr>
            <p:cNvSpPr/>
            <p:nvPr/>
          </p:nvSpPr>
          <p:spPr>
            <a:xfrm>
              <a:off x="7179629" y="4766499"/>
              <a:ext cx="144000" cy="144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3AE38588-5466-A2CE-94BB-7CA364EA6478}"/>
                </a:ext>
              </a:extLst>
            </p:cNvPr>
            <p:cNvSpPr txBox="1"/>
            <p:nvPr/>
          </p:nvSpPr>
          <p:spPr>
            <a:xfrm>
              <a:off x="8962135" y="5376132"/>
              <a:ext cx="33534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LL</a:t>
              </a:r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2A91C397-D39C-5A8C-7C23-A8DBC2CC017B}"/>
                </a:ext>
              </a:extLst>
            </p:cNvPr>
            <p:cNvSpPr txBox="1"/>
            <p:nvPr/>
          </p:nvSpPr>
          <p:spPr>
            <a:xfrm>
              <a:off x="8901994" y="4317899"/>
              <a:ext cx="3754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UL</a:t>
              </a:r>
            </a:p>
          </p:txBody>
        </p:sp>
        <p:sp>
          <p:nvSpPr>
            <p:cNvPr id="78" name="CasellaDiTesto 77">
              <a:extLst>
                <a:ext uri="{FF2B5EF4-FFF2-40B4-BE49-F238E27FC236}">
                  <a16:creationId xmlns:a16="http://schemas.microsoft.com/office/drawing/2014/main" id="{37E953C8-7AE8-C7F2-059E-62A917FDA7E6}"/>
                </a:ext>
              </a:extLst>
            </p:cNvPr>
            <p:cNvSpPr txBox="1"/>
            <p:nvPr/>
          </p:nvSpPr>
          <p:spPr>
            <a:xfrm>
              <a:off x="8482339" y="4206619"/>
              <a:ext cx="35426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UJ</a:t>
              </a:r>
            </a:p>
          </p:txBody>
        </p:sp>
        <p:sp>
          <p:nvSpPr>
            <p:cNvPr id="80" name="CasellaDiTesto 79">
              <a:extLst>
                <a:ext uri="{FF2B5EF4-FFF2-40B4-BE49-F238E27FC236}">
                  <a16:creationId xmlns:a16="http://schemas.microsoft.com/office/drawing/2014/main" id="{ACCCFF9D-4A0F-2BF0-40B2-09CEAB9D9973}"/>
                </a:ext>
              </a:extLst>
            </p:cNvPr>
            <p:cNvSpPr txBox="1"/>
            <p:nvPr/>
          </p:nvSpPr>
          <p:spPr>
            <a:xfrm>
              <a:off x="8270772" y="5423210"/>
              <a:ext cx="3198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LJ</a:t>
              </a:r>
            </a:p>
          </p:txBody>
        </p:sp>
        <p:sp>
          <p:nvSpPr>
            <p:cNvPr id="81" name="CasellaDiTesto 80">
              <a:extLst>
                <a:ext uri="{FF2B5EF4-FFF2-40B4-BE49-F238E27FC236}">
                  <a16:creationId xmlns:a16="http://schemas.microsoft.com/office/drawing/2014/main" id="{8C745107-8908-39F5-AF22-CEFFE56919D3}"/>
                </a:ext>
              </a:extLst>
            </p:cNvPr>
            <p:cNvSpPr txBox="1"/>
            <p:nvPr/>
          </p:nvSpPr>
          <p:spPr>
            <a:xfrm>
              <a:off x="7001925" y="4406289"/>
              <a:ext cx="370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TB</a:t>
              </a:r>
            </a:p>
          </p:txBody>
        </p:sp>
        <p:sp>
          <p:nvSpPr>
            <p:cNvPr id="82" name="CasellaDiTesto 81">
              <a:extLst>
                <a:ext uri="{FF2B5EF4-FFF2-40B4-BE49-F238E27FC236}">
                  <a16:creationId xmlns:a16="http://schemas.microsoft.com/office/drawing/2014/main" id="{DC915DEC-B170-B85D-0238-A375FBD3061F}"/>
                </a:ext>
              </a:extLst>
            </p:cNvPr>
            <p:cNvSpPr txBox="1"/>
            <p:nvPr/>
          </p:nvSpPr>
          <p:spPr>
            <a:xfrm>
              <a:off x="7550009" y="4354883"/>
              <a:ext cx="4267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TM</a:t>
              </a:r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45B038FA-AE9A-C533-DD6B-8AD49B674D15}"/>
                </a:ext>
              </a:extLst>
            </p:cNvPr>
            <p:cNvSpPr txBox="1"/>
            <p:nvPr/>
          </p:nvSpPr>
          <p:spPr>
            <a:xfrm>
              <a:off x="7944925" y="4119777"/>
              <a:ext cx="363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D7D31"/>
                  </a:solidFill>
                  <a:latin typeface="+mj-lt"/>
                </a:rPr>
                <a:t>TT</a:t>
              </a:r>
            </a:p>
          </p:txBody>
        </p:sp>
        <p:sp>
          <p:nvSpPr>
            <p:cNvPr id="85" name="Figura a mano libera 84">
              <a:extLst>
                <a:ext uri="{FF2B5EF4-FFF2-40B4-BE49-F238E27FC236}">
                  <a16:creationId xmlns:a16="http://schemas.microsoft.com/office/drawing/2014/main" id="{C64A53E1-B1BC-4A85-B3EB-DBDA1BE78A6D}"/>
                </a:ext>
              </a:extLst>
            </p:cNvPr>
            <p:cNvSpPr/>
            <p:nvPr/>
          </p:nvSpPr>
          <p:spPr>
            <a:xfrm>
              <a:off x="8934410" y="483576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6" name="Figura a mano libera 85">
              <a:extLst>
                <a:ext uri="{FF2B5EF4-FFF2-40B4-BE49-F238E27FC236}">
                  <a16:creationId xmlns:a16="http://schemas.microsoft.com/office/drawing/2014/main" id="{D8B2D33F-7210-A69A-46F7-AF1A8EFD8FA6}"/>
                </a:ext>
              </a:extLst>
            </p:cNvPr>
            <p:cNvSpPr/>
            <p:nvPr/>
          </p:nvSpPr>
          <p:spPr>
            <a:xfrm>
              <a:off x="8718287" y="5678558"/>
              <a:ext cx="601476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7" name="Figura a mano libera 86">
              <a:extLst>
                <a:ext uri="{FF2B5EF4-FFF2-40B4-BE49-F238E27FC236}">
                  <a16:creationId xmlns:a16="http://schemas.microsoft.com/office/drawing/2014/main" id="{57496B17-A060-632F-E8E8-03826517FB90}"/>
                </a:ext>
              </a:extLst>
            </p:cNvPr>
            <p:cNvSpPr/>
            <p:nvPr/>
          </p:nvSpPr>
          <p:spPr>
            <a:xfrm>
              <a:off x="7874187" y="5666480"/>
              <a:ext cx="601476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8" name="Figura a mano libera 87">
              <a:extLst>
                <a:ext uri="{FF2B5EF4-FFF2-40B4-BE49-F238E27FC236}">
                  <a16:creationId xmlns:a16="http://schemas.microsoft.com/office/drawing/2014/main" id="{8C86FDCD-4376-5FC9-B371-E44EFCC2AF88}"/>
                </a:ext>
              </a:extLst>
            </p:cNvPr>
            <p:cNvSpPr/>
            <p:nvPr/>
          </p:nvSpPr>
          <p:spPr>
            <a:xfrm>
              <a:off x="8402536" y="3992409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89" name="Figura a mano libera 88">
              <a:extLst>
                <a:ext uri="{FF2B5EF4-FFF2-40B4-BE49-F238E27FC236}">
                  <a16:creationId xmlns:a16="http://schemas.microsoft.com/office/drawing/2014/main" id="{DF95DAF0-9850-C169-9CE8-8D5807272F81}"/>
                </a:ext>
              </a:extLst>
            </p:cNvPr>
            <p:cNvSpPr/>
            <p:nvPr/>
          </p:nvSpPr>
          <p:spPr>
            <a:xfrm>
              <a:off x="7675991" y="3857856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91" name="Figura a mano libera 90">
              <a:extLst>
                <a:ext uri="{FF2B5EF4-FFF2-40B4-BE49-F238E27FC236}">
                  <a16:creationId xmlns:a16="http://schemas.microsoft.com/office/drawing/2014/main" id="{650CE450-D9FB-4DFC-7EDC-B77465F86576}"/>
                </a:ext>
              </a:extLst>
            </p:cNvPr>
            <p:cNvSpPr/>
            <p:nvPr/>
          </p:nvSpPr>
          <p:spPr>
            <a:xfrm>
              <a:off x="7535269" y="4915184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  <p:sp>
          <p:nvSpPr>
            <p:cNvPr id="92" name="Figura a mano libera 91">
              <a:extLst>
                <a:ext uri="{FF2B5EF4-FFF2-40B4-BE49-F238E27FC236}">
                  <a16:creationId xmlns:a16="http://schemas.microsoft.com/office/drawing/2014/main" id="{95F2F350-F48E-2AEB-51A1-4F5273C3B502}"/>
                </a:ext>
              </a:extLst>
            </p:cNvPr>
            <p:cNvSpPr/>
            <p:nvPr/>
          </p:nvSpPr>
          <p:spPr>
            <a:xfrm>
              <a:off x="6771064" y="4962932"/>
              <a:ext cx="601475" cy="307777"/>
            </a:xfrm>
            <a:custGeom>
              <a:avLst/>
              <a:gdLst>
                <a:gd name="connsiteX0" fmla="*/ 0 w 4114165"/>
                <a:gd name="connsiteY0" fmla="*/ 962866 h 3063250"/>
                <a:gd name="connsiteX1" fmla="*/ 13219 w 4114165"/>
                <a:gd name="connsiteY1" fmla="*/ 938578 h 3063250"/>
                <a:gd name="connsiteX2" fmla="*/ 29741 w 4114165"/>
                <a:gd name="connsiteY2" fmla="*/ 914936 h 3063250"/>
                <a:gd name="connsiteX3" fmla="*/ 52873 w 4114165"/>
                <a:gd name="connsiteY3" fmla="*/ 887165 h 3063250"/>
                <a:gd name="connsiteX4" fmla="*/ 79309 w 4114165"/>
                <a:gd name="connsiteY4" fmla="*/ 860382 h 3063250"/>
                <a:gd name="connsiteX5" fmla="*/ 99137 w 4114165"/>
                <a:gd name="connsiteY5" fmla="*/ 843895 h 3063250"/>
                <a:gd name="connsiteX6" fmla="*/ 109050 w 4114165"/>
                <a:gd name="connsiteY6" fmla="*/ 838551 h 3063250"/>
                <a:gd name="connsiteX7" fmla="*/ 118964 w 4114165"/>
                <a:gd name="connsiteY7" fmla="*/ 836816 h 3063250"/>
                <a:gd name="connsiteX8" fmla="*/ 125574 w 4114165"/>
                <a:gd name="connsiteY8" fmla="*/ 838272 h 3063250"/>
                <a:gd name="connsiteX9" fmla="*/ 132182 w 4114165"/>
                <a:gd name="connsiteY9" fmla="*/ 842248 h 3063250"/>
                <a:gd name="connsiteX10" fmla="*/ 138791 w 4114165"/>
                <a:gd name="connsiteY10" fmla="*/ 849049 h 3063250"/>
                <a:gd name="connsiteX11" fmla="*/ 145401 w 4114165"/>
                <a:gd name="connsiteY11" fmla="*/ 859078 h 3063250"/>
                <a:gd name="connsiteX12" fmla="*/ 155315 w 4114165"/>
                <a:gd name="connsiteY12" fmla="*/ 880859 h 3063250"/>
                <a:gd name="connsiteX13" fmla="*/ 165228 w 4114165"/>
                <a:gd name="connsiteY13" fmla="*/ 911631 h 3063250"/>
                <a:gd name="connsiteX14" fmla="*/ 175142 w 4114165"/>
                <a:gd name="connsiteY14" fmla="*/ 951773 h 3063250"/>
                <a:gd name="connsiteX15" fmla="*/ 188360 w 4114165"/>
                <a:gd name="connsiteY15" fmla="*/ 1018952 h 3063250"/>
                <a:gd name="connsiteX16" fmla="*/ 204883 w 4114165"/>
                <a:gd name="connsiteY16" fmla="*/ 1119511 h 3063250"/>
                <a:gd name="connsiteX17" fmla="*/ 237928 w 4114165"/>
                <a:gd name="connsiteY17" fmla="*/ 1325872 h 3063250"/>
                <a:gd name="connsiteX18" fmla="*/ 251146 w 4114165"/>
                <a:gd name="connsiteY18" fmla="*/ 1392203 h 3063250"/>
                <a:gd name="connsiteX19" fmla="*/ 264365 w 4114165"/>
                <a:gd name="connsiteY19" fmla="*/ 1444629 h 3063250"/>
                <a:gd name="connsiteX20" fmla="*/ 274279 w 4114165"/>
                <a:gd name="connsiteY20" fmla="*/ 1474666 h 3063250"/>
                <a:gd name="connsiteX21" fmla="*/ 284192 w 4114165"/>
                <a:gd name="connsiteY21" fmla="*/ 1497675 h 3063250"/>
                <a:gd name="connsiteX22" fmla="*/ 297410 w 4114165"/>
                <a:gd name="connsiteY22" fmla="*/ 1521267 h 3063250"/>
                <a:gd name="connsiteX23" fmla="*/ 323847 w 4114165"/>
                <a:gd name="connsiteY23" fmla="*/ 1565120 h 3063250"/>
                <a:gd name="connsiteX24" fmla="*/ 340373 w 4114165"/>
                <a:gd name="connsiteY24" fmla="*/ 1598538 h 3063250"/>
                <a:gd name="connsiteX25" fmla="*/ 363500 w 4114165"/>
                <a:gd name="connsiteY25" fmla="*/ 1652395 h 3063250"/>
                <a:gd name="connsiteX26" fmla="*/ 386628 w 4114165"/>
                <a:gd name="connsiteY26" fmla="*/ 1713129 h 3063250"/>
                <a:gd name="connsiteX27" fmla="*/ 406460 w 4114165"/>
                <a:gd name="connsiteY27" fmla="*/ 1772988 h 3063250"/>
                <a:gd name="connsiteX28" fmla="*/ 422985 w 4114165"/>
                <a:gd name="connsiteY28" fmla="*/ 1832430 h 3063250"/>
                <a:gd name="connsiteX29" fmla="*/ 439510 w 4114165"/>
                <a:gd name="connsiteY29" fmla="*/ 1903407 h 3063250"/>
                <a:gd name="connsiteX30" fmla="*/ 456035 w 4114165"/>
                <a:gd name="connsiteY30" fmla="*/ 1987175 h 3063250"/>
                <a:gd name="connsiteX31" fmla="*/ 472547 w 4114165"/>
                <a:gd name="connsiteY31" fmla="*/ 2085024 h 3063250"/>
                <a:gd name="connsiteX32" fmla="*/ 502289 w 4114165"/>
                <a:gd name="connsiteY32" fmla="*/ 2284990 h 3063250"/>
                <a:gd name="connsiteX33" fmla="*/ 518814 w 4114165"/>
                <a:gd name="connsiteY33" fmla="*/ 2386930 h 3063250"/>
                <a:gd name="connsiteX34" fmla="*/ 532031 w 4114165"/>
                <a:gd name="connsiteY34" fmla="*/ 2452703 h 3063250"/>
                <a:gd name="connsiteX35" fmla="*/ 541941 w 4114165"/>
                <a:gd name="connsiteY35" fmla="*/ 2490718 h 3063250"/>
                <a:gd name="connsiteX36" fmla="*/ 551864 w 4114165"/>
                <a:gd name="connsiteY36" fmla="*/ 2518717 h 3063250"/>
                <a:gd name="connsiteX37" fmla="*/ 561774 w 4114165"/>
                <a:gd name="connsiteY37" fmla="*/ 2537066 h 3063250"/>
                <a:gd name="connsiteX38" fmla="*/ 568389 w 4114165"/>
                <a:gd name="connsiteY38" fmla="*/ 2544335 h 3063250"/>
                <a:gd name="connsiteX39" fmla="*/ 574991 w 4114165"/>
                <a:gd name="connsiteY39" fmla="*/ 2548070 h 3063250"/>
                <a:gd name="connsiteX40" fmla="*/ 581606 w 4114165"/>
                <a:gd name="connsiteY40" fmla="*/ 2548741 h 3063250"/>
                <a:gd name="connsiteX41" fmla="*/ 588208 w 4114165"/>
                <a:gd name="connsiteY41" fmla="*/ 2546969 h 3063250"/>
                <a:gd name="connsiteX42" fmla="*/ 598131 w 4114165"/>
                <a:gd name="connsiteY42" fmla="*/ 2541042 h 3063250"/>
                <a:gd name="connsiteX43" fmla="*/ 644385 w 4114165"/>
                <a:gd name="connsiteY43" fmla="*/ 2506927 h 3063250"/>
                <a:gd name="connsiteX44" fmla="*/ 670820 w 4114165"/>
                <a:gd name="connsiteY44" fmla="*/ 2490034 h 3063250"/>
                <a:gd name="connsiteX45" fmla="*/ 687345 w 4114165"/>
                <a:gd name="connsiteY45" fmla="*/ 2476269 h 3063250"/>
                <a:gd name="connsiteX46" fmla="*/ 700562 w 4114165"/>
                <a:gd name="connsiteY46" fmla="*/ 2461681 h 3063250"/>
                <a:gd name="connsiteX47" fmla="*/ 710485 w 4114165"/>
                <a:gd name="connsiteY47" fmla="*/ 2447156 h 3063250"/>
                <a:gd name="connsiteX48" fmla="*/ 720395 w 4114165"/>
                <a:gd name="connsiteY48" fmla="*/ 2427478 h 3063250"/>
                <a:gd name="connsiteX49" fmla="*/ 730305 w 4114165"/>
                <a:gd name="connsiteY49" fmla="*/ 2399808 h 3063250"/>
                <a:gd name="connsiteX50" fmla="*/ 740214 w 4114165"/>
                <a:gd name="connsiteY50" fmla="*/ 2360615 h 3063250"/>
                <a:gd name="connsiteX51" fmla="*/ 750137 w 4114165"/>
                <a:gd name="connsiteY51" fmla="*/ 2306011 h 3063250"/>
                <a:gd name="connsiteX52" fmla="*/ 760047 w 4114165"/>
                <a:gd name="connsiteY52" fmla="*/ 2232146 h 3063250"/>
                <a:gd name="connsiteX53" fmla="*/ 769957 w 4114165"/>
                <a:gd name="connsiteY53" fmla="*/ 2135437 h 3063250"/>
                <a:gd name="connsiteX54" fmla="*/ 779879 w 4114165"/>
                <a:gd name="connsiteY54" fmla="*/ 2013021 h 3063250"/>
                <a:gd name="connsiteX55" fmla="*/ 793097 w 4114165"/>
                <a:gd name="connsiteY55" fmla="*/ 1806394 h 3063250"/>
                <a:gd name="connsiteX56" fmla="*/ 806314 w 4114165"/>
                <a:gd name="connsiteY56" fmla="*/ 1550988 h 3063250"/>
                <a:gd name="connsiteX57" fmla="*/ 826134 w 4114165"/>
                <a:gd name="connsiteY57" fmla="*/ 1101061 h 3063250"/>
                <a:gd name="connsiteX58" fmla="*/ 852581 w 4114165"/>
                <a:gd name="connsiteY58" fmla="*/ 502805 h 3063250"/>
                <a:gd name="connsiteX59" fmla="*/ 865798 w 4114165"/>
                <a:gd name="connsiteY59" fmla="*/ 268992 h 3063250"/>
                <a:gd name="connsiteX60" fmla="*/ 875708 w 4114165"/>
                <a:gd name="connsiteY60" fmla="*/ 140161 h 3063250"/>
                <a:gd name="connsiteX61" fmla="*/ 885618 w 4114165"/>
                <a:gd name="connsiteY61" fmla="*/ 54144 h 3063250"/>
                <a:gd name="connsiteX62" fmla="*/ 892233 w 4114165"/>
                <a:gd name="connsiteY62" fmla="*/ 19833 h 3063250"/>
                <a:gd name="connsiteX63" fmla="*/ 898835 w 4114165"/>
                <a:gd name="connsiteY63" fmla="*/ 2645 h 3063250"/>
                <a:gd name="connsiteX64" fmla="*/ 902143 w 4114165"/>
                <a:gd name="connsiteY64" fmla="*/ 0 h 3063250"/>
                <a:gd name="connsiteX65" fmla="*/ 905450 w 4114165"/>
                <a:gd name="connsiteY65" fmla="*/ 1042 h 3063250"/>
                <a:gd name="connsiteX66" fmla="*/ 908758 w 4114165"/>
                <a:gd name="connsiteY66" fmla="*/ 5543 h 3063250"/>
                <a:gd name="connsiteX67" fmla="*/ 915360 w 4114165"/>
                <a:gd name="connsiteY67" fmla="*/ 23974 h 3063250"/>
                <a:gd name="connsiteX68" fmla="*/ 921975 w 4114165"/>
                <a:gd name="connsiteY68" fmla="*/ 53496 h 3063250"/>
                <a:gd name="connsiteX69" fmla="*/ 931885 w 4114165"/>
                <a:gd name="connsiteY69" fmla="*/ 114728 h 3063250"/>
                <a:gd name="connsiteX70" fmla="*/ 945103 w 4114165"/>
                <a:gd name="connsiteY70" fmla="*/ 219005 h 3063250"/>
                <a:gd name="connsiteX71" fmla="*/ 991370 w 4114165"/>
                <a:gd name="connsiteY71" fmla="*/ 608560 h 3063250"/>
                <a:gd name="connsiteX72" fmla="*/ 1007895 w 4114165"/>
                <a:gd name="connsiteY72" fmla="*/ 717439 h 3063250"/>
                <a:gd name="connsiteX73" fmla="*/ 1057457 w 4114165"/>
                <a:gd name="connsiteY73" fmla="*/ 1020560 h 3063250"/>
                <a:gd name="connsiteX74" fmla="*/ 1070674 w 4114165"/>
                <a:gd name="connsiteY74" fmla="*/ 1129034 h 3063250"/>
                <a:gd name="connsiteX75" fmla="*/ 1083891 w 4114165"/>
                <a:gd name="connsiteY75" fmla="*/ 1261492 h 3063250"/>
                <a:gd name="connsiteX76" fmla="*/ 1100416 w 4114165"/>
                <a:gd name="connsiteY76" fmla="*/ 1462079 h 3063250"/>
                <a:gd name="connsiteX77" fmla="*/ 1123543 w 4114165"/>
                <a:gd name="connsiteY77" fmla="*/ 1789577 h 3063250"/>
                <a:gd name="connsiteX78" fmla="*/ 1146683 w 4114165"/>
                <a:gd name="connsiteY78" fmla="*/ 2110389 h 3063250"/>
                <a:gd name="connsiteX79" fmla="*/ 1159901 w 4114165"/>
                <a:gd name="connsiteY79" fmla="*/ 2255687 h 3063250"/>
                <a:gd name="connsiteX80" fmla="*/ 1169810 w 4114165"/>
                <a:gd name="connsiteY80" fmla="*/ 2336454 h 3063250"/>
                <a:gd name="connsiteX81" fmla="*/ 1176425 w 4114165"/>
                <a:gd name="connsiteY81" fmla="*/ 2375343 h 3063250"/>
                <a:gd name="connsiteX82" fmla="*/ 1183028 w 4114165"/>
                <a:gd name="connsiteY82" fmla="*/ 2401809 h 3063250"/>
                <a:gd name="connsiteX83" fmla="*/ 1189643 w 4114165"/>
                <a:gd name="connsiteY83" fmla="*/ 2415701 h 3063250"/>
                <a:gd name="connsiteX84" fmla="*/ 1192950 w 4114165"/>
                <a:gd name="connsiteY84" fmla="*/ 2417917 h 3063250"/>
                <a:gd name="connsiteX85" fmla="*/ 1196245 w 4114165"/>
                <a:gd name="connsiteY85" fmla="*/ 2417030 h 3063250"/>
                <a:gd name="connsiteX86" fmla="*/ 1199553 w 4114165"/>
                <a:gd name="connsiteY86" fmla="*/ 2413054 h 3063250"/>
                <a:gd name="connsiteX87" fmla="*/ 1206168 w 4114165"/>
                <a:gd name="connsiteY87" fmla="*/ 2396073 h 3063250"/>
                <a:gd name="connsiteX88" fmla="*/ 1212770 w 4114165"/>
                <a:gd name="connsiteY88" fmla="*/ 2367517 h 3063250"/>
                <a:gd name="connsiteX89" fmla="*/ 1222680 w 4114165"/>
                <a:gd name="connsiteY89" fmla="*/ 2304808 h 3063250"/>
                <a:gd name="connsiteX90" fmla="*/ 1232602 w 4114165"/>
                <a:gd name="connsiteY90" fmla="*/ 2221471 h 3063250"/>
                <a:gd name="connsiteX91" fmla="*/ 1249127 w 4114165"/>
                <a:gd name="connsiteY91" fmla="*/ 2051011 h 3063250"/>
                <a:gd name="connsiteX92" fmla="*/ 1278857 w 4114165"/>
                <a:gd name="connsiteY92" fmla="*/ 1738519 h 3063250"/>
                <a:gd name="connsiteX93" fmla="*/ 1292087 w 4114165"/>
                <a:gd name="connsiteY93" fmla="*/ 1631108 h 3063250"/>
                <a:gd name="connsiteX94" fmla="*/ 1301997 w 4114165"/>
                <a:gd name="connsiteY94" fmla="*/ 1571186 h 3063250"/>
                <a:gd name="connsiteX95" fmla="*/ 1311907 w 4114165"/>
                <a:gd name="connsiteY95" fmla="*/ 1530802 h 3063250"/>
                <a:gd name="connsiteX96" fmla="*/ 1318522 w 4114165"/>
                <a:gd name="connsiteY96" fmla="*/ 1515125 h 3063250"/>
                <a:gd name="connsiteX97" fmla="*/ 1325124 w 4114165"/>
                <a:gd name="connsiteY97" fmla="*/ 1508553 h 3063250"/>
                <a:gd name="connsiteX98" fmla="*/ 1328431 w 4114165"/>
                <a:gd name="connsiteY98" fmla="*/ 1508692 h 3063250"/>
                <a:gd name="connsiteX99" fmla="*/ 1331739 w 4114165"/>
                <a:gd name="connsiteY99" fmla="*/ 1511098 h 3063250"/>
                <a:gd name="connsiteX100" fmla="*/ 1338341 w 4114165"/>
                <a:gd name="connsiteY100" fmla="*/ 1522673 h 3063250"/>
                <a:gd name="connsiteX101" fmla="*/ 1344956 w 4114165"/>
                <a:gd name="connsiteY101" fmla="*/ 1543098 h 3063250"/>
                <a:gd name="connsiteX102" fmla="*/ 1351559 w 4114165"/>
                <a:gd name="connsiteY102" fmla="*/ 1572135 h 3063250"/>
                <a:gd name="connsiteX103" fmla="*/ 1361481 w 4114165"/>
                <a:gd name="connsiteY103" fmla="*/ 1631273 h 3063250"/>
                <a:gd name="connsiteX104" fmla="*/ 1371391 w 4114165"/>
                <a:gd name="connsiteY104" fmla="*/ 1708025 h 3063250"/>
                <a:gd name="connsiteX105" fmla="*/ 1384608 w 4114165"/>
                <a:gd name="connsiteY105" fmla="*/ 1834709 h 3063250"/>
                <a:gd name="connsiteX106" fmla="*/ 1401133 w 4114165"/>
                <a:gd name="connsiteY106" fmla="*/ 2023810 h 3063250"/>
                <a:gd name="connsiteX107" fmla="*/ 1437478 w 4114165"/>
                <a:gd name="connsiteY107" fmla="*/ 2455958 h 3063250"/>
                <a:gd name="connsiteX108" fmla="*/ 1450695 w 4114165"/>
                <a:gd name="connsiteY108" fmla="*/ 2573840 h 3063250"/>
                <a:gd name="connsiteX109" fmla="*/ 1460618 w 4114165"/>
                <a:gd name="connsiteY109" fmla="*/ 2638271 h 3063250"/>
                <a:gd name="connsiteX110" fmla="*/ 1467220 w 4114165"/>
                <a:gd name="connsiteY110" fmla="*/ 2669055 h 3063250"/>
                <a:gd name="connsiteX111" fmla="*/ 1473835 w 4114165"/>
                <a:gd name="connsiteY111" fmla="*/ 2690241 h 3063250"/>
                <a:gd name="connsiteX112" fmla="*/ 1480438 w 4114165"/>
                <a:gd name="connsiteY112" fmla="*/ 2702360 h 3063250"/>
                <a:gd name="connsiteX113" fmla="*/ 1483745 w 4114165"/>
                <a:gd name="connsiteY113" fmla="*/ 2705260 h 3063250"/>
                <a:gd name="connsiteX114" fmla="*/ 1487053 w 4114165"/>
                <a:gd name="connsiteY114" fmla="*/ 2706222 h 3063250"/>
                <a:gd name="connsiteX115" fmla="*/ 1490360 w 4114165"/>
                <a:gd name="connsiteY115" fmla="*/ 2705361 h 3063250"/>
                <a:gd name="connsiteX116" fmla="*/ 1496963 w 4114165"/>
                <a:gd name="connsiteY116" fmla="*/ 2698700 h 3063250"/>
                <a:gd name="connsiteX117" fmla="*/ 1503577 w 4114165"/>
                <a:gd name="connsiteY117" fmla="*/ 2686265 h 3063250"/>
                <a:gd name="connsiteX118" fmla="*/ 1513487 w 4114165"/>
                <a:gd name="connsiteY118" fmla="*/ 2658861 h 3063250"/>
                <a:gd name="connsiteX119" fmla="*/ 1526705 w 4114165"/>
                <a:gd name="connsiteY119" fmla="*/ 2610120 h 3063250"/>
                <a:gd name="connsiteX120" fmla="*/ 1543229 w 4114165"/>
                <a:gd name="connsiteY120" fmla="*/ 2536635 h 3063250"/>
                <a:gd name="connsiteX121" fmla="*/ 1579574 w 4114165"/>
                <a:gd name="connsiteY121" fmla="*/ 2357488 h 3063250"/>
                <a:gd name="connsiteX122" fmla="*/ 1615932 w 4114165"/>
                <a:gd name="connsiteY122" fmla="*/ 2168830 h 3063250"/>
                <a:gd name="connsiteX123" fmla="*/ 1639059 w 4114165"/>
                <a:gd name="connsiteY123" fmla="*/ 2033219 h 3063250"/>
                <a:gd name="connsiteX124" fmla="*/ 1658891 w 4114165"/>
                <a:gd name="connsiteY124" fmla="*/ 1899823 h 3063250"/>
                <a:gd name="connsiteX125" fmla="*/ 1688633 w 4114165"/>
                <a:gd name="connsiteY125" fmla="*/ 1675189 h 3063250"/>
                <a:gd name="connsiteX126" fmla="*/ 1724978 w 4114165"/>
                <a:gd name="connsiteY126" fmla="*/ 1405069 h 3063250"/>
                <a:gd name="connsiteX127" fmla="*/ 1754720 w 4114165"/>
                <a:gd name="connsiteY127" fmla="*/ 1207660 h 3063250"/>
                <a:gd name="connsiteX128" fmla="*/ 1777847 w 4114165"/>
                <a:gd name="connsiteY128" fmla="*/ 1072404 h 3063250"/>
                <a:gd name="connsiteX129" fmla="*/ 1794372 w 4114165"/>
                <a:gd name="connsiteY129" fmla="*/ 994322 h 3063250"/>
                <a:gd name="connsiteX130" fmla="*/ 1807590 w 4114165"/>
                <a:gd name="connsiteY130" fmla="*/ 945860 h 3063250"/>
                <a:gd name="connsiteX131" fmla="*/ 1820807 w 4114165"/>
                <a:gd name="connsiteY131" fmla="*/ 909731 h 3063250"/>
                <a:gd name="connsiteX132" fmla="*/ 1830717 w 4114165"/>
                <a:gd name="connsiteY132" fmla="*/ 890394 h 3063250"/>
                <a:gd name="connsiteX133" fmla="*/ 1840639 w 4114165"/>
                <a:gd name="connsiteY133" fmla="*/ 877921 h 3063250"/>
                <a:gd name="connsiteX134" fmla="*/ 1847242 w 4114165"/>
                <a:gd name="connsiteY134" fmla="*/ 873653 h 3063250"/>
                <a:gd name="connsiteX135" fmla="*/ 1853857 w 4114165"/>
                <a:gd name="connsiteY135" fmla="*/ 872881 h 3063250"/>
                <a:gd name="connsiteX136" fmla="*/ 1860459 w 4114165"/>
                <a:gd name="connsiteY136" fmla="*/ 875768 h 3063250"/>
                <a:gd name="connsiteX137" fmla="*/ 1867074 w 4114165"/>
                <a:gd name="connsiteY137" fmla="*/ 882378 h 3063250"/>
                <a:gd name="connsiteX138" fmla="*/ 1873676 w 4114165"/>
                <a:gd name="connsiteY138" fmla="*/ 892762 h 3063250"/>
                <a:gd name="connsiteX139" fmla="*/ 1883599 w 4114165"/>
                <a:gd name="connsiteY139" fmla="*/ 915227 h 3063250"/>
                <a:gd name="connsiteX140" fmla="*/ 1893509 w 4114165"/>
                <a:gd name="connsiteY140" fmla="*/ 945480 h 3063250"/>
                <a:gd name="connsiteX141" fmla="*/ 1906726 w 4114165"/>
                <a:gd name="connsiteY141" fmla="*/ 996386 h 3063250"/>
                <a:gd name="connsiteX142" fmla="*/ 1919944 w 4114165"/>
                <a:gd name="connsiteY142" fmla="*/ 1058398 h 3063250"/>
                <a:gd name="connsiteX143" fmla="*/ 1933161 w 4114165"/>
                <a:gd name="connsiteY143" fmla="*/ 1132137 h 3063250"/>
                <a:gd name="connsiteX144" fmla="*/ 1949686 w 4114165"/>
                <a:gd name="connsiteY144" fmla="*/ 1241687 h 3063250"/>
                <a:gd name="connsiteX145" fmla="*/ 1966211 w 4114165"/>
                <a:gd name="connsiteY145" fmla="*/ 1370713 h 3063250"/>
                <a:gd name="connsiteX146" fmla="*/ 1986043 w 4114165"/>
                <a:gd name="connsiteY146" fmla="*/ 1548658 h 3063250"/>
                <a:gd name="connsiteX147" fmla="*/ 2035605 w 4114165"/>
                <a:gd name="connsiteY147" fmla="*/ 2011729 h 3063250"/>
                <a:gd name="connsiteX148" fmla="*/ 2048822 w 4114165"/>
                <a:gd name="connsiteY148" fmla="*/ 2106628 h 3063250"/>
                <a:gd name="connsiteX149" fmla="*/ 2058732 w 4114165"/>
                <a:gd name="connsiteY149" fmla="*/ 2163043 h 3063250"/>
                <a:gd name="connsiteX150" fmla="*/ 2068655 w 4114165"/>
                <a:gd name="connsiteY150" fmla="*/ 2205123 h 3063250"/>
                <a:gd name="connsiteX151" fmla="*/ 2075257 w 4114165"/>
                <a:gd name="connsiteY151" fmla="*/ 2224738 h 3063250"/>
                <a:gd name="connsiteX152" fmla="*/ 2081872 w 4114165"/>
                <a:gd name="connsiteY152" fmla="*/ 2237528 h 3063250"/>
                <a:gd name="connsiteX153" fmla="*/ 2088474 w 4114165"/>
                <a:gd name="connsiteY153" fmla="*/ 2243581 h 3063250"/>
                <a:gd name="connsiteX154" fmla="*/ 2091782 w 4114165"/>
                <a:gd name="connsiteY154" fmla="*/ 2244151 h 3063250"/>
                <a:gd name="connsiteX155" fmla="*/ 2095089 w 4114165"/>
                <a:gd name="connsiteY155" fmla="*/ 2243151 h 3063250"/>
                <a:gd name="connsiteX156" fmla="*/ 2101692 w 4114165"/>
                <a:gd name="connsiteY156" fmla="*/ 2236591 h 3063250"/>
                <a:gd name="connsiteX157" fmla="*/ 2108307 w 4114165"/>
                <a:gd name="connsiteY157" fmla="*/ 2224359 h 3063250"/>
                <a:gd name="connsiteX158" fmla="*/ 2118217 w 4114165"/>
                <a:gd name="connsiteY158" fmla="*/ 2196525 h 3063250"/>
                <a:gd name="connsiteX159" fmla="*/ 2128127 w 4114165"/>
                <a:gd name="connsiteY159" fmla="*/ 2159193 h 3063250"/>
                <a:gd name="connsiteX160" fmla="*/ 2141357 w 4114165"/>
                <a:gd name="connsiteY160" fmla="*/ 2098485 h 3063250"/>
                <a:gd name="connsiteX161" fmla="*/ 2164484 w 4114165"/>
                <a:gd name="connsiteY161" fmla="*/ 1975626 h 3063250"/>
                <a:gd name="connsiteX162" fmla="*/ 2200829 w 4114165"/>
                <a:gd name="connsiteY162" fmla="*/ 1779712 h 3063250"/>
                <a:gd name="connsiteX163" fmla="*/ 2214046 w 4114165"/>
                <a:gd name="connsiteY163" fmla="*/ 1723006 h 3063250"/>
                <a:gd name="connsiteX164" fmla="*/ 2223968 w 4114165"/>
                <a:gd name="connsiteY164" fmla="*/ 1691525 h 3063250"/>
                <a:gd name="connsiteX165" fmla="*/ 2230571 w 4114165"/>
                <a:gd name="connsiteY165" fmla="*/ 1677165 h 3063250"/>
                <a:gd name="connsiteX166" fmla="*/ 2237186 w 4114165"/>
                <a:gd name="connsiteY166" fmla="*/ 1668845 h 3063250"/>
                <a:gd name="connsiteX167" fmla="*/ 2240493 w 4114165"/>
                <a:gd name="connsiteY167" fmla="*/ 1667085 h 3063250"/>
                <a:gd name="connsiteX168" fmla="*/ 2243788 w 4114165"/>
                <a:gd name="connsiteY168" fmla="*/ 1666971 h 3063250"/>
                <a:gd name="connsiteX169" fmla="*/ 2247096 w 4114165"/>
                <a:gd name="connsiteY169" fmla="*/ 1668554 h 3063250"/>
                <a:gd name="connsiteX170" fmla="*/ 2253711 w 4114165"/>
                <a:gd name="connsiteY170" fmla="*/ 1676912 h 3063250"/>
                <a:gd name="connsiteX171" fmla="*/ 2260313 w 4114165"/>
                <a:gd name="connsiteY171" fmla="*/ 1692285 h 3063250"/>
                <a:gd name="connsiteX172" fmla="*/ 2266928 w 4114165"/>
                <a:gd name="connsiteY172" fmla="*/ 1714838 h 3063250"/>
                <a:gd name="connsiteX173" fmla="*/ 2276838 w 4114165"/>
                <a:gd name="connsiteY173" fmla="*/ 1762439 h 3063250"/>
                <a:gd name="connsiteX174" fmla="*/ 2286748 w 4114165"/>
                <a:gd name="connsiteY174" fmla="*/ 1827060 h 3063250"/>
                <a:gd name="connsiteX175" fmla="*/ 2296670 w 4114165"/>
                <a:gd name="connsiteY175" fmla="*/ 1908954 h 3063250"/>
                <a:gd name="connsiteX176" fmla="*/ 2309888 w 4114165"/>
                <a:gd name="connsiteY176" fmla="*/ 2044185 h 3063250"/>
                <a:gd name="connsiteX177" fmla="*/ 2326400 w 4114165"/>
                <a:gd name="connsiteY177" fmla="*/ 2246051 h 3063250"/>
                <a:gd name="connsiteX178" fmla="*/ 2352847 w 4114165"/>
                <a:gd name="connsiteY178" fmla="*/ 2572067 h 3063250"/>
                <a:gd name="connsiteX179" fmla="*/ 2366064 w 4114165"/>
                <a:gd name="connsiteY179" fmla="*/ 2700929 h 3063250"/>
                <a:gd name="connsiteX180" fmla="*/ 2375975 w 4114165"/>
                <a:gd name="connsiteY180" fmla="*/ 2775427 h 3063250"/>
                <a:gd name="connsiteX181" fmla="*/ 2385884 w 4114165"/>
                <a:gd name="connsiteY181" fmla="*/ 2830398 h 3063250"/>
                <a:gd name="connsiteX182" fmla="*/ 2395807 w 4114165"/>
                <a:gd name="connsiteY182" fmla="*/ 2867312 h 3063250"/>
                <a:gd name="connsiteX183" fmla="*/ 2402409 w 4114165"/>
                <a:gd name="connsiteY183" fmla="*/ 2883268 h 3063250"/>
                <a:gd name="connsiteX184" fmla="*/ 2409024 w 4114165"/>
                <a:gd name="connsiteY184" fmla="*/ 2893563 h 3063250"/>
                <a:gd name="connsiteX185" fmla="*/ 2415627 w 4114165"/>
                <a:gd name="connsiteY185" fmla="*/ 2899350 h 3063250"/>
                <a:gd name="connsiteX186" fmla="*/ 2422242 w 4114165"/>
                <a:gd name="connsiteY186" fmla="*/ 2901668 h 3063250"/>
                <a:gd name="connsiteX187" fmla="*/ 2428844 w 4114165"/>
                <a:gd name="connsiteY187" fmla="*/ 2901402 h 3063250"/>
                <a:gd name="connsiteX188" fmla="*/ 2438766 w 4114165"/>
                <a:gd name="connsiteY188" fmla="*/ 2897273 h 3063250"/>
                <a:gd name="connsiteX189" fmla="*/ 2448676 w 4114165"/>
                <a:gd name="connsiteY189" fmla="*/ 2889726 h 3063250"/>
                <a:gd name="connsiteX190" fmla="*/ 2461894 w 4114165"/>
                <a:gd name="connsiteY190" fmla="*/ 2875454 h 3063250"/>
                <a:gd name="connsiteX191" fmla="*/ 2478418 w 4114165"/>
                <a:gd name="connsiteY191" fmla="*/ 2852749 h 3063250"/>
                <a:gd name="connsiteX192" fmla="*/ 2501546 w 4114165"/>
                <a:gd name="connsiteY192" fmla="*/ 2820306 h 3063250"/>
                <a:gd name="connsiteX193" fmla="*/ 2511456 w 4114165"/>
                <a:gd name="connsiteY193" fmla="*/ 2810061 h 3063250"/>
                <a:gd name="connsiteX194" fmla="*/ 2521378 w 4114165"/>
                <a:gd name="connsiteY194" fmla="*/ 2803945 h 3063250"/>
                <a:gd name="connsiteX195" fmla="*/ 2527980 w 4114165"/>
                <a:gd name="connsiteY195" fmla="*/ 2802564 h 3063250"/>
                <a:gd name="connsiteX196" fmla="*/ 2534596 w 4114165"/>
                <a:gd name="connsiteY196" fmla="*/ 2803464 h 3063250"/>
                <a:gd name="connsiteX197" fmla="*/ 2541198 w 4114165"/>
                <a:gd name="connsiteY197" fmla="*/ 2806592 h 3063250"/>
                <a:gd name="connsiteX198" fmla="*/ 2551120 w 4114165"/>
                <a:gd name="connsiteY198" fmla="*/ 2815215 h 3063250"/>
                <a:gd name="connsiteX199" fmla="*/ 2561030 w 4114165"/>
                <a:gd name="connsiteY199" fmla="*/ 2828271 h 3063250"/>
                <a:gd name="connsiteX200" fmla="*/ 2570940 w 4114165"/>
                <a:gd name="connsiteY200" fmla="*/ 2845810 h 3063250"/>
                <a:gd name="connsiteX201" fmla="*/ 2584158 w 4114165"/>
                <a:gd name="connsiteY201" fmla="*/ 2876189 h 3063250"/>
                <a:gd name="connsiteX202" fmla="*/ 2603990 w 4114165"/>
                <a:gd name="connsiteY202" fmla="*/ 2931768 h 3063250"/>
                <a:gd name="connsiteX203" fmla="*/ 2617207 w 4114165"/>
                <a:gd name="connsiteY203" fmla="*/ 2966795 h 3063250"/>
                <a:gd name="connsiteX204" fmla="*/ 2627117 w 4114165"/>
                <a:gd name="connsiteY204" fmla="*/ 2986220 h 3063250"/>
                <a:gd name="connsiteX205" fmla="*/ 2633732 w 4114165"/>
                <a:gd name="connsiteY205" fmla="*/ 2993894 h 3063250"/>
                <a:gd name="connsiteX206" fmla="*/ 2640334 w 4114165"/>
                <a:gd name="connsiteY206" fmla="*/ 2996060 h 3063250"/>
                <a:gd name="connsiteX207" fmla="*/ 2643642 w 4114165"/>
                <a:gd name="connsiteY207" fmla="*/ 2994781 h 3063250"/>
                <a:gd name="connsiteX208" fmla="*/ 2650257 w 4114165"/>
                <a:gd name="connsiteY208" fmla="*/ 2986942 h 3063250"/>
                <a:gd name="connsiteX209" fmla="*/ 2656859 w 4114165"/>
                <a:gd name="connsiteY209" fmla="*/ 2971366 h 3063250"/>
                <a:gd name="connsiteX210" fmla="*/ 2663474 w 4114165"/>
                <a:gd name="connsiteY210" fmla="*/ 2947357 h 3063250"/>
                <a:gd name="connsiteX211" fmla="*/ 2670077 w 4114165"/>
                <a:gd name="connsiteY211" fmla="*/ 2914280 h 3063250"/>
                <a:gd name="connsiteX212" fmla="*/ 2679999 w 4114165"/>
                <a:gd name="connsiteY212" fmla="*/ 2846646 h 3063250"/>
                <a:gd name="connsiteX213" fmla="*/ 2689909 w 4114165"/>
                <a:gd name="connsiteY213" fmla="*/ 2756698 h 3063250"/>
                <a:gd name="connsiteX214" fmla="*/ 2703127 w 4114165"/>
                <a:gd name="connsiteY214" fmla="*/ 2602181 h 3063250"/>
                <a:gd name="connsiteX215" fmla="*/ 2716344 w 4114165"/>
                <a:gd name="connsiteY215" fmla="*/ 2412092 h 3063250"/>
                <a:gd name="connsiteX216" fmla="*/ 2736176 w 4114165"/>
                <a:gd name="connsiteY216" fmla="*/ 2082213 h 3063250"/>
                <a:gd name="connsiteX217" fmla="*/ 2772521 w 4114165"/>
                <a:gd name="connsiteY217" fmla="*/ 1470652 h 3063250"/>
                <a:gd name="connsiteX218" fmla="*/ 2789046 w 4114165"/>
                <a:gd name="connsiteY218" fmla="*/ 1238622 h 3063250"/>
                <a:gd name="connsiteX219" fmla="*/ 2805571 w 4114165"/>
                <a:gd name="connsiteY219" fmla="*/ 1047862 h 3063250"/>
                <a:gd name="connsiteX220" fmla="*/ 2818788 w 4114165"/>
                <a:gd name="connsiteY220" fmla="*/ 927358 h 3063250"/>
                <a:gd name="connsiteX221" fmla="*/ 2832005 w 4114165"/>
                <a:gd name="connsiteY221" fmla="*/ 833941 h 3063250"/>
                <a:gd name="connsiteX222" fmla="*/ 2845223 w 4114165"/>
                <a:gd name="connsiteY222" fmla="*/ 764002 h 3063250"/>
                <a:gd name="connsiteX223" fmla="*/ 2855133 w 4114165"/>
                <a:gd name="connsiteY223" fmla="*/ 724885 h 3063250"/>
                <a:gd name="connsiteX224" fmla="*/ 2865042 w 4114165"/>
                <a:gd name="connsiteY224" fmla="*/ 696152 h 3063250"/>
                <a:gd name="connsiteX225" fmla="*/ 2874965 w 4114165"/>
                <a:gd name="connsiteY225" fmla="*/ 677220 h 3063250"/>
                <a:gd name="connsiteX226" fmla="*/ 2881567 w 4114165"/>
                <a:gd name="connsiteY226" fmla="*/ 670028 h 3063250"/>
                <a:gd name="connsiteX227" fmla="*/ 2888182 w 4114165"/>
                <a:gd name="connsiteY227" fmla="*/ 667368 h 3063250"/>
                <a:gd name="connsiteX228" fmla="*/ 2894785 w 4114165"/>
                <a:gd name="connsiteY228" fmla="*/ 669622 h 3063250"/>
                <a:gd name="connsiteX229" fmla="*/ 2901400 w 4114165"/>
                <a:gd name="connsiteY229" fmla="*/ 677182 h 3063250"/>
                <a:gd name="connsiteX230" fmla="*/ 2908002 w 4114165"/>
                <a:gd name="connsiteY230" fmla="*/ 690415 h 3063250"/>
                <a:gd name="connsiteX231" fmla="*/ 2914617 w 4114165"/>
                <a:gd name="connsiteY231" fmla="*/ 709562 h 3063250"/>
                <a:gd name="connsiteX232" fmla="*/ 2924527 w 4114165"/>
                <a:gd name="connsiteY232" fmla="*/ 749616 h 3063250"/>
                <a:gd name="connsiteX233" fmla="*/ 2934450 w 4114165"/>
                <a:gd name="connsiteY233" fmla="*/ 803296 h 3063250"/>
                <a:gd name="connsiteX234" fmla="*/ 2947667 w 4114165"/>
                <a:gd name="connsiteY234" fmla="*/ 895814 h 3063250"/>
                <a:gd name="connsiteX235" fmla="*/ 2960884 w 4114165"/>
                <a:gd name="connsiteY235" fmla="*/ 1012101 h 3063250"/>
                <a:gd name="connsiteX236" fmla="*/ 2977409 w 4114165"/>
                <a:gd name="connsiteY236" fmla="*/ 1187779 h 3063250"/>
                <a:gd name="connsiteX237" fmla="*/ 3017061 w 4114165"/>
                <a:gd name="connsiteY237" fmla="*/ 1634110 h 3063250"/>
                <a:gd name="connsiteX238" fmla="*/ 3030278 w 4114165"/>
                <a:gd name="connsiteY238" fmla="*/ 1742115 h 3063250"/>
                <a:gd name="connsiteX239" fmla="*/ 3040188 w 4114165"/>
                <a:gd name="connsiteY239" fmla="*/ 1800265 h 3063250"/>
                <a:gd name="connsiteX240" fmla="*/ 3046803 w 4114165"/>
                <a:gd name="connsiteY240" fmla="*/ 1827313 h 3063250"/>
                <a:gd name="connsiteX241" fmla="*/ 3053406 w 4114165"/>
                <a:gd name="connsiteY241" fmla="*/ 1844928 h 3063250"/>
                <a:gd name="connsiteX242" fmla="*/ 3060021 w 4114165"/>
                <a:gd name="connsiteY242" fmla="*/ 1853413 h 3063250"/>
                <a:gd name="connsiteX243" fmla="*/ 3063315 w 4114165"/>
                <a:gd name="connsiteY243" fmla="*/ 1854388 h 3063250"/>
                <a:gd name="connsiteX244" fmla="*/ 3066623 w 4114165"/>
                <a:gd name="connsiteY244" fmla="*/ 1853299 h 3063250"/>
                <a:gd name="connsiteX245" fmla="*/ 3073238 w 4114165"/>
                <a:gd name="connsiteY245" fmla="*/ 1845245 h 3063250"/>
                <a:gd name="connsiteX246" fmla="*/ 3079840 w 4114165"/>
                <a:gd name="connsiteY246" fmla="*/ 1829960 h 3063250"/>
                <a:gd name="connsiteX247" fmla="*/ 3086456 w 4114165"/>
                <a:gd name="connsiteY247" fmla="*/ 1808129 h 3063250"/>
                <a:gd name="connsiteX248" fmla="*/ 3096365 w 4114165"/>
                <a:gd name="connsiteY248" fmla="*/ 1764782 h 3063250"/>
                <a:gd name="connsiteX249" fmla="*/ 3109583 w 4114165"/>
                <a:gd name="connsiteY249" fmla="*/ 1692285 h 3063250"/>
                <a:gd name="connsiteX250" fmla="*/ 3145940 w 4114165"/>
                <a:gd name="connsiteY250" fmla="*/ 1482986 h 3063250"/>
                <a:gd name="connsiteX251" fmla="*/ 3162452 w 4114165"/>
                <a:gd name="connsiteY251" fmla="*/ 1409665 h 3063250"/>
                <a:gd name="connsiteX252" fmla="*/ 3178977 w 4114165"/>
                <a:gd name="connsiteY252" fmla="*/ 1351098 h 3063250"/>
                <a:gd name="connsiteX253" fmla="*/ 3192194 w 4114165"/>
                <a:gd name="connsiteY253" fmla="*/ 1313348 h 3063250"/>
                <a:gd name="connsiteX254" fmla="*/ 3205412 w 4114165"/>
                <a:gd name="connsiteY254" fmla="*/ 1283678 h 3063250"/>
                <a:gd name="connsiteX255" fmla="*/ 3215334 w 4114165"/>
                <a:gd name="connsiteY255" fmla="*/ 1267773 h 3063250"/>
                <a:gd name="connsiteX256" fmla="*/ 3221936 w 4114165"/>
                <a:gd name="connsiteY256" fmla="*/ 1260745 h 3063250"/>
                <a:gd name="connsiteX257" fmla="*/ 3228551 w 4114165"/>
                <a:gd name="connsiteY257" fmla="*/ 1256705 h 3063250"/>
                <a:gd name="connsiteX258" fmla="*/ 3235154 w 4114165"/>
                <a:gd name="connsiteY258" fmla="*/ 1255730 h 3063250"/>
                <a:gd name="connsiteX259" fmla="*/ 3241769 w 4114165"/>
                <a:gd name="connsiteY259" fmla="*/ 1257820 h 3063250"/>
                <a:gd name="connsiteX260" fmla="*/ 3248371 w 4114165"/>
                <a:gd name="connsiteY260" fmla="*/ 1263088 h 3063250"/>
                <a:gd name="connsiteX261" fmla="*/ 3254986 w 4114165"/>
                <a:gd name="connsiteY261" fmla="*/ 1271661 h 3063250"/>
                <a:gd name="connsiteX262" fmla="*/ 3264896 w 4114165"/>
                <a:gd name="connsiteY262" fmla="*/ 1291099 h 3063250"/>
                <a:gd name="connsiteX263" fmla="*/ 3274819 w 4114165"/>
                <a:gd name="connsiteY263" fmla="*/ 1319161 h 3063250"/>
                <a:gd name="connsiteX264" fmla="*/ 3284729 w 4114165"/>
                <a:gd name="connsiteY264" fmla="*/ 1356796 h 3063250"/>
                <a:gd name="connsiteX265" fmla="*/ 3294638 w 4114165"/>
                <a:gd name="connsiteY265" fmla="*/ 1405106 h 3063250"/>
                <a:gd name="connsiteX266" fmla="*/ 3304548 w 4114165"/>
                <a:gd name="connsiteY266" fmla="*/ 1465029 h 3063250"/>
                <a:gd name="connsiteX267" fmla="*/ 3317766 w 4114165"/>
                <a:gd name="connsiteY267" fmla="*/ 1564322 h 3063250"/>
                <a:gd name="connsiteX268" fmla="*/ 3330996 w 4114165"/>
                <a:gd name="connsiteY268" fmla="*/ 1685636 h 3063250"/>
                <a:gd name="connsiteX269" fmla="*/ 3347508 w 4114165"/>
                <a:gd name="connsiteY269" fmla="*/ 1862923 h 3063250"/>
                <a:gd name="connsiteX270" fmla="*/ 3406993 w 4114165"/>
                <a:gd name="connsiteY270" fmla="*/ 2532355 h 3063250"/>
                <a:gd name="connsiteX271" fmla="*/ 3423517 w 4114165"/>
                <a:gd name="connsiteY271" fmla="*/ 2676071 h 3063250"/>
                <a:gd name="connsiteX272" fmla="*/ 3440042 w 4114165"/>
                <a:gd name="connsiteY272" fmla="*/ 2794878 h 3063250"/>
                <a:gd name="connsiteX273" fmla="*/ 3453260 w 4114165"/>
                <a:gd name="connsiteY273" fmla="*/ 2872884 h 3063250"/>
                <a:gd name="connsiteX274" fmla="*/ 3466477 w 4114165"/>
                <a:gd name="connsiteY274" fmla="*/ 2936720 h 3063250"/>
                <a:gd name="connsiteX275" fmla="*/ 3479694 w 4114165"/>
                <a:gd name="connsiteY275" fmla="*/ 2986828 h 3063250"/>
                <a:gd name="connsiteX276" fmla="*/ 3489604 w 4114165"/>
                <a:gd name="connsiteY276" fmla="*/ 3015675 h 3063250"/>
                <a:gd name="connsiteX277" fmla="*/ 3499526 w 4114165"/>
                <a:gd name="connsiteY277" fmla="*/ 3037329 h 3063250"/>
                <a:gd name="connsiteX278" fmla="*/ 3509436 w 4114165"/>
                <a:gd name="connsiteY278" fmla="*/ 3052108 h 3063250"/>
                <a:gd name="connsiteX279" fmla="*/ 3519346 w 4114165"/>
                <a:gd name="connsiteY279" fmla="*/ 3060642 h 3063250"/>
                <a:gd name="connsiteX280" fmla="*/ 3525962 w 4114165"/>
                <a:gd name="connsiteY280" fmla="*/ 3063150 h 3063250"/>
                <a:gd name="connsiteX281" fmla="*/ 3532564 w 4114165"/>
                <a:gd name="connsiteY281" fmla="*/ 3063251 h 3063250"/>
                <a:gd name="connsiteX282" fmla="*/ 3539179 w 4114165"/>
                <a:gd name="connsiteY282" fmla="*/ 3060947 h 3063250"/>
                <a:gd name="connsiteX283" fmla="*/ 3545781 w 4114165"/>
                <a:gd name="connsiteY283" fmla="*/ 3056261 h 3063250"/>
                <a:gd name="connsiteX284" fmla="*/ 3555704 w 4114165"/>
                <a:gd name="connsiteY284" fmla="*/ 3044826 h 3063250"/>
                <a:gd name="connsiteX285" fmla="*/ 3565614 w 4114165"/>
                <a:gd name="connsiteY285" fmla="*/ 3028149 h 3063250"/>
                <a:gd name="connsiteX286" fmla="*/ 3575523 w 4114165"/>
                <a:gd name="connsiteY286" fmla="*/ 3006076 h 3063250"/>
                <a:gd name="connsiteX287" fmla="*/ 3585446 w 4114165"/>
                <a:gd name="connsiteY287" fmla="*/ 2978141 h 3063250"/>
                <a:gd name="connsiteX288" fmla="*/ 3598663 w 4114165"/>
                <a:gd name="connsiteY288" fmla="*/ 2930705 h 3063250"/>
                <a:gd name="connsiteX289" fmla="*/ 3611881 w 4114165"/>
                <a:gd name="connsiteY289" fmla="*/ 2871288 h 3063250"/>
                <a:gd name="connsiteX290" fmla="*/ 3628405 w 4114165"/>
                <a:gd name="connsiteY290" fmla="*/ 2782582 h 3063250"/>
                <a:gd name="connsiteX291" fmla="*/ 3664750 w 4114165"/>
                <a:gd name="connsiteY291" fmla="*/ 2563380 h 3063250"/>
                <a:gd name="connsiteX292" fmla="*/ 3691185 w 4114165"/>
                <a:gd name="connsiteY292" fmla="*/ 2412674 h 3063250"/>
                <a:gd name="connsiteX293" fmla="*/ 3707710 w 4114165"/>
                <a:gd name="connsiteY293" fmla="*/ 2331693 h 3063250"/>
                <a:gd name="connsiteX294" fmla="*/ 3720927 w 4114165"/>
                <a:gd name="connsiteY294" fmla="*/ 2279532 h 3063250"/>
                <a:gd name="connsiteX295" fmla="*/ 3730837 w 4114165"/>
                <a:gd name="connsiteY295" fmla="*/ 2250090 h 3063250"/>
                <a:gd name="connsiteX296" fmla="*/ 3740759 w 4114165"/>
                <a:gd name="connsiteY296" fmla="*/ 2229956 h 3063250"/>
                <a:gd name="connsiteX297" fmla="*/ 3747362 w 4114165"/>
                <a:gd name="connsiteY297" fmla="*/ 2221978 h 3063250"/>
                <a:gd name="connsiteX298" fmla="*/ 3753977 w 4114165"/>
                <a:gd name="connsiteY298" fmla="*/ 2218470 h 3063250"/>
                <a:gd name="connsiteX299" fmla="*/ 3760579 w 4114165"/>
                <a:gd name="connsiteY299" fmla="*/ 2219483 h 3063250"/>
                <a:gd name="connsiteX300" fmla="*/ 3767194 w 4114165"/>
                <a:gd name="connsiteY300" fmla="*/ 2225017 h 3063250"/>
                <a:gd name="connsiteX301" fmla="*/ 3773796 w 4114165"/>
                <a:gd name="connsiteY301" fmla="*/ 2234945 h 3063250"/>
                <a:gd name="connsiteX302" fmla="*/ 3783719 w 4114165"/>
                <a:gd name="connsiteY302" fmla="*/ 2257498 h 3063250"/>
                <a:gd name="connsiteX303" fmla="*/ 3793629 w 4114165"/>
                <a:gd name="connsiteY303" fmla="*/ 2287751 h 3063250"/>
                <a:gd name="connsiteX304" fmla="*/ 3810154 w 4114165"/>
                <a:gd name="connsiteY304" fmla="*/ 2348788 h 3063250"/>
                <a:gd name="connsiteX305" fmla="*/ 3836589 w 4114165"/>
                <a:gd name="connsiteY305" fmla="*/ 2448461 h 3063250"/>
                <a:gd name="connsiteX306" fmla="*/ 3849806 w 4114165"/>
                <a:gd name="connsiteY306" fmla="*/ 2487654 h 3063250"/>
                <a:gd name="connsiteX307" fmla="*/ 3859716 w 4114165"/>
                <a:gd name="connsiteY307" fmla="*/ 2508472 h 3063250"/>
                <a:gd name="connsiteX308" fmla="*/ 3866331 w 4114165"/>
                <a:gd name="connsiteY308" fmla="*/ 2517476 h 3063250"/>
                <a:gd name="connsiteX309" fmla="*/ 3872933 w 4114165"/>
                <a:gd name="connsiteY309" fmla="*/ 2522313 h 3063250"/>
                <a:gd name="connsiteX310" fmla="*/ 3879548 w 4114165"/>
                <a:gd name="connsiteY310" fmla="*/ 2522984 h 3063250"/>
                <a:gd name="connsiteX311" fmla="*/ 3886150 w 4114165"/>
                <a:gd name="connsiteY311" fmla="*/ 2519654 h 3063250"/>
                <a:gd name="connsiteX312" fmla="*/ 3892765 w 4114165"/>
                <a:gd name="connsiteY312" fmla="*/ 2512613 h 3063250"/>
                <a:gd name="connsiteX313" fmla="*/ 3902675 w 4114165"/>
                <a:gd name="connsiteY313" fmla="*/ 2496087 h 3063250"/>
                <a:gd name="connsiteX314" fmla="*/ 3915893 w 4114165"/>
                <a:gd name="connsiteY314" fmla="*/ 2466177 h 3063250"/>
                <a:gd name="connsiteX315" fmla="*/ 3939032 w 4114165"/>
                <a:gd name="connsiteY315" fmla="*/ 2410826 h 3063250"/>
                <a:gd name="connsiteX316" fmla="*/ 3948943 w 4114165"/>
                <a:gd name="connsiteY316" fmla="*/ 2393604 h 3063250"/>
                <a:gd name="connsiteX317" fmla="*/ 3955545 w 4114165"/>
                <a:gd name="connsiteY317" fmla="*/ 2385879 h 3063250"/>
                <a:gd name="connsiteX318" fmla="*/ 3962160 w 4114165"/>
                <a:gd name="connsiteY318" fmla="*/ 2381497 h 3063250"/>
                <a:gd name="connsiteX319" fmla="*/ 3968775 w 4114165"/>
                <a:gd name="connsiteY319" fmla="*/ 2380687 h 3063250"/>
                <a:gd name="connsiteX320" fmla="*/ 3975377 w 4114165"/>
                <a:gd name="connsiteY320" fmla="*/ 2383562 h 3063250"/>
                <a:gd name="connsiteX321" fmla="*/ 3981992 w 4114165"/>
                <a:gd name="connsiteY321" fmla="*/ 2390184 h 3063250"/>
                <a:gd name="connsiteX322" fmla="*/ 3988595 w 4114165"/>
                <a:gd name="connsiteY322" fmla="*/ 2400606 h 3063250"/>
                <a:gd name="connsiteX323" fmla="*/ 3998504 w 4114165"/>
                <a:gd name="connsiteY323" fmla="*/ 2422932 h 3063250"/>
                <a:gd name="connsiteX324" fmla="*/ 4011734 w 4114165"/>
                <a:gd name="connsiteY324" fmla="*/ 2462365 h 3063250"/>
                <a:gd name="connsiteX325" fmla="*/ 4034862 w 4114165"/>
                <a:gd name="connsiteY325" fmla="*/ 2535128 h 3063250"/>
                <a:gd name="connsiteX326" fmla="*/ 4044771 w 4114165"/>
                <a:gd name="connsiteY326" fmla="*/ 2557023 h 3063250"/>
                <a:gd name="connsiteX327" fmla="*/ 4051386 w 4114165"/>
                <a:gd name="connsiteY327" fmla="*/ 2565419 h 3063250"/>
                <a:gd name="connsiteX328" fmla="*/ 4054681 w 4114165"/>
                <a:gd name="connsiteY328" fmla="*/ 2567344 h 3063250"/>
                <a:gd name="connsiteX329" fmla="*/ 4057989 w 4114165"/>
                <a:gd name="connsiteY329" fmla="*/ 2567584 h 3063250"/>
                <a:gd name="connsiteX330" fmla="*/ 4061296 w 4114165"/>
                <a:gd name="connsiteY330" fmla="*/ 2566090 h 3063250"/>
                <a:gd name="connsiteX331" fmla="*/ 4067911 w 4114165"/>
                <a:gd name="connsiteY331" fmla="*/ 2557454 h 3063250"/>
                <a:gd name="connsiteX332" fmla="*/ 4074514 w 4114165"/>
                <a:gd name="connsiteY332" fmla="*/ 2541131 h 3063250"/>
                <a:gd name="connsiteX333" fmla="*/ 4081129 w 4114165"/>
                <a:gd name="connsiteY333" fmla="*/ 2517134 h 3063250"/>
                <a:gd name="connsiteX334" fmla="*/ 4091038 w 4114165"/>
                <a:gd name="connsiteY334" fmla="*/ 2467532 h 3063250"/>
                <a:gd name="connsiteX335" fmla="*/ 4100948 w 4114165"/>
                <a:gd name="connsiteY335" fmla="*/ 2403215 h 3063250"/>
                <a:gd name="connsiteX336" fmla="*/ 4114166 w 4114165"/>
                <a:gd name="connsiteY336" fmla="*/ 2298223 h 3063250"/>
                <a:gd name="connsiteX337" fmla="*/ 4114166 w 4114165"/>
                <a:gd name="connsiteY337" fmla="*/ 2298223 h 30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4114165" h="3063250">
                  <a:moveTo>
                    <a:pt x="0" y="962866"/>
                  </a:moveTo>
                  <a:lnTo>
                    <a:pt x="13219" y="938578"/>
                  </a:lnTo>
                  <a:lnTo>
                    <a:pt x="29741" y="914936"/>
                  </a:lnTo>
                  <a:lnTo>
                    <a:pt x="52873" y="887165"/>
                  </a:lnTo>
                  <a:lnTo>
                    <a:pt x="79309" y="860382"/>
                  </a:lnTo>
                  <a:lnTo>
                    <a:pt x="99137" y="843895"/>
                  </a:lnTo>
                  <a:lnTo>
                    <a:pt x="109050" y="838551"/>
                  </a:lnTo>
                  <a:lnTo>
                    <a:pt x="118964" y="836816"/>
                  </a:lnTo>
                  <a:lnTo>
                    <a:pt x="125574" y="838272"/>
                  </a:lnTo>
                  <a:lnTo>
                    <a:pt x="132182" y="842248"/>
                  </a:lnTo>
                  <a:lnTo>
                    <a:pt x="138791" y="849049"/>
                  </a:lnTo>
                  <a:lnTo>
                    <a:pt x="145401" y="859078"/>
                  </a:lnTo>
                  <a:lnTo>
                    <a:pt x="155315" y="880859"/>
                  </a:lnTo>
                  <a:lnTo>
                    <a:pt x="165228" y="911631"/>
                  </a:lnTo>
                  <a:lnTo>
                    <a:pt x="175142" y="951773"/>
                  </a:lnTo>
                  <a:lnTo>
                    <a:pt x="188360" y="1018952"/>
                  </a:lnTo>
                  <a:lnTo>
                    <a:pt x="204883" y="1119511"/>
                  </a:lnTo>
                  <a:lnTo>
                    <a:pt x="237928" y="1325872"/>
                  </a:lnTo>
                  <a:lnTo>
                    <a:pt x="251146" y="1392203"/>
                  </a:lnTo>
                  <a:lnTo>
                    <a:pt x="264365" y="1444629"/>
                  </a:lnTo>
                  <a:lnTo>
                    <a:pt x="274279" y="1474666"/>
                  </a:lnTo>
                  <a:lnTo>
                    <a:pt x="284192" y="1497675"/>
                  </a:lnTo>
                  <a:lnTo>
                    <a:pt x="297410" y="1521267"/>
                  </a:lnTo>
                  <a:lnTo>
                    <a:pt x="323847" y="1565120"/>
                  </a:lnTo>
                  <a:lnTo>
                    <a:pt x="340373" y="1598538"/>
                  </a:lnTo>
                  <a:lnTo>
                    <a:pt x="363500" y="1652395"/>
                  </a:lnTo>
                  <a:lnTo>
                    <a:pt x="386628" y="1713129"/>
                  </a:lnTo>
                  <a:lnTo>
                    <a:pt x="406460" y="1772988"/>
                  </a:lnTo>
                  <a:lnTo>
                    <a:pt x="422985" y="1832430"/>
                  </a:lnTo>
                  <a:lnTo>
                    <a:pt x="439510" y="1903407"/>
                  </a:lnTo>
                  <a:lnTo>
                    <a:pt x="456035" y="1987175"/>
                  </a:lnTo>
                  <a:lnTo>
                    <a:pt x="472547" y="2085024"/>
                  </a:lnTo>
                  <a:lnTo>
                    <a:pt x="502289" y="2284990"/>
                  </a:lnTo>
                  <a:lnTo>
                    <a:pt x="518814" y="2386930"/>
                  </a:lnTo>
                  <a:lnTo>
                    <a:pt x="532031" y="2452703"/>
                  </a:lnTo>
                  <a:lnTo>
                    <a:pt x="541941" y="2490718"/>
                  </a:lnTo>
                  <a:lnTo>
                    <a:pt x="551864" y="2518717"/>
                  </a:lnTo>
                  <a:lnTo>
                    <a:pt x="561774" y="2537066"/>
                  </a:lnTo>
                  <a:lnTo>
                    <a:pt x="568389" y="2544335"/>
                  </a:lnTo>
                  <a:lnTo>
                    <a:pt x="574991" y="2548070"/>
                  </a:lnTo>
                  <a:lnTo>
                    <a:pt x="581606" y="2548741"/>
                  </a:lnTo>
                  <a:lnTo>
                    <a:pt x="588208" y="2546969"/>
                  </a:lnTo>
                  <a:lnTo>
                    <a:pt x="598131" y="2541042"/>
                  </a:lnTo>
                  <a:lnTo>
                    <a:pt x="644385" y="2506927"/>
                  </a:lnTo>
                  <a:lnTo>
                    <a:pt x="670820" y="2490034"/>
                  </a:lnTo>
                  <a:lnTo>
                    <a:pt x="687345" y="2476269"/>
                  </a:lnTo>
                  <a:lnTo>
                    <a:pt x="700562" y="2461681"/>
                  </a:lnTo>
                  <a:lnTo>
                    <a:pt x="710485" y="2447156"/>
                  </a:lnTo>
                  <a:lnTo>
                    <a:pt x="720395" y="2427478"/>
                  </a:lnTo>
                  <a:lnTo>
                    <a:pt x="730305" y="2399808"/>
                  </a:lnTo>
                  <a:lnTo>
                    <a:pt x="740214" y="2360615"/>
                  </a:lnTo>
                  <a:lnTo>
                    <a:pt x="750137" y="2306011"/>
                  </a:lnTo>
                  <a:lnTo>
                    <a:pt x="760047" y="2232146"/>
                  </a:lnTo>
                  <a:lnTo>
                    <a:pt x="769957" y="2135437"/>
                  </a:lnTo>
                  <a:lnTo>
                    <a:pt x="779879" y="2013021"/>
                  </a:lnTo>
                  <a:lnTo>
                    <a:pt x="793097" y="1806394"/>
                  </a:lnTo>
                  <a:lnTo>
                    <a:pt x="806314" y="1550988"/>
                  </a:lnTo>
                  <a:lnTo>
                    <a:pt x="826134" y="1101061"/>
                  </a:lnTo>
                  <a:lnTo>
                    <a:pt x="852581" y="502805"/>
                  </a:lnTo>
                  <a:lnTo>
                    <a:pt x="865798" y="268992"/>
                  </a:lnTo>
                  <a:lnTo>
                    <a:pt x="875708" y="140161"/>
                  </a:lnTo>
                  <a:lnTo>
                    <a:pt x="885618" y="54144"/>
                  </a:lnTo>
                  <a:lnTo>
                    <a:pt x="892233" y="19833"/>
                  </a:lnTo>
                  <a:lnTo>
                    <a:pt x="898835" y="2645"/>
                  </a:lnTo>
                  <a:lnTo>
                    <a:pt x="902143" y="0"/>
                  </a:lnTo>
                  <a:lnTo>
                    <a:pt x="905450" y="1042"/>
                  </a:lnTo>
                  <a:lnTo>
                    <a:pt x="908758" y="5543"/>
                  </a:lnTo>
                  <a:lnTo>
                    <a:pt x="915360" y="23974"/>
                  </a:lnTo>
                  <a:lnTo>
                    <a:pt x="921975" y="53496"/>
                  </a:lnTo>
                  <a:lnTo>
                    <a:pt x="931885" y="114728"/>
                  </a:lnTo>
                  <a:lnTo>
                    <a:pt x="945103" y="219005"/>
                  </a:lnTo>
                  <a:lnTo>
                    <a:pt x="991370" y="608560"/>
                  </a:lnTo>
                  <a:lnTo>
                    <a:pt x="1007895" y="717439"/>
                  </a:lnTo>
                  <a:lnTo>
                    <a:pt x="1057457" y="1020560"/>
                  </a:lnTo>
                  <a:lnTo>
                    <a:pt x="1070674" y="1129034"/>
                  </a:lnTo>
                  <a:lnTo>
                    <a:pt x="1083891" y="1261492"/>
                  </a:lnTo>
                  <a:lnTo>
                    <a:pt x="1100416" y="1462079"/>
                  </a:lnTo>
                  <a:lnTo>
                    <a:pt x="1123543" y="1789577"/>
                  </a:lnTo>
                  <a:lnTo>
                    <a:pt x="1146683" y="2110389"/>
                  </a:lnTo>
                  <a:lnTo>
                    <a:pt x="1159901" y="2255687"/>
                  </a:lnTo>
                  <a:lnTo>
                    <a:pt x="1169810" y="2336454"/>
                  </a:lnTo>
                  <a:lnTo>
                    <a:pt x="1176425" y="2375343"/>
                  </a:lnTo>
                  <a:lnTo>
                    <a:pt x="1183028" y="2401809"/>
                  </a:lnTo>
                  <a:lnTo>
                    <a:pt x="1189643" y="2415701"/>
                  </a:lnTo>
                  <a:lnTo>
                    <a:pt x="1192950" y="2417917"/>
                  </a:lnTo>
                  <a:lnTo>
                    <a:pt x="1196245" y="2417030"/>
                  </a:lnTo>
                  <a:lnTo>
                    <a:pt x="1199553" y="2413054"/>
                  </a:lnTo>
                  <a:lnTo>
                    <a:pt x="1206168" y="2396073"/>
                  </a:lnTo>
                  <a:lnTo>
                    <a:pt x="1212770" y="2367517"/>
                  </a:lnTo>
                  <a:lnTo>
                    <a:pt x="1222680" y="2304808"/>
                  </a:lnTo>
                  <a:lnTo>
                    <a:pt x="1232602" y="2221471"/>
                  </a:lnTo>
                  <a:lnTo>
                    <a:pt x="1249127" y="2051011"/>
                  </a:lnTo>
                  <a:lnTo>
                    <a:pt x="1278857" y="1738519"/>
                  </a:lnTo>
                  <a:lnTo>
                    <a:pt x="1292087" y="1631108"/>
                  </a:lnTo>
                  <a:lnTo>
                    <a:pt x="1301997" y="1571186"/>
                  </a:lnTo>
                  <a:lnTo>
                    <a:pt x="1311907" y="1530802"/>
                  </a:lnTo>
                  <a:lnTo>
                    <a:pt x="1318522" y="1515125"/>
                  </a:lnTo>
                  <a:lnTo>
                    <a:pt x="1325124" y="1508553"/>
                  </a:lnTo>
                  <a:lnTo>
                    <a:pt x="1328431" y="1508692"/>
                  </a:lnTo>
                  <a:lnTo>
                    <a:pt x="1331739" y="1511098"/>
                  </a:lnTo>
                  <a:lnTo>
                    <a:pt x="1338341" y="1522673"/>
                  </a:lnTo>
                  <a:lnTo>
                    <a:pt x="1344956" y="1543098"/>
                  </a:lnTo>
                  <a:lnTo>
                    <a:pt x="1351559" y="1572135"/>
                  </a:lnTo>
                  <a:lnTo>
                    <a:pt x="1361481" y="1631273"/>
                  </a:lnTo>
                  <a:lnTo>
                    <a:pt x="1371391" y="1708025"/>
                  </a:lnTo>
                  <a:lnTo>
                    <a:pt x="1384608" y="1834709"/>
                  </a:lnTo>
                  <a:lnTo>
                    <a:pt x="1401133" y="2023810"/>
                  </a:lnTo>
                  <a:lnTo>
                    <a:pt x="1437478" y="2455958"/>
                  </a:lnTo>
                  <a:lnTo>
                    <a:pt x="1450695" y="2573840"/>
                  </a:lnTo>
                  <a:lnTo>
                    <a:pt x="1460618" y="2638271"/>
                  </a:lnTo>
                  <a:lnTo>
                    <a:pt x="1467220" y="2669055"/>
                  </a:lnTo>
                  <a:lnTo>
                    <a:pt x="1473835" y="2690241"/>
                  </a:lnTo>
                  <a:lnTo>
                    <a:pt x="1480438" y="2702360"/>
                  </a:lnTo>
                  <a:lnTo>
                    <a:pt x="1483745" y="2705260"/>
                  </a:lnTo>
                  <a:lnTo>
                    <a:pt x="1487053" y="2706222"/>
                  </a:lnTo>
                  <a:lnTo>
                    <a:pt x="1490360" y="2705361"/>
                  </a:lnTo>
                  <a:lnTo>
                    <a:pt x="1496963" y="2698700"/>
                  </a:lnTo>
                  <a:lnTo>
                    <a:pt x="1503577" y="2686265"/>
                  </a:lnTo>
                  <a:lnTo>
                    <a:pt x="1513487" y="2658861"/>
                  </a:lnTo>
                  <a:lnTo>
                    <a:pt x="1526705" y="2610120"/>
                  </a:lnTo>
                  <a:lnTo>
                    <a:pt x="1543229" y="2536635"/>
                  </a:lnTo>
                  <a:lnTo>
                    <a:pt x="1579574" y="2357488"/>
                  </a:lnTo>
                  <a:lnTo>
                    <a:pt x="1615932" y="2168830"/>
                  </a:lnTo>
                  <a:lnTo>
                    <a:pt x="1639059" y="2033219"/>
                  </a:lnTo>
                  <a:lnTo>
                    <a:pt x="1658891" y="1899823"/>
                  </a:lnTo>
                  <a:lnTo>
                    <a:pt x="1688633" y="1675189"/>
                  </a:lnTo>
                  <a:lnTo>
                    <a:pt x="1724978" y="1405069"/>
                  </a:lnTo>
                  <a:lnTo>
                    <a:pt x="1754720" y="1207660"/>
                  </a:lnTo>
                  <a:lnTo>
                    <a:pt x="1777847" y="1072404"/>
                  </a:lnTo>
                  <a:lnTo>
                    <a:pt x="1794372" y="994322"/>
                  </a:lnTo>
                  <a:lnTo>
                    <a:pt x="1807590" y="945860"/>
                  </a:lnTo>
                  <a:lnTo>
                    <a:pt x="1820807" y="909731"/>
                  </a:lnTo>
                  <a:lnTo>
                    <a:pt x="1830717" y="890394"/>
                  </a:lnTo>
                  <a:lnTo>
                    <a:pt x="1840639" y="877921"/>
                  </a:lnTo>
                  <a:lnTo>
                    <a:pt x="1847242" y="873653"/>
                  </a:lnTo>
                  <a:lnTo>
                    <a:pt x="1853857" y="872881"/>
                  </a:lnTo>
                  <a:lnTo>
                    <a:pt x="1860459" y="875768"/>
                  </a:lnTo>
                  <a:lnTo>
                    <a:pt x="1867074" y="882378"/>
                  </a:lnTo>
                  <a:lnTo>
                    <a:pt x="1873676" y="892762"/>
                  </a:lnTo>
                  <a:lnTo>
                    <a:pt x="1883599" y="915227"/>
                  </a:lnTo>
                  <a:lnTo>
                    <a:pt x="1893509" y="945480"/>
                  </a:lnTo>
                  <a:lnTo>
                    <a:pt x="1906726" y="996386"/>
                  </a:lnTo>
                  <a:lnTo>
                    <a:pt x="1919944" y="1058398"/>
                  </a:lnTo>
                  <a:lnTo>
                    <a:pt x="1933161" y="1132137"/>
                  </a:lnTo>
                  <a:lnTo>
                    <a:pt x="1949686" y="1241687"/>
                  </a:lnTo>
                  <a:lnTo>
                    <a:pt x="1966211" y="1370713"/>
                  </a:lnTo>
                  <a:lnTo>
                    <a:pt x="1986043" y="1548658"/>
                  </a:lnTo>
                  <a:lnTo>
                    <a:pt x="2035605" y="2011729"/>
                  </a:lnTo>
                  <a:lnTo>
                    <a:pt x="2048822" y="2106628"/>
                  </a:lnTo>
                  <a:lnTo>
                    <a:pt x="2058732" y="2163043"/>
                  </a:lnTo>
                  <a:lnTo>
                    <a:pt x="2068655" y="2205123"/>
                  </a:lnTo>
                  <a:lnTo>
                    <a:pt x="2075257" y="2224738"/>
                  </a:lnTo>
                  <a:lnTo>
                    <a:pt x="2081872" y="2237528"/>
                  </a:lnTo>
                  <a:lnTo>
                    <a:pt x="2088474" y="2243581"/>
                  </a:lnTo>
                  <a:lnTo>
                    <a:pt x="2091782" y="2244151"/>
                  </a:lnTo>
                  <a:lnTo>
                    <a:pt x="2095089" y="2243151"/>
                  </a:lnTo>
                  <a:lnTo>
                    <a:pt x="2101692" y="2236591"/>
                  </a:lnTo>
                  <a:lnTo>
                    <a:pt x="2108307" y="2224359"/>
                  </a:lnTo>
                  <a:lnTo>
                    <a:pt x="2118217" y="2196525"/>
                  </a:lnTo>
                  <a:lnTo>
                    <a:pt x="2128127" y="2159193"/>
                  </a:lnTo>
                  <a:lnTo>
                    <a:pt x="2141357" y="2098485"/>
                  </a:lnTo>
                  <a:lnTo>
                    <a:pt x="2164484" y="1975626"/>
                  </a:lnTo>
                  <a:lnTo>
                    <a:pt x="2200829" y="1779712"/>
                  </a:lnTo>
                  <a:lnTo>
                    <a:pt x="2214046" y="1723006"/>
                  </a:lnTo>
                  <a:lnTo>
                    <a:pt x="2223968" y="1691525"/>
                  </a:lnTo>
                  <a:lnTo>
                    <a:pt x="2230571" y="1677165"/>
                  </a:lnTo>
                  <a:lnTo>
                    <a:pt x="2237186" y="1668845"/>
                  </a:lnTo>
                  <a:lnTo>
                    <a:pt x="2240493" y="1667085"/>
                  </a:lnTo>
                  <a:lnTo>
                    <a:pt x="2243788" y="1666971"/>
                  </a:lnTo>
                  <a:lnTo>
                    <a:pt x="2247096" y="1668554"/>
                  </a:lnTo>
                  <a:lnTo>
                    <a:pt x="2253711" y="1676912"/>
                  </a:lnTo>
                  <a:lnTo>
                    <a:pt x="2260313" y="1692285"/>
                  </a:lnTo>
                  <a:lnTo>
                    <a:pt x="2266928" y="1714838"/>
                  </a:lnTo>
                  <a:lnTo>
                    <a:pt x="2276838" y="1762439"/>
                  </a:lnTo>
                  <a:lnTo>
                    <a:pt x="2286748" y="1827060"/>
                  </a:lnTo>
                  <a:lnTo>
                    <a:pt x="2296670" y="1908954"/>
                  </a:lnTo>
                  <a:lnTo>
                    <a:pt x="2309888" y="2044185"/>
                  </a:lnTo>
                  <a:lnTo>
                    <a:pt x="2326400" y="2246051"/>
                  </a:lnTo>
                  <a:lnTo>
                    <a:pt x="2352847" y="2572067"/>
                  </a:lnTo>
                  <a:lnTo>
                    <a:pt x="2366064" y="2700929"/>
                  </a:lnTo>
                  <a:lnTo>
                    <a:pt x="2375975" y="2775427"/>
                  </a:lnTo>
                  <a:lnTo>
                    <a:pt x="2385884" y="2830398"/>
                  </a:lnTo>
                  <a:lnTo>
                    <a:pt x="2395807" y="2867312"/>
                  </a:lnTo>
                  <a:lnTo>
                    <a:pt x="2402409" y="2883268"/>
                  </a:lnTo>
                  <a:lnTo>
                    <a:pt x="2409024" y="2893563"/>
                  </a:lnTo>
                  <a:lnTo>
                    <a:pt x="2415627" y="2899350"/>
                  </a:lnTo>
                  <a:lnTo>
                    <a:pt x="2422242" y="2901668"/>
                  </a:lnTo>
                  <a:lnTo>
                    <a:pt x="2428844" y="2901402"/>
                  </a:lnTo>
                  <a:lnTo>
                    <a:pt x="2438766" y="2897273"/>
                  </a:lnTo>
                  <a:lnTo>
                    <a:pt x="2448676" y="2889726"/>
                  </a:lnTo>
                  <a:lnTo>
                    <a:pt x="2461894" y="2875454"/>
                  </a:lnTo>
                  <a:lnTo>
                    <a:pt x="2478418" y="2852749"/>
                  </a:lnTo>
                  <a:lnTo>
                    <a:pt x="2501546" y="2820306"/>
                  </a:lnTo>
                  <a:lnTo>
                    <a:pt x="2511456" y="2810061"/>
                  </a:lnTo>
                  <a:lnTo>
                    <a:pt x="2521378" y="2803945"/>
                  </a:lnTo>
                  <a:lnTo>
                    <a:pt x="2527980" y="2802564"/>
                  </a:lnTo>
                  <a:lnTo>
                    <a:pt x="2534596" y="2803464"/>
                  </a:lnTo>
                  <a:lnTo>
                    <a:pt x="2541198" y="2806592"/>
                  </a:lnTo>
                  <a:lnTo>
                    <a:pt x="2551120" y="2815215"/>
                  </a:lnTo>
                  <a:lnTo>
                    <a:pt x="2561030" y="2828271"/>
                  </a:lnTo>
                  <a:lnTo>
                    <a:pt x="2570940" y="2845810"/>
                  </a:lnTo>
                  <a:lnTo>
                    <a:pt x="2584158" y="2876189"/>
                  </a:lnTo>
                  <a:lnTo>
                    <a:pt x="2603990" y="2931768"/>
                  </a:lnTo>
                  <a:lnTo>
                    <a:pt x="2617207" y="2966795"/>
                  </a:lnTo>
                  <a:lnTo>
                    <a:pt x="2627117" y="2986220"/>
                  </a:lnTo>
                  <a:lnTo>
                    <a:pt x="2633732" y="2993894"/>
                  </a:lnTo>
                  <a:lnTo>
                    <a:pt x="2640334" y="2996060"/>
                  </a:lnTo>
                  <a:lnTo>
                    <a:pt x="2643642" y="2994781"/>
                  </a:lnTo>
                  <a:lnTo>
                    <a:pt x="2650257" y="2986942"/>
                  </a:lnTo>
                  <a:lnTo>
                    <a:pt x="2656859" y="2971366"/>
                  </a:lnTo>
                  <a:lnTo>
                    <a:pt x="2663474" y="2947357"/>
                  </a:lnTo>
                  <a:lnTo>
                    <a:pt x="2670077" y="2914280"/>
                  </a:lnTo>
                  <a:lnTo>
                    <a:pt x="2679999" y="2846646"/>
                  </a:lnTo>
                  <a:lnTo>
                    <a:pt x="2689909" y="2756698"/>
                  </a:lnTo>
                  <a:lnTo>
                    <a:pt x="2703127" y="2602181"/>
                  </a:lnTo>
                  <a:lnTo>
                    <a:pt x="2716344" y="2412092"/>
                  </a:lnTo>
                  <a:lnTo>
                    <a:pt x="2736176" y="2082213"/>
                  </a:lnTo>
                  <a:lnTo>
                    <a:pt x="2772521" y="1470652"/>
                  </a:lnTo>
                  <a:lnTo>
                    <a:pt x="2789046" y="1238622"/>
                  </a:lnTo>
                  <a:lnTo>
                    <a:pt x="2805571" y="1047862"/>
                  </a:lnTo>
                  <a:lnTo>
                    <a:pt x="2818788" y="927358"/>
                  </a:lnTo>
                  <a:lnTo>
                    <a:pt x="2832005" y="833941"/>
                  </a:lnTo>
                  <a:lnTo>
                    <a:pt x="2845223" y="764002"/>
                  </a:lnTo>
                  <a:lnTo>
                    <a:pt x="2855133" y="724885"/>
                  </a:lnTo>
                  <a:lnTo>
                    <a:pt x="2865042" y="696152"/>
                  </a:lnTo>
                  <a:lnTo>
                    <a:pt x="2874965" y="677220"/>
                  </a:lnTo>
                  <a:lnTo>
                    <a:pt x="2881567" y="670028"/>
                  </a:lnTo>
                  <a:lnTo>
                    <a:pt x="2888182" y="667368"/>
                  </a:lnTo>
                  <a:lnTo>
                    <a:pt x="2894785" y="669622"/>
                  </a:lnTo>
                  <a:lnTo>
                    <a:pt x="2901400" y="677182"/>
                  </a:lnTo>
                  <a:lnTo>
                    <a:pt x="2908002" y="690415"/>
                  </a:lnTo>
                  <a:lnTo>
                    <a:pt x="2914617" y="709562"/>
                  </a:lnTo>
                  <a:lnTo>
                    <a:pt x="2924527" y="749616"/>
                  </a:lnTo>
                  <a:lnTo>
                    <a:pt x="2934450" y="803296"/>
                  </a:lnTo>
                  <a:lnTo>
                    <a:pt x="2947667" y="895814"/>
                  </a:lnTo>
                  <a:lnTo>
                    <a:pt x="2960884" y="1012101"/>
                  </a:lnTo>
                  <a:lnTo>
                    <a:pt x="2977409" y="1187779"/>
                  </a:lnTo>
                  <a:lnTo>
                    <a:pt x="3017061" y="1634110"/>
                  </a:lnTo>
                  <a:lnTo>
                    <a:pt x="3030278" y="1742115"/>
                  </a:lnTo>
                  <a:lnTo>
                    <a:pt x="3040188" y="1800265"/>
                  </a:lnTo>
                  <a:lnTo>
                    <a:pt x="3046803" y="1827313"/>
                  </a:lnTo>
                  <a:lnTo>
                    <a:pt x="3053406" y="1844928"/>
                  </a:lnTo>
                  <a:lnTo>
                    <a:pt x="3060021" y="1853413"/>
                  </a:lnTo>
                  <a:lnTo>
                    <a:pt x="3063315" y="1854388"/>
                  </a:lnTo>
                  <a:lnTo>
                    <a:pt x="3066623" y="1853299"/>
                  </a:lnTo>
                  <a:lnTo>
                    <a:pt x="3073238" y="1845245"/>
                  </a:lnTo>
                  <a:lnTo>
                    <a:pt x="3079840" y="1829960"/>
                  </a:lnTo>
                  <a:lnTo>
                    <a:pt x="3086456" y="1808129"/>
                  </a:lnTo>
                  <a:lnTo>
                    <a:pt x="3096365" y="1764782"/>
                  </a:lnTo>
                  <a:lnTo>
                    <a:pt x="3109583" y="1692285"/>
                  </a:lnTo>
                  <a:lnTo>
                    <a:pt x="3145940" y="1482986"/>
                  </a:lnTo>
                  <a:lnTo>
                    <a:pt x="3162452" y="1409665"/>
                  </a:lnTo>
                  <a:lnTo>
                    <a:pt x="3178977" y="1351098"/>
                  </a:lnTo>
                  <a:lnTo>
                    <a:pt x="3192194" y="1313348"/>
                  </a:lnTo>
                  <a:lnTo>
                    <a:pt x="3205412" y="1283678"/>
                  </a:lnTo>
                  <a:lnTo>
                    <a:pt x="3215334" y="1267773"/>
                  </a:lnTo>
                  <a:lnTo>
                    <a:pt x="3221936" y="1260745"/>
                  </a:lnTo>
                  <a:lnTo>
                    <a:pt x="3228551" y="1256705"/>
                  </a:lnTo>
                  <a:lnTo>
                    <a:pt x="3235154" y="1255730"/>
                  </a:lnTo>
                  <a:lnTo>
                    <a:pt x="3241769" y="1257820"/>
                  </a:lnTo>
                  <a:lnTo>
                    <a:pt x="3248371" y="1263088"/>
                  </a:lnTo>
                  <a:lnTo>
                    <a:pt x="3254986" y="1271661"/>
                  </a:lnTo>
                  <a:lnTo>
                    <a:pt x="3264896" y="1291099"/>
                  </a:lnTo>
                  <a:lnTo>
                    <a:pt x="3274819" y="1319161"/>
                  </a:lnTo>
                  <a:lnTo>
                    <a:pt x="3284729" y="1356796"/>
                  </a:lnTo>
                  <a:lnTo>
                    <a:pt x="3294638" y="1405106"/>
                  </a:lnTo>
                  <a:lnTo>
                    <a:pt x="3304548" y="1465029"/>
                  </a:lnTo>
                  <a:lnTo>
                    <a:pt x="3317766" y="1564322"/>
                  </a:lnTo>
                  <a:lnTo>
                    <a:pt x="3330996" y="1685636"/>
                  </a:lnTo>
                  <a:lnTo>
                    <a:pt x="3347508" y="1862923"/>
                  </a:lnTo>
                  <a:lnTo>
                    <a:pt x="3406993" y="2532355"/>
                  </a:lnTo>
                  <a:lnTo>
                    <a:pt x="3423517" y="2676071"/>
                  </a:lnTo>
                  <a:lnTo>
                    <a:pt x="3440042" y="2794878"/>
                  </a:lnTo>
                  <a:lnTo>
                    <a:pt x="3453260" y="2872884"/>
                  </a:lnTo>
                  <a:lnTo>
                    <a:pt x="3466477" y="2936720"/>
                  </a:lnTo>
                  <a:lnTo>
                    <a:pt x="3479694" y="2986828"/>
                  </a:lnTo>
                  <a:lnTo>
                    <a:pt x="3489604" y="3015675"/>
                  </a:lnTo>
                  <a:lnTo>
                    <a:pt x="3499526" y="3037329"/>
                  </a:lnTo>
                  <a:lnTo>
                    <a:pt x="3509436" y="3052108"/>
                  </a:lnTo>
                  <a:lnTo>
                    <a:pt x="3519346" y="3060642"/>
                  </a:lnTo>
                  <a:lnTo>
                    <a:pt x="3525962" y="3063150"/>
                  </a:lnTo>
                  <a:lnTo>
                    <a:pt x="3532564" y="3063251"/>
                  </a:lnTo>
                  <a:lnTo>
                    <a:pt x="3539179" y="3060947"/>
                  </a:lnTo>
                  <a:lnTo>
                    <a:pt x="3545781" y="3056261"/>
                  </a:lnTo>
                  <a:lnTo>
                    <a:pt x="3555704" y="3044826"/>
                  </a:lnTo>
                  <a:lnTo>
                    <a:pt x="3565614" y="3028149"/>
                  </a:lnTo>
                  <a:lnTo>
                    <a:pt x="3575523" y="3006076"/>
                  </a:lnTo>
                  <a:lnTo>
                    <a:pt x="3585446" y="2978141"/>
                  </a:lnTo>
                  <a:lnTo>
                    <a:pt x="3598663" y="2930705"/>
                  </a:lnTo>
                  <a:lnTo>
                    <a:pt x="3611881" y="2871288"/>
                  </a:lnTo>
                  <a:lnTo>
                    <a:pt x="3628405" y="2782582"/>
                  </a:lnTo>
                  <a:lnTo>
                    <a:pt x="3664750" y="2563380"/>
                  </a:lnTo>
                  <a:lnTo>
                    <a:pt x="3691185" y="2412674"/>
                  </a:lnTo>
                  <a:lnTo>
                    <a:pt x="3707710" y="2331693"/>
                  </a:lnTo>
                  <a:lnTo>
                    <a:pt x="3720927" y="2279532"/>
                  </a:lnTo>
                  <a:lnTo>
                    <a:pt x="3730837" y="2250090"/>
                  </a:lnTo>
                  <a:lnTo>
                    <a:pt x="3740759" y="2229956"/>
                  </a:lnTo>
                  <a:lnTo>
                    <a:pt x="3747362" y="2221978"/>
                  </a:lnTo>
                  <a:lnTo>
                    <a:pt x="3753977" y="2218470"/>
                  </a:lnTo>
                  <a:lnTo>
                    <a:pt x="3760579" y="2219483"/>
                  </a:lnTo>
                  <a:lnTo>
                    <a:pt x="3767194" y="2225017"/>
                  </a:lnTo>
                  <a:lnTo>
                    <a:pt x="3773796" y="2234945"/>
                  </a:lnTo>
                  <a:lnTo>
                    <a:pt x="3783719" y="2257498"/>
                  </a:lnTo>
                  <a:lnTo>
                    <a:pt x="3793629" y="2287751"/>
                  </a:lnTo>
                  <a:lnTo>
                    <a:pt x="3810154" y="2348788"/>
                  </a:lnTo>
                  <a:lnTo>
                    <a:pt x="3836589" y="2448461"/>
                  </a:lnTo>
                  <a:lnTo>
                    <a:pt x="3849806" y="2487654"/>
                  </a:lnTo>
                  <a:lnTo>
                    <a:pt x="3859716" y="2508472"/>
                  </a:lnTo>
                  <a:lnTo>
                    <a:pt x="3866331" y="2517476"/>
                  </a:lnTo>
                  <a:lnTo>
                    <a:pt x="3872933" y="2522313"/>
                  </a:lnTo>
                  <a:lnTo>
                    <a:pt x="3879548" y="2522984"/>
                  </a:lnTo>
                  <a:lnTo>
                    <a:pt x="3886150" y="2519654"/>
                  </a:lnTo>
                  <a:lnTo>
                    <a:pt x="3892765" y="2512613"/>
                  </a:lnTo>
                  <a:lnTo>
                    <a:pt x="3902675" y="2496087"/>
                  </a:lnTo>
                  <a:lnTo>
                    <a:pt x="3915893" y="2466177"/>
                  </a:lnTo>
                  <a:lnTo>
                    <a:pt x="3939032" y="2410826"/>
                  </a:lnTo>
                  <a:lnTo>
                    <a:pt x="3948943" y="2393604"/>
                  </a:lnTo>
                  <a:lnTo>
                    <a:pt x="3955545" y="2385879"/>
                  </a:lnTo>
                  <a:lnTo>
                    <a:pt x="3962160" y="2381497"/>
                  </a:lnTo>
                  <a:lnTo>
                    <a:pt x="3968775" y="2380687"/>
                  </a:lnTo>
                  <a:lnTo>
                    <a:pt x="3975377" y="2383562"/>
                  </a:lnTo>
                  <a:lnTo>
                    <a:pt x="3981992" y="2390184"/>
                  </a:lnTo>
                  <a:lnTo>
                    <a:pt x="3988595" y="2400606"/>
                  </a:lnTo>
                  <a:lnTo>
                    <a:pt x="3998504" y="2422932"/>
                  </a:lnTo>
                  <a:lnTo>
                    <a:pt x="4011734" y="2462365"/>
                  </a:lnTo>
                  <a:lnTo>
                    <a:pt x="4034862" y="2535128"/>
                  </a:lnTo>
                  <a:lnTo>
                    <a:pt x="4044771" y="2557023"/>
                  </a:lnTo>
                  <a:lnTo>
                    <a:pt x="4051386" y="2565419"/>
                  </a:lnTo>
                  <a:lnTo>
                    <a:pt x="4054681" y="2567344"/>
                  </a:lnTo>
                  <a:lnTo>
                    <a:pt x="4057989" y="2567584"/>
                  </a:lnTo>
                  <a:lnTo>
                    <a:pt x="4061296" y="2566090"/>
                  </a:lnTo>
                  <a:lnTo>
                    <a:pt x="4067911" y="2557454"/>
                  </a:lnTo>
                  <a:lnTo>
                    <a:pt x="4074514" y="2541131"/>
                  </a:lnTo>
                  <a:lnTo>
                    <a:pt x="4081129" y="2517134"/>
                  </a:lnTo>
                  <a:lnTo>
                    <a:pt x="4091038" y="2467532"/>
                  </a:lnTo>
                  <a:lnTo>
                    <a:pt x="4100948" y="2403215"/>
                  </a:lnTo>
                  <a:lnTo>
                    <a:pt x="4114166" y="2298223"/>
                  </a:lnTo>
                  <a:lnTo>
                    <a:pt x="4114166" y="2298223"/>
                  </a:lnTo>
                </a:path>
              </a:pathLst>
            </a:custGeom>
            <a:solidFill>
              <a:srgbClr val="000000"/>
            </a:solidFill>
            <a:ln w="9525" cap="sq">
              <a:solidFill>
                <a:srgbClr val="ED7D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ED7D31"/>
                </a:solidFill>
              </a:endParaRPr>
            </a:p>
          </p:txBody>
        </p:sp>
      </p:grpSp>
      <p:sp>
        <p:nvSpPr>
          <p:cNvPr id="94" name="Figura a mano libera 93">
            <a:extLst>
              <a:ext uri="{FF2B5EF4-FFF2-40B4-BE49-F238E27FC236}">
                <a16:creationId xmlns:a16="http://schemas.microsoft.com/office/drawing/2014/main" id="{4A72FA11-E767-2E28-B477-F17C99C2FC60}"/>
              </a:ext>
            </a:extLst>
          </p:cNvPr>
          <p:cNvSpPr/>
          <p:nvPr/>
        </p:nvSpPr>
        <p:spPr>
          <a:xfrm>
            <a:off x="4917116" y="2678466"/>
            <a:ext cx="1434235" cy="308093"/>
          </a:xfrm>
          <a:custGeom>
            <a:avLst/>
            <a:gdLst>
              <a:gd name="connsiteX0" fmla="*/ 0 w 4114165"/>
              <a:gd name="connsiteY0" fmla="*/ 1833480 h 3063504"/>
              <a:gd name="connsiteX1" fmla="*/ 45713 w 4114165"/>
              <a:gd name="connsiteY1" fmla="*/ 417481 h 3063504"/>
              <a:gd name="connsiteX2" fmla="*/ 52243 w 4114165"/>
              <a:gd name="connsiteY2" fmla="*/ 297352 h 3063504"/>
              <a:gd name="connsiteX3" fmla="*/ 58773 w 4114165"/>
              <a:gd name="connsiteY3" fmla="*/ 217167 h 3063504"/>
              <a:gd name="connsiteX4" fmla="*/ 62039 w 4114165"/>
              <a:gd name="connsiteY4" fmla="*/ 193329 h 3063504"/>
              <a:gd name="connsiteX5" fmla="*/ 65305 w 4114165"/>
              <a:gd name="connsiteY5" fmla="*/ 180827 h 3063504"/>
              <a:gd name="connsiteX6" fmla="*/ 68569 w 4114165"/>
              <a:gd name="connsiteY6" fmla="*/ 179911 h 3063504"/>
              <a:gd name="connsiteX7" fmla="*/ 71835 w 4114165"/>
              <a:gd name="connsiteY7" fmla="*/ 190731 h 3063504"/>
              <a:gd name="connsiteX8" fmla="*/ 75101 w 4114165"/>
              <a:gd name="connsiteY8" fmla="*/ 213328 h 3063504"/>
              <a:gd name="connsiteX9" fmla="*/ 81631 w 4114165"/>
              <a:gd name="connsiteY9" fmla="*/ 293496 h 3063504"/>
              <a:gd name="connsiteX10" fmla="*/ 88161 w 4114165"/>
              <a:gd name="connsiteY10" fmla="*/ 418608 h 3063504"/>
              <a:gd name="connsiteX11" fmla="*/ 97957 w 4114165"/>
              <a:gd name="connsiteY11" fmla="*/ 682450 h 3063504"/>
              <a:gd name="connsiteX12" fmla="*/ 111017 w 4114165"/>
              <a:gd name="connsiteY12" fmla="*/ 1145838 h 3063504"/>
              <a:gd name="connsiteX13" fmla="*/ 150200 w 4114165"/>
              <a:gd name="connsiteY13" fmla="*/ 2656215 h 3063504"/>
              <a:gd name="connsiteX14" fmla="*/ 159996 w 4114165"/>
              <a:gd name="connsiteY14" fmla="*/ 2898502 h 3063504"/>
              <a:gd name="connsiteX15" fmla="*/ 166526 w 4114165"/>
              <a:gd name="connsiteY15" fmla="*/ 3002974 h 3063504"/>
              <a:gd name="connsiteX16" fmla="*/ 173056 w 4114165"/>
              <a:gd name="connsiteY16" fmla="*/ 3056590 h 3063504"/>
              <a:gd name="connsiteX17" fmla="*/ 176322 w 4114165"/>
              <a:gd name="connsiteY17" fmla="*/ 3063504 h 3063504"/>
              <a:gd name="connsiteX18" fmla="*/ 179588 w 4114165"/>
              <a:gd name="connsiteY18" fmla="*/ 3056970 h 3063504"/>
              <a:gd name="connsiteX19" fmla="*/ 182852 w 4114165"/>
              <a:gd name="connsiteY19" fmla="*/ 3036988 h 3063504"/>
              <a:gd name="connsiteX20" fmla="*/ 189382 w 4114165"/>
              <a:gd name="connsiteY20" fmla="*/ 2957348 h 3063504"/>
              <a:gd name="connsiteX21" fmla="*/ 195914 w 4114165"/>
              <a:gd name="connsiteY21" fmla="*/ 2827131 h 3063504"/>
              <a:gd name="connsiteX22" fmla="*/ 205709 w 4114165"/>
              <a:gd name="connsiteY22" fmla="*/ 2547184 h 3063504"/>
              <a:gd name="connsiteX23" fmla="*/ 218770 w 4114165"/>
              <a:gd name="connsiteY23" fmla="*/ 2052391 h 3063504"/>
              <a:gd name="connsiteX24" fmla="*/ 257952 w 4114165"/>
              <a:gd name="connsiteY24" fmla="*/ 449365 h 3063504"/>
              <a:gd name="connsiteX25" fmla="*/ 267747 w 4114165"/>
              <a:gd name="connsiteY25" fmla="*/ 190794 h 3063504"/>
              <a:gd name="connsiteX26" fmla="*/ 274279 w 4114165"/>
              <a:gd name="connsiteY26" fmla="*/ 76196 h 3063504"/>
              <a:gd name="connsiteX27" fmla="*/ 280809 w 4114165"/>
              <a:gd name="connsiteY27" fmla="*/ 12309 h 3063504"/>
              <a:gd name="connsiteX28" fmla="*/ 284074 w 4114165"/>
              <a:gd name="connsiteY28" fmla="*/ 0 h 3063504"/>
              <a:gd name="connsiteX29" fmla="*/ 287339 w 4114165"/>
              <a:gd name="connsiteY29" fmla="*/ 871 h 3063504"/>
              <a:gd name="connsiteX30" fmla="*/ 290605 w 4114165"/>
              <a:gd name="connsiteY30" fmla="*/ 14841 h 3063504"/>
              <a:gd name="connsiteX31" fmla="*/ 293869 w 4114165"/>
              <a:gd name="connsiteY31" fmla="*/ 41707 h 3063504"/>
              <a:gd name="connsiteX32" fmla="*/ 300400 w 4114165"/>
              <a:gd name="connsiteY32" fmla="*/ 132747 h 3063504"/>
              <a:gd name="connsiteX33" fmla="*/ 306931 w 4114165"/>
              <a:gd name="connsiteY33" fmla="*/ 270150 h 3063504"/>
              <a:gd name="connsiteX34" fmla="*/ 316726 w 4114165"/>
              <a:gd name="connsiteY34" fmla="*/ 550888 h 3063504"/>
              <a:gd name="connsiteX35" fmla="*/ 329787 w 4114165"/>
              <a:gd name="connsiteY35" fmla="*/ 1025879 h 3063504"/>
              <a:gd name="connsiteX36" fmla="*/ 362436 w 4114165"/>
              <a:gd name="connsiteY36" fmla="*/ 2279786 h 3063504"/>
              <a:gd name="connsiteX37" fmla="*/ 372232 w 4114165"/>
              <a:gd name="connsiteY37" fmla="*/ 2556694 h 3063504"/>
              <a:gd name="connsiteX38" fmla="*/ 382027 w 4114165"/>
              <a:gd name="connsiteY38" fmla="*/ 2748670 h 3063504"/>
              <a:gd name="connsiteX39" fmla="*/ 388567 w 4114165"/>
              <a:gd name="connsiteY39" fmla="*/ 2823459 h 3063504"/>
              <a:gd name="connsiteX40" fmla="*/ 391823 w 4114165"/>
              <a:gd name="connsiteY40" fmla="*/ 2844202 h 3063504"/>
              <a:gd name="connsiteX41" fmla="*/ 395093 w 4114165"/>
              <a:gd name="connsiteY41" fmla="*/ 2853750 h 3063504"/>
              <a:gd name="connsiteX42" fmla="*/ 398362 w 4114165"/>
              <a:gd name="connsiteY42" fmla="*/ 2852192 h 3063504"/>
              <a:gd name="connsiteX43" fmla="*/ 401619 w 4114165"/>
              <a:gd name="connsiteY43" fmla="*/ 2839668 h 3063504"/>
              <a:gd name="connsiteX44" fmla="*/ 404889 w 4114165"/>
              <a:gd name="connsiteY44" fmla="*/ 2816443 h 3063504"/>
              <a:gd name="connsiteX45" fmla="*/ 411415 w 4114165"/>
              <a:gd name="connsiteY45" fmla="*/ 2739337 h 3063504"/>
              <a:gd name="connsiteX46" fmla="*/ 417954 w 4114165"/>
              <a:gd name="connsiteY46" fmla="*/ 2624582 h 3063504"/>
              <a:gd name="connsiteX47" fmla="*/ 427737 w 4114165"/>
              <a:gd name="connsiteY47" fmla="*/ 2392894 h 3063504"/>
              <a:gd name="connsiteX48" fmla="*/ 440802 w 4114165"/>
              <a:gd name="connsiteY48" fmla="*/ 2005562 h 3063504"/>
              <a:gd name="connsiteX49" fmla="*/ 473459 w 4114165"/>
              <a:gd name="connsiteY49" fmla="*/ 995006 h 3063504"/>
              <a:gd name="connsiteX50" fmla="*/ 483255 w 4114165"/>
              <a:gd name="connsiteY50" fmla="*/ 770207 h 3063504"/>
              <a:gd name="connsiteX51" fmla="*/ 493051 w 4114165"/>
              <a:gd name="connsiteY51" fmla="*/ 610130 h 3063504"/>
              <a:gd name="connsiteX52" fmla="*/ 499577 w 4114165"/>
              <a:gd name="connsiteY52" fmla="*/ 543438 h 3063504"/>
              <a:gd name="connsiteX53" fmla="*/ 506103 w 4114165"/>
              <a:gd name="connsiteY53" fmla="*/ 509955 h 3063504"/>
              <a:gd name="connsiteX54" fmla="*/ 509373 w 4114165"/>
              <a:gd name="connsiteY54" fmla="*/ 505624 h 3063504"/>
              <a:gd name="connsiteX55" fmla="*/ 512642 w 4114165"/>
              <a:gd name="connsiteY55" fmla="*/ 509409 h 3063504"/>
              <a:gd name="connsiteX56" fmla="*/ 515899 w 4114165"/>
              <a:gd name="connsiteY56" fmla="*/ 521111 h 3063504"/>
              <a:gd name="connsiteX57" fmla="*/ 522438 w 4114165"/>
              <a:gd name="connsiteY57" fmla="*/ 567167 h 3063504"/>
              <a:gd name="connsiteX58" fmla="*/ 528965 w 4114165"/>
              <a:gd name="connsiteY58" fmla="*/ 641054 h 3063504"/>
              <a:gd name="connsiteX59" fmla="*/ 538760 w 4114165"/>
              <a:gd name="connsiteY59" fmla="*/ 796230 h 3063504"/>
              <a:gd name="connsiteX60" fmla="*/ 551826 w 4114165"/>
              <a:gd name="connsiteY60" fmla="*/ 1063160 h 3063504"/>
              <a:gd name="connsiteX61" fmla="*/ 591009 w 4114165"/>
              <a:gd name="connsiteY61" fmla="*/ 1914399 h 3063504"/>
              <a:gd name="connsiteX62" fmla="*/ 600805 w 4114165"/>
              <a:gd name="connsiteY62" fmla="*/ 2064446 h 3063504"/>
              <a:gd name="connsiteX63" fmla="*/ 610601 w 4114165"/>
              <a:gd name="connsiteY63" fmla="*/ 2170198 h 3063504"/>
              <a:gd name="connsiteX64" fmla="*/ 617127 w 4114165"/>
              <a:gd name="connsiteY64" fmla="*/ 2214063 h 3063504"/>
              <a:gd name="connsiteX65" fmla="*/ 623653 w 4114165"/>
              <a:gd name="connsiteY65" fmla="*/ 2236173 h 3063504"/>
              <a:gd name="connsiteX66" fmla="*/ 626923 w 4114165"/>
              <a:gd name="connsiteY66" fmla="*/ 2239162 h 3063504"/>
              <a:gd name="connsiteX67" fmla="*/ 630192 w 4114165"/>
              <a:gd name="connsiteY67" fmla="*/ 2236882 h 3063504"/>
              <a:gd name="connsiteX68" fmla="*/ 633449 w 4114165"/>
              <a:gd name="connsiteY68" fmla="*/ 2229500 h 3063504"/>
              <a:gd name="connsiteX69" fmla="*/ 639988 w 4114165"/>
              <a:gd name="connsiteY69" fmla="*/ 2200083 h 3063504"/>
              <a:gd name="connsiteX70" fmla="*/ 646514 w 4114165"/>
              <a:gd name="connsiteY70" fmla="*/ 2152659 h 3063504"/>
              <a:gd name="connsiteX71" fmla="*/ 656310 w 4114165"/>
              <a:gd name="connsiteY71" fmla="*/ 2052556 h 3063504"/>
              <a:gd name="connsiteX72" fmla="*/ 669375 w 4114165"/>
              <a:gd name="connsiteY72" fmla="*/ 1878764 h 3063504"/>
              <a:gd name="connsiteX73" fmla="*/ 715085 w 4114165"/>
              <a:gd name="connsiteY73" fmla="*/ 1222160 h 3063504"/>
              <a:gd name="connsiteX74" fmla="*/ 724881 w 4114165"/>
              <a:gd name="connsiteY74" fmla="*/ 1127717 h 3063504"/>
              <a:gd name="connsiteX75" fmla="*/ 734677 w 4114165"/>
              <a:gd name="connsiteY75" fmla="*/ 1062526 h 3063504"/>
              <a:gd name="connsiteX76" fmla="*/ 741203 w 4114165"/>
              <a:gd name="connsiteY76" fmla="*/ 1036617 h 3063504"/>
              <a:gd name="connsiteX77" fmla="*/ 744472 w 4114165"/>
              <a:gd name="connsiteY77" fmla="*/ 1029057 h 3063504"/>
              <a:gd name="connsiteX78" fmla="*/ 747729 w 4114165"/>
              <a:gd name="connsiteY78" fmla="*/ 1025119 h 3063504"/>
              <a:gd name="connsiteX79" fmla="*/ 750999 w 4114165"/>
              <a:gd name="connsiteY79" fmla="*/ 1024765 h 3063504"/>
              <a:gd name="connsiteX80" fmla="*/ 754268 w 4114165"/>
              <a:gd name="connsiteY80" fmla="*/ 1027956 h 3063504"/>
              <a:gd name="connsiteX81" fmla="*/ 757525 w 4114165"/>
              <a:gd name="connsiteY81" fmla="*/ 1034629 h 3063504"/>
              <a:gd name="connsiteX82" fmla="*/ 764064 w 4114165"/>
              <a:gd name="connsiteY82" fmla="*/ 1058018 h 3063504"/>
              <a:gd name="connsiteX83" fmla="*/ 770590 w 4114165"/>
              <a:gd name="connsiteY83" fmla="*/ 1094020 h 3063504"/>
              <a:gd name="connsiteX84" fmla="*/ 780386 w 4114165"/>
              <a:gd name="connsiteY84" fmla="*/ 1168847 h 3063504"/>
              <a:gd name="connsiteX85" fmla="*/ 793451 w 4114165"/>
              <a:gd name="connsiteY85" fmla="*/ 1298760 h 3063504"/>
              <a:gd name="connsiteX86" fmla="*/ 839161 w 4114165"/>
              <a:gd name="connsiteY86" fmla="*/ 1793806 h 3063504"/>
              <a:gd name="connsiteX87" fmla="*/ 848957 w 4114165"/>
              <a:gd name="connsiteY87" fmla="*/ 1861910 h 3063504"/>
              <a:gd name="connsiteX88" fmla="*/ 855483 w 4114165"/>
              <a:gd name="connsiteY88" fmla="*/ 1893644 h 3063504"/>
              <a:gd name="connsiteX89" fmla="*/ 862022 w 4114165"/>
              <a:gd name="connsiteY89" fmla="*/ 1913500 h 3063504"/>
              <a:gd name="connsiteX90" fmla="*/ 865279 w 4114165"/>
              <a:gd name="connsiteY90" fmla="*/ 1918844 h 3063504"/>
              <a:gd name="connsiteX91" fmla="*/ 868548 w 4114165"/>
              <a:gd name="connsiteY91" fmla="*/ 1921098 h 3063504"/>
              <a:gd name="connsiteX92" fmla="*/ 871818 w 4114165"/>
              <a:gd name="connsiteY92" fmla="*/ 1920262 h 3063504"/>
              <a:gd name="connsiteX93" fmla="*/ 875075 w 4114165"/>
              <a:gd name="connsiteY93" fmla="*/ 1916400 h 3063504"/>
              <a:gd name="connsiteX94" fmla="*/ 881613 w 4114165"/>
              <a:gd name="connsiteY94" fmla="*/ 1899735 h 3063504"/>
              <a:gd name="connsiteX95" fmla="*/ 888140 w 4114165"/>
              <a:gd name="connsiteY95" fmla="*/ 1871800 h 3063504"/>
              <a:gd name="connsiteX96" fmla="*/ 897936 w 4114165"/>
              <a:gd name="connsiteY96" fmla="*/ 1811016 h 3063504"/>
              <a:gd name="connsiteX97" fmla="*/ 911001 w 4114165"/>
              <a:gd name="connsiteY97" fmla="*/ 1702099 h 3063504"/>
              <a:gd name="connsiteX98" fmla="*/ 937119 w 4114165"/>
              <a:gd name="connsiteY98" fmla="*/ 1442590 h 3063504"/>
              <a:gd name="connsiteX99" fmla="*/ 953441 w 4114165"/>
              <a:gd name="connsiteY99" fmla="*/ 1297291 h 3063504"/>
              <a:gd name="connsiteX100" fmla="*/ 963237 w 4114165"/>
              <a:gd name="connsiteY100" fmla="*/ 1230796 h 3063504"/>
              <a:gd name="connsiteX101" fmla="*/ 973033 w 4114165"/>
              <a:gd name="connsiteY101" fmla="*/ 1185563 h 3063504"/>
              <a:gd name="connsiteX102" fmla="*/ 979559 w 4114165"/>
              <a:gd name="connsiteY102" fmla="*/ 1168835 h 3063504"/>
              <a:gd name="connsiteX103" fmla="*/ 982829 w 4114165"/>
              <a:gd name="connsiteY103" fmla="*/ 1164732 h 3063504"/>
              <a:gd name="connsiteX104" fmla="*/ 986098 w 4114165"/>
              <a:gd name="connsiteY104" fmla="*/ 1163542 h 3063504"/>
              <a:gd name="connsiteX105" fmla="*/ 989355 w 4114165"/>
              <a:gd name="connsiteY105" fmla="*/ 1165264 h 3063504"/>
              <a:gd name="connsiteX106" fmla="*/ 992624 w 4114165"/>
              <a:gd name="connsiteY106" fmla="*/ 1169911 h 3063504"/>
              <a:gd name="connsiteX107" fmla="*/ 999151 w 4114165"/>
              <a:gd name="connsiteY107" fmla="*/ 1187868 h 3063504"/>
              <a:gd name="connsiteX108" fmla="*/ 1005689 w 4114165"/>
              <a:gd name="connsiteY108" fmla="*/ 1217006 h 3063504"/>
              <a:gd name="connsiteX109" fmla="*/ 1015485 w 4114165"/>
              <a:gd name="connsiteY109" fmla="*/ 1279968 h 3063504"/>
              <a:gd name="connsiteX110" fmla="*/ 1025281 w 4114165"/>
              <a:gd name="connsiteY110" fmla="*/ 1362685 h 3063504"/>
              <a:gd name="connsiteX111" fmla="*/ 1041603 w 4114165"/>
              <a:gd name="connsiteY111" fmla="*/ 1530359 h 3063504"/>
              <a:gd name="connsiteX112" fmla="*/ 1067721 w 4114165"/>
              <a:gd name="connsiteY112" fmla="*/ 1808255 h 3063504"/>
              <a:gd name="connsiteX113" fmla="*/ 1077517 w 4114165"/>
              <a:gd name="connsiteY113" fmla="*/ 1891643 h 3063504"/>
              <a:gd name="connsiteX114" fmla="*/ 1087313 w 4114165"/>
              <a:gd name="connsiteY114" fmla="*/ 1952402 h 3063504"/>
              <a:gd name="connsiteX115" fmla="*/ 1093852 w 4114165"/>
              <a:gd name="connsiteY115" fmla="*/ 1977209 h 3063504"/>
              <a:gd name="connsiteX116" fmla="*/ 1097109 w 4114165"/>
              <a:gd name="connsiteY116" fmla="*/ 1984288 h 3063504"/>
              <a:gd name="connsiteX117" fmla="*/ 1100378 w 4114165"/>
              <a:gd name="connsiteY117" fmla="*/ 1987618 h 3063504"/>
              <a:gd name="connsiteX118" fmla="*/ 1103648 w 4114165"/>
              <a:gd name="connsiteY118" fmla="*/ 1987061 h 3063504"/>
              <a:gd name="connsiteX119" fmla="*/ 1106904 w 4114165"/>
              <a:gd name="connsiteY119" fmla="*/ 1982502 h 3063504"/>
              <a:gd name="connsiteX120" fmla="*/ 1110174 w 4114165"/>
              <a:gd name="connsiteY120" fmla="*/ 1973853 h 3063504"/>
              <a:gd name="connsiteX121" fmla="*/ 1116700 w 4114165"/>
              <a:gd name="connsiteY121" fmla="*/ 1944158 h 3063504"/>
              <a:gd name="connsiteX122" fmla="*/ 1123239 w 4114165"/>
              <a:gd name="connsiteY122" fmla="*/ 1898000 h 3063504"/>
              <a:gd name="connsiteX123" fmla="*/ 1133035 w 4114165"/>
              <a:gd name="connsiteY123" fmla="*/ 1799302 h 3063504"/>
              <a:gd name="connsiteX124" fmla="*/ 1142831 w 4114165"/>
              <a:gd name="connsiteY124" fmla="*/ 1669529 h 3063504"/>
              <a:gd name="connsiteX125" fmla="*/ 1159153 w 4114165"/>
              <a:gd name="connsiteY125" fmla="*/ 1406436 h 3063504"/>
              <a:gd name="connsiteX126" fmla="*/ 1182001 w 4114165"/>
              <a:gd name="connsiteY126" fmla="*/ 1034654 h 3063504"/>
              <a:gd name="connsiteX127" fmla="*/ 1191797 w 4114165"/>
              <a:gd name="connsiteY127" fmla="*/ 914138 h 3063504"/>
              <a:gd name="connsiteX128" fmla="*/ 1198336 w 4114165"/>
              <a:gd name="connsiteY128" fmla="*/ 857229 h 3063504"/>
              <a:gd name="connsiteX129" fmla="*/ 1204863 w 4114165"/>
              <a:gd name="connsiteY129" fmla="*/ 823127 h 3063504"/>
              <a:gd name="connsiteX130" fmla="*/ 1208132 w 4114165"/>
              <a:gd name="connsiteY130" fmla="*/ 815504 h 3063504"/>
              <a:gd name="connsiteX131" fmla="*/ 1211389 w 4114165"/>
              <a:gd name="connsiteY131" fmla="*/ 814516 h 3063504"/>
              <a:gd name="connsiteX132" fmla="*/ 1214658 w 4114165"/>
              <a:gd name="connsiteY132" fmla="*/ 820341 h 3063504"/>
              <a:gd name="connsiteX133" fmla="*/ 1217928 w 4114165"/>
              <a:gd name="connsiteY133" fmla="*/ 833131 h 3063504"/>
              <a:gd name="connsiteX134" fmla="*/ 1224454 w 4114165"/>
              <a:gd name="connsiteY134" fmla="*/ 879694 h 3063504"/>
              <a:gd name="connsiteX135" fmla="*/ 1230980 w 4114165"/>
              <a:gd name="connsiteY135" fmla="*/ 953774 h 3063504"/>
              <a:gd name="connsiteX136" fmla="*/ 1240776 w 4114165"/>
              <a:gd name="connsiteY136" fmla="*/ 1112711 h 3063504"/>
              <a:gd name="connsiteX137" fmla="*/ 1253841 w 4114165"/>
              <a:gd name="connsiteY137" fmla="*/ 1396407 h 3063504"/>
              <a:gd name="connsiteX138" fmla="*/ 1289755 w 4114165"/>
              <a:gd name="connsiteY138" fmla="*/ 2259461 h 3063504"/>
              <a:gd name="connsiteX139" fmla="*/ 1299551 w 4114165"/>
              <a:gd name="connsiteY139" fmla="*/ 2414207 h 3063504"/>
              <a:gd name="connsiteX140" fmla="*/ 1306090 w 4114165"/>
              <a:gd name="connsiteY140" fmla="*/ 2478878 h 3063504"/>
              <a:gd name="connsiteX141" fmla="*/ 1309347 w 4114165"/>
              <a:gd name="connsiteY141" fmla="*/ 2498177 h 3063504"/>
              <a:gd name="connsiteX142" fmla="*/ 1312616 w 4114165"/>
              <a:gd name="connsiteY142" fmla="*/ 2508320 h 3063504"/>
              <a:gd name="connsiteX143" fmla="*/ 1315886 w 4114165"/>
              <a:gd name="connsiteY143" fmla="*/ 2509067 h 3063504"/>
              <a:gd name="connsiteX144" fmla="*/ 1319143 w 4114165"/>
              <a:gd name="connsiteY144" fmla="*/ 2500266 h 3063504"/>
              <a:gd name="connsiteX145" fmla="*/ 1322412 w 4114165"/>
              <a:gd name="connsiteY145" fmla="*/ 2481892 h 3063504"/>
              <a:gd name="connsiteX146" fmla="*/ 1328938 w 4114165"/>
              <a:gd name="connsiteY146" fmla="*/ 2416689 h 3063504"/>
              <a:gd name="connsiteX147" fmla="*/ 1335477 w 4114165"/>
              <a:gd name="connsiteY147" fmla="*/ 2315078 h 3063504"/>
              <a:gd name="connsiteX148" fmla="*/ 1345273 w 4114165"/>
              <a:gd name="connsiteY148" fmla="*/ 2101829 h 3063504"/>
              <a:gd name="connsiteX149" fmla="*/ 1358326 w 4114165"/>
              <a:gd name="connsiteY149" fmla="*/ 1731731 h 3063504"/>
              <a:gd name="connsiteX150" fmla="*/ 1390983 w 4114165"/>
              <a:gd name="connsiteY150" fmla="*/ 746033 h 3063504"/>
              <a:gd name="connsiteX151" fmla="*/ 1400779 w 4114165"/>
              <a:gd name="connsiteY151" fmla="*/ 542587 h 3063504"/>
              <a:gd name="connsiteX152" fmla="*/ 1407305 w 4114165"/>
              <a:gd name="connsiteY152" fmla="*/ 451054 h 3063504"/>
              <a:gd name="connsiteX153" fmla="*/ 1413844 w 4114165"/>
              <a:gd name="connsiteY153" fmla="*/ 399459 h 3063504"/>
              <a:gd name="connsiteX154" fmla="*/ 1417101 w 4114165"/>
              <a:gd name="connsiteY154" fmla="*/ 389390 h 3063504"/>
              <a:gd name="connsiteX155" fmla="*/ 1420370 w 4114165"/>
              <a:gd name="connsiteY155" fmla="*/ 390002 h 3063504"/>
              <a:gd name="connsiteX156" fmla="*/ 1423640 w 4114165"/>
              <a:gd name="connsiteY156" fmla="*/ 401305 h 3063504"/>
              <a:gd name="connsiteX157" fmla="*/ 1426896 w 4114165"/>
              <a:gd name="connsiteY157" fmla="*/ 423206 h 3063504"/>
              <a:gd name="connsiteX158" fmla="*/ 1433423 w 4114165"/>
              <a:gd name="connsiteY158" fmla="*/ 497902 h 3063504"/>
              <a:gd name="connsiteX159" fmla="*/ 1439962 w 4114165"/>
              <a:gd name="connsiteY159" fmla="*/ 611295 h 3063504"/>
              <a:gd name="connsiteX160" fmla="*/ 1449758 w 4114165"/>
              <a:gd name="connsiteY160" fmla="*/ 844173 h 3063504"/>
              <a:gd name="connsiteX161" fmla="*/ 1462810 w 4114165"/>
              <a:gd name="connsiteY161" fmla="*/ 1239775 h 3063504"/>
              <a:gd name="connsiteX162" fmla="*/ 1495467 w 4114165"/>
              <a:gd name="connsiteY162" fmla="*/ 2273631 h 3063504"/>
              <a:gd name="connsiteX163" fmla="*/ 1505263 w 4114165"/>
              <a:gd name="connsiteY163" fmla="*/ 2490199 h 3063504"/>
              <a:gd name="connsiteX164" fmla="*/ 1511789 w 4114165"/>
              <a:gd name="connsiteY164" fmla="*/ 2591265 h 3063504"/>
              <a:gd name="connsiteX165" fmla="*/ 1518328 w 4114165"/>
              <a:gd name="connsiteY165" fmla="*/ 2653302 h 3063504"/>
              <a:gd name="connsiteX166" fmla="*/ 1521585 w 4114165"/>
              <a:gd name="connsiteY166" fmla="*/ 2668954 h 3063504"/>
              <a:gd name="connsiteX167" fmla="*/ 1524854 w 4114165"/>
              <a:gd name="connsiteY167" fmla="*/ 2674159 h 3063504"/>
              <a:gd name="connsiteX168" fmla="*/ 1528124 w 4114165"/>
              <a:gd name="connsiteY168" fmla="*/ 2668878 h 3063504"/>
              <a:gd name="connsiteX169" fmla="*/ 1531381 w 4114165"/>
              <a:gd name="connsiteY169" fmla="*/ 2653214 h 3063504"/>
              <a:gd name="connsiteX170" fmla="*/ 1537920 w 4114165"/>
              <a:gd name="connsiteY170" fmla="*/ 2591404 h 3063504"/>
              <a:gd name="connsiteX171" fmla="*/ 1544446 w 4114165"/>
              <a:gd name="connsiteY171" fmla="*/ 2491149 h 3063504"/>
              <a:gd name="connsiteX172" fmla="*/ 1554242 w 4114165"/>
              <a:gd name="connsiteY172" fmla="*/ 2277418 h 3063504"/>
              <a:gd name="connsiteX173" fmla="*/ 1567307 w 4114165"/>
              <a:gd name="connsiteY173" fmla="*/ 1903661 h 3063504"/>
              <a:gd name="connsiteX174" fmla="*/ 1603221 w 4114165"/>
              <a:gd name="connsiteY174" fmla="*/ 803195 h 3063504"/>
              <a:gd name="connsiteX175" fmla="*/ 1613017 w 4114165"/>
              <a:gd name="connsiteY175" fmla="*/ 601038 h 3063504"/>
              <a:gd name="connsiteX176" fmla="*/ 1619543 w 4114165"/>
              <a:gd name="connsiteY176" fmla="*/ 509316 h 3063504"/>
              <a:gd name="connsiteX177" fmla="*/ 1626082 w 4114165"/>
              <a:gd name="connsiteY177" fmla="*/ 456003 h 3063504"/>
              <a:gd name="connsiteX178" fmla="*/ 1629339 w 4114165"/>
              <a:gd name="connsiteY178" fmla="*/ 444364 h 3063504"/>
              <a:gd name="connsiteX179" fmla="*/ 1632608 w 4114165"/>
              <a:gd name="connsiteY179" fmla="*/ 442877 h 3063504"/>
              <a:gd name="connsiteX180" fmla="*/ 1635878 w 4114165"/>
              <a:gd name="connsiteY180" fmla="*/ 451531 h 3063504"/>
              <a:gd name="connsiteX181" fmla="*/ 1639135 w 4114165"/>
              <a:gd name="connsiteY181" fmla="*/ 470215 h 3063504"/>
              <a:gd name="connsiteX182" fmla="*/ 1645674 w 4114165"/>
              <a:gd name="connsiteY182" fmla="*/ 536772 h 3063504"/>
              <a:gd name="connsiteX183" fmla="*/ 1652200 w 4114165"/>
              <a:gd name="connsiteY183" fmla="*/ 639838 h 3063504"/>
              <a:gd name="connsiteX184" fmla="*/ 1661996 w 4114165"/>
              <a:gd name="connsiteY184" fmla="*/ 853620 h 3063504"/>
              <a:gd name="connsiteX185" fmla="*/ 1675061 w 4114165"/>
              <a:gd name="connsiteY185" fmla="*/ 1218766 h 3063504"/>
              <a:gd name="connsiteX186" fmla="*/ 1704436 w 4114165"/>
              <a:gd name="connsiteY186" fmla="*/ 2091786 h 3063504"/>
              <a:gd name="connsiteX187" fmla="*/ 1714232 w 4114165"/>
              <a:gd name="connsiteY187" fmla="*/ 2309620 h 3063504"/>
              <a:gd name="connsiteX188" fmla="*/ 1720771 w 4114165"/>
              <a:gd name="connsiteY188" fmla="*/ 2416397 h 3063504"/>
              <a:gd name="connsiteX189" fmla="*/ 1727297 w 4114165"/>
              <a:gd name="connsiteY189" fmla="*/ 2487590 h 3063504"/>
              <a:gd name="connsiteX190" fmla="*/ 1730566 w 4114165"/>
              <a:gd name="connsiteY190" fmla="*/ 2508991 h 3063504"/>
              <a:gd name="connsiteX191" fmla="*/ 1733823 w 4114165"/>
              <a:gd name="connsiteY191" fmla="*/ 2520654 h 3063504"/>
              <a:gd name="connsiteX192" fmla="*/ 1737093 w 4114165"/>
              <a:gd name="connsiteY192" fmla="*/ 2522490 h 3063504"/>
              <a:gd name="connsiteX193" fmla="*/ 1740362 w 4114165"/>
              <a:gd name="connsiteY193" fmla="*/ 2514513 h 3063504"/>
              <a:gd name="connsiteX194" fmla="*/ 1743619 w 4114165"/>
              <a:gd name="connsiteY194" fmla="*/ 2496835 h 3063504"/>
              <a:gd name="connsiteX195" fmla="*/ 1750158 w 4114165"/>
              <a:gd name="connsiteY195" fmla="*/ 2433252 h 3063504"/>
              <a:gd name="connsiteX196" fmla="*/ 1756684 w 4114165"/>
              <a:gd name="connsiteY196" fmla="*/ 2334453 h 3063504"/>
              <a:gd name="connsiteX197" fmla="*/ 1766480 w 4114165"/>
              <a:gd name="connsiteY197" fmla="*/ 2129472 h 3063504"/>
              <a:gd name="connsiteX198" fmla="*/ 1779545 w 4114165"/>
              <a:gd name="connsiteY198" fmla="*/ 1780459 h 3063504"/>
              <a:gd name="connsiteX199" fmla="*/ 1808933 w 4114165"/>
              <a:gd name="connsiteY199" fmla="*/ 958789 h 3063504"/>
              <a:gd name="connsiteX200" fmla="*/ 1818729 w 4114165"/>
              <a:gd name="connsiteY200" fmla="*/ 760608 h 3063504"/>
              <a:gd name="connsiteX201" fmla="*/ 1825255 w 4114165"/>
              <a:gd name="connsiteY201" fmla="*/ 666874 h 3063504"/>
              <a:gd name="connsiteX202" fmla="*/ 1831781 w 4114165"/>
              <a:gd name="connsiteY202" fmla="*/ 608307 h 3063504"/>
              <a:gd name="connsiteX203" fmla="*/ 1835051 w 4114165"/>
              <a:gd name="connsiteY203" fmla="*/ 592984 h 3063504"/>
              <a:gd name="connsiteX204" fmla="*/ 1838320 w 4114165"/>
              <a:gd name="connsiteY204" fmla="*/ 587177 h 3063504"/>
              <a:gd name="connsiteX205" fmla="*/ 1841577 w 4114165"/>
              <a:gd name="connsiteY205" fmla="*/ 590945 h 3063504"/>
              <a:gd name="connsiteX206" fmla="*/ 1844847 w 4114165"/>
              <a:gd name="connsiteY206" fmla="*/ 604242 h 3063504"/>
              <a:gd name="connsiteX207" fmla="*/ 1851373 w 4114165"/>
              <a:gd name="connsiteY207" fmla="*/ 658745 h 3063504"/>
              <a:gd name="connsiteX208" fmla="*/ 1857912 w 4114165"/>
              <a:gd name="connsiteY208" fmla="*/ 748413 h 3063504"/>
              <a:gd name="connsiteX209" fmla="*/ 1867708 w 4114165"/>
              <a:gd name="connsiteY209" fmla="*/ 940528 h 3063504"/>
              <a:gd name="connsiteX210" fmla="*/ 1880760 w 4114165"/>
              <a:gd name="connsiteY210" fmla="*/ 1275586 h 3063504"/>
              <a:gd name="connsiteX211" fmla="*/ 1910148 w 4114165"/>
              <a:gd name="connsiteY211" fmla="*/ 2084682 h 3063504"/>
              <a:gd name="connsiteX212" fmla="*/ 1919944 w 4114165"/>
              <a:gd name="connsiteY212" fmla="*/ 2284015 h 3063504"/>
              <a:gd name="connsiteX213" fmla="*/ 1926483 w 4114165"/>
              <a:gd name="connsiteY213" fmla="*/ 2379484 h 3063504"/>
              <a:gd name="connsiteX214" fmla="*/ 1933009 w 4114165"/>
              <a:gd name="connsiteY214" fmla="*/ 2440280 h 3063504"/>
              <a:gd name="connsiteX215" fmla="*/ 1936266 w 4114165"/>
              <a:gd name="connsiteY215" fmla="*/ 2456844 h 3063504"/>
              <a:gd name="connsiteX216" fmla="*/ 1939535 w 4114165"/>
              <a:gd name="connsiteY216" fmla="*/ 2463923 h 3063504"/>
              <a:gd name="connsiteX217" fmla="*/ 1942805 w 4114165"/>
              <a:gd name="connsiteY217" fmla="*/ 2461428 h 3063504"/>
              <a:gd name="connsiteX218" fmla="*/ 1946061 w 4114165"/>
              <a:gd name="connsiteY218" fmla="*/ 2449398 h 3063504"/>
              <a:gd name="connsiteX219" fmla="*/ 1952600 w 4114165"/>
              <a:gd name="connsiteY219" fmla="*/ 2397263 h 3063504"/>
              <a:gd name="connsiteX220" fmla="*/ 1959127 w 4114165"/>
              <a:gd name="connsiteY220" fmla="*/ 2309620 h 3063504"/>
              <a:gd name="connsiteX221" fmla="*/ 1968923 w 4114165"/>
              <a:gd name="connsiteY221" fmla="*/ 2119620 h 3063504"/>
              <a:gd name="connsiteX222" fmla="*/ 1981988 w 4114165"/>
              <a:gd name="connsiteY222" fmla="*/ 1785309 h 3063504"/>
              <a:gd name="connsiteX223" fmla="*/ 2014632 w 4114165"/>
              <a:gd name="connsiteY223" fmla="*/ 895928 h 3063504"/>
              <a:gd name="connsiteX224" fmla="*/ 2024428 w 4114165"/>
              <a:gd name="connsiteY224" fmla="*/ 714045 h 3063504"/>
              <a:gd name="connsiteX225" fmla="*/ 2030967 w 4114165"/>
              <a:gd name="connsiteY225" fmla="*/ 632633 h 3063504"/>
              <a:gd name="connsiteX226" fmla="*/ 2037493 w 4114165"/>
              <a:gd name="connsiteY226" fmla="*/ 587036 h 3063504"/>
              <a:gd name="connsiteX227" fmla="*/ 2040763 w 4114165"/>
              <a:gd name="connsiteY227" fmla="*/ 578268 h 3063504"/>
              <a:gd name="connsiteX228" fmla="*/ 2044019 w 4114165"/>
              <a:gd name="connsiteY228" fmla="*/ 578989 h 3063504"/>
              <a:gd name="connsiteX229" fmla="*/ 2047289 w 4114165"/>
              <a:gd name="connsiteY229" fmla="*/ 589172 h 3063504"/>
              <a:gd name="connsiteX230" fmla="*/ 2050559 w 4114165"/>
              <a:gd name="connsiteY230" fmla="*/ 608725 h 3063504"/>
              <a:gd name="connsiteX231" fmla="*/ 2057085 w 4114165"/>
              <a:gd name="connsiteY231" fmla="*/ 674928 h 3063504"/>
              <a:gd name="connsiteX232" fmla="*/ 2063611 w 4114165"/>
              <a:gd name="connsiteY232" fmla="*/ 774867 h 3063504"/>
              <a:gd name="connsiteX233" fmla="*/ 2073407 w 4114165"/>
              <a:gd name="connsiteY233" fmla="*/ 978645 h 3063504"/>
              <a:gd name="connsiteX234" fmla="*/ 2086472 w 4114165"/>
              <a:gd name="connsiteY234" fmla="*/ 1320706 h 3063504"/>
              <a:gd name="connsiteX235" fmla="*/ 2112590 w 4114165"/>
              <a:gd name="connsiteY235" fmla="*/ 2034865 h 3063504"/>
              <a:gd name="connsiteX236" fmla="*/ 2122386 w 4114165"/>
              <a:gd name="connsiteY236" fmla="*/ 2239782 h 3063504"/>
              <a:gd name="connsiteX237" fmla="*/ 2128925 w 4114165"/>
              <a:gd name="connsiteY237" fmla="*/ 2341241 h 3063504"/>
              <a:gd name="connsiteX238" fmla="*/ 2135451 w 4114165"/>
              <a:gd name="connsiteY238" fmla="*/ 2409888 h 3063504"/>
              <a:gd name="connsiteX239" fmla="*/ 2141978 w 4114165"/>
              <a:gd name="connsiteY239" fmla="*/ 2443155 h 3063504"/>
              <a:gd name="connsiteX240" fmla="*/ 2145247 w 4114165"/>
              <a:gd name="connsiteY240" fmla="*/ 2446131 h 3063504"/>
              <a:gd name="connsiteX241" fmla="*/ 2148517 w 4114165"/>
              <a:gd name="connsiteY241" fmla="*/ 2439964 h 3063504"/>
              <a:gd name="connsiteX242" fmla="*/ 2151773 w 4114165"/>
              <a:gd name="connsiteY242" fmla="*/ 2424768 h 3063504"/>
              <a:gd name="connsiteX243" fmla="*/ 2158312 w 4114165"/>
              <a:gd name="connsiteY243" fmla="*/ 2368074 h 3063504"/>
              <a:gd name="connsiteX244" fmla="*/ 2164839 w 4114165"/>
              <a:gd name="connsiteY244" fmla="*/ 2278595 h 3063504"/>
              <a:gd name="connsiteX245" fmla="*/ 2174635 w 4114165"/>
              <a:gd name="connsiteY245" fmla="*/ 2091647 h 3063504"/>
              <a:gd name="connsiteX246" fmla="*/ 2187687 w 4114165"/>
              <a:gd name="connsiteY246" fmla="*/ 1772557 h 3063504"/>
              <a:gd name="connsiteX247" fmla="*/ 2217075 w 4114165"/>
              <a:gd name="connsiteY247" fmla="*/ 1024625 h 3063504"/>
              <a:gd name="connsiteX248" fmla="*/ 2226870 w 4114165"/>
              <a:gd name="connsiteY248" fmla="*/ 845731 h 3063504"/>
              <a:gd name="connsiteX249" fmla="*/ 2233409 w 4114165"/>
              <a:gd name="connsiteY249" fmla="*/ 761431 h 3063504"/>
              <a:gd name="connsiteX250" fmla="*/ 2239936 w 4114165"/>
              <a:gd name="connsiteY250" fmla="*/ 708853 h 3063504"/>
              <a:gd name="connsiteX251" fmla="*/ 2243205 w 4114165"/>
              <a:gd name="connsiteY251" fmla="*/ 695038 h 3063504"/>
              <a:gd name="connsiteX252" fmla="*/ 2246462 w 4114165"/>
              <a:gd name="connsiteY252" fmla="*/ 689694 h 3063504"/>
              <a:gd name="connsiteX253" fmla="*/ 2249731 w 4114165"/>
              <a:gd name="connsiteY253" fmla="*/ 692796 h 3063504"/>
              <a:gd name="connsiteX254" fmla="*/ 2253001 w 4114165"/>
              <a:gd name="connsiteY254" fmla="*/ 704269 h 3063504"/>
              <a:gd name="connsiteX255" fmla="*/ 2259527 w 4114165"/>
              <a:gd name="connsiteY255" fmla="*/ 751529 h 3063504"/>
              <a:gd name="connsiteX256" fmla="*/ 2266054 w 4114165"/>
              <a:gd name="connsiteY256" fmla="*/ 829091 h 3063504"/>
              <a:gd name="connsiteX257" fmla="*/ 2275849 w 4114165"/>
              <a:gd name="connsiteY257" fmla="*/ 994119 h 3063504"/>
              <a:gd name="connsiteX258" fmla="*/ 2288915 w 4114165"/>
              <a:gd name="connsiteY258" fmla="*/ 1278550 h 3063504"/>
              <a:gd name="connsiteX259" fmla="*/ 2318302 w 4114165"/>
              <a:gd name="connsiteY259" fmla="*/ 1947602 h 3063504"/>
              <a:gd name="connsiteX260" fmla="*/ 2328098 w 4114165"/>
              <a:gd name="connsiteY260" fmla="*/ 2107248 h 3063504"/>
              <a:gd name="connsiteX261" fmla="*/ 2334624 w 4114165"/>
              <a:gd name="connsiteY261" fmla="*/ 2182253 h 3063504"/>
              <a:gd name="connsiteX262" fmla="*/ 2341163 w 4114165"/>
              <a:gd name="connsiteY262" fmla="*/ 2228892 h 3063504"/>
              <a:gd name="connsiteX263" fmla="*/ 2344420 w 4114165"/>
              <a:gd name="connsiteY263" fmla="*/ 2241074 h 3063504"/>
              <a:gd name="connsiteX264" fmla="*/ 2347690 w 4114165"/>
              <a:gd name="connsiteY264" fmla="*/ 2245734 h 3063504"/>
              <a:gd name="connsiteX265" fmla="*/ 2350959 w 4114165"/>
              <a:gd name="connsiteY265" fmla="*/ 2242898 h 3063504"/>
              <a:gd name="connsiteX266" fmla="*/ 2354216 w 4114165"/>
              <a:gd name="connsiteY266" fmla="*/ 2232653 h 3063504"/>
              <a:gd name="connsiteX267" fmla="*/ 2360755 w 4114165"/>
              <a:gd name="connsiteY267" fmla="*/ 2190737 h 3063504"/>
              <a:gd name="connsiteX268" fmla="*/ 2367281 w 4114165"/>
              <a:gd name="connsiteY268" fmla="*/ 2122267 h 3063504"/>
              <a:gd name="connsiteX269" fmla="*/ 2377077 w 4114165"/>
              <a:gd name="connsiteY269" fmla="*/ 1977450 h 3063504"/>
              <a:gd name="connsiteX270" fmla="*/ 2390142 w 4114165"/>
              <a:gd name="connsiteY270" fmla="*/ 1730097 h 3063504"/>
              <a:gd name="connsiteX271" fmla="*/ 2416260 w 4114165"/>
              <a:gd name="connsiteY271" fmla="*/ 1215334 h 3063504"/>
              <a:gd name="connsiteX272" fmla="*/ 2426056 w 4114165"/>
              <a:gd name="connsiteY272" fmla="*/ 1071011 h 3063504"/>
              <a:gd name="connsiteX273" fmla="*/ 2432582 w 4114165"/>
              <a:gd name="connsiteY273" fmla="*/ 1001122 h 3063504"/>
              <a:gd name="connsiteX274" fmla="*/ 2439109 w 4114165"/>
              <a:gd name="connsiteY274" fmla="*/ 955357 h 3063504"/>
              <a:gd name="connsiteX275" fmla="*/ 2442378 w 4114165"/>
              <a:gd name="connsiteY275" fmla="*/ 941997 h 3063504"/>
              <a:gd name="connsiteX276" fmla="*/ 2445647 w 4114165"/>
              <a:gd name="connsiteY276" fmla="*/ 935108 h 3063504"/>
              <a:gd name="connsiteX277" fmla="*/ 2448905 w 4114165"/>
              <a:gd name="connsiteY277" fmla="*/ 934678 h 3063504"/>
              <a:gd name="connsiteX278" fmla="*/ 2452174 w 4114165"/>
              <a:gd name="connsiteY278" fmla="*/ 940630 h 3063504"/>
              <a:gd name="connsiteX279" fmla="*/ 2455443 w 4114165"/>
              <a:gd name="connsiteY279" fmla="*/ 952824 h 3063504"/>
              <a:gd name="connsiteX280" fmla="*/ 2461970 w 4114165"/>
              <a:gd name="connsiteY280" fmla="*/ 995044 h 3063504"/>
              <a:gd name="connsiteX281" fmla="*/ 2468496 w 4114165"/>
              <a:gd name="connsiteY281" fmla="*/ 1058867 h 3063504"/>
              <a:gd name="connsiteX282" fmla="*/ 2478292 w 4114165"/>
              <a:gd name="connsiteY282" fmla="*/ 1187690 h 3063504"/>
              <a:gd name="connsiteX283" fmla="*/ 2494627 w 4114165"/>
              <a:gd name="connsiteY283" fmla="*/ 1454253 h 3063504"/>
              <a:gd name="connsiteX284" fmla="*/ 2514218 w 4114165"/>
              <a:gd name="connsiteY284" fmla="*/ 1766340 h 3063504"/>
              <a:gd name="connsiteX285" fmla="*/ 2524014 w 4114165"/>
              <a:gd name="connsiteY285" fmla="*/ 1883767 h 3063504"/>
              <a:gd name="connsiteX286" fmla="*/ 2530540 w 4114165"/>
              <a:gd name="connsiteY286" fmla="*/ 1939878 h 3063504"/>
              <a:gd name="connsiteX287" fmla="*/ 2537067 w 4114165"/>
              <a:gd name="connsiteY287" fmla="*/ 1975778 h 3063504"/>
              <a:gd name="connsiteX288" fmla="*/ 2540336 w 4114165"/>
              <a:gd name="connsiteY288" fmla="*/ 1985782 h 3063504"/>
              <a:gd name="connsiteX289" fmla="*/ 2543606 w 4114165"/>
              <a:gd name="connsiteY289" fmla="*/ 1990417 h 3063504"/>
              <a:gd name="connsiteX290" fmla="*/ 2546862 w 4114165"/>
              <a:gd name="connsiteY290" fmla="*/ 1989708 h 3063504"/>
              <a:gd name="connsiteX291" fmla="*/ 2550132 w 4114165"/>
              <a:gd name="connsiteY291" fmla="*/ 1983731 h 3063504"/>
              <a:gd name="connsiteX292" fmla="*/ 2556658 w 4114165"/>
              <a:gd name="connsiteY292" fmla="*/ 1956580 h 3063504"/>
              <a:gd name="connsiteX293" fmla="*/ 2563197 w 4114165"/>
              <a:gd name="connsiteY293" fmla="*/ 1910790 h 3063504"/>
              <a:gd name="connsiteX294" fmla="*/ 2572993 w 4114165"/>
              <a:gd name="connsiteY294" fmla="*/ 1813029 h 3063504"/>
              <a:gd name="connsiteX295" fmla="*/ 2586046 w 4114165"/>
              <a:gd name="connsiteY295" fmla="*/ 1647001 h 3063504"/>
              <a:gd name="connsiteX296" fmla="*/ 2608907 w 4114165"/>
              <a:gd name="connsiteY296" fmla="*/ 1350946 h 3063504"/>
              <a:gd name="connsiteX297" fmla="*/ 2618703 w 4114165"/>
              <a:gd name="connsiteY297" fmla="*/ 1256465 h 3063504"/>
              <a:gd name="connsiteX298" fmla="*/ 2625229 w 4114165"/>
              <a:gd name="connsiteY298" fmla="*/ 1211991 h 3063504"/>
              <a:gd name="connsiteX299" fmla="*/ 2631768 w 4114165"/>
              <a:gd name="connsiteY299" fmla="*/ 1184474 h 3063504"/>
              <a:gd name="connsiteX300" fmla="*/ 2635025 w 4114165"/>
              <a:gd name="connsiteY300" fmla="*/ 1177408 h 3063504"/>
              <a:gd name="connsiteX301" fmla="*/ 2638294 w 4114165"/>
              <a:gd name="connsiteY301" fmla="*/ 1174850 h 3063504"/>
              <a:gd name="connsiteX302" fmla="*/ 2641564 w 4114165"/>
              <a:gd name="connsiteY302" fmla="*/ 1176787 h 3063504"/>
              <a:gd name="connsiteX303" fmla="*/ 2644821 w 4114165"/>
              <a:gd name="connsiteY303" fmla="*/ 1183144 h 3063504"/>
              <a:gd name="connsiteX304" fmla="*/ 2651359 w 4114165"/>
              <a:gd name="connsiteY304" fmla="*/ 1208496 h 3063504"/>
              <a:gd name="connsiteX305" fmla="*/ 2657886 w 4114165"/>
              <a:gd name="connsiteY305" fmla="*/ 1249272 h 3063504"/>
              <a:gd name="connsiteX306" fmla="*/ 2667681 w 4114165"/>
              <a:gd name="connsiteY306" fmla="*/ 1333964 h 3063504"/>
              <a:gd name="connsiteX307" fmla="*/ 2684004 w 4114165"/>
              <a:gd name="connsiteY307" fmla="*/ 1510794 h 3063504"/>
              <a:gd name="connsiteX308" fmla="*/ 2700326 w 4114165"/>
              <a:gd name="connsiteY308" fmla="*/ 1682319 h 3063504"/>
              <a:gd name="connsiteX309" fmla="*/ 2710121 w 4114165"/>
              <a:gd name="connsiteY309" fmla="*/ 1760046 h 3063504"/>
              <a:gd name="connsiteX310" fmla="*/ 2716661 w 4114165"/>
              <a:gd name="connsiteY310" fmla="*/ 1795706 h 3063504"/>
              <a:gd name="connsiteX311" fmla="*/ 2723187 w 4114165"/>
              <a:gd name="connsiteY311" fmla="*/ 1816398 h 3063504"/>
              <a:gd name="connsiteX312" fmla="*/ 2726456 w 4114165"/>
              <a:gd name="connsiteY312" fmla="*/ 1820817 h 3063504"/>
              <a:gd name="connsiteX313" fmla="*/ 2729713 w 4114165"/>
              <a:gd name="connsiteY313" fmla="*/ 1821222 h 3063504"/>
              <a:gd name="connsiteX314" fmla="*/ 2732983 w 4114165"/>
              <a:gd name="connsiteY314" fmla="*/ 1817613 h 3063504"/>
              <a:gd name="connsiteX315" fmla="*/ 2736252 w 4114165"/>
              <a:gd name="connsiteY315" fmla="*/ 1810079 h 3063504"/>
              <a:gd name="connsiteX316" fmla="*/ 2742779 w 4114165"/>
              <a:gd name="connsiteY316" fmla="*/ 1783638 h 3063504"/>
              <a:gd name="connsiteX317" fmla="*/ 2749305 w 4114165"/>
              <a:gd name="connsiteY317" fmla="*/ 1743368 h 3063504"/>
              <a:gd name="connsiteX318" fmla="*/ 2759101 w 4114165"/>
              <a:gd name="connsiteY318" fmla="*/ 1661703 h 3063504"/>
              <a:gd name="connsiteX319" fmla="*/ 2775436 w 4114165"/>
              <a:gd name="connsiteY319" fmla="*/ 1493066 h 3063504"/>
              <a:gd name="connsiteX320" fmla="*/ 2791758 w 4114165"/>
              <a:gd name="connsiteY320" fmla="*/ 1328785 h 3063504"/>
              <a:gd name="connsiteX321" fmla="*/ 2801554 w 4114165"/>
              <a:gd name="connsiteY321" fmla="*/ 1253248 h 3063504"/>
              <a:gd name="connsiteX322" fmla="*/ 2808080 w 4114165"/>
              <a:gd name="connsiteY322" fmla="*/ 1217943 h 3063504"/>
              <a:gd name="connsiteX323" fmla="*/ 2814619 w 4114165"/>
              <a:gd name="connsiteY323" fmla="*/ 1196783 h 3063504"/>
              <a:gd name="connsiteX324" fmla="*/ 2817876 w 4114165"/>
              <a:gd name="connsiteY324" fmla="*/ 1191882 h 3063504"/>
              <a:gd name="connsiteX325" fmla="*/ 2821145 w 4114165"/>
              <a:gd name="connsiteY325" fmla="*/ 1190882 h 3063504"/>
              <a:gd name="connsiteX326" fmla="*/ 2824414 w 4114165"/>
              <a:gd name="connsiteY326" fmla="*/ 1193807 h 3063504"/>
              <a:gd name="connsiteX327" fmla="*/ 2827671 w 4114165"/>
              <a:gd name="connsiteY327" fmla="*/ 1200632 h 3063504"/>
              <a:gd name="connsiteX328" fmla="*/ 2834210 w 4114165"/>
              <a:gd name="connsiteY328" fmla="*/ 1225718 h 3063504"/>
              <a:gd name="connsiteX329" fmla="*/ 2840736 w 4114165"/>
              <a:gd name="connsiteY329" fmla="*/ 1265152 h 3063504"/>
              <a:gd name="connsiteX330" fmla="*/ 2850532 w 4114165"/>
              <a:gd name="connsiteY330" fmla="*/ 1347489 h 3063504"/>
              <a:gd name="connsiteX331" fmla="*/ 2863598 w 4114165"/>
              <a:gd name="connsiteY331" fmla="*/ 1487861 h 3063504"/>
              <a:gd name="connsiteX332" fmla="*/ 2889716 w 4114165"/>
              <a:gd name="connsiteY332" fmla="*/ 1782726 h 3063504"/>
              <a:gd name="connsiteX333" fmla="*/ 2899511 w 4114165"/>
              <a:gd name="connsiteY333" fmla="*/ 1866418 h 3063504"/>
              <a:gd name="connsiteX334" fmla="*/ 2906038 w 4114165"/>
              <a:gd name="connsiteY334" fmla="*/ 1907105 h 3063504"/>
              <a:gd name="connsiteX335" fmla="*/ 2912577 w 4114165"/>
              <a:gd name="connsiteY335" fmla="*/ 1933685 h 3063504"/>
              <a:gd name="connsiteX336" fmla="*/ 2915833 w 4114165"/>
              <a:gd name="connsiteY336" fmla="*/ 1941334 h 3063504"/>
              <a:gd name="connsiteX337" fmla="*/ 2919103 w 4114165"/>
              <a:gd name="connsiteY337" fmla="*/ 1945107 h 3063504"/>
              <a:gd name="connsiteX338" fmla="*/ 2922373 w 4114165"/>
              <a:gd name="connsiteY338" fmla="*/ 1944968 h 3063504"/>
              <a:gd name="connsiteX339" fmla="*/ 2925629 w 4114165"/>
              <a:gd name="connsiteY339" fmla="*/ 1940929 h 3063504"/>
              <a:gd name="connsiteX340" fmla="*/ 2928899 w 4114165"/>
              <a:gd name="connsiteY340" fmla="*/ 1933014 h 3063504"/>
              <a:gd name="connsiteX341" fmla="*/ 2935425 w 4114165"/>
              <a:gd name="connsiteY341" fmla="*/ 1905965 h 3063504"/>
              <a:gd name="connsiteX342" fmla="*/ 2941951 w 4114165"/>
              <a:gd name="connsiteY342" fmla="*/ 1864898 h 3063504"/>
              <a:gd name="connsiteX343" fmla="*/ 2951747 w 4114165"/>
              <a:gd name="connsiteY343" fmla="*/ 1780649 h 3063504"/>
              <a:gd name="connsiteX344" fmla="*/ 2964813 w 4114165"/>
              <a:gd name="connsiteY344" fmla="*/ 1637427 h 3063504"/>
              <a:gd name="connsiteX345" fmla="*/ 3000726 w 4114165"/>
              <a:gd name="connsiteY345" fmla="*/ 1222059 h 3063504"/>
              <a:gd name="connsiteX346" fmla="*/ 3010522 w 4114165"/>
              <a:gd name="connsiteY346" fmla="*/ 1142292 h 3063504"/>
              <a:gd name="connsiteX347" fmla="*/ 3017061 w 4114165"/>
              <a:gd name="connsiteY347" fmla="*/ 1103479 h 3063504"/>
              <a:gd name="connsiteX348" fmla="*/ 3023588 w 4114165"/>
              <a:gd name="connsiteY348" fmla="*/ 1077469 h 3063504"/>
              <a:gd name="connsiteX349" fmla="*/ 3030114 w 4114165"/>
              <a:gd name="connsiteY349" fmla="*/ 1064920 h 3063504"/>
              <a:gd name="connsiteX350" fmla="*/ 3033383 w 4114165"/>
              <a:gd name="connsiteY350" fmla="*/ 1063780 h 3063504"/>
              <a:gd name="connsiteX351" fmla="*/ 3036653 w 4114165"/>
              <a:gd name="connsiteY351" fmla="*/ 1066060 h 3063504"/>
              <a:gd name="connsiteX352" fmla="*/ 3039910 w 4114165"/>
              <a:gd name="connsiteY352" fmla="*/ 1071720 h 3063504"/>
              <a:gd name="connsiteX353" fmla="*/ 3046448 w 4114165"/>
              <a:gd name="connsiteY353" fmla="*/ 1092918 h 3063504"/>
              <a:gd name="connsiteX354" fmla="*/ 3052975 w 4114165"/>
              <a:gd name="connsiteY354" fmla="*/ 1126603 h 3063504"/>
              <a:gd name="connsiteX355" fmla="*/ 3062770 w 4114165"/>
              <a:gd name="connsiteY355" fmla="*/ 1198036 h 3063504"/>
              <a:gd name="connsiteX356" fmla="*/ 3075836 w 4114165"/>
              <a:gd name="connsiteY356" fmla="*/ 1324289 h 3063504"/>
              <a:gd name="connsiteX357" fmla="*/ 3098684 w 4114165"/>
              <a:gd name="connsiteY357" fmla="*/ 1588788 h 3063504"/>
              <a:gd name="connsiteX358" fmla="*/ 3118276 w 4114165"/>
              <a:gd name="connsiteY358" fmla="*/ 1805419 h 3063504"/>
              <a:gd name="connsiteX359" fmla="*/ 3131341 w 4114165"/>
              <a:gd name="connsiteY359" fmla="*/ 1919515 h 3063504"/>
              <a:gd name="connsiteX360" fmla="*/ 3141137 w 4114165"/>
              <a:gd name="connsiteY360" fmla="*/ 1981109 h 3063504"/>
              <a:gd name="connsiteX361" fmla="*/ 3147663 w 4114165"/>
              <a:gd name="connsiteY361" fmla="*/ 2008741 h 3063504"/>
              <a:gd name="connsiteX362" fmla="*/ 3154202 w 4114165"/>
              <a:gd name="connsiteY362" fmla="*/ 2024671 h 3063504"/>
              <a:gd name="connsiteX363" fmla="*/ 3157459 w 4114165"/>
              <a:gd name="connsiteY363" fmla="*/ 2028065 h 3063504"/>
              <a:gd name="connsiteX364" fmla="*/ 3160729 w 4114165"/>
              <a:gd name="connsiteY364" fmla="*/ 2028356 h 3063504"/>
              <a:gd name="connsiteX365" fmla="*/ 3163998 w 4114165"/>
              <a:gd name="connsiteY365" fmla="*/ 2025494 h 3063504"/>
              <a:gd name="connsiteX366" fmla="*/ 3167255 w 4114165"/>
              <a:gd name="connsiteY366" fmla="*/ 2019454 h 3063504"/>
              <a:gd name="connsiteX367" fmla="*/ 3173794 w 4114165"/>
              <a:gd name="connsiteY367" fmla="*/ 1997888 h 3063504"/>
              <a:gd name="connsiteX368" fmla="*/ 3180320 w 4114165"/>
              <a:gd name="connsiteY368" fmla="*/ 1963798 h 3063504"/>
              <a:gd name="connsiteX369" fmla="*/ 3190116 w 4114165"/>
              <a:gd name="connsiteY369" fmla="*/ 1890225 h 3063504"/>
              <a:gd name="connsiteX370" fmla="*/ 3199912 w 4114165"/>
              <a:gd name="connsiteY370" fmla="*/ 1792185 h 3063504"/>
              <a:gd name="connsiteX371" fmla="*/ 3212965 w 4114165"/>
              <a:gd name="connsiteY371" fmla="*/ 1630792 h 3063504"/>
              <a:gd name="connsiteX372" fmla="*/ 3258687 w 4114165"/>
              <a:gd name="connsiteY372" fmla="*/ 1017660 h 3063504"/>
              <a:gd name="connsiteX373" fmla="*/ 3268482 w 4114165"/>
              <a:gd name="connsiteY373" fmla="*/ 933703 h 3063504"/>
              <a:gd name="connsiteX374" fmla="*/ 3275009 w 4114165"/>
              <a:gd name="connsiteY374" fmla="*/ 897080 h 3063504"/>
              <a:gd name="connsiteX375" fmla="*/ 3281535 w 4114165"/>
              <a:gd name="connsiteY375" fmla="*/ 878136 h 3063504"/>
              <a:gd name="connsiteX376" fmla="*/ 3284804 w 4114165"/>
              <a:gd name="connsiteY376" fmla="*/ 875743 h 3063504"/>
              <a:gd name="connsiteX377" fmla="*/ 3288074 w 4114165"/>
              <a:gd name="connsiteY377" fmla="*/ 878237 h 3063504"/>
              <a:gd name="connsiteX378" fmla="*/ 3291331 w 4114165"/>
              <a:gd name="connsiteY378" fmla="*/ 885696 h 3063504"/>
              <a:gd name="connsiteX379" fmla="*/ 3297870 w 4114165"/>
              <a:gd name="connsiteY379" fmla="*/ 915632 h 3063504"/>
              <a:gd name="connsiteX380" fmla="*/ 3304396 w 4114165"/>
              <a:gd name="connsiteY380" fmla="*/ 965374 h 3063504"/>
              <a:gd name="connsiteX381" fmla="*/ 3314192 w 4114165"/>
              <a:gd name="connsiteY381" fmla="*/ 1075076 h 3063504"/>
              <a:gd name="connsiteX382" fmla="*/ 3323988 w 4114165"/>
              <a:gd name="connsiteY382" fmla="*/ 1221514 h 3063504"/>
              <a:gd name="connsiteX383" fmla="*/ 3340310 w 4114165"/>
              <a:gd name="connsiteY383" fmla="*/ 1521761 h 3063504"/>
              <a:gd name="connsiteX384" fmla="*/ 3366441 w 4114165"/>
              <a:gd name="connsiteY384" fmla="*/ 2016579 h 3063504"/>
              <a:gd name="connsiteX385" fmla="*/ 3376237 w 4114165"/>
              <a:gd name="connsiteY385" fmla="*/ 2160789 h 3063504"/>
              <a:gd name="connsiteX386" fmla="*/ 3386032 w 4114165"/>
              <a:gd name="connsiteY386" fmla="*/ 2262576 h 3063504"/>
              <a:gd name="connsiteX387" fmla="*/ 3392559 w 4114165"/>
              <a:gd name="connsiteY387" fmla="*/ 2302136 h 3063504"/>
              <a:gd name="connsiteX388" fmla="*/ 3395828 w 4114165"/>
              <a:gd name="connsiteY388" fmla="*/ 2312672 h 3063504"/>
              <a:gd name="connsiteX389" fmla="*/ 3399085 w 4114165"/>
              <a:gd name="connsiteY389" fmla="*/ 2316813 h 3063504"/>
              <a:gd name="connsiteX390" fmla="*/ 3402354 w 4114165"/>
              <a:gd name="connsiteY390" fmla="*/ 2314458 h 3063504"/>
              <a:gd name="connsiteX391" fmla="*/ 3405624 w 4114165"/>
              <a:gd name="connsiteY391" fmla="*/ 2305568 h 3063504"/>
              <a:gd name="connsiteX392" fmla="*/ 3412150 w 4114165"/>
              <a:gd name="connsiteY392" fmla="*/ 2268275 h 3063504"/>
              <a:gd name="connsiteX393" fmla="*/ 3418677 w 4114165"/>
              <a:gd name="connsiteY393" fmla="*/ 2205743 h 3063504"/>
              <a:gd name="connsiteX394" fmla="*/ 3428472 w 4114165"/>
              <a:gd name="connsiteY394" fmla="*/ 2068625 h 3063504"/>
              <a:gd name="connsiteX395" fmla="*/ 3438268 w 4114165"/>
              <a:gd name="connsiteY395" fmla="*/ 1888224 h 3063504"/>
              <a:gd name="connsiteX396" fmla="*/ 3454590 w 4114165"/>
              <a:gd name="connsiteY396" fmla="*/ 1528523 h 3063504"/>
              <a:gd name="connsiteX397" fmla="*/ 3477451 w 4114165"/>
              <a:gd name="connsiteY397" fmla="*/ 1031083 h 3063504"/>
              <a:gd name="connsiteX398" fmla="*/ 3487247 w 4114165"/>
              <a:gd name="connsiteY398" fmla="*/ 866929 h 3063504"/>
              <a:gd name="connsiteX399" fmla="*/ 3497043 w 4114165"/>
              <a:gd name="connsiteY399" fmla="*/ 752567 h 3063504"/>
              <a:gd name="connsiteX400" fmla="*/ 3503569 w 4114165"/>
              <a:gd name="connsiteY400" fmla="*/ 708790 h 3063504"/>
              <a:gd name="connsiteX401" fmla="*/ 3506839 w 4114165"/>
              <a:gd name="connsiteY401" fmla="*/ 697342 h 3063504"/>
              <a:gd name="connsiteX402" fmla="*/ 3510108 w 4114165"/>
              <a:gd name="connsiteY402" fmla="*/ 693037 h 3063504"/>
              <a:gd name="connsiteX403" fmla="*/ 3513365 w 4114165"/>
              <a:gd name="connsiteY403" fmla="*/ 695924 h 3063504"/>
              <a:gd name="connsiteX404" fmla="*/ 3516634 w 4114165"/>
              <a:gd name="connsiteY404" fmla="*/ 705979 h 3063504"/>
              <a:gd name="connsiteX405" fmla="*/ 3523161 w 4114165"/>
              <a:gd name="connsiteY405" fmla="*/ 747236 h 3063504"/>
              <a:gd name="connsiteX406" fmla="*/ 3529700 w 4114165"/>
              <a:gd name="connsiteY406" fmla="*/ 815390 h 3063504"/>
              <a:gd name="connsiteX407" fmla="*/ 3539496 w 4114165"/>
              <a:gd name="connsiteY407" fmla="*/ 962638 h 3063504"/>
              <a:gd name="connsiteX408" fmla="*/ 3552548 w 4114165"/>
              <a:gd name="connsiteY408" fmla="*/ 1223718 h 3063504"/>
              <a:gd name="connsiteX409" fmla="*/ 3591731 w 4114165"/>
              <a:gd name="connsiteY409" fmla="*/ 2071171 h 3063504"/>
              <a:gd name="connsiteX410" fmla="*/ 3601527 w 4114165"/>
              <a:gd name="connsiteY410" fmla="*/ 2206351 h 3063504"/>
              <a:gd name="connsiteX411" fmla="*/ 3608066 w 4114165"/>
              <a:gd name="connsiteY411" fmla="*/ 2265109 h 3063504"/>
              <a:gd name="connsiteX412" fmla="*/ 3614593 w 4114165"/>
              <a:gd name="connsiteY412" fmla="*/ 2296311 h 3063504"/>
              <a:gd name="connsiteX413" fmla="*/ 3617862 w 4114165"/>
              <a:gd name="connsiteY413" fmla="*/ 2301250 h 3063504"/>
              <a:gd name="connsiteX414" fmla="*/ 3621119 w 4114165"/>
              <a:gd name="connsiteY414" fmla="*/ 2299034 h 3063504"/>
              <a:gd name="connsiteX415" fmla="*/ 3624388 w 4114165"/>
              <a:gd name="connsiteY415" fmla="*/ 2289726 h 3063504"/>
              <a:gd name="connsiteX416" fmla="*/ 3630915 w 4114165"/>
              <a:gd name="connsiteY416" fmla="*/ 2250394 h 3063504"/>
              <a:gd name="connsiteX417" fmla="*/ 3637453 w 4114165"/>
              <a:gd name="connsiteY417" fmla="*/ 2185001 h 3063504"/>
              <a:gd name="connsiteX418" fmla="*/ 3647249 w 4114165"/>
              <a:gd name="connsiteY418" fmla="*/ 2044375 h 3063504"/>
              <a:gd name="connsiteX419" fmla="*/ 3660302 w 4114165"/>
              <a:gd name="connsiteY419" fmla="*/ 1798352 h 3063504"/>
              <a:gd name="connsiteX420" fmla="*/ 3692959 w 4114165"/>
              <a:gd name="connsiteY420" fmla="*/ 1140064 h 3063504"/>
              <a:gd name="connsiteX421" fmla="*/ 3702755 w 4114165"/>
              <a:gd name="connsiteY421" fmla="*/ 999805 h 3063504"/>
              <a:gd name="connsiteX422" fmla="*/ 3709281 w 4114165"/>
              <a:gd name="connsiteY422" fmla="*/ 933399 h 3063504"/>
              <a:gd name="connsiteX423" fmla="*/ 3715807 w 4114165"/>
              <a:gd name="connsiteY423" fmla="*/ 891369 h 3063504"/>
              <a:gd name="connsiteX424" fmla="*/ 3719077 w 4114165"/>
              <a:gd name="connsiteY424" fmla="*/ 879922 h 3063504"/>
              <a:gd name="connsiteX425" fmla="*/ 3722346 w 4114165"/>
              <a:gd name="connsiteY425" fmla="*/ 874932 h 3063504"/>
              <a:gd name="connsiteX426" fmla="*/ 3725603 w 4114165"/>
              <a:gd name="connsiteY426" fmla="*/ 876414 h 3063504"/>
              <a:gd name="connsiteX427" fmla="*/ 3728873 w 4114165"/>
              <a:gd name="connsiteY427" fmla="*/ 884278 h 3063504"/>
              <a:gd name="connsiteX428" fmla="*/ 3735399 w 4114165"/>
              <a:gd name="connsiteY428" fmla="*/ 918570 h 3063504"/>
              <a:gd name="connsiteX429" fmla="*/ 3741938 w 4114165"/>
              <a:gd name="connsiteY429" fmla="*/ 975973 h 3063504"/>
              <a:gd name="connsiteX430" fmla="*/ 3751734 w 4114165"/>
              <a:gd name="connsiteY430" fmla="*/ 1099301 h 3063504"/>
              <a:gd name="connsiteX431" fmla="*/ 3764786 w 4114165"/>
              <a:gd name="connsiteY431" fmla="*/ 1313260 h 3063504"/>
              <a:gd name="connsiteX432" fmla="*/ 3794174 w 4114165"/>
              <a:gd name="connsiteY432" fmla="*/ 1820969 h 3063504"/>
              <a:gd name="connsiteX433" fmla="*/ 3803970 w 4114165"/>
              <a:gd name="connsiteY433" fmla="*/ 1943664 h 3063504"/>
              <a:gd name="connsiteX434" fmla="*/ 3810509 w 4114165"/>
              <a:gd name="connsiteY434" fmla="*/ 2002054 h 3063504"/>
              <a:gd name="connsiteX435" fmla="*/ 3817035 w 4114165"/>
              <a:gd name="connsiteY435" fmla="*/ 2039208 h 3063504"/>
              <a:gd name="connsiteX436" fmla="*/ 3820304 w 4114165"/>
              <a:gd name="connsiteY436" fmla="*/ 2049453 h 3063504"/>
              <a:gd name="connsiteX437" fmla="*/ 3823561 w 4114165"/>
              <a:gd name="connsiteY437" fmla="*/ 2054050 h 3063504"/>
              <a:gd name="connsiteX438" fmla="*/ 3826831 w 4114165"/>
              <a:gd name="connsiteY438" fmla="*/ 2053011 h 3063504"/>
              <a:gd name="connsiteX439" fmla="*/ 3830100 w 4114165"/>
              <a:gd name="connsiteY439" fmla="*/ 2046401 h 3063504"/>
              <a:gd name="connsiteX440" fmla="*/ 3836626 w 4114165"/>
              <a:gd name="connsiteY440" fmla="*/ 2017073 h 3063504"/>
              <a:gd name="connsiteX441" fmla="*/ 3843153 w 4114165"/>
              <a:gd name="connsiteY441" fmla="*/ 1967724 h 3063504"/>
              <a:gd name="connsiteX442" fmla="*/ 3852949 w 4114165"/>
              <a:gd name="connsiteY442" fmla="*/ 1861834 h 3063504"/>
              <a:gd name="connsiteX443" fmla="*/ 3866014 w 4114165"/>
              <a:gd name="connsiteY443" fmla="*/ 1679090 h 3063504"/>
              <a:gd name="connsiteX444" fmla="*/ 3892132 w 4114165"/>
              <a:gd name="connsiteY444" fmla="*/ 1294657 h 3063504"/>
              <a:gd name="connsiteX445" fmla="*/ 3901928 w 4114165"/>
              <a:gd name="connsiteY445" fmla="*/ 1185892 h 3063504"/>
              <a:gd name="connsiteX446" fmla="*/ 3908467 w 4114165"/>
              <a:gd name="connsiteY446" fmla="*/ 1133061 h 3063504"/>
              <a:gd name="connsiteX447" fmla="*/ 3914993 w 4114165"/>
              <a:gd name="connsiteY447" fmla="*/ 1098427 h 3063504"/>
              <a:gd name="connsiteX448" fmla="*/ 3918263 w 4114165"/>
              <a:gd name="connsiteY448" fmla="*/ 1088360 h 3063504"/>
              <a:gd name="connsiteX449" fmla="*/ 3921519 w 4114165"/>
              <a:gd name="connsiteY449" fmla="*/ 1083244 h 3063504"/>
              <a:gd name="connsiteX450" fmla="*/ 3924789 w 4114165"/>
              <a:gd name="connsiteY450" fmla="*/ 1083117 h 3063504"/>
              <a:gd name="connsiteX451" fmla="*/ 3928058 w 4114165"/>
              <a:gd name="connsiteY451" fmla="*/ 1087916 h 3063504"/>
              <a:gd name="connsiteX452" fmla="*/ 3931315 w 4114165"/>
              <a:gd name="connsiteY452" fmla="*/ 1097591 h 3063504"/>
              <a:gd name="connsiteX453" fmla="*/ 3937854 w 4114165"/>
              <a:gd name="connsiteY453" fmla="*/ 1130946 h 3063504"/>
              <a:gd name="connsiteX454" fmla="*/ 3944380 w 4114165"/>
              <a:gd name="connsiteY454" fmla="*/ 1181523 h 3063504"/>
              <a:gd name="connsiteX455" fmla="*/ 3954176 w 4114165"/>
              <a:gd name="connsiteY455" fmla="*/ 1284311 h 3063504"/>
              <a:gd name="connsiteX456" fmla="*/ 3970498 w 4114165"/>
              <a:gd name="connsiteY456" fmla="*/ 1500132 h 3063504"/>
              <a:gd name="connsiteX457" fmla="*/ 3990090 w 4114165"/>
              <a:gd name="connsiteY457" fmla="*/ 1758754 h 3063504"/>
              <a:gd name="connsiteX458" fmla="*/ 3999886 w 4114165"/>
              <a:gd name="connsiteY458" fmla="*/ 1858187 h 3063504"/>
              <a:gd name="connsiteX459" fmla="*/ 4006412 w 4114165"/>
              <a:gd name="connsiteY459" fmla="*/ 1906257 h 3063504"/>
              <a:gd name="connsiteX460" fmla="*/ 4012951 w 4114165"/>
              <a:gd name="connsiteY460" fmla="*/ 1937206 h 3063504"/>
              <a:gd name="connsiteX461" fmla="*/ 4016208 w 4114165"/>
              <a:gd name="connsiteY461" fmla="*/ 1945779 h 3063504"/>
              <a:gd name="connsiteX462" fmla="*/ 4019477 w 4114165"/>
              <a:gd name="connsiteY462" fmla="*/ 1949628 h 3063504"/>
              <a:gd name="connsiteX463" fmla="*/ 4022747 w 4114165"/>
              <a:gd name="connsiteY463" fmla="*/ 1948678 h 3063504"/>
              <a:gd name="connsiteX464" fmla="*/ 4026004 w 4114165"/>
              <a:gd name="connsiteY464" fmla="*/ 1942955 h 3063504"/>
              <a:gd name="connsiteX465" fmla="*/ 4032542 w 4114165"/>
              <a:gd name="connsiteY465" fmla="*/ 1917400 h 3063504"/>
              <a:gd name="connsiteX466" fmla="*/ 4039069 w 4114165"/>
              <a:gd name="connsiteY466" fmla="*/ 1874003 h 3063504"/>
              <a:gd name="connsiteX467" fmla="*/ 4048865 w 4114165"/>
              <a:gd name="connsiteY467" fmla="*/ 1779560 h 3063504"/>
              <a:gd name="connsiteX468" fmla="*/ 4061930 w 4114165"/>
              <a:gd name="connsiteY468" fmla="*/ 1613430 h 3063504"/>
              <a:gd name="connsiteX469" fmla="*/ 4091317 w 4114165"/>
              <a:gd name="connsiteY469" fmla="*/ 1214410 h 3063504"/>
              <a:gd name="connsiteX470" fmla="*/ 4101113 w 4114165"/>
              <a:gd name="connsiteY470" fmla="*/ 1119638 h 3063504"/>
              <a:gd name="connsiteX471" fmla="*/ 4107639 w 4114165"/>
              <a:gd name="connsiteY471" fmla="*/ 1076545 h 3063504"/>
              <a:gd name="connsiteX472" fmla="*/ 4114166 w 4114165"/>
              <a:gd name="connsiteY472" fmla="*/ 1052054 h 3063504"/>
              <a:gd name="connsiteX473" fmla="*/ 4114166 w 4114165"/>
              <a:gd name="connsiteY473" fmla="*/ 1052054 h 30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</a:cxnLst>
            <a:rect l="l" t="t" r="r" b="b"/>
            <a:pathLst>
              <a:path w="4114165" h="3063504">
                <a:moveTo>
                  <a:pt x="0" y="1833480"/>
                </a:moveTo>
                <a:lnTo>
                  <a:pt x="45713" y="417481"/>
                </a:lnTo>
                <a:lnTo>
                  <a:pt x="52243" y="297352"/>
                </a:lnTo>
                <a:lnTo>
                  <a:pt x="58773" y="217167"/>
                </a:lnTo>
                <a:lnTo>
                  <a:pt x="62039" y="193329"/>
                </a:lnTo>
                <a:lnTo>
                  <a:pt x="65305" y="180827"/>
                </a:lnTo>
                <a:lnTo>
                  <a:pt x="68569" y="179911"/>
                </a:lnTo>
                <a:lnTo>
                  <a:pt x="71835" y="190731"/>
                </a:lnTo>
                <a:lnTo>
                  <a:pt x="75101" y="213328"/>
                </a:lnTo>
                <a:lnTo>
                  <a:pt x="81631" y="293496"/>
                </a:lnTo>
                <a:lnTo>
                  <a:pt x="88161" y="418608"/>
                </a:lnTo>
                <a:lnTo>
                  <a:pt x="97957" y="682450"/>
                </a:lnTo>
                <a:lnTo>
                  <a:pt x="111017" y="1145838"/>
                </a:lnTo>
                <a:lnTo>
                  <a:pt x="150200" y="2656215"/>
                </a:lnTo>
                <a:lnTo>
                  <a:pt x="159996" y="2898502"/>
                </a:lnTo>
                <a:lnTo>
                  <a:pt x="166526" y="3002974"/>
                </a:lnTo>
                <a:lnTo>
                  <a:pt x="173056" y="3056590"/>
                </a:lnTo>
                <a:lnTo>
                  <a:pt x="176322" y="3063504"/>
                </a:lnTo>
                <a:lnTo>
                  <a:pt x="179588" y="3056970"/>
                </a:lnTo>
                <a:lnTo>
                  <a:pt x="182852" y="3036988"/>
                </a:lnTo>
                <a:lnTo>
                  <a:pt x="189382" y="2957348"/>
                </a:lnTo>
                <a:lnTo>
                  <a:pt x="195914" y="2827131"/>
                </a:lnTo>
                <a:lnTo>
                  <a:pt x="205709" y="2547184"/>
                </a:lnTo>
                <a:lnTo>
                  <a:pt x="218770" y="2052391"/>
                </a:lnTo>
                <a:lnTo>
                  <a:pt x="257952" y="449365"/>
                </a:lnTo>
                <a:lnTo>
                  <a:pt x="267747" y="190794"/>
                </a:lnTo>
                <a:lnTo>
                  <a:pt x="274279" y="76196"/>
                </a:lnTo>
                <a:lnTo>
                  <a:pt x="280809" y="12309"/>
                </a:lnTo>
                <a:lnTo>
                  <a:pt x="284074" y="0"/>
                </a:lnTo>
                <a:lnTo>
                  <a:pt x="287339" y="871"/>
                </a:lnTo>
                <a:lnTo>
                  <a:pt x="290605" y="14841"/>
                </a:lnTo>
                <a:lnTo>
                  <a:pt x="293869" y="41707"/>
                </a:lnTo>
                <a:lnTo>
                  <a:pt x="300400" y="132747"/>
                </a:lnTo>
                <a:lnTo>
                  <a:pt x="306931" y="270150"/>
                </a:lnTo>
                <a:lnTo>
                  <a:pt x="316726" y="550888"/>
                </a:lnTo>
                <a:lnTo>
                  <a:pt x="329787" y="1025879"/>
                </a:lnTo>
                <a:lnTo>
                  <a:pt x="362436" y="2279786"/>
                </a:lnTo>
                <a:lnTo>
                  <a:pt x="372232" y="2556694"/>
                </a:lnTo>
                <a:lnTo>
                  <a:pt x="382027" y="2748670"/>
                </a:lnTo>
                <a:lnTo>
                  <a:pt x="388567" y="2823459"/>
                </a:lnTo>
                <a:lnTo>
                  <a:pt x="391823" y="2844202"/>
                </a:lnTo>
                <a:lnTo>
                  <a:pt x="395093" y="2853750"/>
                </a:lnTo>
                <a:lnTo>
                  <a:pt x="398362" y="2852192"/>
                </a:lnTo>
                <a:lnTo>
                  <a:pt x="401619" y="2839668"/>
                </a:lnTo>
                <a:lnTo>
                  <a:pt x="404889" y="2816443"/>
                </a:lnTo>
                <a:lnTo>
                  <a:pt x="411415" y="2739337"/>
                </a:lnTo>
                <a:lnTo>
                  <a:pt x="417954" y="2624582"/>
                </a:lnTo>
                <a:lnTo>
                  <a:pt x="427737" y="2392894"/>
                </a:lnTo>
                <a:lnTo>
                  <a:pt x="440802" y="2005562"/>
                </a:lnTo>
                <a:lnTo>
                  <a:pt x="473459" y="995006"/>
                </a:lnTo>
                <a:lnTo>
                  <a:pt x="483255" y="770207"/>
                </a:lnTo>
                <a:lnTo>
                  <a:pt x="493051" y="610130"/>
                </a:lnTo>
                <a:lnTo>
                  <a:pt x="499577" y="543438"/>
                </a:lnTo>
                <a:lnTo>
                  <a:pt x="506103" y="509955"/>
                </a:lnTo>
                <a:lnTo>
                  <a:pt x="509373" y="505624"/>
                </a:lnTo>
                <a:lnTo>
                  <a:pt x="512642" y="509409"/>
                </a:lnTo>
                <a:lnTo>
                  <a:pt x="515899" y="521111"/>
                </a:lnTo>
                <a:lnTo>
                  <a:pt x="522438" y="567167"/>
                </a:lnTo>
                <a:lnTo>
                  <a:pt x="528965" y="641054"/>
                </a:lnTo>
                <a:lnTo>
                  <a:pt x="538760" y="796230"/>
                </a:lnTo>
                <a:lnTo>
                  <a:pt x="551826" y="1063160"/>
                </a:lnTo>
                <a:lnTo>
                  <a:pt x="591009" y="1914399"/>
                </a:lnTo>
                <a:lnTo>
                  <a:pt x="600805" y="2064446"/>
                </a:lnTo>
                <a:lnTo>
                  <a:pt x="610601" y="2170198"/>
                </a:lnTo>
                <a:lnTo>
                  <a:pt x="617127" y="2214063"/>
                </a:lnTo>
                <a:lnTo>
                  <a:pt x="623653" y="2236173"/>
                </a:lnTo>
                <a:lnTo>
                  <a:pt x="626923" y="2239162"/>
                </a:lnTo>
                <a:lnTo>
                  <a:pt x="630192" y="2236882"/>
                </a:lnTo>
                <a:lnTo>
                  <a:pt x="633449" y="2229500"/>
                </a:lnTo>
                <a:lnTo>
                  <a:pt x="639988" y="2200083"/>
                </a:lnTo>
                <a:lnTo>
                  <a:pt x="646514" y="2152659"/>
                </a:lnTo>
                <a:lnTo>
                  <a:pt x="656310" y="2052556"/>
                </a:lnTo>
                <a:lnTo>
                  <a:pt x="669375" y="1878764"/>
                </a:lnTo>
                <a:lnTo>
                  <a:pt x="715085" y="1222160"/>
                </a:lnTo>
                <a:lnTo>
                  <a:pt x="724881" y="1127717"/>
                </a:lnTo>
                <a:lnTo>
                  <a:pt x="734677" y="1062526"/>
                </a:lnTo>
                <a:lnTo>
                  <a:pt x="741203" y="1036617"/>
                </a:lnTo>
                <a:lnTo>
                  <a:pt x="744472" y="1029057"/>
                </a:lnTo>
                <a:lnTo>
                  <a:pt x="747729" y="1025119"/>
                </a:lnTo>
                <a:lnTo>
                  <a:pt x="750999" y="1024765"/>
                </a:lnTo>
                <a:lnTo>
                  <a:pt x="754268" y="1027956"/>
                </a:lnTo>
                <a:lnTo>
                  <a:pt x="757525" y="1034629"/>
                </a:lnTo>
                <a:lnTo>
                  <a:pt x="764064" y="1058018"/>
                </a:lnTo>
                <a:lnTo>
                  <a:pt x="770590" y="1094020"/>
                </a:lnTo>
                <a:lnTo>
                  <a:pt x="780386" y="1168847"/>
                </a:lnTo>
                <a:lnTo>
                  <a:pt x="793451" y="1298760"/>
                </a:lnTo>
                <a:lnTo>
                  <a:pt x="839161" y="1793806"/>
                </a:lnTo>
                <a:lnTo>
                  <a:pt x="848957" y="1861910"/>
                </a:lnTo>
                <a:lnTo>
                  <a:pt x="855483" y="1893644"/>
                </a:lnTo>
                <a:lnTo>
                  <a:pt x="862022" y="1913500"/>
                </a:lnTo>
                <a:lnTo>
                  <a:pt x="865279" y="1918844"/>
                </a:lnTo>
                <a:lnTo>
                  <a:pt x="868548" y="1921098"/>
                </a:lnTo>
                <a:lnTo>
                  <a:pt x="871818" y="1920262"/>
                </a:lnTo>
                <a:lnTo>
                  <a:pt x="875075" y="1916400"/>
                </a:lnTo>
                <a:lnTo>
                  <a:pt x="881613" y="1899735"/>
                </a:lnTo>
                <a:lnTo>
                  <a:pt x="888140" y="1871800"/>
                </a:lnTo>
                <a:lnTo>
                  <a:pt x="897936" y="1811016"/>
                </a:lnTo>
                <a:lnTo>
                  <a:pt x="911001" y="1702099"/>
                </a:lnTo>
                <a:lnTo>
                  <a:pt x="937119" y="1442590"/>
                </a:lnTo>
                <a:lnTo>
                  <a:pt x="953441" y="1297291"/>
                </a:lnTo>
                <a:lnTo>
                  <a:pt x="963237" y="1230796"/>
                </a:lnTo>
                <a:lnTo>
                  <a:pt x="973033" y="1185563"/>
                </a:lnTo>
                <a:lnTo>
                  <a:pt x="979559" y="1168835"/>
                </a:lnTo>
                <a:lnTo>
                  <a:pt x="982829" y="1164732"/>
                </a:lnTo>
                <a:lnTo>
                  <a:pt x="986098" y="1163542"/>
                </a:lnTo>
                <a:lnTo>
                  <a:pt x="989355" y="1165264"/>
                </a:lnTo>
                <a:lnTo>
                  <a:pt x="992624" y="1169911"/>
                </a:lnTo>
                <a:lnTo>
                  <a:pt x="999151" y="1187868"/>
                </a:lnTo>
                <a:lnTo>
                  <a:pt x="1005689" y="1217006"/>
                </a:lnTo>
                <a:lnTo>
                  <a:pt x="1015485" y="1279968"/>
                </a:lnTo>
                <a:lnTo>
                  <a:pt x="1025281" y="1362685"/>
                </a:lnTo>
                <a:lnTo>
                  <a:pt x="1041603" y="1530359"/>
                </a:lnTo>
                <a:lnTo>
                  <a:pt x="1067721" y="1808255"/>
                </a:lnTo>
                <a:lnTo>
                  <a:pt x="1077517" y="1891643"/>
                </a:lnTo>
                <a:lnTo>
                  <a:pt x="1087313" y="1952402"/>
                </a:lnTo>
                <a:lnTo>
                  <a:pt x="1093852" y="1977209"/>
                </a:lnTo>
                <a:lnTo>
                  <a:pt x="1097109" y="1984288"/>
                </a:lnTo>
                <a:lnTo>
                  <a:pt x="1100378" y="1987618"/>
                </a:lnTo>
                <a:lnTo>
                  <a:pt x="1103648" y="1987061"/>
                </a:lnTo>
                <a:lnTo>
                  <a:pt x="1106904" y="1982502"/>
                </a:lnTo>
                <a:lnTo>
                  <a:pt x="1110174" y="1973853"/>
                </a:lnTo>
                <a:lnTo>
                  <a:pt x="1116700" y="1944158"/>
                </a:lnTo>
                <a:lnTo>
                  <a:pt x="1123239" y="1898000"/>
                </a:lnTo>
                <a:lnTo>
                  <a:pt x="1133035" y="1799302"/>
                </a:lnTo>
                <a:lnTo>
                  <a:pt x="1142831" y="1669529"/>
                </a:lnTo>
                <a:lnTo>
                  <a:pt x="1159153" y="1406436"/>
                </a:lnTo>
                <a:lnTo>
                  <a:pt x="1182001" y="1034654"/>
                </a:lnTo>
                <a:lnTo>
                  <a:pt x="1191797" y="914138"/>
                </a:lnTo>
                <a:lnTo>
                  <a:pt x="1198336" y="857229"/>
                </a:lnTo>
                <a:lnTo>
                  <a:pt x="1204863" y="823127"/>
                </a:lnTo>
                <a:lnTo>
                  <a:pt x="1208132" y="815504"/>
                </a:lnTo>
                <a:lnTo>
                  <a:pt x="1211389" y="814516"/>
                </a:lnTo>
                <a:lnTo>
                  <a:pt x="1214658" y="820341"/>
                </a:lnTo>
                <a:lnTo>
                  <a:pt x="1217928" y="833131"/>
                </a:lnTo>
                <a:lnTo>
                  <a:pt x="1224454" y="879694"/>
                </a:lnTo>
                <a:lnTo>
                  <a:pt x="1230980" y="953774"/>
                </a:lnTo>
                <a:lnTo>
                  <a:pt x="1240776" y="1112711"/>
                </a:lnTo>
                <a:lnTo>
                  <a:pt x="1253841" y="1396407"/>
                </a:lnTo>
                <a:lnTo>
                  <a:pt x="1289755" y="2259461"/>
                </a:lnTo>
                <a:lnTo>
                  <a:pt x="1299551" y="2414207"/>
                </a:lnTo>
                <a:lnTo>
                  <a:pt x="1306090" y="2478878"/>
                </a:lnTo>
                <a:lnTo>
                  <a:pt x="1309347" y="2498177"/>
                </a:lnTo>
                <a:lnTo>
                  <a:pt x="1312616" y="2508320"/>
                </a:lnTo>
                <a:lnTo>
                  <a:pt x="1315886" y="2509067"/>
                </a:lnTo>
                <a:lnTo>
                  <a:pt x="1319143" y="2500266"/>
                </a:lnTo>
                <a:lnTo>
                  <a:pt x="1322412" y="2481892"/>
                </a:lnTo>
                <a:lnTo>
                  <a:pt x="1328938" y="2416689"/>
                </a:lnTo>
                <a:lnTo>
                  <a:pt x="1335477" y="2315078"/>
                </a:lnTo>
                <a:lnTo>
                  <a:pt x="1345273" y="2101829"/>
                </a:lnTo>
                <a:lnTo>
                  <a:pt x="1358326" y="1731731"/>
                </a:lnTo>
                <a:lnTo>
                  <a:pt x="1390983" y="746033"/>
                </a:lnTo>
                <a:lnTo>
                  <a:pt x="1400779" y="542587"/>
                </a:lnTo>
                <a:lnTo>
                  <a:pt x="1407305" y="451054"/>
                </a:lnTo>
                <a:lnTo>
                  <a:pt x="1413844" y="399459"/>
                </a:lnTo>
                <a:lnTo>
                  <a:pt x="1417101" y="389390"/>
                </a:lnTo>
                <a:lnTo>
                  <a:pt x="1420370" y="390002"/>
                </a:lnTo>
                <a:lnTo>
                  <a:pt x="1423640" y="401305"/>
                </a:lnTo>
                <a:lnTo>
                  <a:pt x="1426896" y="423206"/>
                </a:lnTo>
                <a:lnTo>
                  <a:pt x="1433423" y="497902"/>
                </a:lnTo>
                <a:lnTo>
                  <a:pt x="1439962" y="611295"/>
                </a:lnTo>
                <a:lnTo>
                  <a:pt x="1449758" y="844173"/>
                </a:lnTo>
                <a:lnTo>
                  <a:pt x="1462810" y="1239775"/>
                </a:lnTo>
                <a:lnTo>
                  <a:pt x="1495467" y="2273631"/>
                </a:lnTo>
                <a:lnTo>
                  <a:pt x="1505263" y="2490199"/>
                </a:lnTo>
                <a:lnTo>
                  <a:pt x="1511789" y="2591265"/>
                </a:lnTo>
                <a:lnTo>
                  <a:pt x="1518328" y="2653302"/>
                </a:lnTo>
                <a:lnTo>
                  <a:pt x="1521585" y="2668954"/>
                </a:lnTo>
                <a:lnTo>
                  <a:pt x="1524854" y="2674159"/>
                </a:lnTo>
                <a:lnTo>
                  <a:pt x="1528124" y="2668878"/>
                </a:lnTo>
                <a:lnTo>
                  <a:pt x="1531381" y="2653214"/>
                </a:lnTo>
                <a:lnTo>
                  <a:pt x="1537920" y="2591404"/>
                </a:lnTo>
                <a:lnTo>
                  <a:pt x="1544446" y="2491149"/>
                </a:lnTo>
                <a:lnTo>
                  <a:pt x="1554242" y="2277418"/>
                </a:lnTo>
                <a:lnTo>
                  <a:pt x="1567307" y="1903661"/>
                </a:lnTo>
                <a:lnTo>
                  <a:pt x="1603221" y="803195"/>
                </a:lnTo>
                <a:lnTo>
                  <a:pt x="1613017" y="601038"/>
                </a:lnTo>
                <a:lnTo>
                  <a:pt x="1619543" y="509316"/>
                </a:lnTo>
                <a:lnTo>
                  <a:pt x="1626082" y="456003"/>
                </a:lnTo>
                <a:lnTo>
                  <a:pt x="1629339" y="444364"/>
                </a:lnTo>
                <a:lnTo>
                  <a:pt x="1632608" y="442877"/>
                </a:lnTo>
                <a:lnTo>
                  <a:pt x="1635878" y="451531"/>
                </a:lnTo>
                <a:lnTo>
                  <a:pt x="1639135" y="470215"/>
                </a:lnTo>
                <a:lnTo>
                  <a:pt x="1645674" y="536772"/>
                </a:lnTo>
                <a:lnTo>
                  <a:pt x="1652200" y="639838"/>
                </a:lnTo>
                <a:lnTo>
                  <a:pt x="1661996" y="853620"/>
                </a:lnTo>
                <a:lnTo>
                  <a:pt x="1675061" y="1218766"/>
                </a:lnTo>
                <a:lnTo>
                  <a:pt x="1704436" y="2091786"/>
                </a:lnTo>
                <a:lnTo>
                  <a:pt x="1714232" y="2309620"/>
                </a:lnTo>
                <a:lnTo>
                  <a:pt x="1720771" y="2416397"/>
                </a:lnTo>
                <a:lnTo>
                  <a:pt x="1727297" y="2487590"/>
                </a:lnTo>
                <a:lnTo>
                  <a:pt x="1730566" y="2508991"/>
                </a:lnTo>
                <a:lnTo>
                  <a:pt x="1733823" y="2520654"/>
                </a:lnTo>
                <a:lnTo>
                  <a:pt x="1737093" y="2522490"/>
                </a:lnTo>
                <a:lnTo>
                  <a:pt x="1740362" y="2514513"/>
                </a:lnTo>
                <a:lnTo>
                  <a:pt x="1743619" y="2496835"/>
                </a:lnTo>
                <a:lnTo>
                  <a:pt x="1750158" y="2433252"/>
                </a:lnTo>
                <a:lnTo>
                  <a:pt x="1756684" y="2334453"/>
                </a:lnTo>
                <a:lnTo>
                  <a:pt x="1766480" y="2129472"/>
                </a:lnTo>
                <a:lnTo>
                  <a:pt x="1779545" y="1780459"/>
                </a:lnTo>
                <a:lnTo>
                  <a:pt x="1808933" y="958789"/>
                </a:lnTo>
                <a:lnTo>
                  <a:pt x="1818729" y="760608"/>
                </a:lnTo>
                <a:lnTo>
                  <a:pt x="1825255" y="666874"/>
                </a:lnTo>
                <a:lnTo>
                  <a:pt x="1831781" y="608307"/>
                </a:lnTo>
                <a:lnTo>
                  <a:pt x="1835051" y="592984"/>
                </a:lnTo>
                <a:lnTo>
                  <a:pt x="1838320" y="587177"/>
                </a:lnTo>
                <a:lnTo>
                  <a:pt x="1841577" y="590945"/>
                </a:lnTo>
                <a:lnTo>
                  <a:pt x="1844847" y="604242"/>
                </a:lnTo>
                <a:lnTo>
                  <a:pt x="1851373" y="658745"/>
                </a:lnTo>
                <a:lnTo>
                  <a:pt x="1857912" y="748413"/>
                </a:lnTo>
                <a:lnTo>
                  <a:pt x="1867708" y="940528"/>
                </a:lnTo>
                <a:lnTo>
                  <a:pt x="1880760" y="1275586"/>
                </a:lnTo>
                <a:lnTo>
                  <a:pt x="1910148" y="2084682"/>
                </a:lnTo>
                <a:lnTo>
                  <a:pt x="1919944" y="2284015"/>
                </a:lnTo>
                <a:lnTo>
                  <a:pt x="1926483" y="2379484"/>
                </a:lnTo>
                <a:lnTo>
                  <a:pt x="1933009" y="2440280"/>
                </a:lnTo>
                <a:lnTo>
                  <a:pt x="1936266" y="2456844"/>
                </a:lnTo>
                <a:lnTo>
                  <a:pt x="1939535" y="2463923"/>
                </a:lnTo>
                <a:lnTo>
                  <a:pt x="1942805" y="2461428"/>
                </a:lnTo>
                <a:lnTo>
                  <a:pt x="1946061" y="2449398"/>
                </a:lnTo>
                <a:lnTo>
                  <a:pt x="1952600" y="2397263"/>
                </a:lnTo>
                <a:lnTo>
                  <a:pt x="1959127" y="2309620"/>
                </a:lnTo>
                <a:lnTo>
                  <a:pt x="1968923" y="2119620"/>
                </a:lnTo>
                <a:lnTo>
                  <a:pt x="1981988" y="1785309"/>
                </a:lnTo>
                <a:lnTo>
                  <a:pt x="2014632" y="895928"/>
                </a:lnTo>
                <a:lnTo>
                  <a:pt x="2024428" y="714045"/>
                </a:lnTo>
                <a:lnTo>
                  <a:pt x="2030967" y="632633"/>
                </a:lnTo>
                <a:lnTo>
                  <a:pt x="2037493" y="587036"/>
                </a:lnTo>
                <a:lnTo>
                  <a:pt x="2040763" y="578268"/>
                </a:lnTo>
                <a:lnTo>
                  <a:pt x="2044019" y="578989"/>
                </a:lnTo>
                <a:lnTo>
                  <a:pt x="2047289" y="589172"/>
                </a:lnTo>
                <a:lnTo>
                  <a:pt x="2050559" y="608725"/>
                </a:lnTo>
                <a:lnTo>
                  <a:pt x="2057085" y="674928"/>
                </a:lnTo>
                <a:lnTo>
                  <a:pt x="2063611" y="774867"/>
                </a:lnTo>
                <a:lnTo>
                  <a:pt x="2073407" y="978645"/>
                </a:lnTo>
                <a:lnTo>
                  <a:pt x="2086472" y="1320706"/>
                </a:lnTo>
                <a:lnTo>
                  <a:pt x="2112590" y="2034865"/>
                </a:lnTo>
                <a:lnTo>
                  <a:pt x="2122386" y="2239782"/>
                </a:lnTo>
                <a:lnTo>
                  <a:pt x="2128925" y="2341241"/>
                </a:lnTo>
                <a:lnTo>
                  <a:pt x="2135451" y="2409888"/>
                </a:lnTo>
                <a:lnTo>
                  <a:pt x="2141978" y="2443155"/>
                </a:lnTo>
                <a:lnTo>
                  <a:pt x="2145247" y="2446131"/>
                </a:lnTo>
                <a:lnTo>
                  <a:pt x="2148517" y="2439964"/>
                </a:lnTo>
                <a:lnTo>
                  <a:pt x="2151773" y="2424768"/>
                </a:lnTo>
                <a:lnTo>
                  <a:pt x="2158312" y="2368074"/>
                </a:lnTo>
                <a:lnTo>
                  <a:pt x="2164839" y="2278595"/>
                </a:lnTo>
                <a:lnTo>
                  <a:pt x="2174635" y="2091647"/>
                </a:lnTo>
                <a:lnTo>
                  <a:pt x="2187687" y="1772557"/>
                </a:lnTo>
                <a:lnTo>
                  <a:pt x="2217075" y="1024625"/>
                </a:lnTo>
                <a:lnTo>
                  <a:pt x="2226870" y="845731"/>
                </a:lnTo>
                <a:lnTo>
                  <a:pt x="2233409" y="761431"/>
                </a:lnTo>
                <a:lnTo>
                  <a:pt x="2239936" y="708853"/>
                </a:lnTo>
                <a:lnTo>
                  <a:pt x="2243205" y="695038"/>
                </a:lnTo>
                <a:lnTo>
                  <a:pt x="2246462" y="689694"/>
                </a:lnTo>
                <a:lnTo>
                  <a:pt x="2249731" y="692796"/>
                </a:lnTo>
                <a:lnTo>
                  <a:pt x="2253001" y="704269"/>
                </a:lnTo>
                <a:lnTo>
                  <a:pt x="2259527" y="751529"/>
                </a:lnTo>
                <a:lnTo>
                  <a:pt x="2266054" y="829091"/>
                </a:lnTo>
                <a:lnTo>
                  <a:pt x="2275849" y="994119"/>
                </a:lnTo>
                <a:lnTo>
                  <a:pt x="2288915" y="1278550"/>
                </a:lnTo>
                <a:lnTo>
                  <a:pt x="2318302" y="1947602"/>
                </a:lnTo>
                <a:lnTo>
                  <a:pt x="2328098" y="2107248"/>
                </a:lnTo>
                <a:lnTo>
                  <a:pt x="2334624" y="2182253"/>
                </a:lnTo>
                <a:lnTo>
                  <a:pt x="2341163" y="2228892"/>
                </a:lnTo>
                <a:lnTo>
                  <a:pt x="2344420" y="2241074"/>
                </a:lnTo>
                <a:lnTo>
                  <a:pt x="2347690" y="2245734"/>
                </a:lnTo>
                <a:lnTo>
                  <a:pt x="2350959" y="2242898"/>
                </a:lnTo>
                <a:lnTo>
                  <a:pt x="2354216" y="2232653"/>
                </a:lnTo>
                <a:lnTo>
                  <a:pt x="2360755" y="2190737"/>
                </a:lnTo>
                <a:lnTo>
                  <a:pt x="2367281" y="2122267"/>
                </a:lnTo>
                <a:lnTo>
                  <a:pt x="2377077" y="1977450"/>
                </a:lnTo>
                <a:lnTo>
                  <a:pt x="2390142" y="1730097"/>
                </a:lnTo>
                <a:lnTo>
                  <a:pt x="2416260" y="1215334"/>
                </a:lnTo>
                <a:lnTo>
                  <a:pt x="2426056" y="1071011"/>
                </a:lnTo>
                <a:lnTo>
                  <a:pt x="2432582" y="1001122"/>
                </a:lnTo>
                <a:lnTo>
                  <a:pt x="2439109" y="955357"/>
                </a:lnTo>
                <a:lnTo>
                  <a:pt x="2442378" y="941997"/>
                </a:lnTo>
                <a:lnTo>
                  <a:pt x="2445647" y="935108"/>
                </a:lnTo>
                <a:lnTo>
                  <a:pt x="2448905" y="934678"/>
                </a:lnTo>
                <a:lnTo>
                  <a:pt x="2452174" y="940630"/>
                </a:lnTo>
                <a:lnTo>
                  <a:pt x="2455443" y="952824"/>
                </a:lnTo>
                <a:lnTo>
                  <a:pt x="2461970" y="995044"/>
                </a:lnTo>
                <a:lnTo>
                  <a:pt x="2468496" y="1058867"/>
                </a:lnTo>
                <a:lnTo>
                  <a:pt x="2478292" y="1187690"/>
                </a:lnTo>
                <a:lnTo>
                  <a:pt x="2494627" y="1454253"/>
                </a:lnTo>
                <a:lnTo>
                  <a:pt x="2514218" y="1766340"/>
                </a:lnTo>
                <a:lnTo>
                  <a:pt x="2524014" y="1883767"/>
                </a:lnTo>
                <a:lnTo>
                  <a:pt x="2530540" y="1939878"/>
                </a:lnTo>
                <a:lnTo>
                  <a:pt x="2537067" y="1975778"/>
                </a:lnTo>
                <a:lnTo>
                  <a:pt x="2540336" y="1985782"/>
                </a:lnTo>
                <a:lnTo>
                  <a:pt x="2543606" y="1990417"/>
                </a:lnTo>
                <a:lnTo>
                  <a:pt x="2546862" y="1989708"/>
                </a:lnTo>
                <a:lnTo>
                  <a:pt x="2550132" y="1983731"/>
                </a:lnTo>
                <a:lnTo>
                  <a:pt x="2556658" y="1956580"/>
                </a:lnTo>
                <a:lnTo>
                  <a:pt x="2563197" y="1910790"/>
                </a:lnTo>
                <a:lnTo>
                  <a:pt x="2572993" y="1813029"/>
                </a:lnTo>
                <a:lnTo>
                  <a:pt x="2586046" y="1647001"/>
                </a:lnTo>
                <a:lnTo>
                  <a:pt x="2608907" y="1350946"/>
                </a:lnTo>
                <a:lnTo>
                  <a:pt x="2618703" y="1256465"/>
                </a:lnTo>
                <a:lnTo>
                  <a:pt x="2625229" y="1211991"/>
                </a:lnTo>
                <a:lnTo>
                  <a:pt x="2631768" y="1184474"/>
                </a:lnTo>
                <a:lnTo>
                  <a:pt x="2635025" y="1177408"/>
                </a:lnTo>
                <a:lnTo>
                  <a:pt x="2638294" y="1174850"/>
                </a:lnTo>
                <a:lnTo>
                  <a:pt x="2641564" y="1176787"/>
                </a:lnTo>
                <a:lnTo>
                  <a:pt x="2644821" y="1183144"/>
                </a:lnTo>
                <a:lnTo>
                  <a:pt x="2651359" y="1208496"/>
                </a:lnTo>
                <a:lnTo>
                  <a:pt x="2657886" y="1249272"/>
                </a:lnTo>
                <a:lnTo>
                  <a:pt x="2667681" y="1333964"/>
                </a:lnTo>
                <a:lnTo>
                  <a:pt x="2684004" y="1510794"/>
                </a:lnTo>
                <a:lnTo>
                  <a:pt x="2700326" y="1682319"/>
                </a:lnTo>
                <a:lnTo>
                  <a:pt x="2710121" y="1760046"/>
                </a:lnTo>
                <a:lnTo>
                  <a:pt x="2716661" y="1795706"/>
                </a:lnTo>
                <a:lnTo>
                  <a:pt x="2723187" y="1816398"/>
                </a:lnTo>
                <a:lnTo>
                  <a:pt x="2726456" y="1820817"/>
                </a:lnTo>
                <a:lnTo>
                  <a:pt x="2729713" y="1821222"/>
                </a:lnTo>
                <a:lnTo>
                  <a:pt x="2732983" y="1817613"/>
                </a:lnTo>
                <a:lnTo>
                  <a:pt x="2736252" y="1810079"/>
                </a:lnTo>
                <a:lnTo>
                  <a:pt x="2742779" y="1783638"/>
                </a:lnTo>
                <a:lnTo>
                  <a:pt x="2749305" y="1743368"/>
                </a:lnTo>
                <a:lnTo>
                  <a:pt x="2759101" y="1661703"/>
                </a:lnTo>
                <a:lnTo>
                  <a:pt x="2775436" y="1493066"/>
                </a:lnTo>
                <a:lnTo>
                  <a:pt x="2791758" y="1328785"/>
                </a:lnTo>
                <a:lnTo>
                  <a:pt x="2801554" y="1253248"/>
                </a:lnTo>
                <a:lnTo>
                  <a:pt x="2808080" y="1217943"/>
                </a:lnTo>
                <a:lnTo>
                  <a:pt x="2814619" y="1196783"/>
                </a:lnTo>
                <a:lnTo>
                  <a:pt x="2817876" y="1191882"/>
                </a:lnTo>
                <a:lnTo>
                  <a:pt x="2821145" y="1190882"/>
                </a:lnTo>
                <a:lnTo>
                  <a:pt x="2824414" y="1193807"/>
                </a:lnTo>
                <a:lnTo>
                  <a:pt x="2827671" y="1200632"/>
                </a:lnTo>
                <a:lnTo>
                  <a:pt x="2834210" y="1225718"/>
                </a:lnTo>
                <a:lnTo>
                  <a:pt x="2840736" y="1265152"/>
                </a:lnTo>
                <a:lnTo>
                  <a:pt x="2850532" y="1347489"/>
                </a:lnTo>
                <a:lnTo>
                  <a:pt x="2863598" y="1487861"/>
                </a:lnTo>
                <a:lnTo>
                  <a:pt x="2889716" y="1782726"/>
                </a:lnTo>
                <a:lnTo>
                  <a:pt x="2899511" y="1866418"/>
                </a:lnTo>
                <a:lnTo>
                  <a:pt x="2906038" y="1907105"/>
                </a:lnTo>
                <a:lnTo>
                  <a:pt x="2912577" y="1933685"/>
                </a:lnTo>
                <a:lnTo>
                  <a:pt x="2915833" y="1941334"/>
                </a:lnTo>
                <a:lnTo>
                  <a:pt x="2919103" y="1945107"/>
                </a:lnTo>
                <a:lnTo>
                  <a:pt x="2922373" y="1944968"/>
                </a:lnTo>
                <a:lnTo>
                  <a:pt x="2925629" y="1940929"/>
                </a:lnTo>
                <a:lnTo>
                  <a:pt x="2928899" y="1933014"/>
                </a:lnTo>
                <a:lnTo>
                  <a:pt x="2935425" y="1905965"/>
                </a:lnTo>
                <a:lnTo>
                  <a:pt x="2941951" y="1864898"/>
                </a:lnTo>
                <a:lnTo>
                  <a:pt x="2951747" y="1780649"/>
                </a:lnTo>
                <a:lnTo>
                  <a:pt x="2964813" y="1637427"/>
                </a:lnTo>
                <a:lnTo>
                  <a:pt x="3000726" y="1222059"/>
                </a:lnTo>
                <a:lnTo>
                  <a:pt x="3010522" y="1142292"/>
                </a:lnTo>
                <a:lnTo>
                  <a:pt x="3017061" y="1103479"/>
                </a:lnTo>
                <a:lnTo>
                  <a:pt x="3023588" y="1077469"/>
                </a:lnTo>
                <a:lnTo>
                  <a:pt x="3030114" y="1064920"/>
                </a:lnTo>
                <a:lnTo>
                  <a:pt x="3033383" y="1063780"/>
                </a:lnTo>
                <a:lnTo>
                  <a:pt x="3036653" y="1066060"/>
                </a:lnTo>
                <a:lnTo>
                  <a:pt x="3039910" y="1071720"/>
                </a:lnTo>
                <a:lnTo>
                  <a:pt x="3046448" y="1092918"/>
                </a:lnTo>
                <a:lnTo>
                  <a:pt x="3052975" y="1126603"/>
                </a:lnTo>
                <a:lnTo>
                  <a:pt x="3062770" y="1198036"/>
                </a:lnTo>
                <a:lnTo>
                  <a:pt x="3075836" y="1324289"/>
                </a:lnTo>
                <a:lnTo>
                  <a:pt x="3098684" y="1588788"/>
                </a:lnTo>
                <a:lnTo>
                  <a:pt x="3118276" y="1805419"/>
                </a:lnTo>
                <a:lnTo>
                  <a:pt x="3131341" y="1919515"/>
                </a:lnTo>
                <a:lnTo>
                  <a:pt x="3141137" y="1981109"/>
                </a:lnTo>
                <a:lnTo>
                  <a:pt x="3147663" y="2008741"/>
                </a:lnTo>
                <a:lnTo>
                  <a:pt x="3154202" y="2024671"/>
                </a:lnTo>
                <a:lnTo>
                  <a:pt x="3157459" y="2028065"/>
                </a:lnTo>
                <a:lnTo>
                  <a:pt x="3160729" y="2028356"/>
                </a:lnTo>
                <a:lnTo>
                  <a:pt x="3163998" y="2025494"/>
                </a:lnTo>
                <a:lnTo>
                  <a:pt x="3167255" y="2019454"/>
                </a:lnTo>
                <a:lnTo>
                  <a:pt x="3173794" y="1997888"/>
                </a:lnTo>
                <a:lnTo>
                  <a:pt x="3180320" y="1963798"/>
                </a:lnTo>
                <a:lnTo>
                  <a:pt x="3190116" y="1890225"/>
                </a:lnTo>
                <a:lnTo>
                  <a:pt x="3199912" y="1792185"/>
                </a:lnTo>
                <a:lnTo>
                  <a:pt x="3212965" y="1630792"/>
                </a:lnTo>
                <a:lnTo>
                  <a:pt x="3258687" y="1017660"/>
                </a:lnTo>
                <a:lnTo>
                  <a:pt x="3268482" y="933703"/>
                </a:lnTo>
                <a:lnTo>
                  <a:pt x="3275009" y="897080"/>
                </a:lnTo>
                <a:lnTo>
                  <a:pt x="3281535" y="878136"/>
                </a:lnTo>
                <a:lnTo>
                  <a:pt x="3284804" y="875743"/>
                </a:lnTo>
                <a:lnTo>
                  <a:pt x="3288074" y="878237"/>
                </a:lnTo>
                <a:lnTo>
                  <a:pt x="3291331" y="885696"/>
                </a:lnTo>
                <a:lnTo>
                  <a:pt x="3297870" y="915632"/>
                </a:lnTo>
                <a:lnTo>
                  <a:pt x="3304396" y="965374"/>
                </a:lnTo>
                <a:lnTo>
                  <a:pt x="3314192" y="1075076"/>
                </a:lnTo>
                <a:lnTo>
                  <a:pt x="3323988" y="1221514"/>
                </a:lnTo>
                <a:lnTo>
                  <a:pt x="3340310" y="1521761"/>
                </a:lnTo>
                <a:lnTo>
                  <a:pt x="3366441" y="2016579"/>
                </a:lnTo>
                <a:lnTo>
                  <a:pt x="3376237" y="2160789"/>
                </a:lnTo>
                <a:lnTo>
                  <a:pt x="3386032" y="2262576"/>
                </a:lnTo>
                <a:lnTo>
                  <a:pt x="3392559" y="2302136"/>
                </a:lnTo>
                <a:lnTo>
                  <a:pt x="3395828" y="2312672"/>
                </a:lnTo>
                <a:lnTo>
                  <a:pt x="3399085" y="2316813"/>
                </a:lnTo>
                <a:lnTo>
                  <a:pt x="3402354" y="2314458"/>
                </a:lnTo>
                <a:lnTo>
                  <a:pt x="3405624" y="2305568"/>
                </a:lnTo>
                <a:lnTo>
                  <a:pt x="3412150" y="2268275"/>
                </a:lnTo>
                <a:lnTo>
                  <a:pt x="3418677" y="2205743"/>
                </a:lnTo>
                <a:lnTo>
                  <a:pt x="3428472" y="2068625"/>
                </a:lnTo>
                <a:lnTo>
                  <a:pt x="3438268" y="1888224"/>
                </a:lnTo>
                <a:lnTo>
                  <a:pt x="3454590" y="1528523"/>
                </a:lnTo>
                <a:lnTo>
                  <a:pt x="3477451" y="1031083"/>
                </a:lnTo>
                <a:lnTo>
                  <a:pt x="3487247" y="866929"/>
                </a:lnTo>
                <a:lnTo>
                  <a:pt x="3497043" y="752567"/>
                </a:lnTo>
                <a:lnTo>
                  <a:pt x="3503569" y="708790"/>
                </a:lnTo>
                <a:lnTo>
                  <a:pt x="3506839" y="697342"/>
                </a:lnTo>
                <a:lnTo>
                  <a:pt x="3510108" y="693037"/>
                </a:lnTo>
                <a:lnTo>
                  <a:pt x="3513365" y="695924"/>
                </a:lnTo>
                <a:lnTo>
                  <a:pt x="3516634" y="705979"/>
                </a:lnTo>
                <a:lnTo>
                  <a:pt x="3523161" y="747236"/>
                </a:lnTo>
                <a:lnTo>
                  <a:pt x="3529700" y="815390"/>
                </a:lnTo>
                <a:lnTo>
                  <a:pt x="3539496" y="962638"/>
                </a:lnTo>
                <a:lnTo>
                  <a:pt x="3552548" y="1223718"/>
                </a:lnTo>
                <a:lnTo>
                  <a:pt x="3591731" y="2071171"/>
                </a:lnTo>
                <a:lnTo>
                  <a:pt x="3601527" y="2206351"/>
                </a:lnTo>
                <a:lnTo>
                  <a:pt x="3608066" y="2265109"/>
                </a:lnTo>
                <a:lnTo>
                  <a:pt x="3614593" y="2296311"/>
                </a:lnTo>
                <a:lnTo>
                  <a:pt x="3617862" y="2301250"/>
                </a:lnTo>
                <a:lnTo>
                  <a:pt x="3621119" y="2299034"/>
                </a:lnTo>
                <a:lnTo>
                  <a:pt x="3624388" y="2289726"/>
                </a:lnTo>
                <a:lnTo>
                  <a:pt x="3630915" y="2250394"/>
                </a:lnTo>
                <a:lnTo>
                  <a:pt x="3637453" y="2185001"/>
                </a:lnTo>
                <a:lnTo>
                  <a:pt x="3647249" y="2044375"/>
                </a:lnTo>
                <a:lnTo>
                  <a:pt x="3660302" y="1798352"/>
                </a:lnTo>
                <a:lnTo>
                  <a:pt x="3692959" y="1140064"/>
                </a:lnTo>
                <a:lnTo>
                  <a:pt x="3702755" y="999805"/>
                </a:lnTo>
                <a:lnTo>
                  <a:pt x="3709281" y="933399"/>
                </a:lnTo>
                <a:lnTo>
                  <a:pt x="3715807" y="891369"/>
                </a:lnTo>
                <a:lnTo>
                  <a:pt x="3719077" y="879922"/>
                </a:lnTo>
                <a:lnTo>
                  <a:pt x="3722346" y="874932"/>
                </a:lnTo>
                <a:lnTo>
                  <a:pt x="3725603" y="876414"/>
                </a:lnTo>
                <a:lnTo>
                  <a:pt x="3728873" y="884278"/>
                </a:lnTo>
                <a:lnTo>
                  <a:pt x="3735399" y="918570"/>
                </a:lnTo>
                <a:lnTo>
                  <a:pt x="3741938" y="975973"/>
                </a:lnTo>
                <a:lnTo>
                  <a:pt x="3751734" y="1099301"/>
                </a:lnTo>
                <a:lnTo>
                  <a:pt x="3764786" y="1313260"/>
                </a:lnTo>
                <a:lnTo>
                  <a:pt x="3794174" y="1820969"/>
                </a:lnTo>
                <a:lnTo>
                  <a:pt x="3803970" y="1943664"/>
                </a:lnTo>
                <a:lnTo>
                  <a:pt x="3810509" y="2002054"/>
                </a:lnTo>
                <a:lnTo>
                  <a:pt x="3817035" y="2039208"/>
                </a:lnTo>
                <a:lnTo>
                  <a:pt x="3820304" y="2049453"/>
                </a:lnTo>
                <a:lnTo>
                  <a:pt x="3823561" y="2054050"/>
                </a:lnTo>
                <a:lnTo>
                  <a:pt x="3826831" y="2053011"/>
                </a:lnTo>
                <a:lnTo>
                  <a:pt x="3830100" y="2046401"/>
                </a:lnTo>
                <a:lnTo>
                  <a:pt x="3836626" y="2017073"/>
                </a:lnTo>
                <a:lnTo>
                  <a:pt x="3843153" y="1967724"/>
                </a:lnTo>
                <a:lnTo>
                  <a:pt x="3852949" y="1861834"/>
                </a:lnTo>
                <a:lnTo>
                  <a:pt x="3866014" y="1679090"/>
                </a:lnTo>
                <a:lnTo>
                  <a:pt x="3892132" y="1294657"/>
                </a:lnTo>
                <a:lnTo>
                  <a:pt x="3901928" y="1185892"/>
                </a:lnTo>
                <a:lnTo>
                  <a:pt x="3908467" y="1133061"/>
                </a:lnTo>
                <a:lnTo>
                  <a:pt x="3914993" y="1098427"/>
                </a:lnTo>
                <a:lnTo>
                  <a:pt x="3918263" y="1088360"/>
                </a:lnTo>
                <a:lnTo>
                  <a:pt x="3921519" y="1083244"/>
                </a:lnTo>
                <a:lnTo>
                  <a:pt x="3924789" y="1083117"/>
                </a:lnTo>
                <a:lnTo>
                  <a:pt x="3928058" y="1087916"/>
                </a:lnTo>
                <a:lnTo>
                  <a:pt x="3931315" y="1097591"/>
                </a:lnTo>
                <a:lnTo>
                  <a:pt x="3937854" y="1130946"/>
                </a:lnTo>
                <a:lnTo>
                  <a:pt x="3944380" y="1181523"/>
                </a:lnTo>
                <a:lnTo>
                  <a:pt x="3954176" y="1284311"/>
                </a:lnTo>
                <a:lnTo>
                  <a:pt x="3970498" y="1500132"/>
                </a:lnTo>
                <a:lnTo>
                  <a:pt x="3990090" y="1758754"/>
                </a:lnTo>
                <a:lnTo>
                  <a:pt x="3999886" y="1858187"/>
                </a:lnTo>
                <a:lnTo>
                  <a:pt x="4006412" y="1906257"/>
                </a:lnTo>
                <a:lnTo>
                  <a:pt x="4012951" y="1937206"/>
                </a:lnTo>
                <a:lnTo>
                  <a:pt x="4016208" y="1945779"/>
                </a:lnTo>
                <a:lnTo>
                  <a:pt x="4019477" y="1949628"/>
                </a:lnTo>
                <a:lnTo>
                  <a:pt x="4022747" y="1948678"/>
                </a:lnTo>
                <a:lnTo>
                  <a:pt x="4026004" y="1942955"/>
                </a:lnTo>
                <a:lnTo>
                  <a:pt x="4032542" y="1917400"/>
                </a:lnTo>
                <a:lnTo>
                  <a:pt x="4039069" y="1874003"/>
                </a:lnTo>
                <a:lnTo>
                  <a:pt x="4048865" y="1779560"/>
                </a:lnTo>
                <a:lnTo>
                  <a:pt x="4061930" y="1613430"/>
                </a:lnTo>
                <a:lnTo>
                  <a:pt x="4091317" y="1214410"/>
                </a:lnTo>
                <a:lnTo>
                  <a:pt x="4101113" y="1119638"/>
                </a:lnTo>
                <a:lnTo>
                  <a:pt x="4107639" y="1076545"/>
                </a:lnTo>
                <a:lnTo>
                  <a:pt x="4114166" y="1052054"/>
                </a:lnTo>
                <a:lnTo>
                  <a:pt x="4114166" y="1052054"/>
                </a:lnTo>
              </a:path>
            </a:pathLst>
          </a:custGeom>
          <a:noFill/>
          <a:ln w="9525" cap="sq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9" name="Rettangolo con angoli arrotondati 128">
            <a:extLst>
              <a:ext uri="{FF2B5EF4-FFF2-40B4-BE49-F238E27FC236}">
                <a16:creationId xmlns:a16="http://schemas.microsoft.com/office/drawing/2014/main" id="{DCC6AC1C-9C27-5168-7193-A450F1473BC2}"/>
              </a:ext>
            </a:extLst>
          </p:cNvPr>
          <p:cNvSpPr/>
          <p:nvPr/>
        </p:nvSpPr>
        <p:spPr>
          <a:xfrm>
            <a:off x="8762674" y="1400651"/>
            <a:ext cx="1867170" cy="15350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7F4D22E-C914-7262-04E9-22F2920F71AC}"/>
                  </a:ext>
                </a:extLst>
              </p:cNvPr>
              <p:cNvSpPr txBox="1"/>
              <p:nvPr/>
            </p:nvSpPr>
            <p:spPr>
              <a:xfrm>
                <a:off x="9224880" y="1539271"/>
                <a:ext cx="942758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7F4D22E-C914-7262-04E9-22F2920F7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880" y="1539271"/>
                <a:ext cx="942758" cy="374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4EF2D89-6532-A680-024E-4281ACF1D565}"/>
                  </a:ext>
                </a:extLst>
              </p:cNvPr>
              <p:cNvSpPr txBox="1"/>
              <p:nvPr/>
            </p:nvSpPr>
            <p:spPr>
              <a:xfrm>
                <a:off x="9226579" y="1959835"/>
                <a:ext cx="945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4EF2D89-6532-A680-024E-4281ACF1D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579" y="1959835"/>
                <a:ext cx="945900" cy="369332"/>
              </a:xfrm>
              <a:prstGeom prst="rect">
                <a:avLst/>
              </a:prstGeom>
              <a:blipFill>
                <a:blip r:embed="rId8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A48546B-0027-D91B-F4DC-AD2DE3DC2701}"/>
                  </a:ext>
                </a:extLst>
              </p:cNvPr>
              <p:cNvSpPr txBox="1"/>
              <p:nvPr/>
            </p:nvSpPr>
            <p:spPr>
              <a:xfrm>
                <a:off x="8958447" y="2379704"/>
                <a:ext cx="1481944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A48546B-0027-D91B-F4DC-AD2DE3DC2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447" y="2379704"/>
                <a:ext cx="1481944" cy="374270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5376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1201</TotalTime>
  <Words>3258</Words>
  <Application>Microsoft Macintosh PowerPoint</Application>
  <PresentationFormat>Widescreen</PresentationFormat>
  <Paragraphs>776</Paragraphs>
  <Slides>47</Slides>
  <Notes>24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URWPalladioL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CORSINI ALESSANDRO</dc:creator>
  <cp:lastModifiedBy>CORSINI ALESSANDRO</cp:lastModifiedBy>
  <cp:revision>11</cp:revision>
  <dcterms:created xsi:type="dcterms:W3CDTF">2024-02-08T17:50:45Z</dcterms:created>
  <dcterms:modified xsi:type="dcterms:W3CDTF">2024-02-15T10:32:18Z</dcterms:modified>
</cp:coreProperties>
</file>